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wmf" ContentType="image/x-wmf"/>
  <Default Extension="rels" ContentType="application/vnd.openxmlformats-package.relationships+xml"/>
  <Default Extension="xml" ContentType="application/xml"/>
  <Default Extension="vml" ContentType="application/vnd.openxmlformats-officedocument.vmlDrawin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theme/theme2.xml" ContentType="application/vnd.openxmlformats-officedocument.theme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theme/theme3.xml" ContentType="application/vnd.openxmlformats-officedocument.theme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1" r:id="rId1"/>
    <p:sldMasterId id="2147483648" r:id="rId2"/>
    <p:sldMasterId id="2147483649" r:id="rId3"/>
    <p:sldMasterId id="2147483650" r:id="rId4"/>
  </p:sldMasterIdLst>
  <p:notesMasterIdLst>
    <p:notesMasterId r:id="rId47"/>
  </p:notesMasterIdLst>
  <p:sldIdLst>
    <p:sldId id="267" r:id="rId5"/>
    <p:sldId id="365" r:id="rId6"/>
    <p:sldId id="449" r:id="rId7"/>
    <p:sldId id="270" r:id="rId8"/>
    <p:sldId id="451" r:id="rId9"/>
    <p:sldId id="452" r:id="rId10"/>
    <p:sldId id="297" r:id="rId11"/>
    <p:sldId id="454" r:id="rId12"/>
    <p:sldId id="433" r:id="rId13"/>
    <p:sldId id="456" r:id="rId14"/>
    <p:sldId id="342" r:id="rId15"/>
    <p:sldId id="457" r:id="rId16"/>
    <p:sldId id="346" r:id="rId17"/>
    <p:sldId id="458" r:id="rId18"/>
    <p:sldId id="273" r:id="rId19"/>
    <p:sldId id="459" r:id="rId20"/>
    <p:sldId id="300" r:id="rId21"/>
    <p:sldId id="461" r:id="rId22"/>
    <p:sldId id="351" r:id="rId23"/>
    <p:sldId id="463" r:id="rId24"/>
    <p:sldId id="464" r:id="rId25"/>
    <p:sldId id="465" r:id="rId26"/>
    <p:sldId id="277" r:id="rId27"/>
    <p:sldId id="467" r:id="rId28"/>
    <p:sldId id="466" r:id="rId29"/>
    <p:sldId id="468" r:id="rId30"/>
    <p:sldId id="469" r:id="rId31"/>
    <p:sldId id="470" r:id="rId32"/>
    <p:sldId id="356" r:id="rId33"/>
    <p:sldId id="472" r:id="rId34"/>
    <p:sldId id="261" r:id="rId35"/>
    <p:sldId id="473" r:id="rId36"/>
    <p:sldId id="444" r:id="rId37"/>
    <p:sldId id="474" r:id="rId38"/>
    <p:sldId id="326" r:id="rId39"/>
    <p:sldId id="475" r:id="rId40"/>
    <p:sldId id="447" r:id="rId41"/>
    <p:sldId id="476" r:id="rId42"/>
    <p:sldId id="424" r:id="rId43"/>
    <p:sldId id="477" r:id="rId44"/>
    <p:sldId id="292" r:id="rId45"/>
    <p:sldId id="430" r:id="rId46"/>
  </p:sldIdLst>
  <p:sldSz cx="9144000" cy="6858000" type="screen4x3"/>
  <p:notesSz cx="7102475" cy="10233025"/>
  <p:defaultTextStyle>
    <a:defPPr>
      <a:defRPr lang="de-DE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srgbClr val="FF0000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29E548"/>
    <a:srgbClr val="0000FF"/>
    <a:srgbClr val="00FFFF"/>
    <a:srgbClr val="91D5FE"/>
    <a:srgbClr val="59EB71"/>
    <a:srgbClr val="E3F5E7"/>
    <a:srgbClr val="54E86D"/>
    <a:srgbClr val="54E85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837" autoAdjust="0"/>
    <p:restoredTop sz="95000" autoAdjust="0"/>
  </p:normalViewPr>
  <p:slideViewPr>
    <p:cSldViewPr snapToGrid="0">
      <p:cViewPr varScale="1">
        <p:scale>
          <a:sx n="77" d="100"/>
          <a:sy n="77" d="100"/>
        </p:scale>
        <p:origin x="1536" y="72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25" d="100"/>
        <a:sy n="25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slide" Target="slides/slide35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openxmlformats.org/officeDocument/2006/relationships/slide" Target="slides/slide38.xml"/><Relationship Id="rId47" Type="http://schemas.openxmlformats.org/officeDocument/2006/relationships/notesMaster" Target="notesMasters/notesMaster1.xml"/><Relationship Id="rId50" Type="http://schemas.openxmlformats.org/officeDocument/2006/relationships/theme" Target="theme/theme1.xml"/><Relationship Id="rId7" Type="http://schemas.openxmlformats.org/officeDocument/2006/relationships/slide" Target="slides/slide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2.xml"/><Relationship Id="rId29" Type="http://schemas.openxmlformats.org/officeDocument/2006/relationships/slide" Target="slides/slide25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49" Type="http://schemas.openxmlformats.org/officeDocument/2006/relationships/viewProps" Target="viewProps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4" Type="http://schemas.openxmlformats.org/officeDocument/2006/relationships/slide" Target="slides/slide40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slide" Target="slides/slide39.xml"/><Relationship Id="rId48" Type="http://schemas.openxmlformats.org/officeDocument/2006/relationships/presProps" Target="presProps.xml"/><Relationship Id="rId8" Type="http://schemas.openxmlformats.org/officeDocument/2006/relationships/slide" Target="slides/slide4.xml"/><Relationship Id="rId51" Type="http://schemas.openxmlformats.org/officeDocument/2006/relationships/tableStyles" Target="tableStyles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46" Type="http://schemas.openxmlformats.org/officeDocument/2006/relationships/slide" Target="slides/slide42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8.wmf"/></Relationships>
</file>

<file path=ppt/drawings/_rels/vmlDrawing2.vml.rels><?xml version="1.0" encoding="UTF-8" standalone="yes"?>
<Relationships xmlns="http://schemas.openxmlformats.org/package/2006/relationships"><Relationship Id="rId3" Type="http://schemas.openxmlformats.org/officeDocument/2006/relationships/image" Target="../media/image11.wmf"/><Relationship Id="rId2" Type="http://schemas.openxmlformats.org/officeDocument/2006/relationships/image" Target="../media/image10.wmf"/><Relationship Id="rId1" Type="http://schemas.openxmlformats.org/officeDocument/2006/relationships/image" Target="../media/image9.w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11.wmf"/></Relationships>
</file>

<file path=ppt/drawings/_rels/vmlDrawing4.vml.rels><?xml version="1.0" encoding="UTF-8" standalone="yes"?>
<Relationships xmlns="http://schemas.openxmlformats.org/package/2006/relationships"><Relationship Id="rId1" Type="http://schemas.openxmlformats.org/officeDocument/2006/relationships/image" Target="../media/image8.w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opfzeilenplatzhalter 1">
            <a:extLst>
              <a:ext uri="{FF2B5EF4-FFF2-40B4-BE49-F238E27FC236}">
                <a16:creationId xmlns:a16="http://schemas.microsoft.com/office/drawing/2014/main" id="{4ED08AD5-C8EC-4DAC-96A9-0BAF32CD1CF4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3078163" cy="51276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>
              <a:defRPr/>
            </a:pPr>
            <a:endParaRPr lang="de-DE"/>
          </a:p>
        </p:txBody>
      </p:sp>
      <p:sp>
        <p:nvSpPr>
          <p:cNvPr id="3" name="Datumsplatzhalter 2">
            <a:extLst>
              <a:ext uri="{FF2B5EF4-FFF2-40B4-BE49-F238E27FC236}">
                <a16:creationId xmlns:a16="http://schemas.microsoft.com/office/drawing/2014/main" id="{7E55BFD9-6C0E-49B1-AA0D-3549C39C268E}"/>
              </a:ext>
            </a:extLst>
          </p:cNvPr>
          <p:cNvSpPr>
            <a:spLocks noGrp="1"/>
          </p:cNvSpPr>
          <p:nvPr>
            <p:ph type="dt" idx="1"/>
          </p:nvPr>
        </p:nvSpPr>
        <p:spPr>
          <a:xfrm>
            <a:off x="4022725" y="0"/>
            <a:ext cx="3078163" cy="51276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>
              <a:defRPr/>
            </a:pPr>
            <a:fld id="{768BD64F-4C5B-4729-A6AC-6C967450F8FC}" type="datetimeFigureOut">
              <a:rPr lang="de-DE"/>
              <a:pPr>
                <a:defRPr/>
              </a:pPr>
              <a:t>24.09.2025</a:t>
            </a:fld>
            <a:endParaRPr lang="de-DE"/>
          </a:p>
        </p:txBody>
      </p:sp>
      <p:sp>
        <p:nvSpPr>
          <p:cNvPr id="4" name="Folienbildplatzhalter 3">
            <a:extLst>
              <a:ext uri="{FF2B5EF4-FFF2-40B4-BE49-F238E27FC236}">
                <a16:creationId xmlns:a16="http://schemas.microsoft.com/office/drawing/2014/main" id="{6FE901DF-A16F-4F0F-ADC9-17C340FC9B58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1249363" y="1279525"/>
            <a:ext cx="4603750" cy="3452813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lvl="0"/>
            <a:endParaRPr lang="de-DE" noProof="0"/>
          </a:p>
        </p:txBody>
      </p:sp>
      <p:sp>
        <p:nvSpPr>
          <p:cNvPr id="5" name="Notizenplatzhalter 4">
            <a:extLst>
              <a:ext uri="{FF2B5EF4-FFF2-40B4-BE49-F238E27FC236}">
                <a16:creationId xmlns:a16="http://schemas.microsoft.com/office/drawing/2014/main" id="{E4067694-A748-4EA7-80AE-037508FDA35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709613" y="4924425"/>
            <a:ext cx="5683250" cy="4029075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de-DE" noProof="0"/>
              <a:t>Mastertextformat bearbeiten</a:t>
            </a:r>
          </a:p>
          <a:p>
            <a:pPr lvl="1"/>
            <a:r>
              <a:rPr lang="de-DE" noProof="0"/>
              <a:t>Zweite Ebene</a:t>
            </a:r>
          </a:p>
          <a:p>
            <a:pPr lvl="2"/>
            <a:r>
              <a:rPr lang="de-DE" noProof="0"/>
              <a:t>Dritte Ebene</a:t>
            </a:r>
          </a:p>
          <a:p>
            <a:pPr lvl="3"/>
            <a:r>
              <a:rPr lang="de-DE" noProof="0"/>
              <a:t>Vierte Ebene</a:t>
            </a:r>
          </a:p>
          <a:p>
            <a:pPr lvl="4"/>
            <a:r>
              <a:rPr lang="de-DE" noProof="0"/>
              <a:t>Fünfte Ebene</a:t>
            </a:r>
          </a:p>
        </p:txBody>
      </p:sp>
      <p:sp>
        <p:nvSpPr>
          <p:cNvPr id="6" name="Fußzeilenplatzhalter 5">
            <a:extLst>
              <a:ext uri="{FF2B5EF4-FFF2-40B4-BE49-F238E27FC236}">
                <a16:creationId xmlns:a16="http://schemas.microsoft.com/office/drawing/2014/main" id="{141E6080-D7CF-4D77-ACF7-61C679746E2C}"/>
              </a:ext>
            </a:extLst>
          </p:cNvPr>
          <p:cNvSpPr>
            <a:spLocks noGrp="1"/>
          </p:cNvSpPr>
          <p:nvPr>
            <p:ph type="ftr" sz="quarter" idx="4"/>
          </p:nvPr>
        </p:nvSpPr>
        <p:spPr>
          <a:xfrm>
            <a:off x="0" y="9720263"/>
            <a:ext cx="3078163" cy="51276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>
              <a:defRPr/>
            </a:pPr>
            <a:endParaRPr lang="de-DE"/>
          </a:p>
        </p:txBody>
      </p:sp>
      <p:sp>
        <p:nvSpPr>
          <p:cNvPr id="7" name="Foliennummernplatzhalter 6">
            <a:extLst>
              <a:ext uri="{FF2B5EF4-FFF2-40B4-BE49-F238E27FC236}">
                <a16:creationId xmlns:a16="http://schemas.microsoft.com/office/drawing/2014/main" id="{3EF18287-75BB-40F0-A596-77F1F190E7D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xfrm>
            <a:off x="4022725" y="9720263"/>
            <a:ext cx="3078163" cy="51276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>
              <a:defRPr/>
            </a:pPr>
            <a:fld id="{B17F495B-A3EB-41F3-93DC-C5DC3A6F5393}" type="slidenum">
              <a:rPr lang="de-DE"/>
              <a:pPr>
                <a:defRPr/>
              </a:pPr>
              <a:t>‹Nr.›</a:t>
            </a:fld>
            <a:endParaRPr lang="de-DE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Folienbildplatzhalter 1">
            <a:extLst>
              <a:ext uri="{FF2B5EF4-FFF2-40B4-BE49-F238E27FC236}">
                <a16:creationId xmlns:a16="http://schemas.microsoft.com/office/drawing/2014/main" id="{21C43FC2-EF68-4078-AD6B-E8D96782CCB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171" name="Notizenplatzhalter 2">
            <a:extLst>
              <a:ext uri="{FF2B5EF4-FFF2-40B4-BE49-F238E27FC236}">
                <a16:creationId xmlns:a16="http://schemas.microsoft.com/office/drawing/2014/main" id="{3292EBF4-BBBB-44D5-BD45-E359317C92C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de-DE" altLang="de-DE"/>
          </a:p>
        </p:txBody>
      </p:sp>
      <p:sp>
        <p:nvSpPr>
          <p:cNvPr id="7172" name="Foliennummernplatzhalter 3">
            <a:extLst>
              <a:ext uri="{FF2B5EF4-FFF2-40B4-BE49-F238E27FC236}">
                <a16:creationId xmlns:a16="http://schemas.microsoft.com/office/drawing/2014/main" id="{540B4612-C23C-4C58-91EE-B17B1BB0854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F0B09E70-8306-47CB-8510-8E085BCFB277}" type="slidenum">
              <a:rPr lang="de-DE" altLang="de-DE" smtClean="0"/>
              <a:pPr/>
              <a:t>2</a:t>
            </a:fld>
            <a:endParaRPr lang="de-DE" altLang="de-DE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Untertitel 2">
            <a:extLst/>
          </p:cNvPr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de-DE"/>
              <a:t>Master-Untertitelformat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193978482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und vertikal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Vertikaler Textplatzhalter 2">
            <a:extLst/>
          </p:cNvPr>
          <p:cNvSpPr>
            <a:spLocks noGrp="1"/>
          </p:cNvSpPr>
          <p:nvPr>
            <p:ph type="body" orient="vert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202034062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kaler Titel u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kaler Titel 1">
            <a:extLst/>
          </p:cNvPr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  <a:prstGeom prst="rect">
            <a:avLst/>
          </a:prstGeom>
        </p:spPr>
        <p:txBody>
          <a:bodyPr vert="eaVert"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Vertikaler Textplatzhalter 2">
            <a:extLst/>
          </p:cNvPr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762625" cy="58118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198555031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nhaltsplatzhalter 1">
            <a:extLst/>
          </p:cNvPr>
          <p:cNvSpPr>
            <a:spLocks noGrp="1"/>
          </p:cNvSpPr>
          <p:nvPr>
            <p:ph/>
          </p:nvPr>
        </p:nvSpPr>
        <p:spPr>
          <a:xfrm>
            <a:off x="628650" y="365125"/>
            <a:ext cx="7886700" cy="58118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352319445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Untertitel 2">
            <a:extLst/>
          </p:cNvPr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de-DE"/>
              <a:t>Master-Untertitelformat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226603059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582907073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bschnitts-&#10;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Textplatzhalter 2">
            <a:extLst/>
          </p:cNvPr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257581557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6715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4" name="Inhaltsplatzhalter 3">
            <a:extLst/>
          </p:cNvPr>
          <p:cNvSpPr>
            <a:spLocks noGrp="1"/>
          </p:cNvSpPr>
          <p:nvPr>
            <p:ph sz="half" idx="2"/>
          </p:nvPr>
        </p:nvSpPr>
        <p:spPr>
          <a:xfrm>
            <a:off x="4648200" y="1825625"/>
            <a:ext cx="386715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142624410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Textplatzhalter 2">
            <a:extLst/>
          </p:cNvPr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4" name="Inhaltsplatzhalter 3">
            <a:extLst/>
          </p:cNvPr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5" name="Textplatzhalter 4">
            <a:extLst/>
          </p:cNvPr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6" name="Inhaltsplatzhalter 5">
            <a:extLst/>
          </p:cNvPr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1605149349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2080188273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1377211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276483969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halt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4" name="Textplatzhalter 3">
            <a:extLst/>
          </p:cNvPr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334726052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d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Bildplatzhalter 2">
            <a:extLst/>
          </p:cNvPr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de-DE" noProof="0"/>
          </a:p>
        </p:txBody>
      </p:sp>
      <p:sp>
        <p:nvSpPr>
          <p:cNvPr id="4" name="Textplatzhalter 3">
            <a:extLst/>
          </p:cNvPr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156781009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und vertikal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Vertikaler Textplatzhalter 2">
            <a:extLst/>
          </p:cNvPr>
          <p:cNvSpPr>
            <a:spLocks noGrp="1"/>
          </p:cNvSpPr>
          <p:nvPr>
            <p:ph type="body" orient="vert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476604785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kaler Titel u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kaler Titel 1">
            <a:extLst/>
          </p:cNvPr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  <a:prstGeom prst="rect">
            <a:avLst/>
          </a:prstGeom>
        </p:spPr>
        <p:txBody>
          <a:bodyPr vert="eaVert"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Vertikaler Textplatzhalter 2">
            <a:extLst/>
          </p:cNvPr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762625" cy="58118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350503778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Titel, Inhalt und 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6715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4" name="Inhaltsplatzhalter 3">
            <a:extLst/>
          </p:cNvPr>
          <p:cNvSpPr>
            <a:spLocks noGrp="1"/>
          </p:cNvSpPr>
          <p:nvPr>
            <p:ph sz="quarter" idx="2"/>
          </p:nvPr>
        </p:nvSpPr>
        <p:spPr>
          <a:xfrm>
            <a:off x="4648200" y="1825625"/>
            <a:ext cx="3867150" cy="20986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5" name="Inhaltsplatzhalter 4">
            <a:extLst/>
          </p:cNvPr>
          <p:cNvSpPr>
            <a:spLocks noGrp="1"/>
          </p:cNvSpPr>
          <p:nvPr>
            <p:ph sz="quarter" idx="3"/>
          </p:nvPr>
        </p:nvSpPr>
        <p:spPr>
          <a:xfrm>
            <a:off x="4648200" y="4076700"/>
            <a:ext cx="3867150" cy="21002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236654726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13286598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Titel und vier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 sz="quarter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sz="quarter" idx="1"/>
          </p:nvPr>
        </p:nvSpPr>
        <p:spPr>
          <a:xfrm>
            <a:off x="628650" y="1825625"/>
            <a:ext cx="3867150" cy="20986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4" name="Inhaltsplatzhalter 3">
            <a:extLst/>
          </p:cNvPr>
          <p:cNvSpPr>
            <a:spLocks noGrp="1"/>
          </p:cNvSpPr>
          <p:nvPr>
            <p:ph sz="quarter" idx="2"/>
          </p:nvPr>
        </p:nvSpPr>
        <p:spPr>
          <a:xfrm>
            <a:off x="4648200" y="1825625"/>
            <a:ext cx="3867150" cy="20986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5" name="Inhaltsplatzhalter 4">
            <a:extLst/>
          </p:cNvPr>
          <p:cNvSpPr>
            <a:spLocks noGrp="1"/>
          </p:cNvSpPr>
          <p:nvPr>
            <p:ph sz="quarter" idx="3"/>
          </p:nvPr>
        </p:nvSpPr>
        <p:spPr>
          <a:xfrm>
            <a:off x="628650" y="4076700"/>
            <a:ext cx="3867150" cy="21002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6" name="Inhaltsplatzhalter 5">
            <a:extLst/>
          </p:cNvPr>
          <p:cNvSpPr>
            <a:spLocks noGrp="1"/>
          </p:cNvSpPr>
          <p:nvPr>
            <p:ph sz="quarter" idx="4"/>
          </p:nvPr>
        </p:nvSpPr>
        <p:spPr>
          <a:xfrm>
            <a:off x="4648200" y="4076700"/>
            <a:ext cx="3867150" cy="21002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945786685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Untertitel 2">
            <a:extLst/>
          </p:cNvPr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de-DE"/>
              <a:t>Master-Untertitelformat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2344248504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2047917177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bschnitts-&#10;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Textplatzhalter 2">
            <a:extLst/>
          </p:cNvPr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366558666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bschnitts-&#10;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Textplatzhalter 2">
            <a:extLst/>
          </p:cNvPr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2329636386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6715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4" name="Inhaltsplatzhalter 3">
            <a:extLst/>
          </p:cNvPr>
          <p:cNvSpPr>
            <a:spLocks noGrp="1"/>
          </p:cNvSpPr>
          <p:nvPr>
            <p:ph sz="half" idx="2"/>
          </p:nvPr>
        </p:nvSpPr>
        <p:spPr>
          <a:xfrm>
            <a:off x="4648200" y="1825625"/>
            <a:ext cx="386715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1227963657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Textplatzhalter 2">
            <a:extLst/>
          </p:cNvPr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4" name="Inhaltsplatzhalter 3">
            <a:extLst/>
          </p:cNvPr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5" name="Textplatzhalter 4">
            <a:extLst/>
          </p:cNvPr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6" name="Inhaltsplatzhalter 5">
            <a:extLst/>
          </p:cNvPr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341501039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3554236344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66865981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halt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4" name="Textplatzhalter 3">
            <a:extLst/>
          </p:cNvPr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1714492378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d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Bildplatzhalter 2">
            <a:extLst/>
          </p:cNvPr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de-DE" noProof="0"/>
          </a:p>
        </p:txBody>
      </p:sp>
      <p:sp>
        <p:nvSpPr>
          <p:cNvPr id="4" name="Textplatzhalter 3">
            <a:extLst/>
          </p:cNvPr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1948221936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und vertikal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Vertikaler Textplatzhalter 2">
            <a:extLst/>
          </p:cNvPr>
          <p:cNvSpPr>
            <a:spLocks noGrp="1"/>
          </p:cNvSpPr>
          <p:nvPr>
            <p:ph type="body" orient="vert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1139009046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kaler Titel u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kaler Titel 1">
            <a:extLst/>
          </p:cNvPr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  <a:prstGeom prst="rect">
            <a:avLst/>
          </a:prstGeom>
        </p:spPr>
        <p:txBody>
          <a:bodyPr vert="eaVert"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Vertikaler Textplatzhalter 2">
            <a:extLst/>
          </p:cNvPr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762625" cy="58118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457598982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Inhaltsplatzhalter 1">
            <a:extLst/>
          </p:cNvPr>
          <p:cNvSpPr>
            <a:spLocks noGrp="1"/>
          </p:cNvSpPr>
          <p:nvPr>
            <p:ph/>
          </p:nvPr>
        </p:nvSpPr>
        <p:spPr>
          <a:xfrm>
            <a:off x="628650" y="365125"/>
            <a:ext cx="7886700" cy="58118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190693683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Titel, Inhalt und 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6715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4" name="Inhaltsplatzhalter 3">
            <a:extLst/>
          </p:cNvPr>
          <p:cNvSpPr>
            <a:spLocks noGrp="1"/>
          </p:cNvSpPr>
          <p:nvPr>
            <p:ph sz="quarter" idx="2"/>
          </p:nvPr>
        </p:nvSpPr>
        <p:spPr>
          <a:xfrm>
            <a:off x="4648200" y="1825625"/>
            <a:ext cx="3867150" cy="20986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5" name="Inhaltsplatzhalter 4">
            <a:extLst/>
          </p:cNvPr>
          <p:cNvSpPr>
            <a:spLocks noGrp="1"/>
          </p:cNvSpPr>
          <p:nvPr>
            <p:ph sz="quarter" idx="3"/>
          </p:nvPr>
        </p:nvSpPr>
        <p:spPr>
          <a:xfrm>
            <a:off x="4648200" y="4076700"/>
            <a:ext cx="3867150" cy="21002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206363183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6715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4" name="Inhaltsplatzhalter 3">
            <a:extLst/>
          </p:cNvPr>
          <p:cNvSpPr>
            <a:spLocks noGrp="1"/>
          </p:cNvSpPr>
          <p:nvPr>
            <p:ph sz="half" idx="2"/>
          </p:nvPr>
        </p:nvSpPr>
        <p:spPr>
          <a:xfrm>
            <a:off x="4648200" y="1825625"/>
            <a:ext cx="386715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2049322008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Untertitel 2">
            <a:extLst/>
          </p:cNvPr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de-DE"/>
              <a:t>Master-Untertitelformat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3487535574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470841074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bschnitts-&#10;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Textplatzhalter 2">
            <a:extLst/>
          </p:cNvPr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1684106482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6715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4" name="Inhaltsplatzhalter 3">
            <a:extLst/>
          </p:cNvPr>
          <p:cNvSpPr>
            <a:spLocks noGrp="1"/>
          </p:cNvSpPr>
          <p:nvPr>
            <p:ph sz="half" idx="2"/>
          </p:nvPr>
        </p:nvSpPr>
        <p:spPr>
          <a:xfrm>
            <a:off x="4648200" y="1825625"/>
            <a:ext cx="386715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826989091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Textplatzhalter 2">
            <a:extLst/>
          </p:cNvPr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4" name="Inhaltsplatzhalter 3">
            <a:extLst/>
          </p:cNvPr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5" name="Textplatzhalter 4">
            <a:extLst/>
          </p:cNvPr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6" name="Inhaltsplatzhalter 5">
            <a:extLst/>
          </p:cNvPr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2956300470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3400226160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23215747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halt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4" name="Textplatzhalter 3">
            <a:extLst/>
          </p:cNvPr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3116342862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d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Bildplatzhalter 2">
            <a:extLst/>
          </p:cNvPr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de-DE" noProof="0"/>
          </a:p>
        </p:txBody>
      </p:sp>
      <p:sp>
        <p:nvSpPr>
          <p:cNvPr id="4" name="Textplatzhalter 3">
            <a:extLst/>
          </p:cNvPr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565233709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und vertikal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Vertikaler Textplatzhalter 2">
            <a:extLst/>
          </p:cNvPr>
          <p:cNvSpPr>
            <a:spLocks noGrp="1"/>
          </p:cNvSpPr>
          <p:nvPr>
            <p:ph type="body" orient="vert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123311445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Textplatzhalter 2">
            <a:extLst/>
          </p:cNvPr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4" name="Inhaltsplatzhalter 3">
            <a:extLst/>
          </p:cNvPr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5" name="Textplatzhalter 4">
            <a:extLst/>
          </p:cNvPr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6" name="Inhaltsplatzhalter 5">
            <a:extLst/>
          </p:cNvPr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3687365061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kaler Titel u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kaler Titel 1">
            <a:extLst/>
          </p:cNvPr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  <a:prstGeom prst="rect">
            <a:avLst/>
          </a:prstGeom>
        </p:spPr>
        <p:txBody>
          <a:bodyPr vert="eaVert"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Vertikaler Textplatzhalter 2">
            <a:extLst/>
          </p:cNvPr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762625" cy="58118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2190995919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Titel, Inhalt und 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6715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4" name="Inhaltsplatzhalter 3">
            <a:extLst/>
          </p:cNvPr>
          <p:cNvSpPr>
            <a:spLocks noGrp="1"/>
          </p:cNvSpPr>
          <p:nvPr>
            <p:ph sz="quarter" idx="2"/>
          </p:nvPr>
        </p:nvSpPr>
        <p:spPr>
          <a:xfrm>
            <a:off x="4648200" y="1825625"/>
            <a:ext cx="3867150" cy="20986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5" name="Inhaltsplatzhalter 4">
            <a:extLst/>
          </p:cNvPr>
          <p:cNvSpPr>
            <a:spLocks noGrp="1"/>
          </p:cNvSpPr>
          <p:nvPr>
            <p:ph sz="quarter" idx="3"/>
          </p:nvPr>
        </p:nvSpPr>
        <p:spPr>
          <a:xfrm>
            <a:off x="4648200" y="4076700"/>
            <a:ext cx="3867150" cy="21002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122774487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233178352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741028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halt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>
            <a:extLst/>
          </p:cNvPr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4" name="Textplatzhalter 3">
            <a:extLst/>
          </p:cNvPr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135464059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d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/>
          </p:cNvPr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Bildplatzhalter 2">
            <a:extLst/>
          </p:cNvPr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de-DE" noProof="0"/>
          </a:p>
        </p:txBody>
      </p:sp>
      <p:sp>
        <p:nvSpPr>
          <p:cNvPr id="4" name="Textplatzhalter 3">
            <a:extLst/>
          </p:cNvPr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76456413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.xml"/><Relationship Id="rId13" Type="http://schemas.openxmlformats.org/officeDocument/2006/relationships/slideLayout" Target="../slideLayouts/slideLayout25.xml"/><Relationship Id="rId3" Type="http://schemas.openxmlformats.org/officeDocument/2006/relationships/slideLayout" Target="../slideLayouts/slideLayout15.xml"/><Relationship Id="rId7" Type="http://schemas.openxmlformats.org/officeDocument/2006/relationships/slideLayout" Target="../slideLayouts/slideLayout19.xml"/><Relationship Id="rId12" Type="http://schemas.openxmlformats.org/officeDocument/2006/relationships/slideLayout" Target="../slideLayouts/slideLayout24.xml"/><Relationship Id="rId2" Type="http://schemas.openxmlformats.org/officeDocument/2006/relationships/slideLayout" Target="../slideLayouts/slideLayout14.xml"/><Relationship Id="rId16" Type="http://schemas.openxmlformats.org/officeDocument/2006/relationships/image" Target="../media/image1.jpeg"/><Relationship Id="rId1" Type="http://schemas.openxmlformats.org/officeDocument/2006/relationships/slideLayout" Target="../slideLayouts/slideLayout13.xml"/><Relationship Id="rId6" Type="http://schemas.openxmlformats.org/officeDocument/2006/relationships/slideLayout" Target="../slideLayouts/slideLayout18.xml"/><Relationship Id="rId11" Type="http://schemas.openxmlformats.org/officeDocument/2006/relationships/slideLayout" Target="../slideLayouts/slideLayout23.xml"/><Relationship Id="rId5" Type="http://schemas.openxmlformats.org/officeDocument/2006/relationships/slideLayout" Target="../slideLayouts/slideLayout17.xml"/><Relationship Id="rId15" Type="http://schemas.openxmlformats.org/officeDocument/2006/relationships/theme" Target="../theme/theme2.xml"/><Relationship Id="rId10" Type="http://schemas.openxmlformats.org/officeDocument/2006/relationships/slideLayout" Target="../slideLayouts/slideLayout22.xml"/><Relationship Id="rId4" Type="http://schemas.openxmlformats.org/officeDocument/2006/relationships/slideLayout" Target="../slideLayouts/slideLayout16.xml"/><Relationship Id="rId9" Type="http://schemas.openxmlformats.org/officeDocument/2006/relationships/slideLayout" Target="../slideLayouts/slideLayout21.xml"/><Relationship Id="rId14" Type="http://schemas.openxmlformats.org/officeDocument/2006/relationships/slideLayout" Target="../slideLayouts/slideLayout26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4.xml"/><Relationship Id="rId13" Type="http://schemas.openxmlformats.org/officeDocument/2006/relationships/slideLayout" Target="../slideLayouts/slideLayout39.xml"/><Relationship Id="rId3" Type="http://schemas.openxmlformats.org/officeDocument/2006/relationships/slideLayout" Target="../slideLayouts/slideLayout29.xml"/><Relationship Id="rId7" Type="http://schemas.openxmlformats.org/officeDocument/2006/relationships/slideLayout" Target="../slideLayouts/slideLayout33.xml"/><Relationship Id="rId12" Type="http://schemas.openxmlformats.org/officeDocument/2006/relationships/slideLayout" Target="../slideLayouts/slideLayout38.xml"/><Relationship Id="rId2" Type="http://schemas.openxmlformats.org/officeDocument/2006/relationships/slideLayout" Target="../slideLayouts/slideLayout28.xml"/><Relationship Id="rId1" Type="http://schemas.openxmlformats.org/officeDocument/2006/relationships/slideLayout" Target="../slideLayouts/slideLayout27.xml"/><Relationship Id="rId6" Type="http://schemas.openxmlformats.org/officeDocument/2006/relationships/slideLayout" Target="../slideLayouts/slideLayout32.xml"/><Relationship Id="rId11" Type="http://schemas.openxmlformats.org/officeDocument/2006/relationships/slideLayout" Target="../slideLayouts/slideLayout37.xml"/><Relationship Id="rId5" Type="http://schemas.openxmlformats.org/officeDocument/2006/relationships/slideLayout" Target="../slideLayouts/slideLayout31.xml"/><Relationship Id="rId15" Type="http://schemas.openxmlformats.org/officeDocument/2006/relationships/image" Target="../media/image2.jpeg"/><Relationship Id="rId10" Type="http://schemas.openxmlformats.org/officeDocument/2006/relationships/slideLayout" Target="../slideLayouts/slideLayout36.xml"/><Relationship Id="rId4" Type="http://schemas.openxmlformats.org/officeDocument/2006/relationships/slideLayout" Target="../slideLayouts/slideLayout30.xml"/><Relationship Id="rId9" Type="http://schemas.openxmlformats.org/officeDocument/2006/relationships/slideLayout" Target="../slideLayouts/slideLayout35.xml"/><Relationship Id="rId14" Type="http://schemas.openxmlformats.org/officeDocument/2006/relationships/theme" Target="../theme/theme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7.xml"/><Relationship Id="rId13" Type="http://schemas.openxmlformats.org/officeDocument/2006/relationships/theme" Target="../theme/theme4.xml"/><Relationship Id="rId3" Type="http://schemas.openxmlformats.org/officeDocument/2006/relationships/slideLayout" Target="../slideLayouts/slideLayout42.xml"/><Relationship Id="rId7" Type="http://schemas.openxmlformats.org/officeDocument/2006/relationships/slideLayout" Target="../slideLayouts/slideLayout46.xml"/><Relationship Id="rId12" Type="http://schemas.openxmlformats.org/officeDocument/2006/relationships/slideLayout" Target="../slideLayouts/slideLayout51.xml"/><Relationship Id="rId2" Type="http://schemas.openxmlformats.org/officeDocument/2006/relationships/slideLayout" Target="../slideLayouts/slideLayout41.xml"/><Relationship Id="rId1" Type="http://schemas.openxmlformats.org/officeDocument/2006/relationships/slideLayout" Target="../slideLayouts/slideLayout40.xml"/><Relationship Id="rId6" Type="http://schemas.openxmlformats.org/officeDocument/2006/relationships/slideLayout" Target="../slideLayouts/slideLayout45.xml"/><Relationship Id="rId11" Type="http://schemas.openxmlformats.org/officeDocument/2006/relationships/slideLayout" Target="../slideLayouts/slideLayout50.xml"/><Relationship Id="rId5" Type="http://schemas.openxmlformats.org/officeDocument/2006/relationships/slideLayout" Target="../slideLayouts/slideLayout44.xml"/><Relationship Id="rId10" Type="http://schemas.openxmlformats.org/officeDocument/2006/relationships/slideLayout" Target="../slideLayouts/slideLayout49.xml"/><Relationship Id="rId4" Type="http://schemas.openxmlformats.org/officeDocument/2006/relationships/slideLayout" Target="../slideLayouts/slideLayout43.xml"/><Relationship Id="rId9" Type="http://schemas.openxmlformats.org/officeDocument/2006/relationships/slideLayout" Target="../slideLayouts/slideLayout48.xml"/><Relationship Id="rId14" Type="http://schemas.openxmlformats.org/officeDocument/2006/relationships/image" Target="../media/image3.jpe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52" r:id="rId1"/>
    <p:sldLayoutId id="2147483653" r:id="rId2"/>
    <p:sldLayoutId id="2147483654" r:id="rId3"/>
    <p:sldLayoutId id="2147483655" r:id="rId4"/>
    <p:sldLayoutId id="2147483656" r:id="rId5"/>
    <p:sldLayoutId id="2147483657" r:id="rId6"/>
    <p:sldLayoutId id="2147483658" r:id="rId7"/>
    <p:sldLayoutId id="2147483659" r:id="rId8"/>
    <p:sldLayoutId id="2147483660" r:id="rId9"/>
    <p:sldLayoutId id="2147483661" r:id="rId10"/>
    <p:sldLayoutId id="2147483662" r:id="rId11"/>
    <p:sldLayoutId id="2147483663" r:id="rId12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Freeform 9">
            <a:extLst>
              <a:ext uri="{FF2B5EF4-FFF2-40B4-BE49-F238E27FC236}">
                <a16:creationId xmlns:a16="http://schemas.microsoft.com/office/drawing/2014/main" id="{35ADD0DF-5408-4518-95B9-F427991EC2E7}"/>
              </a:ext>
            </a:extLst>
          </p:cNvPr>
          <p:cNvSpPr>
            <a:spLocks/>
          </p:cNvSpPr>
          <p:nvPr userDrawn="1"/>
        </p:nvSpPr>
        <p:spPr bwMode="auto">
          <a:xfrm>
            <a:off x="5300663" y="3082925"/>
            <a:ext cx="11112" cy="1588"/>
          </a:xfrm>
          <a:custGeom>
            <a:avLst/>
            <a:gdLst>
              <a:gd name="T0" fmla="*/ 2147483646 w 8"/>
              <a:gd name="T1" fmla="*/ 0 h 1588"/>
              <a:gd name="T2" fmla="*/ 0 w 8"/>
              <a:gd name="T3" fmla="*/ 0 h 1588"/>
              <a:gd name="T4" fmla="*/ 2147483646 w 8"/>
              <a:gd name="T5" fmla="*/ 0 h 1588"/>
              <a:gd name="T6" fmla="*/ 2147483646 w 8"/>
              <a:gd name="T7" fmla="*/ 0 h 158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" h="1588">
                <a:moveTo>
                  <a:pt x="8" y="0"/>
                </a:move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de-DE"/>
          </a:p>
        </p:txBody>
      </p:sp>
      <p:pic>
        <p:nvPicPr>
          <p:cNvPr id="1027" name="Picture 418" descr="Masteer F3A">
            <a:extLst>
              <a:ext uri="{FF2B5EF4-FFF2-40B4-BE49-F238E27FC236}">
                <a16:creationId xmlns:a16="http://schemas.microsoft.com/office/drawing/2014/main" id="{36656565-C842-4746-905D-C1C6D866EDF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64" r:id="rId1"/>
    <p:sldLayoutId id="2147483665" r:id="rId2"/>
    <p:sldLayoutId id="2147483666" r:id="rId3"/>
    <p:sldLayoutId id="2147483667" r:id="rId4"/>
    <p:sldLayoutId id="2147483668" r:id="rId5"/>
    <p:sldLayoutId id="2147483669" r:id="rId6"/>
    <p:sldLayoutId id="2147483670" r:id="rId7"/>
    <p:sldLayoutId id="2147483671" r:id="rId8"/>
    <p:sldLayoutId id="2147483672" r:id="rId9"/>
    <p:sldLayoutId id="2147483673" r:id="rId10"/>
    <p:sldLayoutId id="2147483674" r:id="rId11"/>
    <p:sldLayoutId id="2147483675" r:id="rId12"/>
    <p:sldLayoutId id="2147483676" r:id="rId13"/>
    <p:sldLayoutId id="2147483677" r:id="rId14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Freeform 9">
            <a:extLst>
              <a:ext uri="{FF2B5EF4-FFF2-40B4-BE49-F238E27FC236}">
                <a16:creationId xmlns:a16="http://schemas.microsoft.com/office/drawing/2014/main" id="{38F85D73-82C6-4EE8-9444-0C66E27607F6}"/>
              </a:ext>
            </a:extLst>
          </p:cNvPr>
          <p:cNvSpPr>
            <a:spLocks/>
          </p:cNvSpPr>
          <p:nvPr userDrawn="1"/>
        </p:nvSpPr>
        <p:spPr bwMode="auto">
          <a:xfrm>
            <a:off x="5259388" y="3055938"/>
            <a:ext cx="9525" cy="1587"/>
          </a:xfrm>
          <a:custGeom>
            <a:avLst/>
            <a:gdLst>
              <a:gd name="T0" fmla="*/ 2147483646 w 8"/>
              <a:gd name="T1" fmla="*/ 0 h 1587"/>
              <a:gd name="T2" fmla="*/ 0 w 8"/>
              <a:gd name="T3" fmla="*/ 0 h 1587"/>
              <a:gd name="T4" fmla="*/ 2147483646 w 8"/>
              <a:gd name="T5" fmla="*/ 0 h 1587"/>
              <a:gd name="T6" fmla="*/ 2147483646 w 8"/>
              <a:gd name="T7" fmla="*/ 0 h 1587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" h="1587">
                <a:moveTo>
                  <a:pt x="8" y="0"/>
                </a:move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de-DE"/>
          </a:p>
        </p:txBody>
      </p:sp>
      <p:pic>
        <p:nvPicPr>
          <p:cNvPr id="2051" name="Picture 450" descr="Masteer F3A_r">
            <a:extLst>
              <a:ext uri="{FF2B5EF4-FFF2-40B4-BE49-F238E27FC236}">
                <a16:creationId xmlns:a16="http://schemas.microsoft.com/office/drawing/2014/main" id="{0A2451BA-E301-4664-B2B1-B1BF9D93FEB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78" r:id="rId1"/>
    <p:sldLayoutId id="2147483679" r:id="rId2"/>
    <p:sldLayoutId id="2147483680" r:id="rId3"/>
    <p:sldLayoutId id="2147483681" r:id="rId4"/>
    <p:sldLayoutId id="2147483682" r:id="rId5"/>
    <p:sldLayoutId id="2147483683" r:id="rId6"/>
    <p:sldLayoutId id="2147483684" r:id="rId7"/>
    <p:sldLayoutId id="2147483685" r:id="rId8"/>
    <p:sldLayoutId id="2147483686" r:id="rId9"/>
    <p:sldLayoutId id="2147483687" r:id="rId10"/>
    <p:sldLayoutId id="2147483688" r:id="rId11"/>
    <p:sldLayoutId id="2147483689" r:id="rId12"/>
    <p:sldLayoutId id="2147483690" r:id="rId13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Freeform 9">
            <a:extLst>
              <a:ext uri="{FF2B5EF4-FFF2-40B4-BE49-F238E27FC236}">
                <a16:creationId xmlns:a16="http://schemas.microsoft.com/office/drawing/2014/main" id="{3406AA55-9B61-43A6-A25B-DDFCE0159BAD}"/>
              </a:ext>
            </a:extLst>
          </p:cNvPr>
          <p:cNvSpPr>
            <a:spLocks/>
          </p:cNvSpPr>
          <p:nvPr userDrawn="1"/>
        </p:nvSpPr>
        <p:spPr bwMode="auto">
          <a:xfrm>
            <a:off x="5246688" y="3095625"/>
            <a:ext cx="9525" cy="1588"/>
          </a:xfrm>
          <a:custGeom>
            <a:avLst/>
            <a:gdLst>
              <a:gd name="T0" fmla="*/ 2147483646 w 8"/>
              <a:gd name="T1" fmla="*/ 0 h 1588"/>
              <a:gd name="T2" fmla="*/ 0 w 8"/>
              <a:gd name="T3" fmla="*/ 0 h 1588"/>
              <a:gd name="T4" fmla="*/ 2147483646 w 8"/>
              <a:gd name="T5" fmla="*/ 0 h 1588"/>
              <a:gd name="T6" fmla="*/ 2147483646 w 8"/>
              <a:gd name="T7" fmla="*/ 0 h 158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" h="1588">
                <a:moveTo>
                  <a:pt x="8" y="0"/>
                </a:move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de-DE"/>
          </a:p>
        </p:txBody>
      </p:sp>
      <p:pic>
        <p:nvPicPr>
          <p:cNvPr id="3075" name="Picture 420" descr="Masteer F3A_l">
            <a:extLst>
              <a:ext uri="{FF2B5EF4-FFF2-40B4-BE49-F238E27FC236}">
                <a16:creationId xmlns:a16="http://schemas.microsoft.com/office/drawing/2014/main" id="{1B986CF8-3783-4431-8616-2FCD4A93429D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91" r:id="rId1"/>
    <p:sldLayoutId id="2147483692" r:id="rId2"/>
    <p:sldLayoutId id="2147483693" r:id="rId3"/>
    <p:sldLayoutId id="2147483694" r:id="rId4"/>
    <p:sldLayoutId id="2147483695" r:id="rId5"/>
    <p:sldLayoutId id="2147483696" r:id="rId6"/>
    <p:sldLayoutId id="2147483697" r:id="rId7"/>
    <p:sldLayoutId id="2147483698" r:id="rId8"/>
    <p:sldLayoutId id="2147483699" r:id="rId9"/>
    <p:sldLayoutId id="2147483700" r:id="rId10"/>
    <p:sldLayoutId id="2147483701" r:id="rId11"/>
    <p:sldLayoutId id="2147483702" r:id="rId12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6.png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wmf"/><Relationship Id="rId1" Type="http://schemas.openxmlformats.org/officeDocument/2006/relationships/slideLayout" Target="../slideLayouts/slideLayout30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wmf"/><Relationship Id="rId1" Type="http://schemas.openxmlformats.org/officeDocument/2006/relationships/slideLayout" Target="../slideLayouts/slideLayout30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wmf"/><Relationship Id="rId1" Type="http://schemas.openxmlformats.org/officeDocument/2006/relationships/slideLayout" Target="../slideLayouts/slideLayout4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wmf"/><Relationship Id="rId3" Type="http://schemas.openxmlformats.org/officeDocument/2006/relationships/oleObject" Target="../embeddings/oleObject2.bin"/><Relationship Id="rId7" Type="http://schemas.openxmlformats.org/officeDocument/2006/relationships/oleObject" Target="../embeddings/oleObject4.bin"/><Relationship Id="rId2" Type="http://schemas.openxmlformats.org/officeDocument/2006/relationships/slideLayout" Target="../slideLayouts/slideLayout25.xml"/><Relationship Id="rId1" Type="http://schemas.openxmlformats.org/officeDocument/2006/relationships/vmlDrawing" Target="../drawings/vmlDrawing2.vml"/><Relationship Id="rId6" Type="http://schemas.openxmlformats.org/officeDocument/2006/relationships/image" Target="../media/image10.wmf"/><Relationship Id="rId5" Type="http://schemas.openxmlformats.org/officeDocument/2006/relationships/oleObject" Target="../embeddings/oleObject3.bin"/><Relationship Id="rId4" Type="http://schemas.openxmlformats.org/officeDocument/2006/relationships/image" Target="../media/image9.wmf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Layout" Target="../slideLayouts/slideLayout25.xml"/><Relationship Id="rId1" Type="http://schemas.openxmlformats.org/officeDocument/2006/relationships/vmlDrawing" Target="../drawings/vmlDrawing3.vml"/><Relationship Id="rId5" Type="http://schemas.openxmlformats.org/officeDocument/2006/relationships/image" Target="../media/image12.wmf"/><Relationship Id="rId4" Type="http://schemas.openxmlformats.org/officeDocument/2006/relationships/image" Target="../media/image11.wmf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wmf"/><Relationship Id="rId1" Type="http://schemas.openxmlformats.org/officeDocument/2006/relationships/slideLayout" Target="../slideLayouts/slideLayout25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wmf"/><Relationship Id="rId1" Type="http://schemas.openxmlformats.org/officeDocument/2006/relationships/slideLayout" Target="../slideLayouts/slideLayout25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slideLayout" Target="../slideLayouts/slideLayout12.xml"/><Relationship Id="rId1" Type="http://schemas.openxmlformats.org/officeDocument/2006/relationships/vmlDrawing" Target="../drawings/vmlDrawing1.vml"/><Relationship Id="rId4" Type="http://schemas.openxmlformats.org/officeDocument/2006/relationships/image" Target="../media/image8.wmf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Layout" Target="../slideLayouts/slideLayout12.xml"/><Relationship Id="rId1" Type="http://schemas.openxmlformats.org/officeDocument/2006/relationships/vmlDrawing" Target="../drawings/vmlDrawing4.vml"/><Relationship Id="rId4" Type="http://schemas.openxmlformats.org/officeDocument/2006/relationships/image" Target="../media/image8.wmf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66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201" descr="rt_linie">
            <a:extLst>
              <a:ext uri="{FF2B5EF4-FFF2-40B4-BE49-F238E27FC236}">
                <a16:creationId xmlns:a16="http://schemas.microsoft.com/office/drawing/2014/main" id="{5433C2E6-CD1D-4BF9-AE02-363839AF4B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925" y="1916113"/>
            <a:ext cx="9144000" cy="46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23" name="Picture 202" descr="rt_linie">
            <a:extLst>
              <a:ext uri="{FF2B5EF4-FFF2-40B4-BE49-F238E27FC236}">
                <a16:creationId xmlns:a16="http://schemas.microsoft.com/office/drawing/2014/main" id="{E30EBC7F-95CD-4344-B9B6-8249758772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4925" y="4953000"/>
            <a:ext cx="9144000" cy="46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24" name="Picture 332" descr="rt_linie">
            <a:extLst>
              <a:ext uri="{FF2B5EF4-FFF2-40B4-BE49-F238E27FC236}">
                <a16:creationId xmlns:a16="http://schemas.microsoft.com/office/drawing/2014/main" id="{89ED4C38-B264-48D0-9778-89A47A2737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925" y="1916113"/>
            <a:ext cx="9144000" cy="46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25" name="Picture 333" descr="rt_linie">
            <a:extLst>
              <a:ext uri="{FF2B5EF4-FFF2-40B4-BE49-F238E27FC236}">
                <a16:creationId xmlns:a16="http://schemas.microsoft.com/office/drawing/2014/main" id="{4C75BF6C-4FDD-4E17-ACEB-40BB1D95B9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4925" y="4953000"/>
            <a:ext cx="9144000" cy="46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6" name="WordArt 335">
            <a:extLst>
              <a:ext uri="{FF2B5EF4-FFF2-40B4-BE49-F238E27FC236}">
                <a16:creationId xmlns:a16="http://schemas.microsoft.com/office/drawing/2014/main" id="{3FD87E69-CDA0-47E6-917D-256F64A61E48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>
            <a:off x="904875" y="685800"/>
            <a:ext cx="7829550" cy="971550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de-DE" sz="3600" kern="10" spc="720" dirty="0">
                <a:solidFill>
                  <a:srgbClr val="FF0000"/>
                </a:solidFill>
                <a:effectLst>
                  <a:outerShdw dist="45791" dir="3378596" algn="ctr" rotWithShape="0">
                    <a:srgbClr val="4D4D4D">
                      <a:alpha val="79999"/>
                    </a:srgbClr>
                  </a:outerShdw>
                </a:effectLst>
                <a:latin typeface="Arial Black" panose="020B0A04020102020204" pitchFamily="34" charset="0"/>
              </a:rPr>
              <a:t>Flying and Judging </a:t>
            </a:r>
            <a:r>
              <a:rPr lang="de-DE" sz="3600" kern="10" spc="720" dirty="0" err="1">
                <a:solidFill>
                  <a:srgbClr val="FF0000"/>
                </a:solidFill>
                <a:effectLst>
                  <a:outerShdw dist="45791" dir="3378596" algn="ctr" rotWithShape="0">
                    <a:srgbClr val="4D4D4D">
                      <a:alpha val="79999"/>
                    </a:srgbClr>
                  </a:outerShdw>
                </a:effectLst>
                <a:latin typeface="Arial Black" panose="020B0A04020102020204" pitchFamily="34" charset="0"/>
              </a:rPr>
              <a:t>F3A</a:t>
            </a:r>
            <a:endParaRPr lang="de-DE" sz="3600" kern="10" spc="720" dirty="0">
              <a:solidFill>
                <a:srgbClr val="FF0000"/>
              </a:solidFill>
              <a:effectLst>
                <a:outerShdw dist="45791" dir="3378596" algn="ctr" rotWithShape="0">
                  <a:srgbClr val="4D4D4D">
                    <a:alpha val="79999"/>
                  </a:srgbClr>
                </a:outerShdw>
              </a:effectLst>
              <a:latin typeface="Arial Black" panose="020B0A04020102020204" pitchFamily="34" charset="0"/>
            </a:endParaRPr>
          </a:p>
        </p:txBody>
      </p:sp>
      <p:sp>
        <p:nvSpPr>
          <p:cNvPr id="5127" name="Text Box 336">
            <a:extLst>
              <a:ext uri="{FF2B5EF4-FFF2-40B4-BE49-F238E27FC236}">
                <a16:creationId xmlns:a16="http://schemas.microsoft.com/office/drawing/2014/main" id="{86185AC9-12CD-4284-9985-D3DC222558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975" y="5267325"/>
            <a:ext cx="8369300" cy="1276350"/>
          </a:xfrm>
          <a:prstGeom prst="rect">
            <a:avLst/>
          </a:prstGeom>
          <a:noFill/>
          <a:ln>
            <a:noFill/>
          </a:ln>
          <a:effectLst>
            <a:outerShdw dist="53882" dir="2700000" algn="ctr" rotWithShape="0">
              <a:schemeClr val="tx2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70000"/>
              </a:lnSpc>
            </a:pPr>
            <a:r>
              <a:rPr lang="en-GB" altLang="de-DE" sz="3000" b="1" dirty="0">
                <a:solidFill>
                  <a:srgbClr val="CC3300"/>
                </a:solidFill>
              </a:rPr>
              <a:t>SCHEMATIC MANOEUVRE ILLUSTRATIONS</a:t>
            </a:r>
          </a:p>
          <a:p>
            <a:pPr algn="ctr">
              <a:lnSpc>
                <a:spcPct val="70000"/>
              </a:lnSpc>
            </a:pPr>
            <a:endParaRPr lang="en-GB" altLang="de-DE" sz="3000" b="1" dirty="0">
              <a:solidFill>
                <a:srgbClr val="CC3300"/>
              </a:solidFill>
            </a:endParaRPr>
          </a:p>
          <a:p>
            <a:pPr algn="ctr">
              <a:lnSpc>
                <a:spcPct val="70000"/>
              </a:lnSpc>
            </a:pPr>
            <a:r>
              <a:rPr lang="en-GB" altLang="de-DE" sz="5000" b="1">
                <a:solidFill>
                  <a:srgbClr val="CC3300"/>
                </a:solidFill>
              </a:rPr>
              <a:t>SCHEDULE P-27</a:t>
            </a:r>
            <a:endParaRPr lang="en-GB" altLang="de-DE" sz="3000" b="1" dirty="0">
              <a:solidFill>
                <a:srgbClr val="CC3300"/>
              </a:solidFill>
            </a:endParaRPr>
          </a:p>
        </p:txBody>
      </p:sp>
      <p:grpSp>
        <p:nvGrpSpPr>
          <p:cNvPr id="5128" name="Group 338">
            <a:extLst>
              <a:ext uri="{FF2B5EF4-FFF2-40B4-BE49-F238E27FC236}">
                <a16:creationId xmlns:a16="http://schemas.microsoft.com/office/drawing/2014/main" id="{5CFAF0D0-F1BF-41B9-9BFD-38FAD02173C2}"/>
              </a:ext>
            </a:extLst>
          </p:cNvPr>
          <p:cNvGrpSpPr>
            <a:grpSpLocks/>
          </p:cNvGrpSpPr>
          <p:nvPr/>
        </p:nvGrpSpPr>
        <p:grpSpPr bwMode="auto">
          <a:xfrm>
            <a:off x="1187450" y="1989138"/>
            <a:ext cx="6502400" cy="2889250"/>
            <a:chOff x="748" y="1253"/>
            <a:chExt cx="4096" cy="1820"/>
          </a:xfrm>
        </p:grpSpPr>
        <p:sp>
          <p:nvSpPr>
            <p:cNvPr id="5129" name="AutoShape 339">
              <a:extLst>
                <a:ext uri="{FF2B5EF4-FFF2-40B4-BE49-F238E27FC236}">
                  <a16:creationId xmlns:a16="http://schemas.microsoft.com/office/drawing/2014/main" id="{7E8A0539-4F3A-4F96-933C-50053DD5EA44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48" y="1253"/>
              <a:ext cx="4096" cy="18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5130" name="Group 340">
              <a:extLst>
                <a:ext uri="{FF2B5EF4-FFF2-40B4-BE49-F238E27FC236}">
                  <a16:creationId xmlns:a16="http://schemas.microsoft.com/office/drawing/2014/main" id="{9968F292-7E3A-4BA3-8463-DF4BDD6247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6" y="1261"/>
              <a:ext cx="4080" cy="1804"/>
              <a:chOff x="756" y="1261"/>
              <a:chExt cx="4080" cy="1804"/>
            </a:xfrm>
          </p:grpSpPr>
          <p:sp>
            <p:nvSpPr>
              <p:cNvPr id="5290" name="Freeform 341">
                <a:extLst>
                  <a:ext uri="{FF2B5EF4-FFF2-40B4-BE49-F238E27FC236}">
                    <a16:creationId xmlns:a16="http://schemas.microsoft.com/office/drawing/2014/main" id="{F46E47D2-1B20-45FA-8622-6639BA950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1532"/>
                <a:ext cx="390" cy="118"/>
              </a:xfrm>
              <a:custGeom>
                <a:avLst/>
                <a:gdLst>
                  <a:gd name="T0" fmla="*/ 203 w 390"/>
                  <a:gd name="T1" fmla="*/ 0 h 118"/>
                  <a:gd name="T2" fmla="*/ 0 w 390"/>
                  <a:gd name="T3" fmla="*/ 71 h 118"/>
                  <a:gd name="T4" fmla="*/ 12 w 390"/>
                  <a:gd name="T5" fmla="*/ 81 h 118"/>
                  <a:gd name="T6" fmla="*/ 24 w 390"/>
                  <a:gd name="T7" fmla="*/ 89 h 118"/>
                  <a:gd name="T8" fmla="*/ 41 w 390"/>
                  <a:gd name="T9" fmla="*/ 98 h 118"/>
                  <a:gd name="T10" fmla="*/ 58 w 390"/>
                  <a:gd name="T11" fmla="*/ 103 h 118"/>
                  <a:gd name="T12" fmla="*/ 115 w 390"/>
                  <a:gd name="T13" fmla="*/ 108 h 118"/>
                  <a:gd name="T14" fmla="*/ 171 w 390"/>
                  <a:gd name="T15" fmla="*/ 111 h 118"/>
                  <a:gd name="T16" fmla="*/ 227 w 390"/>
                  <a:gd name="T17" fmla="*/ 115 h 118"/>
                  <a:gd name="T18" fmla="*/ 284 w 390"/>
                  <a:gd name="T19" fmla="*/ 118 h 118"/>
                  <a:gd name="T20" fmla="*/ 380 w 390"/>
                  <a:gd name="T21" fmla="*/ 59 h 118"/>
                  <a:gd name="T22" fmla="*/ 385 w 390"/>
                  <a:gd name="T23" fmla="*/ 56 h 118"/>
                  <a:gd name="T24" fmla="*/ 389 w 390"/>
                  <a:gd name="T25" fmla="*/ 52 h 118"/>
                  <a:gd name="T26" fmla="*/ 390 w 390"/>
                  <a:gd name="T27" fmla="*/ 49 h 118"/>
                  <a:gd name="T28" fmla="*/ 390 w 390"/>
                  <a:gd name="T29" fmla="*/ 44 h 118"/>
                  <a:gd name="T30" fmla="*/ 389 w 390"/>
                  <a:gd name="T31" fmla="*/ 42 h 118"/>
                  <a:gd name="T32" fmla="*/ 387 w 390"/>
                  <a:gd name="T33" fmla="*/ 39 h 118"/>
                  <a:gd name="T34" fmla="*/ 384 w 390"/>
                  <a:gd name="T35" fmla="*/ 35 h 118"/>
                  <a:gd name="T36" fmla="*/ 379 w 390"/>
                  <a:gd name="T37" fmla="*/ 34 h 118"/>
                  <a:gd name="T38" fmla="*/ 336 w 390"/>
                  <a:gd name="T39" fmla="*/ 22 h 118"/>
                  <a:gd name="T40" fmla="*/ 293 w 390"/>
                  <a:gd name="T41" fmla="*/ 12 h 118"/>
                  <a:gd name="T42" fmla="*/ 249 w 390"/>
                  <a:gd name="T43" fmla="*/ 5 h 118"/>
                  <a:gd name="T44" fmla="*/ 203 w 390"/>
                  <a:gd name="T45" fmla="*/ 0 h 1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0" h="118">
                    <a:moveTo>
                      <a:pt x="203" y="0"/>
                    </a:moveTo>
                    <a:lnTo>
                      <a:pt x="0" y="71"/>
                    </a:lnTo>
                    <a:lnTo>
                      <a:pt x="12" y="81"/>
                    </a:lnTo>
                    <a:lnTo>
                      <a:pt x="24" y="89"/>
                    </a:lnTo>
                    <a:lnTo>
                      <a:pt x="41" y="98"/>
                    </a:lnTo>
                    <a:lnTo>
                      <a:pt x="58" y="103"/>
                    </a:lnTo>
                    <a:lnTo>
                      <a:pt x="115" y="108"/>
                    </a:lnTo>
                    <a:lnTo>
                      <a:pt x="171" y="111"/>
                    </a:lnTo>
                    <a:lnTo>
                      <a:pt x="227" y="115"/>
                    </a:lnTo>
                    <a:lnTo>
                      <a:pt x="284" y="118"/>
                    </a:lnTo>
                    <a:lnTo>
                      <a:pt x="380" y="59"/>
                    </a:lnTo>
                    <a:lnTo>
                      <a:pt x="385" y="56"/>
                    </a:lnTo>
                    <a:lnTo>
                      <a:pt x="389" y="52"/>
                    </a:lnTo>
                    <a:lnTo>
                      <a:pt x="390" y="49"/>
                    </a:lnTo>
                    <a:lnTo>
                      <a:pt x="390" y="44"/>
                    </a:lnTo>
                    <a:lnTo>
                      <a:pt x="389" y="42"/>
                    </a:lnTo>
                    <a:lnTo>
                      <a:pt x="387" y="39"/>
                    </a:lnTo>
                    <a:lnTo>
                      <a:pt x="384" y="35"/>
                    </a:lnTo>
                    <a:lnTo>
                      <a:pt x="379" y="34"/>
                    </a:lnTo>
                    <a:lnTo>
                      <a:pt x="336" y="22"/>
                    </a:lnTo>
                    <a:lnTo>
                      <a:pt x="293" y="12"/>
                    </a:lnTo>
                    <a:lnTo>
                      <a:pt x="249" y="5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291" name="Freeform 342">
                <a:extLst>
                  <a:ext uri="{FF2B5EF4-FFF2-40B4-BE49-F238E27FC236}">
                    <a16:creationId xmlns:a16="http://schemas.microsoft.com/office/drawing/2014/main" id="{4759A1C1-ED65-4715-8541-FEBCFC913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1532"/>
                <a:ext cx="390" cy="118"/>
              </a:xfrm>
              <a:custGeom>
                <a:avLst/>
                <a:gdLst>
                  <a:gd name="T0" fmla="*/ 203 w 390"/>
                  <a:gd name="T1" fmla="*/ 0 h 118"/>
                  <a:gd name="T2" fmla="*/ 0 w 390"/>
                  <a:gd name="T3" fmla="*/ 71 h 118"/>
                  <a:gd name="T4" fmla="*/ 12 w 390"/>
                  <a:gd name="T5" fmla="*/ 81 h 118"/>
                  <a:gd name="T6" fmla="*/ 24 w 390"/>
                  <a:gd name="T7" fmla="*/ 89 h 118"/>
                  <a:gd name="T8" fmla="*/ 41 w 390"/>
                  <a:gd name="T9" fmla="*/ 98 h 118"/>
                  <a:gd name="T10" fmla="*/ 58 w 390"/>
                  <a:gd name="T11" fmla="*/ 103 h 118"/>
                  <a:gd name="T12" fmla="*/ 115 w 390"/>
                  <a:gd name="T13" fmla="*/ 108 h 118"/>
                  <a:gd name="T14" fmla="*/ 171 w 390"/>
                  <a:gd name="T15" fmla="*/ 111 h 118"/>
                  <a:gd name="T16" fmla="*/ 227 w 390"/>
                  <a:gd name="T17" fmla="*/ 115 h 118"/>
                  <a:gd name="T18" fmla="*/ 284 w 390"/>
                  <a:gd name="T19" fmla="*/ 118 h 118"/>
                  <a:gd name="T20" fmla="*/ 380 w 390"/>
                  <a:gd name="T21" fmla="*/ 59 h 118"/>
                  <a:gd name="T22" fmla="*/ 385 w 390"/>
                  <a:gd name="T23" fmla="*/ 56 h 118"/>
                  <a:gd name="T24" fmla="*/ 389 w 390"/>
                  <a:gd name="T25" fmla="*/ 52 h 118"/>
                  <a:gd name="T26" fmla="*/ 390 w 390"/>
                  <a:gd name="T27" fmla="*/ 49 h 118"/>
                  <a:gd name="T28" fmla="*/ 390 w 390"/>
                  <a:gd name="T29" fmla="*/ 44 h 118"/>
                  <a:gd name="T30" fmla="*/ 389 w 390"/>
                  <a:gd name="T31" fmla="*/ 42 h 118"/>
                  <a:gd name="T32" fmla="*/ 387 w 390"/>
                  <a:gd name="T33" fmla="*/ 39 h 118"/>
                  <a:gd name="T34" fmla="*/ 384 w 390"/>
                  <a:gd name="T35" fmla="*/ 35 h 118"/>
                  <a:gd name="T36" fmla="*/ 379 w 390"/>
                  <a:gd name="T37" fmla="*/ 34 h 118"/>
                  <a:gd name="T38" fmla="*/ 336 w 390"/>
                  <a:gd name="T39" fmla="*/ 22 h 118"/>
                  <a:gd name="T40" fmla="*/ 293 w 390"/>
                  <a:gd name="T41" fmla="*/ 12 h 118"/>
                  <a:gd name="T42" fmla="*/ 249 w 390"/>
                  <a:gd name="T43" fmla="*/ 5 h 118"/>
                  <a:gd name="T44" fmla="*/ 203 w 390"/>
                  <a:gd name="T45" fmla="*/ 0 h 1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0" h="118">
                    <a:moveTo>
                      <a:pt x="203" y="0"/>
                    </a:moveTo>
                    <a:lnTo>
                      <a:pt x="0" y="71"/>
                    </a:lnTo>
                    <a:lnTo>
                      <a:pt x="12" y="81"/>
                    </a:lnTo>
                    <a:lnTo>
                      <a:pt x="24" y="89"/>
                    </a:lnTo>
                    <a:lnTo>
                      <a:pt x="41" y="98"/>
                    </a:lnTo>
                    <a:lnTo>
                      <a:pt x="58" y="103"/>
                    </a:lnTo>
                    <a:lnTo>
                      <a:pt x="115" y="108"/>
                    </a:lnTo>
                    <a:lnTo>
                      <a:pt x="171" y="111"/>
                    </a:lnTo>
                    <a:lnTo>
                      <a:pt x="227" y="115"/>
                    </a:lnTo>
                    <a:lnTo>
                      <a:pt x="284" y="118"/>
                    </a:lnTo>
                    <a:lnTo>
                      <a:pt x="380" y="59"/>
                    </a:lnTo>
                    <a:lnTo>
                      <a:pt x="385" y="56"/>
                    </a:lnTo>
                    <a:lnTo>
                      <a:pt x="389" y="52"/>
                    </a:lnTo>
                    <a:lnTo>
                      <a:pt x="390" y="49"/>
                    </a:lnTo>
                    <a:lnTo>
                      <a:pt x="390" y="44"/>
                    </a:lnTo>
                    <a:lnTo>
                      <a:pt x="389" y="42"/>
                    </a:lnTo>
                    <a:lnTo>
                      <a:pt x="387" y="39"/>
                    </a:lnTo>
                    <a:lnTo>
                      <a:pt x="384" y="35"/>
                    </a:lnTo>
                    <a:lnTo>
                      <a:pt x="379" y="34"/>
                    </a:lnTo>
                    <a:lnTo>
                      <a:pt x="336" y="22"/>
                    </a:lnTo>
                    <a:lnTo>
                      <a:pt x="293" y="12"/>
                    </a:lnTo>
                    <a:lnTo>
                      <a:pt x="249" y="5"/>
                    </a:lnTo>
                    <a:lnTo>
                      <a:pt x="203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292" name="Freeform 343">
                <a:extLst>
                  <a:ext uri="{FF2B5EF4-FFF2-40B4-BE49-F238E27FC236}">
                    <a16:creationId xmlns:a16="http://schemas.microsoft.com/office/drawing/2014/main" id="{7B9F9AED-3D8E-469D-85D9-BD63F4BAD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517"/>
                <a:ext cx="815" cy="432"/>
              </a:xfrm>
              <a:custGeom>
                <a:avLst/>
                <a:gdLst>
                  <a:gd name="T0" fmla="*/ 500 w 815"/>
                  <a:gd name="T1" fmla="*/ 432 h 432"/>
                  <a:gd name="T2" fmla="*/ 809 w 815"/>
                  <a:gd name="T3" fmla="*/ 71 h 432"/>
                  <a:gd name="T4" fmla="*/ 814 w 815"/>
                  <a:gd name="T5" fmla="*/ 62 h 432"/>
                  <a:gd name="T6" fmla="*/ 815 w 815"/>
                  <a:gd name="T7" fmla="*/ 54 h 432"/>
                  <a:gd name="T8" fmla="*/ 814 w 815"/>
                  <a:gd name="T9" fmla="*/ 50 h 432"/>
                  <a:gd name="T10" fmla="*/ 812 w 815"/>
                  <a:gd name="T11" fmla="*/ 47 h 432"/>
                  <a:gd name="T12" fmla="*/ 809 w 815"/>
                  <a:gd name="T13" fmla="*/ 44 h 432"/>
                  <a:gd name="T14" fmla="*/ 805 w 815"/>
                  <a:gd name="T15" fmla="*/ 40 h 432"/>
                  <a:gd name="T16" fmla="*/ 790 w 815"/>
                  <a:gd name="T17" fmla="*/ 33 h 432"/>
                  <a:gd name="T18" fmla="*/ 773 w 815"/>
                  <a:gd name="T19" fmla="*/ 28 h 432"/>
                  <a:gd name="T20" fmla="*/ 755 w 815"/>
                  <a:gd name="T21" fmla="*/ 23 h 432"/>
                  <a:gd name="T22" fmla="*/ 734 w 815"/>
                  <a:gd name="T23" fmla="*/ 18 h 432"/>
                  <a:gd name="T24" fmla="*/ 692 w 815"/>
                  <a:gd name="T25" fmla="*/ 11 h 432"/>
                  <a:gd name="T26" fmla="*/ 647 w 815"/>
                  <a:gd name="T27" fmla="*/ 6 h 432"/>
                  <a:gd name="T28" fmla="*/ 598 w 815"/>
                  <a:gd name="T29" fmla="*/ 3 h 432"/>
                  <a:gd name="T30" fmla="*/ 545 w 815"/>
                  <a:gd name="T31" fmla="*/ 0 h 432"/>
                  <a:gd name="T32" fmla="*/ 493 w 815"/>
                  <a:gd name="T33" fmla="*/ 0 h 432"/>
                  <a:gd name="T34" fmla="*/ 437 w 815"/>
                  <a:gd name="T35" fmla="*/ 0 h 432"/>
                  <a:gd name="T36" fmla="*/ 429 w 815"/>
                  <a:gd name="T37" fmla="*/ 0 h 432"/>
                  <a:gd name="T38" fmla="*/ 420 w 815"/>
                  <a:gd name="T39" fmla="*/ 1 h 432"/>
                  <a:gd name="T40" fmla="*/ 414 w 815"/>
                  <a:gd name="T41" fmla="*/ 3 h 432"/>
                  <a:gd name="T42" fmla="*/ 405 w 815"/>
                  <a:gd name="T43" fmla="*/ 6 h 432"/>
                  <a:gd name="T44" fmla="*/ 0 w 815"/>
                  <a:gd name="T45" fmla="*/ 196 h 432"/>
                  <a:gd name="T46" fmla="*/ 29 w 815"/>
                  <a:gd name="T47" fmla="*/ 202 h 432"/>
                  <a:gd name="T48" fmla="*/ 56 w 815"/>
                  <a:gd name="T49" fmla="*/ 209 h 432"/>
                  <a:gd name="T50" fmla="*/ 84 w 815"/>
                  <a:gd name="T51" fmla="*/ 218 h 432"/>
                  <a:gd name="T52" fmla="*/ 111 w 815"/>
                  <a:gd name="T53" fmla="*/ 226 h 432"/>
                  <a:gd name="T54" fmla="*/ 137 w 815"/>
                  <a:gd name="T55" fmla="*/ 236 h 432"/>
                  <a:gd name="T56" fmla="*/ 164 w 815"/>
                  <a:gd name="T57" fmla="*/ 248 h 432"/>
                  <a:gd name="T58" fmla="*/ 189 w 815"/>
                  <a:gd name="T59" fmla="*/ 258 h 432"/>
                  <a:gd name="T60" fmla="*/ 214 w 815"/>
                  <a:gd name="T61" fmla="*/ 272 h 432"/>
                  <a:gd name="T62" fmla="*/ 265 w 815"/>
                  <a:gd name="T63" fmla="*/ 299 h 432"/>
                  <a:gd name="T64" fmla="*/ 312 w 815"/>
                  <a:gd name="T65" fmla="*/ 329 h 432"/>
                  <a:gd name="T66" fmla="*/ 360 w 815"/>
                  <a:gd name="T67" fmla="*/ 361 h 432"/>
                  <a:gd name="T68" fmla="*/ 407 w 815"/>
                  <a:gd name="T69" fmla="*/ 397 h 432"/>
                  <a:gd name="T70" fmla="*/ 415 w 815"/>
                  <a:gd name="T71" fmla="*/ 407 h 432"/>
                  <a:gd name="T72" fmla="*/ 425 w 815"/>
                  <a:gd name="T73" fmla="*/ 415 h 432"/>
                  <a:gd name="T74" fmla="*/ 439 w 815"/>
                  <a:gd name="T75" fmla="*/ 420 h 432"/>
                  <a:gd name="T76" fmla="*/ 454 w 815"/>
                  <a:gd name="T77" fmla="*/ 425 h 432"/>
                  <a:gd name="T78" fmla="*/ 500 w 815"/>
                  <a:gd name="T79" fmla="*/ 432 h 43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15" h="432">
                    <a:moveTo>
                      <a:pt x="500" y="432"/>
                    </a:moveTo>
                    <a:lnTo>
                      <a:pt x="809" y="71"/>
                    </a:lnTo>
                    <a:lnTo>
                      <a:pt x="814" y="62"/>
                    </a:lnTo>
                    <a:lnTo>
                      <a:pt x="815" y="54"/>
                    </a:lnTo>
                    <a:lnTo>
                      <a:pt x="814" y="50"/>
                    </a:lnTo>
                    <a:lnTo>
                      <a:pt x="812" y="47"/>
                    </a:lnTo>
                    <a:lnTo>
                      <a:pt x="809" y="44"/>
                    </a:lnTo>
                    <a:lnTo>
                      <a:pt x="805" y="40"/>
                    </a:lnTo>
                    <a:lnTo>
                      <a:pt x="790" y="33"/>
                    </a:lnTo>
                    <a:lnTo>
                      <a:pt x="773" y="28"/>
                    </a:lnTo>
                    <a:lnTo>
                      <a:pt x="755" y="23"/>
                    </a:lnTo>
                    <a:lnTo>
                      <a:pt x="734" y="18"/>
                    </a:lnTo>
                    <a:lnTo>
                      <a:pt x="692" y="11"/>
                    </a:lnTo>
                    <a:lnTo>
                      <a:pt x="647" y="6"/>
                    </a:lnTo>
                    <a:lnTo>
                      <a:pt x="598" y="3"/>
                    </a:lnTo>
                    <a:lnTo>
                      <a:pt x="545" y="0"/>
                    </a:lnTo>
                    <a:lnTo>
                      <a:pt x="493" y="0"/>
                    </a:lnTo>
                    <a:lnTo>
                      <a:pt x="437" y="0"/>
                    </a:lnTo>
                    <a:lnTo>
                      <a:pt x="429" y="0"/>
                    </a:lnTo>
                    <a:lnTo>
                      <a:pt x="420" y="1"/>
                    </a:lnTo>
                    <a:lnTo>
                      <a:pt x="414" y="3"/>
                    </a:lnTo>
                    <a:lnTo>
                      <a:pt x="405" y="6"/>
                    </a:lnTo>
                    <a:lnTo>
                      <a:pt x="0" y="196"/>
                    </a:lnTo>
                    <a:lnTo>
                      <a:pt x="29" y="202"/>
                    </a:lnTo>
                    <a:lnTo>
                      <a:pt x="56" y="209"/>
                    </a:lnTo>
                    <a:lnTo>
                      <a:pt x="84" y="218"/>
                    </a:lnTo>
                    <a:lnTo>
                      <a:pt x="111" y="226"/>
                    </a:lnTo>
                    <a:lnTo>
                      <a:pt x="137" y="236"/>
                    </a:lnTo>
                    <a:lnTo>
                      <a:pt x="164" y="248"/>
                    </a:lnTo>
                    <a:lnTo>
                      <a:pt x="189" y="258"/>
                    </a:lnTo>
                    <a:lnTo>
                      <a:pt x="214" y="272"/>
                    </a:lnTo>
                    <a:lnTo>
                      <a:pt x="265" y="299"/>
                    </a:lnTo>
                    <a:lnTo>
                      <a:pt x="312" y="329"/>
                    </a:lnTo>
                    <a:lnTo>
                      <a:pt x="360" y="361"/>
                    </a:lnTo>
                    <a:lnTo>
                      <a:pt x="407" y="397"/>
                    </a:lnTo>
                    <a:lnTo>
                      <a:pt x="415" y="407"/>
                    </a:lnTo>
                    <a:lnTo>
                      <a:pt x="425" y="415"/>
                    </a:lnTo>
                    <a:lnTo>
                      <a:pt x="439" y="420"/>
                    </a:lnTo>
                    <a:lnTo>
                      <a:pt x="454" y="425"/>
                    </a:lnTo>
                    <a:lnTo>
                      <a:pt x="500" y="4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293" name="Freeform 344">
                <a:extLst>
                  <a:ext uri="{FF2B5EF4-FFF2-40B4-BE49-F238E27FC236}">
                    <a16:creationId xmlns:a16="http://schemas.microsoft.com/office/drawing/2014/main" id="{A9A66914-DC73-4DE9-BEC7-75231244D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517"/>
                <a:ext cx="815" cy="432"/>
              </a:xfrm>
              <a:custGeom>
                <a:avLst/>
                <a:gdLst>
                  <a:gd name="T0" fmla="*/ 500 w 815"/>
                  <a:gd name="T1" fmla="*/ 432 h 432"/>
                  <a:gd name="T2" fmla="*/ 809 w 815"/>
                  <a:gd name="T3" fmla="*/ 71 h 432"/>
                  <a:gd name="T4" fmla="*/ 814 w 815"/>
                  <a:gd name="T5" fmla="*/ 62 h 432"/>
                  <a:gd name="T6" fmla="*/ 815 w 815"/>
                  <a:gd name="T7" fmla="*/ 54 h 432"/>
                  <a:gd name="T8" fmla="*/ 814 w 815"/>
                  <a:gd name="T9" fmla="*/ 50 h 432"/>
                  <a:gd name="T10" fmla="*/ 812 w 815"/>
                  <a:gd name="T11" fmla="*/ 47 h 432"/>
                  <a:gd name="T12" fmla="*/ 809 w 815"/>
                  <a:gd name="T13" fmla="*/ 44 h 432"/>
                  <a:gd name="T14" fmla="*/ 805 w 815"/>
                  <a:gd name="T15" fmla="*/ 40 h 432"/>
                  <a:gd name="T16" fmla="*/ 790 w 815"/>
                  <a:gd name="T17" fmla="*/ 33 h 432"/>
                  <a:gd name="T18" fmla="*/ 773 w 815"/>
                  <a:gd name="T19" fmla="*/ 28 h 432"/>
                  <a:gd name="T20" fmla="*/ 755 w 815"/>
                  <a:gd name="T21" fmla="*/ 23 h 432"/>
                  <a:gd name="T22" fmla="*/ 734 w 815"/>
                  <a:gd name="T23" fmla="*/ 18 h 432"/>
                  <a:gd name="T24" fmla="*/ 692 w 815"/>
                  <a:gd name="T25" fmla="*/ 11 h 432"/>
                  <a:gd name="T26" fmla="*/ 647 w 815"/>
                  <a:gd name="T27" fmla="*/ 6 h 432"/>
                  <a:gd name="T28" fmla="*/ 598 w 815"/>
                  <a:gd name="T29" fmla="*/ 3 h 432"/>
                  <a:gd name="T30" fmla="*/ 545 w 815"/>
                  <a:gd name="T31" fmla="*/ 0 h 432"/>
                  <a:gd name="T32" fmla="*/ 493 w 815"/>
                  <a:gd name="T33" fmla="*/ 0 h 432"/>
                  <a:gd name="T34" fmla="*/ 437 w 815"/>
                  <a:gd name="T35" fmla="*/ 0 h 432"/>
                  <a:gd name="T36" fmla="*/ 429 w 815"/>
                  <a:gd name="T37" fmla="*/ 0 h 432"/>
                  <a:gd name="T38" fmla="*/ 420 w 815"/>
                  <a:gd name="T39" fmla="*/ 1 h 432"/>
                  <a:gd name="T40" fmla="*/ 414 w 815"/>
                  <a:gd name="T41" fmla="*/ 3 h 432"/>
                  <a:gd name="T42" fmla="*/ 405 w 815"/>
                  <a:gd name="T43" fmla="*/ 6 h 432"/>
                  <a:gd name="T44" fmla="*/ 0 w 815"/>
                  <a:gd name="T45" fmla="*/ 196 h 432"/>
                  <a:gd name="T46" fmla="*/ 29 w 815"/>
                  <a:gd name="T47" fmla="*/ 202 h 432"/>
                  <a:gd name="T48" fmla="*/ 56 w 815"/>
                  <a:gd name="T49" fmla="*/ 209 h 432"/>
                  <a:gd name="T50" fmla="*/ 84 w 815"/>
                  <a:gd name="T51" fmla="*/ 218 h 432"/>
                  <a:gd name="T52" fmla="*/ 111 w 815"/>
                  <a:gd name="T53" fmla="*/ 226 h 432"/>
                  <a:gd name="T54" fmla="*/ 137 w 815"/>
                  <a:gd name="T55" fmla="*/ 236 h 432"/>
                  <a:gd name="T56" fmla="*/ 164 w 815"/>
                  <a:gd name="T57" fmla="*/ 248 h 432"/>
                  <a:gd name="T58" fmla="*/ 189 w 815"/>
                  <a:gd name="T59" fmla="*/ 258 h 432"/>
                  <a:gd name="T60" fmla="*/ 214 w 815"/>
                  <a:gd name="T61" fmla="*/ 272 h 432"/>
                  <a:gd name="T62" fmla="*/ 265 w 815"/>
                  <a:gd name="T63" fmla="*/ 299 h 432"/>
                  <a:gd name="T64" fmla="*/ 312 w 815"/>
                  <a:gd name="T65" fmla="*/ 329 h 432"/>
                  <a:gd name="T66" fmla="*/ 360 w 815"/>
                  <a:gd name="T67" fmla="*/ 361 h 432"/>
                  <a:gd name="T68" fmla="*/ 407 w 815"/>
                  <a:gd name="T69" fmla="*/ 397 h 432"/>
                  <a:gd name="T70" fmla="*/ 415 w 815"/>
                  <a:gd name="T71" fmla="*/ 407 h 432"/>
                  <a:gd name="T72" fmla="*/ 425 w 815"/>
                  <a:gd name="T73" fmla="*/ 415 h 432"/>
                  <a:gd name="T74" fmla="*/ 439 w 815"/>
                  <a:gd name="T75" fmla="*/ 420 h 432"/>
                  <a:gd name="T76" fmla="*/ 454 w 815"/>
                  <a:gd name="T77" fmla="*/ 425 h 432"/>
                  <a:gd name="T78" fmla="*/ 500 w 815"/>
                  <a:gd name="T79" fmla="*/ 432 h 43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15" h="432">
                    <a:moveTo>
                      <a:pt x="500" y="432"/>
                    </a:moveTo>
                    <a:lnTo>
                      <a:pt x="809" y="71"/>
                    </a:lnTo>
                    <a:lnTo>
                      <a:pt x="814" y="62"/>
                    </a:lnTo>
                    <a:lnTo>
                      <a:pt x="815" y="54"/>
                    </a:lnTo>
                    <a:lnTo>
                      <a:pt x="814" y="50"/>
                    </a:lnTo>
                    <a:lnTo>
                      <a:pt x="812" y="47"/>
                    </a:lnTo>
                    <a:lnTo>
                      <a:pt x="809" y="44"/>
                    </a:lnTo>
                    <a:lnTo>
                      <a:pt x="805" y="40"/>
                    </a:lnTo>
                    <a:lnTo>
                      <a:pt x="790" y="33"/>
                    </a:lnTo>
                    <a:lnTo>
                      <a:pt x="773" y="28"/>
                    </a:lnTo>
                    <a:lnTo>
                      <a:pt x="755" y="23"/>
                    </a:lnTo>
                    <a:lnTo>
                      <a:pt x="734" y="18"/>
                    </a:lnTo>
                    <a:lnTo>
                      <a:pt x="692" y="11"/>
                    </a:lnTo>
                    <a:lnTo>
                      <a:pt x="647" y="6"/>
                    </a:lnTo>
                    <a:lnTo>
                      <a:pt x="598" y="3"/>
                    </a:lnTo>
                    <a:lnTo>
                      <a:pt x="545" y="0"/>
                    </a:lnTo>
                    <a:lnTo>
                      <a:pt x="493" y="0"/>
                    </a:lnTo>
                    <a:lnTo>
                      <a:pt x="437" y="0"/>
                    </a:lnTo>
                    <a:lnTo>
                      <a:pt x="429" y="0"/>
                    </a:lnTo>
                    <a:lnTo>
                      <a:pt x="420" y="1"/>
                    </a:lnTo>
                    <a:lnTo>
                      <a:pt x="414" y="3"/>
                    </a:lnTo>
                    <a:lnTo>
                      <a:pt x="405" y="6"/>
                    </a:lnTo>
                    <a:lnTo>
                      <a:pt x="0" y="196"/>
                    </a:lnTo>
                    <a:lnTo>
                      <a:pt x="29" y="202"/>
                    </a:lnTo>
                    <a:lnTo>
                      <a:pt x="56" y="209"/>
                    </a:lnTo>
                    <a:lnTo>
                      <a:pt x="84" y="218"/>
                    </a:lnTo>
                    <a:lnTo>
                      <a:pt x="111" y="226"/>
                    </a:lnTo>
                    <a:lnTo>
                      <a:pt x="137" y="236"/>
                    </a:lnTo>
                    <a:lnTo>
                      <a:pt x="164" y="248"/>
                    </a:lnTo>
                    <a:lnTo>
                      <a:pt x="189" y="258"/>
                    </a:lnTo>
                    <a:lnTo>
                      <a:pt x="214" y="272"/>
                    </a:lnTo>
                    <a:lnTo>
                      <a:pt x="265" y="299"/>
                    </a:lnTo>
                    <a:lnTo>
                      <a:pt x="312" y="329"/>
                    </a:lnTo>
                    <a:lnTo>
                      <a:pt x="360" y="361"/>
                    </a:lnTo>
                    <a:lnTo>
                      <a:pt x="407" y="397"/>
                    </a:lnTo>
                    <a:lnTo>
                      <a:pt x="415" y="407"/>
                    </a:lnTo>
                    <a:lnTo>
                      <a:pt x="425" y="415"/>
                    </a:lnTo>
                    <a:lnTo>
                      <a:pt x="439" y="420"/>
                    </a:lnTo>
                    <a:lnTo>
                      <a:pt x="454" y="425"/>
                    </a:lnTo>
                    <a:lnTo>
                      <a:pt x="500" y="432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294" name="Freeform 345">
                <a:extLst>
                  <a:ext uri="{FF2B5EF4-FFF2-40B4-BE49-F238E27FC236}">
                    <a16:creationId xmlns:a16="http://schemas.microsoft.com/office/drawing/2014/main" id="{3332F97E-7377-4BA0-93C8-342E7A68F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547"/>
                <a:ext cx="86" cy="171"/>
              </a:xfrm>
              <a:custGeom>
                <a:avLst/>
                <a:gdLst>
                  <a:gd name="T0" fmla="*/ 81 w 86"/>
                  <a:gd name="T1" fmla="*/ 41 h 171"/>
                  <a:gd name="T2" fmla="*/ 82 w 86"/>
                  <a:gd name="T3" fmla="*/ 32 h 171"/>
                  <a:gd name="T4" fmla="*/ 84 w 86"/>
                  <a:gd name="T5" fmla="*/ 25 h 171"/>
                  <a:gd name="T6" fmla="*/ 84 w 86"/>
                  <a:gd name="T7" fmla="*/ 19 h 171"/>
                  <a:gd name="T8" fmla="*/ 82 w 86"/>
                  <a:gd name="T9" fmla="*/ 14 h 171"/>
                  <a:gd name="T10" fmla="*/ 81 w 86"/>
                  <a:gd name="T11" fmla="*/ 8 h 171"/>
                  <a:gd name="T12" fmla="*/ 79 w 86"/>
                  <a:gd name="T13" fmla="*/ 5 h 171"/>
                  <a:gd name="T14" fmla="*/ 76 w 86"/>
                  <a:gd name="T15" fmla="*/ 2 h 171"/>
                  <a:gd name="T16" fmla="*/ 72 w 86"/>
                  <a:gd name="T17" fmla="*/ 0 h 171"/>
                  <a:gd name="T18" fmla="*/ 74 w 86"/>
                  <a:gd name="T19" fmla="*/ 0 h 171"/>
                  <a:gd name="T20" fmla="*/ 79 w 86"/>
                  <a:gd name="T21" fmla="*/ 2 h 171"/>
                  <a:gd name="T22" fmla="*/ 81 w 86"/>
                  <a:gd name="T23" fmla="*/ 3 h 171"/>
                  <a:gd name="T24" fmla="*/ 82 w 86"/>
                  <a:gd name="T25" fmla="*/ 7 h 171"/>
                  <a:gd name="T26" fmla="*/ 84 w 86"/>
                  <a:gd name="T27" fmla="*/ 10 h 171"/>
                  <a:gd name="T28" fmla="*/ 86 w 86"/>
                  <a:gd name="T29" fmla="*/ 20 h 171"/>
                  <a:gd name="T30" fmla="*/ 84 w 86"/>
                  <a:gd name="T31" fmla="*/ 32 h 171"/>
                  <a:gd name="T32" fmla="*/ 81 w 86"/>
                  <a:gd name="T33" fmla="*/ 44 h 171"/>
                  <a:gd name="T34" fmla="*/ 76 w 86"/>
                  <a:gd name="T35" fmla="*/ 59 h 171"/>
                  <a:gd name="T36" fmla="*/ 69 w 86"/>
                  <a:gd name="T37" fmla="*/ 74 h 171"/>
                  <a:gd name="T38" fmla="*/ 62 w 86"/>
                  <a:gd name="T39" fmla="*/ 90 h 171"/>
                  <a:gd name="T40" fmla="*/ 45 w 86"/>
                  <a:gd name="T41" fmla="*/ 118 h 171"/>
                  <a:gd name="T42" fmla="*/ 28 w 86"/>
                  <a:gd name="T43" fmla="*/ 145 h 171"/>
                  <a:gd name="T44" fmla="*/ 20 w 86"/>
                  <a:gd name="T45" fmla="*/ 156 h 171"/>
                  <a:gd name="T46" fmla="*/ 11 w 86"/>
                  <a:gd name="T47" fmla="*/ 164 h 171"/>
                  <a:gd name="T48" fmla="*/ 5 w 86"/>
                  <a:gd name="T49" fmla="*/ 169 h 171"/>
                  <a:gd name="T50" fmla="*/ 0 w 86"/>
                  <a:gd name="T51" fmla="*/ 171 h 171"/>
                  <a:gd name="T52" fmla="*/ 81 w 86"/>
                  <a:gd name="T53" fmla="*/ 41 h 17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86" h="171">
                    <a:moveTo>
                      <a:pt x="81" y="41"/>
                    </a:moveTo>
                    <a:lnTo>
                      <a:pt x="82" y="32"/>
                    </a:lnTo>
                    <a:lnTo>
                      <a:pt x="84" y="25"/>
                    </a:lnTo>
                    <a:lnTo>
                      <a:pt x="84" y="19"/>
                    </a:lnTo>
                    <a:lnTo>
                      <a:pt x="82" y="14"/>
                    </a:lnTo>
                    <a:lnTo>
                      <a:pt x="81" y="8"/>
                    </a:lnTo>
                    <a:lnTo>
                      <a:pt x="79" y="5"/>
                    </a:lnTo>
                    <a:lnTo>
                      <a:pt x="76" y="2"/>
                    </a:lnTo>
                    <a:lnTo>
                      <a:pt x="72" y="0"/>
                    </a:lnTo>
                    <a:lnTo>
                      <a:pt x="74" y="0"/>
                    </a:lnTo>
                    <a:lnTo>
                      <a:pt x="79" y="2"/>
                    </a:lnTo>
                    <a:lnTo>
                      <a:pt x="81" y="3"/>
                    </a:lnTo>
                    <a:lnTo>
                      <a:pt x="82" y="7"/>
                    </a:lnTo>
                    <a:lnTo>
                      <a:pt x="84" y="10"/>
                    </a:lnTo>
                    <a:lnTo>
                      <a:pt x="86" y="20"/>
                    </a:lnTo>
                    <a:lnTo>
                      <a:pt x="84" y="32"/>
                    </a:lnTo>
                    <a:lnTo>
                      <a:pt x="81" y="44"/>
                    </a:lnTo>
                    <a:lnTo>
                      <a:pt x="76" y="59"/>
                    </a:lnTo>
                    <a:lnTo>
                      <a:pt x="69" y="74"/>
                    </a:lnTo>
                    <a:lnTo>
                      <a:pt x="62" y="90"/>
                    </a:lnTo>
                    <a:lnTo>
                      <a:pt x="45" y="118"/>
                    </a:lnTo>
                    <a:lnTo>
                      <a:pt x="28" y="145"/>
                    </a:lnTo>
                    <a:lnTo>
                      <a:pt x="20" y="156"/>
                    </a:lnTo>
                    <a:lnTo>
                      <a:pt x="11" y="164"/>
                    </a:lnTo>
                    <a:lnTo>
                      <a:pt x="5" y="169"/>
                    </a:lnTo>
                    <a:lnTo>
                      <a:pt x="0" y="171"/>
                    </a:lnTo>
                    <a:lnTo>
                      <a:pt x="81" y="4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295" name="Freeform 346">
                <a:extLst>
                  <a:ext uri="{FF2B5EF4-FFF2-40B4-BE49-F238E27FC236}">
                    <a16:creationId xmlns:a16="http://schemas.microsoft.com/office/drawing/2014/main" id="{EDB60FE9-0566-4DDE-A0F9-3A5FD169F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559"/>
                <a:ext cx="28" cy="164"/>
              </a:xfrm>
              <a:custGeom>
                <a:avLst/>
                <a:gdLst>
                  <a:gd name="T0" fmla="*/ 0 w 28"/>
                  <a:gd name="T1" fmla="*/ 164 h 164"/>
                  <a:gd name="T2" fmla="*/ 6 w 28"/>
                  <a:gd name="T3" fmla="*/ 133 h 164"/>
                  <a:gd name="T4" fmla="*/ 12 w 28"/>
                  <a:gd name="T5" fmla="*/ 105 h 164"/>
                  <a:gd name="T6" fmla="*/ 15 w 28"/>
                  <a:gd name="T7" fmla="*/ 78 h 164"/>
                  <a:gd name="T8" fmla="*/ 15 w 28"/>
                  <a:gd name="T9" fmla="*/ 54 h 164"/>
                  <a:gd name="T10" fmla="*/ 15 w 28"/>
                  <a:gd name="T11" fmla="*/ 35 h 164"/>
                  <a:gd name="T12" fmla="*/ 12 w 28"/>
                  <a:gd name="T13" fmla="*/ 20 h 164"/>
                  <a:gd name="T14" fmla="*/ 10 w 28"/>
                  <a:gd name="T15" fmla="*/ 13 h 164"/>
                  <a:gd name="T16" fmla="*/ 6 w 28"/>
                  <a:gd name="T17" fmla="*/ 8 h 164"/>
                  <a:gd name="T18" fmla="*/ 5 w 28"/>
                  <a:gd name="T19" fmla="*/ 5 h 164"/>
                  <a:gd name="T20" fmla="*/ 1 w 28"/>
                  <a:gd name="T21" fmla="*/ 3 h 164"/>
                  <a:gd name="T22" fmla="*/ 10 w 28"/>
                  <a:gd name="T23" fmla="*/ 0 h 164"/>
                  <a:gd name="T24" fmla="*/ 15 w 28"/>
                  <a:gd name="T25" fmla="*/ 3 h 164"/>
                  <a:gd name="T26" fmla="*/ 18 w 28"/>
                  <a:gd name="T27" fmla="*/ 10 h 164"/>
                  <a:gd name="T28" fmla="*/ 22 w 28"/>
                  <a:gd name="T29" fmla="*/ 17 h 164"/>
                  <a:gd name="T30" fmla="*/ 25 w 28"/>
                  <a:gd name="T31" fmla="*/ 25 h 164"/>
                  <a:gd name="T32" fmla="*/ 28 w 28"/>
                  <a:gd name="T33" fmla="*/ 45 h 164"/>
                  <a:gd name="T34" fmla="*/ 28 w 28"/>
                  <a:gd name="T35" fmla="*/ 69 h 164"/>
                  <a:gd name="T36" fmla="*/ 27 w 28"/>
                  <a:gd name="T37" fmla="*/ 95 h 164"/>
                  <a:gd name="T38" fmla="*/ 23 w 28"/>
                  <a:gd name="T39" fmla="*/ 118 h 164"/>
                  <a:gd name="T40" fmla="*/ 20 w 28"/>
                  <a:gd name="T41" fmla="*/ 144 h 164"/>
                  <a:gd name="T42" fmla="*/ 15 w 28"/>
                  <a:gd name="T43" fmla="*/ 164 h 164"/>
                  <a:gd name="T44" fmla="*/ 0 w 28"/>
                  <a:gd name="T45" fmla="*/ 164 h 16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8" h="164">
                    <a:moveTo>
                      <a:pt x="0" y="164"/>
                    </a:moveTo>
                    <a:lnTo>
                      <a:pt x="6" y="133"/>
                    </a:lnTo>
                    <a:lnTo>
                      <a:pt x="12" y="105"/>
                    </a:lnTo>
                    <a:lnTo>
                      <a:pt x="15" y="78"/>
                    </a:lnTo>
                    <a:lnTo>
                      <a:pt x="15" y="54"/>
                    </a:lnTo>
                    <a:lnTo>
                      <a:pt x="15" y="35"/>
                    </a:lnTo>
                    <a:lnTo>
                      <a:pt x="12" y="20"/>
                    </a:lnTo>
                    <a:lnTo>
                      <a:pt x="10" y="13"/>
                    </a:lnTo>
                    <a:lnTo>
                      <a:pt x="6" y="8"/>
                    </a:lnTo>
                    <a:lnTo>
                      <a:pt x="5" y="5"/>
                    </a:lnTo>
                    <a:lnTo>
                      <a:pt x="1" y="3"/>
                    </a:lnTo>
                    <a:lnTo>
                      <a:pt x="10" y="0"/>
                    </a:lnTo>
                    <a:lnTo>
                      <a:pt x="15" y="3"/>
                    </a:lnTo>
                    <a:lnTo>
                      <a:pt x="18" y="10"/>
                    </a:lnTo>
                    <a:lnTo>
                      <a:pt x="22" y="17"/>
                    </a:lnTo>
                    <a:lnTo>
                      <a:pt x="25" y="25"/>
                    </a:lnTo>
                    <a:lnTo>
                      <a:pt x="28" y="45"/>
                    </a:lnTo>
                    <a:lnTo>
                      <a:pt x="28" y="69"/>
                    </a:lnTo>
                    <a:lnTo>
                      <a:pt x="27" y="95"/>
                    </a:lnTo>
                    <a:lnTo>
                      <a:pt x="23" y="118"/>
                    </a:lnTo>
                    <a:lnTo>
                      <a:pt x="20" y="144"/>
                    </a:lnTo>
                    <a:lnTo>
                      <a:pt x="15" y="164"/>
                    </a:lnTo>
                    <a:lnTo>
                      <a:pt x="0" y="16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296" name="Freeform 347">
                <a:extLst>
                  <a:ext uri="{FF2B5EF4-FFF2-40B4-BE49-F238E27FC236}">
                    <a16:creationId xmlns:a16="http://schemas.microsoft.com/office/drawing/2014/main" id="{346D7E44-0EA9-48AF-A312-9EFB21232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532"/>
                <a:ext cx="175" cy="186"/>
              </a:xfrm>
              <a:custGeom>
                <a:avLst/>
                <a:gdLst>
                  <a:gd name="T0" fmla="*/ 172 w 175"/>
                  <a:gd name="T1" fmla="*/ 7 h 186"/>
                  <a:gd name="T2" fmla="*/ 160 w 175"/>
                  <a:gd name="T3" fmla="*/ 5 h 186"/>
                  <a:gd name="T4" fmla="*/ 141 w 175"/>
                  <a:gd name="T5" fmla="*/ 3 h 186"/>
                  <a:gd name="T6" fmla="*/ 125 w 175"/>
                  <a:gd name="T7" fmla="*/ 0 h 186"/>
                  <a:gd name="T8" fmla="*/ 118 w 175"/>
                  <a:gd name="T9" fmla="*/ 0 h 186"/>
                  <a:gd name="T10" fmla="*/ 116 w 175"/>
                  <a:gd name="T11" fmla="*/ 0 h 186"/>
                  <a:gd name="T12" fmla="*/ 96 w 175"/>
                  <a:gd name="T13" fmla="*/ 7 h 186"/>
                  <a:gd name="T14" fmla="*/ 74 w 175"/>
                  <a:gd name="T15" fmla="*/ 15 h 186"/>
                  <a:gd name="T16" fmla="*/ 79 w 175"/>
                  <a:gd name="T17" fmla="*/ 17 h 186"/>
                  <a:gd name="T18" fmla="*/ 81 w 175"/>
                  <a:gd name="T19" fmla="*/ 18 h 186"/>
                  <a:gd name="T20" fmla="*/ 82 w 175"/>
                  <a:gd name="T21" fmla="*/ 22 h 186"/>
                  <a:gd name="T22" fmla="*/ 84 w 175"/>
                  <a:gd name="T23" fmla="*/ 25 h 186"/>
                  <a:gd name="T24" fmla="*/ 86 w 175"/>
                  <a:gd name="T25" fmla="*/ 35 h 186"/>
                  <a:gd name="T26" fmla="*/ 84 w 175"/>
                  <a:gd name="T27" fmla="*/ 47 h 186"/>
                  <a:gd name="T28" fmla="*/ 81 w 175"/>
                  <a:gd name="T29" fmla="*/ 59 h 186"/>
                  <a:gd name="T30" fmla="*/ 76 w 175"/>
                  <a:gd name="T31" fmla="*/ 74 h 186"/>
                  <a:gd name="T32" fmla="*/ 69 w 175"/>
                  <a:gd name="T33" fmla="*/ 89 h 186"/>
                  <a:gd name="T34" fmla="*/ 62 w 175"/>
                  <a:gd name="T35" fmla="*/ 105 h 186"/>
                  <a:gd name="T36" fmla="*/ 45 w 175"/>
                  <a:gd name="T37" fmla="*/ 133 h 186"/>
                  <a:gd name="T38" fmla="*/ 28 w 175"/>
                  <a:gd name="T39" fmla="*/ 160 h 186"/>
                  <a:gd name="T40" fmla="*/ 20 w 175"/>
                  <a:gd name="T41" fmla="*/ 171 h 186"/>
                  <a:gd name="T42" fmla="*/ 11 w 175"/>
                  <a:gd name="T43" fmla="*/ 179 h 186"/>
                  <a:gd name="T44" fmla="*/ 5 w 175"/>
                  <a:gd name="T45" fmla="*/ 184 h 186"/>
                  <a:gd name="T46" fmla="*/ 0 w 175"/>
                  <a:gd name="T47" fmla="*/ 186 h 186"/>
                  <a:gd name="T48" fmla="*/ 3 w 175"/>
                  <a:gd name="T49" fmla="*/ 186 h 186"/>
                  <a:gd name="T50" fmla="*/ 91 w 175"/>
                  <a:gd name="T51" fmla="*/ 118 h 186"/>
                  <a:gd name="T52" fmla="*/ 146 w 175"/>
                  <a:gd name="T53" fmla="*/ 74 h 186"/>
                  <a:gd name="T54" fmla="*/ 155 w 175"/>
                  <a:gd name="T55" fmla="*/ 66 h 186"/>
                  <a:gd name="T56" fmla="*/ 163 w 175"/>
                  <a:gd name="T57" fmla="*/ 57 h 186"/>
                  <a:gd name="T58" fmla="*/ 168 w 175"/>
                  <a:gd name="T59" fmla="*/ 49 h 186"/>
                  <a:gd name="T60" fmla="*/ 172 w 175"/>
                  <a:gd name="T61" fmla="*/ 40 h 186"/>
                  <a:gd name="T62" fmla="*/ 175 w 175"/>
                  <a:gd name="T63" fmla="*/ 32 h 186"/>
                  <a:gd name="T64" fmla="*/ 175 w 175"/>
                  <a:gd name="T65" fmla="*/ 25 h 186"/>
                  <a:gd name="T66" fmla="*/ 173 w 175"/>
                  <a:gd name="T67" fmla="*/ 15 h 186"/>
                  <a:gd name="T68" fmla="*/ 172 w 175"/>
                  <a:gd name="T69" fmla="*/ 7 h 18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75" h="186">
                    <a:moveTo>
                      <a:pt x="172" y="7"/>
                    </a:moveTo>
                    <a:lnTo>
                      <a:pt x="160" y="5"/>
                    </a:lnTo>
                    <a:lnTo>
                      <a:pt x="141" y="3"/>
                    </a:lnTo>
                    <a:lnTo>
                      <a:pt x="125" y="0"/>
                    </a:lnTo>
                    <a:lnTo>
                      <a:pt x="118" y="0"/>
                    </a:lnTo>
                    <a:lnTo>
                      <a:pt x="116" y="0"/>
                    </a:lnTo>
                    <a:lnTo>
                      <a:pt x="96" y="7"/>
                    </a:lnTo>
                    <a:lnTo>
                      <a:pt x="74" y="15"/>
                    </a:lnTo>
                    <a:lnTo>
                      <a:pt x="79" y="17"/>
                    </a:lnTo>
                    <a:lnTo>
                      <a:pt x="81" y="18"/>
                    </a:lnTo>
                    <a:lnTo>
                      <a:pt x="82" y="22"/>
                    </a:lnTo>
                    <a:lnTo>
                      <a:pt x="84" y="25"/>
                    </a:lnTo>
                    <a:lnTo>
                      <a:pt x="86" y="35"/>
                    </a:lnTo>
                    <a:lnTo>
                      <a:pt x="84" y="47"/>
                    </a:lnTo>
                    <a:lnTo>
                      <a:pt x="81" y="59"/>
                    </a:lnTo>
                    <a:lnTo>
                      <a:pt x="76" y="74"/>
                    </a:lnTo>
                    <a:lnTo>
                      <a:pt x="69" y="89"/>
                    </a:lnTo>
                    <a:lnTo>
                      <a:pt x="62" y="105"/>
                    </a:lnTo>
                    <a:lnTo>
                      <a:pt x="45" y="133"/>
                    </a:lnTo>
                    <a:lnTo>
                      <a:pt x="28" y="160"/>
                    </a:lnTo>
                    <a:lnTo>
                      <a:pt x="20" y="171"/>
                    </a:lnTo>
                    <a:lnTo>
                      <a:pt x="11" y="179"/>
                    </a:lnTo>
                    <a:lnTo>
                      <a:pt x="5" y="184"/>
                    </a:lnTo>
                    <a:lnTo>
                      <a:pt x="0" y="186"/>
                    </a:lnTo>
                    <a:lnTo>
                      <a:pt x="3" y="186"/>
                    </a:lnTo>
                    <a:lnTo>
                      <a:pt x="91" y="118"/>
                    </a:lnTo>
                    <a:lnTo>
                      <a:pt x="146" y="74"/>
                    </a:lnTo>
                    <a:lnTo>
                      <a:pt x="155" y="66"/>
                    </a:lnTo>
                    <a:lnTo>
                      <a:pt x="163" y="57"/>
                    </a:lnTo>
                    <a:lnTo>
                      <a:pt x="168" y="49"/>
                    </a:lnTo>
                    <a:lnTo>
                      <a:pt x="172" y="40"/>
                    </a:lnTo>
                    <a:lnTo>
                      <a:pt x="175" y="32"/>
                    </a:lnTo>
                    <a:lnTo>
                      <a:pt x="175" y="25"/>
                    </a:lnTo>
                    <a:lnTo>
                      <a:pt x="173" y="15"/>
                    </a:lnTo>
                    <a:lnTo>
                      <a:pt x="172" y="7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297" name="Freeform 348">
                <a:extLst>
                  <a:ext uri="{FF2B5EF4-FFF2-40B4-BE49-F238E27FC236}">
                    <a16:creationId xmlns:a16="http://schemas.microsoft.com/office/drawing/2014/main" id="{84781B6A-66B6-4B93-BB2E-12F942A79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1517"/>
                <a:ext cx="370" cy="696"/>
              </a:xfrm>
              <a:custGeom>
                <a:avLst/>
                <a:gdLst>
                  <a:gd name="T0" fmla="*/ 366 w 370"/>
                  <a:gd name="T1" fmla="*/ 1 h 696"/>
                  <a:gd name="T2" fmla="*/ 351 w 370"/>
                  <a:gd name="T3" fmla="*/ 0 h 696"/>
                  <a:gd name="T4" fmla="*/ 328 w 370"/>
                  <a:gd name="T5" fmla="*/ 0 h 696"/>
                  <a:gd name="T6" fmla="*/ 307 w 370"/>
                  <a:gd name="T7" fmla="*/ 0 h 696"/>
                  <a:gd name="T8" fmla="*/ 297 w 370"/>
                  <a:gd name="T9" fmla="*/ 0 h 696"/>
                  <a:gd name="T10" fmla="*/ 284 w 370"/>
                  <a:gd name="T11" fmla="*/ 1 h 696"/>
                  <a:gd name="T12" fmla="*/ 272 w 370"/>
                  <a:gd name="T13" fmla="*/ 5 h 696"/>
                  <a:gd name="T14" fmla="*/ 196 w 370"/>
                  <a:gd name="T15" fmla="*/ 42 h 696"/>
                  <a:gd name="T16" fmla="*/ 201 w 370"/>
                  <a:gd name="T17" fmla="*/ 49 h 696"/>
                  <a:gd name="T18" fmla="*/ 206 w 370"/>
                  <a:gd name="T19" fmla="*/ 57 h 696"/>
                  <a:gd name="T20" fmla="*/ 209 w 370"/>
                  <a:gd name="T21" fmla="*/ 71 h 696"/>
                  <a:gd name="T22" fmla="*/ 211 w 370"/>
                  <a:gd name="T23" fmla="*/ 86 h 696"/>
                  <a:gd name="T24" fmla="*/ 211 w 370"/>
                  <a:gd name="T25" fmla="*/ 103 h 696"/>
                  <a:gd name="T26" fmla="*/ 209 w 370"/>
                  <a:gd name="T27" fmla="*/ 121 h 696"/>
                  <a:gd name="T28" fmla="*/ 208 w 370"/>
                  <a:gd name="T29" fmla="*/ 143 h 696"/>
                  <a:gd name="T30" fmla="*/ 203 w 370"/>
                  <a:gd name="T31" fmla="*/ 165 h 696"/>
                  <a:gd name="T32" fmla="*/ 192 w 370"/>
                  <a:gd name="T33" fmla="*/ 216 h 696"/>
                  <a:gd name="T34" fmla="*/ 179 w 370"/>
                  <a:gd name="T35" fmla="*/ 270 h 696"/>
                  <a:gd name="T36" fmla="*/ 162 w 370"/>
                  <a:gd name="T37" fmla="*/ 326 h 696"/>
                  <a:gd name="T38" fmla="*/ 144 w 370"/>
                  <a:gd name="T39" fmla="*/ 385 h 696"/>
                  <a:gd name="T40" fmla="*/ 123 w 370"/>
                  <a:gd name="T41" fmla="*/ 441 h 696"/>
                  <a:gd name="T42" fmla="*/ 101 w 370"/>
                  <a:gd name="T43" fmla="*/ 496 h 696"/>
                  <a:gd name="T44" fmla="*/ 81 w 370"/>
                  <a:gd name="T45" fmla="*/ 549 h 696"/>
                  <a:gd name="T46" fmla="*/ 61 w 370"/>
                  <a:gd name="T47" fmla="*/ 594 h 696"/>
                  <a:gd name="T48" fmla="*/ 42 w 370"/>
                  <a:gd name="T49" fmla="*/ 633 h 696"/>
                  <a:gd name="T50" fmla="*/ 25 w 370"/>
                  <a:gd name="T51" fmla="*/ 665 h 696"/>
                  <a:gd name="T52" fmla="*/ 17 w 370"/>
                  <a:gd name="T53" fmla="*/ 677 h 696"/>
                  <a:gd name="T54" fmla="*/ 10 w 370"/>
                  <a:gd name="T55" fmla="*/ 686 h 696"/>
                  <a:gd name="T56" fmla="*/ 5 w 370"/>
                  <a:gd name="T57" fmla="*/ 692 h 696"/>
                  <a:gd name="T58" fmla="*/ 0 w 370"/>
                  <a:gd name="T59" fmla="*/ 696 h 696"/>
                  <a:gd name="T60" fmla="*/ 3 w 370"/>
                  <a:gd name="T61" fmla="*/ 692 h 696"/>
                  <a:gd name="T62" fmla="*/ 103 w 370"/>
                  <a:gd name="T63" fmla="*/ 542 h 696"/>
                  <a:gd name="T64" fmla="*/ 184 w 370"/>
                  <a:gd name="T65" fmla="*/ 419 h 696"/>
                  <a:gd name="T66" fmla="*/ 252 w 370"/>
                  <a:gd name="T67" fmla="*/ 319 h 696"/>
                  <a:gd name="T68" fmla="*/ 302 w 370"/>
                  <a:gd name="T69" fmla="*/ 236 h 696"/>
                  <a:gd name="T70" fmla="*/ 322 w 370"/>
                  <a:gd name="T71" fmla="*/ 201 h 696"/>
                  <a:gd name="T72" fmla="*/ 338 w 370"/>
                  <a:gd name="T73" fmla="*/ 169 h 696"/>
                  <a:gd name="T74" fmla="*/ 351 w 370"/>
                  <a:gd name="T75" fmla="*/ 138 h 696"/>
                  <a:gd name="T76" fmla="*/ 361 w 370"/>
                  <a:gd name="T77" fmla="*/ 109 h 696"/>
                  <a:gd name="T78" fmla="*/ 366 w 370"/>
                  <a:gd name="T79" fmla="*/ 82 h 696"/>
                  <a:gd name="T80" fmla="*/ 370 w 370"/>
                  <a:gd name="T81" fmla="*/ 55 h 696"/>
                  <a:gd name="T82" fmla="*/ 370 w 370"/>
                  <a:gd name="T83" fmla="*/ 28 h 696"/>
                  <a:gd name="T84" fmla="*/ 366 w 370"/>
                  <a:gd name="T85" fmla="*/ 1 h 69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70" h="696">
                    <a:moveTo>
                      <a:pt x="366" y="1"/>
                    </a:moveTo>
                    <a:lnTo>
                      <a:pt x="351" y="0"/>
                    </a:lnTo>
                    <a:lnTo>
                      <a:pt x="328" y="0"/>
                    </a:lnTo>
                    <a:lnTo>
                      <a:pt x="307" y="0"/>
                    </a:lnTo>
                    <a:lnTo>
                      <a:pt x="297" y="0"/>
                    </a:lnTo>
                    <a:lnTo>
                      <a:pt x="284" y="1"/>
                    </a:lnTo>
                    <a:lnTo>
                      <a:pt x="272" y="5"/>
                    </a:lnTo>
                    <a:lnTo>
                      <a:pt x="196" y="42"/>
                    </a:lnTo>
                    <a:lnTo>
                      <a:pt x="201" y="49"/>
                    </a:lnTo>
                    <a:lnTo>
                      <a:pt x="206" y="57"/>
                    </a:lnTo>
                    <a:lnTo>
                      <a:pt x="209" y="71"/>
                    </a:lnTo>
                    <a:lnTo>
                      <a:pt x="211" y="86"/>
                    </a:lnTo>
                    <a:lnTo>
                      <a:pt x="211" y="103"/>
                    </a:lnTo>
                    <a:lnTo>
                      <a:pt x="209" y="121"/>
                    </a:lnTo>
                    <a:lnTo>
                      <a:pt x="208" y="143"/>
                    </a:lnTo>
                    <a:lnTo>
                      <a:pt x="203" y="165"/>
                    </a:lnTo>
                    <a:lnTo>
                      <a:pt x="192" y="216"/>
                    </a:lnTo>
                    <a:lnTo>
                      <a:pt x="179" y="270"/>
                    </a:lnTo>
                    <a:lnTo>
                      <a:pt x="162" y="326"/>
                    </a:lnTo>
                    <a:lnTo>
                      <a:pt x="144" y="385"/>
                    </a:lnTo>
                    <a:lnTo>
                      <a:pt x="123" y="441"/>
                    </a:lnTo>
                    <a:lnTo>
                      <a:pt x="101" y="496"/>
                    </a:lnTo>
                    <a:lnTo>
                      <a:pt x="81" y="549"/>
                    </a:lnTo>
                    <a:lnTo>
                      <a:pt x="61" y="594"/>
                    </a:lnTo>
                    <a:lnTo>
                      <a:pt x="42" y="633"/>
                    </a:lnTo>
                    <a:lnTo>
                      <a:pt x="25" y="665"/>
                    </a:lnTo>
                    <a:lnTo>
                      <a:pt x="17" y="677"/>
                    </a:lnTo>
                    <a:lnTo>
                      <a:pt x="10" y="686"/>
                    </a:lnTo>
                    <a:lnTo>
                      <a:pt x="5" y="692"/>
                    </a:lnTo>
                    <a:lnTo>
                      <a:pt x="0" y="696"/>
                    </a:lnTo>
                    <a:lnTo>
                      <a:pt x="3" y="692"/>
                    </a:lnTo>
                    <a:lnTo>
                      <a:pt x="103" y="542"/>
                    </a:lnTo>
                    <a:lnTo>
                      <a:pt x="184" y="419"/>
                    </a:lnTo>
                    <a:lnTo>
                      <a:pt x="252" y="319"/>
                    </a:lnTo>
                    <a:lnTo>
                      <a:pt x="302" y="236"/>
                    </a:lnTo>
                    <a:lnTo>
                      <a:pt x="322" y="201"/>
                    </a:lnTo>
                    <a:lnTo>
                      <a:pt x="338" y="169"/>
                    </a:lnTo>
                    <a:lnTo>
                      <a:pt x="351" y="138"/>
                    </a:lnTo>
                    <a:lnTo>
                      <a:pt x="361" y="109"/>
                    </a:lnTo>
                    <a:lnTo>
                      <a:pt x="366" y="82"/>
                    </a:lnTo>
                    <a:lnTo>
                      <a:pt x="370" y="55"/>
                    </a:lnTo>
                    <a:lnTo>
                      <a:pt x="370" y="28"/>
                    </a:lnTo>
                    <a:lnTo>
                      <a:pt x="366" y="1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298" name="Freeform 349">
                <a:extLst>
                  <a:ext uri="{FF2B5EF4-FFF2-40B4-BE49-F238E27FC236}">
                    <a16:creationId xmlns:a16="http://schemas.microsoft.com/office/drawing/2014/main" id="{66110A19-5E24-4CB5-9B43-6DD6B565D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1559"/>
                <a:ext cx="144" cy="86"/>
              </a:xfrm>
              <a:custGeom>
                <a:avLst/>
                <a:gdLst>
                  <a:gd name="T0" fmla="*/ 144 w 144"/>
                  <a:gd name="T1" fmla="*/ 0 h 86"/>
                  <a:gd name="T2" fmla="*/ 134 w 144"/>
                  <a:gd name="T3" fmla="*/ 7 h 86"/>
                  <a:gd name="T4" fmla="*/ 122 w 144"/>
                  <a:gd name="T5" fmla="*/ 13 h 86"/>
                  <a:gd name="T6" fmla="*/ 108 w 144"/>
                  <a:gd name="T7" fmla="*/ 18 h 86"/>
                  <a:gd name="T8" fmla="*/ 93 w 144"/>
                  <a:gd name="T9" fmla="*/ 24 h 86"/>
                  <a:gd name="T10" fmla="*/ 76 w 144"/>
                  <a:gd name="T11" fmla="*/ 25 h 86"/>
                  <a:gd name="T12" fmla="*/ 58 w 144"/>
                  <a:gd name="T13" fmla="*/ 27 h 86"/>
                  <a:gd name="T14" fmla="*/ 38 w 144"/>
                  <a:gd name="T15" fmla="*/ 29 h 86"/>
                  <a:gd name="T16" fmla="*/ 17 w 144"/>
                  <a:gd name="T17" fmla="*/ 29 h 86"/>
                  <a:gd name="T18" fmla="*/ 17 w 144"/>
                  <a:gd name="T19" fmla="*/ 37 h 86"/>
                  <a:gd name="T20" fmla="*/ 17 w 144"/>
                  <a:gd name="T21" fmla="*/ 45 h 86"/>
                  <a:gd name="T22" fmla="*/ 16 w 144"/>
                  <a:gd name="T23" fmla="*/ 54 h 86"/>
                  <a:gd name="T24" fmla="*/ 12 w 144"/>
                  <a:gd name="T25" fmla="*/ 61 h 86"/>
                  <a:gd name="T26" fmla="*/ 7 w 144"/>
                  <a:gd name="T27" fmla="*/ 74 h 86"/>
                  <a:gd name="T28" fmla="*/ 0 w 144"/>
                  <a:gd name="T29" fmla="*/ 81 h 86"/>
                  <a:gd name="T30" fmla="*/ 12 w 144"/>
                  <a:gd name="T31" fmla="*/ 83 h 86"/>
                  <a:gd name="T32" fmla="*/ 26 w 144"/>
                  <a:gd name="T33" fmla="*/ 84 h 86"/>
                  <a:gd name="T34" fmla="*/ 41 w 144"/>
                  <a:gd name="T35" fmla="*/ 84 h 86"/>
                  <a:gd name="T36" fmla="*/ 53 w 144"/>
                  <a:gd name="T37" fmla="*/ 86 h 86"/>
                  <a:gd name="T38" fmla="*/ 71 w 144"/>
                  <a:gd name="T39" fmla="*/ 76 h 86"/>
                  <a:gd name="T40" fmla="*/ 88 w 144"/>
                  <a:gd name="T41" fmla="*/ 66 h 86"/>
                  <a:gd name="T42" fmla="*/ 102 w 144"/>
                  <a:gd name="T43" fmla="*/ 56 h 86"/>
                  <a:gd name="T44" fmla="*/ 115 w 144"/>
                  <a:gd name="T45" fmla="*/ 45 h 86"/>
                  <a:gd name="T46" fmla="*/ 125 w 144"/>
                  <a:gd name="T47" fmla="*/ 35 h 86"/>
                  <a:gd name="T48" fmla="*/ 134 w 144"/>
                  <a:gd name="T49" fmla="*/ 24 h 86"/>
                  <a:gd name="T50" fmla="*/ 141 w 144"/>
                  <a:gd name="T51" fmla="*/ 12 h 86"/>
                  <a:gd name="T52" fmla="*/ 144 w 144"/>
                  <a:gd name="T53" fmla="*/ 0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4" h="86">
                    <a:moveTo>
                      <a:pt x="144" y="0"/>
                    </a:moveTo>
                    <a:lnTo>
                      <a:pt x="134" y="7"/>
                    </a:lnTo>
                    <a:lnTo>
                      <a:pt x="122" y="13"/>
                    </a:lnTo>
                    <a:lnTo>
                      <a:pt x="108" y="18"/>
                    </a:lnTo>
                    <a:lnTo>
                      <a:pt x="93" y="24"/>
                    </a:lnTo>
                    <a:lnTo>
                      <a:pt x="76" y="25"/>
                    </a:lnTo>
                    <a:lnTo>
                      <a:pt x="58" y="27"/>
                    </a:lnTo>
                    <a:lnTo>
                      <a:pt x="38" y="29"/>
                    </a:lnTo>
                    <a:lnTo>
                      <a:pt x="17" y="29"/>
                    </a:lnTo>
                    <a:lnTo>
                      <a:pt x="17" y="37"/>
                    </a:lnTo>
                    <a:lnTo>
                      <a:pt x="17" y="45"/>
                    </a:lnTo>
                    <a:lnTo>
                      <a:pt x="16" y="54"/>
                    </a:lnTo>
                    <a:lnTo>
                      <a:pt x="12" y="61"/>
                    </a:lnTo>
                    <a:lnTo>
                      <a:pt x="7" y="74"/>
                    </a:lnTo>
                    <a:lnTo>
                      <a:pt x="0" y="81"/>
                    </a:lnTo>
                    <a:lnTo>
                      <a:pt x="12" y="83"/>
                    </a:lnTo>
                    <a:lnTo>
                      <a:pt x="26" y="84"/>
                    </a:lnTo>
                    <a:lnTo>
                      <a:pt x="41" y="84"/>
                    </a:lnTo>
                    <a:lnTo>
                      <a:pt x="53" y="86"/>
                    </a:lnTo>
                    <a:lnTo>
                      <a:pt x="71" y="76"/>
                    </a:lnTo>
                    <a:lnTo>
                      <a:pt x="88" y="66"/>
                    </a:lnTo>
                    <a:lnTo>
                      <a:pt x="102" y="56"/>
                    </a:lnTo>
                    <a:lnTo>
                      <a:pt x="115" y="45"/>
                    </a:lnTo>
                    <a:lnTo>
                      <a:pt x="125" y="35"/>
                    </a:lnTo>
                    <a:lnTo>
                      <a:pt x="134" y="24"/>
                    </a:lnTo>
                    <a:lnTo>
                      <a:pt x="141" y="12"/>
                    </a:lnTo>
                    <a:lnTo>
                      <a:pt x="144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299" name="Freeform 350">
                <a:extLst>
                  <a:ext uri="{FF2B5EF4-FFF2-40B4-BE49-F238E27FC236}">
                    <a16:creationId xmlns:a16="http://schemas.microsoft.com/office/drawing/2014/main" id="{E6F55D3F-A406-409A-AE96-7C64B1112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1583"/>
                <a:ext cx="243" cy="338"/>
              </a:xfrm>
              <a:custGeom>
                <a:avLst/>
                <a:gdLst>
                  <a:gd name="T0" fmla="*/ 243 w 243"/>
                  <a:gd name="T1" fmla="*/ 0 h 338"/>
                  <a:gd name="T2" fmla="*/ 233 w 243"/>
                  <a:gd name="T3" fmla="*/ 16 h 338"/>
                  <a:gd name="T4" fmla="*/ 222 w 243"/>
                  <a:gd name="T5" fmla="*/ 32 h 338"/>
                  <a:gd name="T6" fmla="*/ 211 w 243"/>
                  <a:gd name="T7" fmla="*/ 47 h 338"/>
                  <a:gd name="T8" fmla="*/ 199 w 243"/>
                  <a:gd name="T9" fmla="*/ 59 h 338"/>
                  <a:gd name="T10" fmla="*/ 185 w 243"/>
                  <a:gd name="T11" fmla="*/ 71 h 338"/>
                  <a:gd name="T12" fmla="*/ 172 w 243"/>
                  <a:gd name="T13" fmla="*/ 81 h 338"/>
                  <a:gd name="T14" fmla="*/ 158 w 243"/>
                  <a:gd name="T15" fmla="*/ 89 h 338"/>
                  <a:gd name="T16" fmla="*/ 143 w 243"/>
                  <a:gd name="T17" fmla="*/ 96 h 338"/>
                  <a:gd name="T18" fmla="*/ 128 w 243"/>
                  <a:gd name="T19" fmla="*/ 103 h 338"/>
                  <a:gd name="T20" fmla="*/ 113 w 243"/>
                  <a:gd name="T21" fmla="*/ 108 h 338"/>
                  <a:gd name="T22" fmla="*/ 96 w 243"/>
                  <a:gd name="T23" fmla="*/ 111 h 338"/>
                  <a:gd name="T24" fmla="*/ 79 w 243"/>
                  <a:gd name="T25" fmla="*/ 114 h 338"/>
                  <a:gd name="T26" fmla="*/ 60 w 243"/>
                  <a:gd name="T27" fmla="*/ 116 h 338"/>
                  <a:gd name="T28" fmla="*/ 42 w 243"/>
                  <a:gd name="T29" fmla="*/ 116 h 338"/>
                  <a:gd name="T30" fmla="*/ 21 w 243"/>
                  <a:gd name="T31" fmla="*/ 116 h 338"/>
                  <a:gd name="T32" fmla="*/ 1 w 243"/>
                  <a:gd name="T33" fmla="*/ 116 h 338"/>
                  <a:gd name="T34" fmla="*/ 8 w 243"/>
                  <a:gd name="T35" fmla="*/ 152 h 338"/>
                  <a:gd name="T36" fmla="*/ 11 w 243"/>
                  <a:gd name="T37" fmla="*/ 187 h 338"/>
                  <a:gd name="T38" fmla="*/ 13 w 243"/>
                  <a:gd name="T39" fmla="*/ 221 h 338"/>
                  <a:gd name="T40" fmla="*/ 13 w 243"/>
                  <a:gd name="T41" fmla="*/ 253 h 338"/>
                  <a:gd name="T42" fmla="*/ 13 w 243"/>
                  <a:gd name="T43" fmla="*/ 282 h 338"/>
                  <a:gd name="T44" fmla="*/ 10 w 243"/>
                  <a:gd name="T45" fmla="*/ 305 h 338"/>
                  <a:gd name="T46" fmla="*/ 5 w 243"/>
                  <a:gd name="T47" fmla="*/ 324 h 338"/>
                  <a:gd name="T48" fmla="*/ 0 w 243"/>
                  <a:gd name="T49" fmla="*/ 336 h 338"/>
                  <a:gd name="T50" fmla="*/ 13 w 243"/>
                  <a:gd name="T51" fmla="*/ 338 h 338"/>
                  <a:gd name="T52" fmla="*/ 21 w 243"/>
                  <a:gd name="T53" fmla="*/ 338 h 338"/>
                  <a:gd name="T54" fmla="*/ 28 w 243"/>
                  <a:gd name="T55" fmla="*/ 336 h 338"/>
                  <a:gd name="T56" fmla="*/ 42 w 243"/>
                  <a:gd name="T57" fmla="*/ 338 h 338"/>
                  <a:gd name="T58" fmla="*/ 79 w 243"/>
                  <a:gd name="T59" fmla="*/ 297 h 338"/>
                  <a:gd name="T60" fmla="*/ 114 w 243"/>
                  <a:gd name="T61" fmla="*/ 258 h 338"/>
                  <a:gd name="T62" fmla="*/ 145 w 243"/>
                  <a:gd name="T63" fmla="*/ 219 h 338"/>
                  <a:gd name="T64" fmla="*/ 173 w 243"/>
                  <a:gd name="T65" fmla="*/ 180 h 338"/>
                  <a:gd name="T66" fmla="*/ 185 w 243"/>
                  <a:gd name="T67" fmla="*/ 160 h 338"/>
                  <a:gd name="T68" fmla="*/ 197 w 243"/>
                  <a:gd name="T69" fmla="*/ 138 h 338"/>
                  <a:gd name="T70" fmla="*/ 207 w 243"/>
                  <a:gd name="T71" fmla="*/ 118 h 338"/>
                  <a:gd name="T72" fmla="*/ 217 w 243"/>
                  <a:gd name="T73" fmla="*/ 96 h 338"/>
                  <a:gd name="T74" fmla="*/ 224 w 243"/>
                  <a:gd name="T75" fmla="*/ 72 h 338"/>
                  <a:gd name="T76" fmla="*/ 233 w 243"/>
                  <a:gd name="T77" fmla="*/ 49 h 338"/>
                  <a:gd name="T78" fmla="*/ 238 w 243"/>
                  <a:gd name="T79" fmla="*/ 25 h 338"/>
                  <a:gd name="T80" fmla="*/ 243 w 243"/>
                  <a:gd name="T81" fmla="*/ 0 h 33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43" h="338">
                    <a:moveTo>
                      <a:pt x="243" y="0"/>
                    </a:moveTo>
                    <a:lnTo>
                      <a:pt x="233" y="16"/>
                    </a:lnTo>
                    <a:lnTo>
                      <a:pt x="222" y="32"/>
                    </a:lnTo>
                    <a:lnTo>
                      <a:pt x="211" y="47"/>
                    </a:lnTo>
                    <a:lnTo>
                      <a:pt x="199" y="59"/>
                    </a:lnTo>
                    <a:lnTo>
                      <a:pt x="185" y="71"/>
                    </a:lnTo>
                    <a:lnTo>
                      <a:pt x="172" y="81"/>
                    </a:lnTo>
                    <a:lnTo>
                      <a:pt x="158" y="89"/>
                    </a:lnTo>
                    <a:lnTo>
                      <a:pt x="143" y="96"/>
                    </a:lnTo>
                    <a:lnTo>
                      <a:pt x="128" y="103"/>
                    </a:lnTo>
                    <a:lnTo>
                      <a:pt x="113" y="108"/>
                    </a:lnTo>
                    <a:lnTo>
                      <a:pt x="96" y="111"/>
                    </a:lnTo>
                    <a:lnTo>
                      <a:pt x="79" y="114"/>
                    </a:lnTo>
                    <a:lnTo>
                      <a:pt x="60" y="116"/>
                    </a:lnTo>
                    <a:lnTo>
                      <a:pt x="42" y="116"/>
                    </a:lnTo>
                    <a:lnTo>
                      <a:pt x="21" y="116"/>
                    </a:lnTo>
                    <a:lnTo>
                      <a:pt x="1" y="116"/>
                    </a:lnTo>
                    <a:lnTo>
                      <a:pt x="8" y="152"/>
                    </a:lnTo>
                    <a:lnTo>
                      <a:pt x="11" y="187"/>
                    </a:lnTo>
                    <a:lnTo>
                      <a:pt x="13" y="221"/>
                    </a:lnTo>
                    <a:lnTo>
                      <a:pt x="13" y="253"/>
                    </a:lnTo>
                    <a:lnTo>
                      <a:pt x="13" y="282"/>
                    </a:lnTo>
                    <a:lnTo>
                      <a:pt x="10" y="305"/>
                    </a:lnTo>
                    <a:lnTo>
                      <a:pt x="5" y="324"/>
                    </a:lnTo>
                    <a:lnTo>
                      <a:pt x="0" y="336"/>
                    </a:lnTo>
                    <a:lnTo>
                      <a:pt x="13" y="338"/>
                    </a:lnTo>
                    <a:lnTo>
                      <a:pt x="21" y="338"/>
                    </a:lnTo>
                    <a:lnTo>
                      <a:pt x="28" y="336"/>
                    </a:lnTo>
                    <a:lnTo>
                      <a:pt x="42" y="338"/>
                    </a:lnTo>
                    <a:lnTo>
                      <a:pt x="79" y="297"/>
                    </a:lnTo>
                    <a:lnTo>
                      <a:pt x="114" y="258"/>
                    </a:lnTo>
                    <a:lnTo>
                      <a:pt x="145" y="219"/>
                    </a:lnTo>
                    <a:lnTo>
                      <a:pt x="173" y="180"/>
                    </a:lnTo>
                    <a:lnTo>
                      <a:pt x="185" y="160"/>
                    </a:lnTo>
                    <a:lnTo>
                      <a:pt x="197" y="138"/>
                    </a:lnTo>
                    <a:lnTo>
                      <a:pt x="207" y="118"/>
                    </a:lnTo>
                    <a:lnTo>
                      <a:pt x="217" y="96"/>
                    </a:lnTo>
                    <a:lnTo>
                      <a:pt x="224" y="72"/>
                    </a:lnTo>
                    <a:lnTo>
                      <a:pt x="233" y="49"/>
                    </a:lnTo>
                    <a:lnTo>
                      <a:pt x="238" y="25"/>
                    </a:lnTo>
                    <a:lnTo>
                      <a:pt x="243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00" name="Freeform 351">
                <a:extLst>
                  <a:ext uri="{FF2B5EF4-FFF2-40B4-BE49-F238E27FC236}">
                    <a16:creationId xmlns:a16="http://schemas.microsoft.com/office/drawing/2014/main" id="{79F74EC9-27F4-4398-ABB7-C274D8676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1564"/>
                <a:ext cx="144" cy="88"/>
              </a:xfrm>
              <a:custGeom>
                <a:avLst/>
                <a:gdLst>
                  <a:gd name="T0" fmla="*/ 144 w 144"/>
                  <a:gd name="T1" fmla="*/ 0 h 88"/>
                  <a:gd name="T2" fmla="*/ 132 w 144"/>
                  <a:gd name="T3" fmla="*/ 7 h 88"/>
                  <a:gd name="T4" fmla="*/ 120 w 144"/>
                  <a:gd name="T5" fmla="*/ 13 h 88"/>
                  <a:gd name="T6" fmla="*/ 107 w 144"/>
                  <a:gd name="T7" fmla="*/ 19 h 88"/>
                  <a:gd name="T8" fmla="*/ 92 w 144"/>
                  <a:gd name="T9" fmla="*/ 22 h 88"/>
                  <a:gd name="T10" fmla="*/ 76 w 144"/>
                  <a:gd name="T11" fmla="*/ 25 h 88"/>
                  <a:gd name="T12" fmla="*/ 60 w 144"/>
                  <a:gd name="T13" fmla="*/ 27 h 88"/>
                  <a:gd name="T14" fmla="*/ 39 w 144"/>
                  <a:gd name="T15" fmla="*/ 29 h 88"/>
                  <a:gd name="T16" fmla="*/ 19 w 144"/>
                  <a:gd name="T17" fmla="*/ 29 h 88"/>
                  <a:gd name="T18" fmla="*/ 17 w 144"/>
                  <a:gd name="T19" fmla="*/ 44 h 88"/>
                  <a:gd name="T20" fmla="*/ 12 w 144"/>
                  <a:gd name="T21" fmla="*/ 59 h 88"/>
                  <a:gd name="T22" fmla="*/ 7 w 144"/>
                  <a:gd name="T23" fmla="*/ 71 h 88"/>
                  <a:gd name="T24" fmla="*/ 0 w 144"/>
                  <a:gd name="T25" fmla="*/ 83 h 88"/>
                  <a:gd name="T26" fmla="*/ 12 w 144"/>
                  <a:gd name="T27" fmla="*/ 83 h 88"/>
                  <a:gd name="T28" fmla="*/ 26 w 144"/>
                  <a:gd name="T29" fmla="*/ 84 h 88"/>
                  <a:gd name="T30" fmla="*/ 41 w 144"/>
                  <a:gd name="T31" fmla="*/ 86 h 88"/>
                  <a:gd name="T32" fmla="*/ 53 w 144"/>
                  <a:gd name="T33" fmla="*/ 88 h 88"/>
                  <a:gd name="T34" fmla="*/ 71 w 144"/>
                  <a:gd name="T35" fmla="*/ 78 h 88"/>
                  <a:gd name="T36" fmla="*/ 88 w 144"/>
                  <a:gd name="T37" fmla="*/ 68 h 88"/>
                  <a:gd name="T38" fmla="*/ 103 w 144"/>
                  <a:gd name="T39" fmla="*/ 57 h 88"/>
                  <a:gd name="T40" fmla="*/ 115 w 144"/>
                  <a:gd name="T41" fmla="*/ 46 h 88"/>
                  <a:gd name="T42" fmla="*/ 125 w 144"/>
                  <a:gd name="T43" fmla="*/ 35 h 88"/>
                  <a:gd name="T44" fmla="*/ 134 w 144"/>
                  <a:gd name="T45" fmla="*/ 24 h 88"/>
                  <a:gd name="T46" fmla="*/ 141 w 144"/>
                  <a:gd name="T47" fmla="*/ 12 h 88"/>
                  <a:gd name="T48" fmla="*/ 144 w 144"/>
                  <a:gd name="T49" fmla="*/ 0 h 8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44" h="88">
                    <a:moveTo>
                      <a:pt x="144" y="0"/>
                    </a:moveTo>
                    <a:lnTo>
                      <a:pt x="132" y="7"/>
                    </a:lnTo>
                    <a:lnTo>
                      <a:pt x="120" y="13"/>
                    </a:lnTo>
                    <a:lnTo>
                      <a:pt x="107" y="19"/>
                    </a:lnTo>
                    <a:lnTo>
                      <a:pt x="92" y="22"/>
                    </a:lnTo>
                    <a:lnTo>
                      <a:pt x="76" y="25"/>
                    </a:lnTo>
                    <a:lnTo>
                      <a:pt x="60" y="27"/>
                    </a:lnTo>
                    <a:lnTo>
                      <a:pt x="39" y="29"/>
                    </a:lnTo>
                    <a:lnTo>
                      <a:pt x="19" y="29"/>
                    </a:lnTo>
                    <a:lnTo>
                      <a:pt x="17" y="44"/>
                    </a:lnTo>
                    <a:lnTo>
                      <a:pt x="12" y="59"/>
                    </a:lnTo>
                    <a:lnTo>
                      <a:pt x="7" y="71"/>
                    </a:lnTo>
                    <a:lnTo>
                      <a:pt x="0" y="83"/>
                    </a:lnTo>
                    <a:lnTo>
                      <a:pt x="12" y="83"/>
                    </a:lnTo>
                    <a:lnTo>
                      <a:pt x="26" y="84"/>
                    </a:lnTo>
                    <a:lnTo>
                      <a:pt x="41" y="86"/>
                    </a:lnTo>
                    <a:lnTo>
                      <a:pt x="53" y="88"/>
                    </a:lnTo>
                    <a:lnTo>
                      <a:pt x="71" y="78"/>
                    </a:lnTo>
                    <a:lnTo>
                      <a:pt x="88" y="68"/>
                    </a:lnTo>
                    <a:lnTo>
                      <a:pt x="103" y="57"/>
                    </a:lnTo>
                    <a:lnTo>
                      <a:pt x="115" y="46"/>
                    </a:lnTo>
                    <a:lnTo>
                      <a:pt x="125" y="35"/>
                    </a:lnTo>
                    <a:lnTo>
                      <a:pt x="134" y="24"/>
                    </a:lnTo>
                    <a:lnTo>
                      <a:pt x="141" y="12"/>
                    </a:lnTo>
                    <a:lnTo>
                      <a:pt x="144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01" name="Freeform 352">
                <a:extLst>
                  <a:ext uri="{FF2B5EF4-FFF2-40B4-BE49-F238E27FC236}">
                    <a16:creationId xmlns:a16="http://schemas.microsoft.com/office/drawing/2014/main" id="{65881BE0-CE90-4B50-8B10-0B444BBC0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1598"/>
                <a:ext cx="264" cy="344"/>
              </a:xfrm>
              <a:custGeom>
                <a:avLst/>
                <a:gdLst>
                  <a:gd name="T0" fmla="*/ 264 w 264"/>
                  <a:gd name="T1" fmla="*/ 0 h 344"/>
                  <a:gd name="T2" fmla="*/ 252 w 264"/>
                  <a:gd name="T3" fmla="*/ 15 h 344"/>
                  <a:gd name="T4" fmla="*/ 240 w 264"/>
                  <a:gd name="T5" fmla="*/ 28 h 344"/>
                  <a:gd name="T6" fmla="*/ 228 w 264"/>
                  <a:gd name="T7" fmla="*/ 42 h 344"/>
                  <a:gd name="T8" fmla="*/ 215 w 264"/>
                  <a:gd name="T9" fmla="*/ 54 h 344"/>
                  <a:gd name="T10" fmla="*/ 203 w 264"/>
                  <a:gd name="T11" fmla="*/ 64 h 344"/>
                  <a:gd name="T12" fmla="*/ 189 w 264"/>
                  <a:gd name="T13" fmla="*/ 72 h 344"/>
                  <a:gd name="T14" fmla="*/ 178 w 264"/>
                  <a:gd name="T15" fmla="*/ 81 h 344"/>
                  <a:gd name="T16" fmla="*/ 162 w 264"/>
                  <a:gd name="T17" fmla="*/ 88 h 344"/>
                  <a:gd name="T18" fmla="*/ 149 w 264"/>
                  <a:gd name="T19" fmla="*/ 94 h 344"/>
                  <a:gd name="T20" fmla="*/ 134 w 264"/>
                  <a:gd name="T21" fmla="*/ 99 h 344"/>
                  <a:gd name="T22" fmla="*/ 119 w 264"/>
                  <a:gd name="T23" fmla="*/ 103 h 344"/>
                  <a:gd name="T24" fmla="*/ 102 w 264"/>
                  <a:gd name="T25" fmla="*/ 106 h 344"/>
                  <a:gd name="T26" fmla="*/ 66 w 264"/>
                  <a:gd name="T27" fmla="*/ 111 h 344"/>
                  <a:gd name="T28" fmla="*/ 26 w 264"/>
                  <a:gd name="T29" fmla="*/ 113 h 344"/>
                  <a:gd name="T30" fmla="*/ 31 w 264"/>
                  <a:gd name="T31" fmla="*/ 135 h 344"/>
                  <a:gd name="T32" fmla="*/ 36 w 264"/>
                  <a:gd name="T33" fmla="*/ 155 h 344"/>
                  <a:gd name="T34" fmla="*/ 38 w 264"/>
                  <a:gd name="T35" fmla="*/ 174 h 344"/>
                  <a:gd name="T36" fmla="*/ 39 w 264"/>
                  <a:gd name="T37" fmla="*/ 192 h 344"/>
                  <a:gd name="T38" fmla="*/ 41 w 264"/>
                  <a:gd name="T39" fmla="*/ 209 h 344"/>
                  <a:gd name="T40" fmla="*/ 41 w 264"/>
                  <a:gd name="T41" fmla="*/ 226 h 344"/>
                  <a:gd name="T42" fmla="*/ 39 w 264"/>
                  <a:gd name="T43" fmla="*/ 241 h 344"/>
                  <a:gd name="T44" fmla="*/ 38 w 264"/>
                  <a:gd name="T45" fmla="*/ 257 h 344"/>
                  <a:gd name="T46" fmla="*/ 36 w 264"/>
                  <a:gd name="T47" fmla="*/ 270 h 344"/>
                  <a:gd name="T48" fmla="*/ 32 w 264"/>
                  <a:gd name="T49" fmla="*/ 282 h 344"/>
                  <a:gd name="T50" fmla="*/ 29 w 264"/>
                  <a:gd name="T51" fmla="*/ 294 h 344"/>
                  <a:gd name="T52" fmla="*/ 24 w 264"/>
                  <a:gd name="T53" fmla="*/ 304 h 344"/>
                  <a:gd name="T54" fmla="*/ 19 w 264"/>
                  <a:gd name="T55" fmla="*/ 314 h 344"/>
                  <a:gd name="T56" fmla="*/ 12 w 264"/>
                  <a:gd name="T57" fmla="*/ 323 h 344"/>
                  <a:gd name="T58" fmla="*/ 7 w 264"/>
                  <a:gd name="T59" fmla="*/ 329 h 344"/>
                  <a:gd name="T60" fmla="*/ 0 w 264"/>
                  <a:gd name="T61" fmla="*/ 336 h 344"/>
                  <a:gd name="T62" fmla="*/ 17 w 264"/>
                  <a:gd name="T63" fmla="*/ 339 h 344"/>
                  <a:gd name="T64" fmla="*/ 31 w 264"/>
                  <a:gd name="T65" fmla="*/ 339 h 344"/>
                  <a:gd name="T66" fmla="*/ 44 w 264"/>
                  <a:gd name="T67" fmla="*/ 341 h 344"/>
                  <a:gd name="T68" fmla="*/ 61 w 264"/>
                  <a:gd name="T69" fmla="*/ 344 h 344"/>
                  <a:gd name="T70" fmla="*/ 98 w 264"/>
                  <a:gd name="T71" fmla="*/ 304 h 344"/>
                  <a:gd name="T72" fmla="*/ 134 w 264"/>
                  <a:gd name="T73" fmla="*/ 265 h 344"/>
                  <a:gd name="T74" fmla="*/ 149 w 264"/>
                  <a:gd name="T75" fmla="*/ 245 h 344"/>
                  <a:gd name="T76" fmla="*/ 166 w 264"/>
                  <a:gd name="T77" fmla="*/ 224 h 344"/>
                  <a:gd name="T78" fmla="*/ 179 w 264"/>
                  <a:gd name="T79" fmla="*/ 204 h 344"/>
                  <a:gd name="T80" fmla="*/ 193 w 264"/>
                  <a:gd name="T81" fmla="*/ 184 h 344"/>
                  <a:gd name="T82" fmla="*/ 206 w 264"/>
                  <a:gd name="T83" fmla="*/ 162 h 344"/>
                  <a:gd name="T84" fmla="*/ 217 w 264"/>
                  <a:gd name="T85" fmla="*/ 140 h 344"/>
                  <a:gd name="T86" fmla="*/ 228 w 264"/>
                  <a:gd name="T87" fmla="*/ 118 h 344"/>
                  <a:gd name="T88" fmla="*/ 237 w 264"/>
                  <a:gd name="T89" fmla="*/ 96 h 344"/>
                  <a:gd name="T90" fmla="*/ 245 w 264"/>
                  <a:gd name="T91" fmla="*/ 72 h 344"/>
                  <a:gd name="T92" fmla="*/ 252 w 264"/>
                  <a:gd name="T93" fmla="*/ 49 h 344"/>
                  <a:gd name="T94" fmla="*/ 259 w 264"/>
                  <a:gd name="T95" fmla="*/ 25 h 344"/>
                  <a:gd name="T96" fmla="*/ 264 w 264"/>
                  <a:gd name="T97" fmla="*/ 0 h 34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64" h="344">
                    <a:moveTo>
                      <a:pt x="264" y="0"/>
                    </a:moveTo>
                    <a:lnTo>
                      <a:pt x="252" y="15"/>
                    </a:lnTo>
                    <a:lnTo>
                      <a:pt x="240" y="28"/>
                    </a:lnTo>
                    <a:lnTo>
                      <a:pt x="228" y="42"/>
                    </a:lnTo>
                    <a:lnTo>
                      <a:pt x="215" y="54"/>
                    </a:lnTo>
                    <a:lnTo>
                      <a:pt x="203" y="64"/>
                    </a:lnTo>
                    <a:lnTo>
                      <a:pt x="189" y="72"/>
                    </a:lnTo>
                    <a:lnTo>
                      <a:pt x="178" y="81"/>
                    </a:lnTo>
                    <a:lnTo>
                      <a:pt x="162" y="88"/>
                    </a:lnTo>
                    <a:lnTo>
                      <a:pt x="149" y="94"/>
                    </a:lnTo>
                    <a:lnTo>
                      <a:pt x="134" y="99"/>
                    </a:lnTo>
                    <a:lnTo>
                      <a:pt x="119" y="103"/>
                    </a:lnTo>
                    <a:lnTo>
                      <a:pt x="102" y="106"/>
                    </a:lnTo>
                    <a:lnTo>
                      <a:pt x="66" y="111"/>
                    </a:lnTo>
                    <a:lnTo>
                      <a:pt x="26" y="113"/>
                    </a:lnTo>
                    <a:lnTo>
                      <a:pt x="31" y="135"/>
                    </a:lnTo>
                    <a:lnTo>
                      <a:pt x="36" y="155"/>
                    </a:lnTo>
                    <a:lnTo>
                      <a:pt x="38" y="174"/>
                    </a:lnTo>
                    <a:lnTo>
                      <a:pt x="39" y="192"/>
                    </a:lnTo>
                    <a:lnTo>
                      <a:pt x="41" y="209"/>
                    </a:lnTo>
                    <a:lnTo>
                      <a:pt x="41" y="226"/>
                    </a:lnTo>
                    <a:lnTo>
                      <a:pt x="39" y="241"/>
                    </a:lnTo>
                    <a:lnTo>
                      <a:pt x="38" y="257"/>
                    </a:lnTo>
                    <a:lnTo>
                      <a:pt x="36" y="270"/>
                    </a:lnTo>
                    <a:lnTo>
                      <a:pt x="32" y="282"/>
                    </a:lnTo>
                    <a:lnTo>
                      <a:pt x="29" y="294"/>
                    </a:lnTo>
                    <a:lnTo>
                      <a:pt x="24" y="304"/>
                    </a:lnTo>
                    <a:lnTo>
                      <a:pt x="19" y="314"/>
                    </a:lnTo>
                    <a:lnTo>
                      <a:pt x="12" y="323"/>
                    </a:lnTo>
                    <a:lnTo>
                      <a:pt x="7" y="329"/>
                    </a:lnTo>
                    <a:lnTo>
                      <a:pt x="0" y="336"/>
                    </a:lnTo>
                    <a:lnTo>
                      <a:pt x="17" y="339"/>
                    </a:lnTo>
                    <a:lnTo>
                      <a:pt x="31" y="339"/>
                    </a:lnTo>
                    <a:lnTo>
                      <a:pt x="44" y="341"/>
                    </a:lnTo>
                    <a:lnTo>
                      <a:pt x="61" y="344"/>
                    </a:lnTo>
                    <a:lnTo>
                      <a:pt x="98" y="304"/>
                    </a:lnTo>
                    <a:lnTo>
                      <a:pt x="134" y="265"/>
                    </a:lnTo>
                    <a:lnTo>
                      <a:pt x="149" y="245"/>
                    </a:lnTo>
                    <a:lnTo>
                      <a:pt x="166" y="224"/>
                    </a:lnTo>
                    <a:lnTo>
                      <a:pt x="179" y="204"/>
                    </a:lnTo>
                    <a:lnTo>
                      <a:pt x="193" y="184"/>
                    </a:lnTo>
                    <a:lnTo>
                      <a:pt x="206" y="162"/>
                    </a:lnTo>
                    <a:lnTo>
                      <a:pt x="217" y="140"/>
                    </a:lnTo>
                    <a:lnTo>
                      <a:pt x="228" y="118"/>
                    </a:lnTo>
                    <a:lnTo>
                      <a:pt x="237" y="96"/>
                    </a:lnTo>
                    <a:lnTo>
                      <a:pt x="245" y="72"/>
                    </a:lnTo>
                    <a:lnTo>
                      <a:pt x="252" y="49"/>
                    </a:lnTo>
                    <a:lnTo>
                      <a:pt x="259" y="25"/>
                    </a:lnTo>
                    <a:lnTo>
                      <a:pt x="264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02" name="Freeform 353">
                <a:extLst>
                  <a:ext uri="{FF2B5EF4-FFF2-40B4-BE49-F238E27FC236}">
                    <a16:creationId xmlns:a16="http://schemas.microsoft.com/office/drawing/2014/main" id="{227D5BA8-6E44-4650-84F9-36000C475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1564"/>
                <a:ext cx="147" cy="91"/>
              </a:xfrm>
              <a:custGeom>
                <a:avLst/>
                <a:gdLst>
                  <a:gd name="T0" fmla="*/ 147 w 147"/>
                  <a:gd name="T1" fmla="*/ 0 h 91"/>
                  <a:gd name="T2" fmla="*/ 135 w 147"/>
                  <a:gd name="T3" fmla="*/ 8 h 91"/>
                  <a:gd name="T4" fmla="*/ 123 w 147"/>
                  <a:gd name="T5" fmla="*/ 15 h 91"/>
                  <a:gd name="T6" fmla="*/ 110 w 147"/>
                  <a:gd name="T7" fmla="*/ 20 h 91"/>
                  <a:gd name="T8" fmla="*/ 94 w 147"/>
                  <a:gd name="T9" fmla="*/ 25 h 91"/>
                  <a:gd name="T10" fmla="*/ 79 w 147"/>
                  <a:gd name="T11" fmla="*/ 29 h 91"/>
                  <a:gd name="T12" fmla="*/ 61 w 147"/>
                  <a:gd name="T13" fmla="*/ 30 h 91"/>
                  <a:gd name="T14" fmla="*/ 40 w 147"/>
                  <a:gd name="T15" fmla="*/ 32 h 91"/>
                  <a:gd name="T16" fmla="*/ 20 w 147"/>
                  <a:gd name="T17" fmla="*/ 30 h 91"/>
                  <a:gd name="T18" fmla="*/ 15 w 147"/>
                  <a:gd name="T19" fmla="*/ 52 h 91"/>
                  <a:gd name="T20" fmla="*/ 12 w 147"/>
                  <a:gd name="T21" fmla="*/ 68 h 91"/>
                  <a:gd name="T22" fmla="*/ 5 w 147"/>
                  <a:gd name="T23" fmla="*/ 78 h 91"/>
                  <a:gd name="T24" fmla="*/ 0 w 147"/>
                  <a:gd name="T25" fmla="*/ 88 h 91"/>
                  <a:gd name="T26" fmla="*/ 13 w 147"/>
                  <a:gd name="T27" fmla="*/ 88 h 91"/>
                  <a:gd name="T28" fmla="*/ 27 w 147"/>
                  <a:gd name="T29" fmla="*/ 90 h 91"/>
                  <a:gd name="T30" fmla="*/ 40 w 147"/>
                  <a:gd name="T31" fmla="*/ 91 h 91"/>
                  <a:gd name="T32" fmla="*/ 52 w 147"/>
                  <a:gd name="T33" fmla="*/ 91 h 91"/>
                  <a:gd name="T34" fmla="*/ 71 w 147"/>
                  <a:gd name="T35" fmla="*/ 81 h 91"/>
                  <a:gd name="T36" fmla="*/ 89 w 147"/>
                  <a:gd name="T37" fmla="*/ 71 h 91"/>
                  <a:gd name="T38" fmla="*/ 105 w 147"/>
                  <a:gd name="T39" fmla="*/ 61 h 91"/>
                  <a:gd name="T40" fmla="*/ 116 w 147"/>
                  <a:gd name="T41" fmla="*/ 49 h 91"/>
                  <a:gd name="T42" fmla="*/ 128 w 147"/>
                  <a:gd name="T43" fmla="*/ 37 h 91"/>
                  <a:gd name="T44" fmla="*/ 137 w 147"/>
                  <a:gd name="T45" fmla="*/ 25 h 91"/>
                  <a:gd name="T46" fmla="*/ 143 w 147"/>
                  <a:gd name="T47" fmla="*/ 13 h 91"/>
                  <a:gd name="T48" fmla="*/ 147 w 147"/>
                  <a:gd name="T49" fmla="*/ 0 h 9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47" h="91">
                    <a:moveTo>
                      <a:pt x="147" y="0"/>
                    </a:moveTo>
                    <a:lnTo>
                      <a:pt x="135" y="8"/>
                    </a:lnTo>
                    <a:lnTo>
                      <a:pt x="123" y="15"/>
                    </a:lnTo>
                    <a:lnTo>
                      <a:pt x="110" y="20"/>
                    </a:lnTo>
                    <a:lnTo>
                      <a:pt x="94" y="25"/>
                    </a:lnTo>
                    <a:lnTo>
                      <a:pt x="79" y="29"/>
                    </a:lnTo>
                    <a:lnTo>
                      <a:pt x="61" y="30"/>
                    </a:lnTo>
                    <a:lnTo>
                      <a:pt x="40" y="32"/>
                    </a:lnTo>
                    <a:lnTo>
                      <a:pt x="20" y="30"/>
                    </a:lnTo>
                    <a:lnTo>
                      <a:pt x="15" y="52"/>
                    </a:lnTo>
                    <a:lnTo>
                      <a:pt x="12" y="68"/>
                    </a:lnTo>
                    <a:lnTo>
                      <a:pt x="5" y="78"/>
                    </a:lnTo>
                    <a:lnTo>
                      <a:pt x="0" y="88"/>
                    </a:lnTo>
                    <a:lnTo>
                      <a:pt x="13" y="88"/>
                    </a:lnTo>
                    <a:lnTo>
                      <a:pt x="27" y="90"/>
                    </a:lnTo>
                    <a:lnTo>
                      <a:pt x="40" y="91"/>
                    </a:lnTo>
                    <a:lnTo>
                      <a:pt x="52" y="91"/>
                    </a:lnTo>
                    <a:lnTo>
                      <a:pt x="71" y="81"/>
                    </a:lnTo>
                    <a:lnTo>
                      <a:pt x="89" y="71"/>
                    </a:lnTo>
                    <a:lnTo>
                      <a:pt x="105" y="61"/>
                    </a:lnTo>
                    <a:lnTo>
                      <a:pt x="116" y="49"/>
                    </a:lnTo>
                    <a:lnTo>
                      <a:pt x="128" y="37"/>
                    </a:lnTo>
                    <a:lnTo>
                      <a:pt x="137" y="25"/>
                    </a:lnTo>
                    <a:lnTo>
                      <a:pt x="143" y="13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03" name="Freeform 354">
                <a:extLst>
                  <a:ext uri="{FF2B5EF4-FFF2-40B4-BE49-F238E27FC236}">
                    <a16:creationId xmlns:a16="http://schemas.microsoft.com/office/drawing/2014/main" id="{E621F868-B297-4A2D-8F61-B6964BA07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1596"/>
                <a:ext cx="252" cy="367"/>
              </a:xfrm>
              <a:custGeom>
                <a:avLst/>
                <a:gdLst>
                  <a:gd name="T0" fmla="*/ 252 w 252"/>
                  <a:gd name="T1" fmla="*/ 0 h 367"/>
                  <a:gd name="T2" fmla="*/ 228 w 252"/>
                  <a:gd name="T3" fmla="*/ 30 h 367"/>
                  <a:gd name="T4" fmla="*/ 205 w 252"/>
                  <a:gd name="T5" fmla="*/ 56 h 367"/>
                  <a:gd name="T6" fmla="*/ 193 w 252"/>
                  <a:gd name="T7" fmla="*/ 68 h 367"/>
                  <a:gd name="T8" fmla="*/ 181 w 252"/>
                  <a:gd name="T9" fmla="*/ 78 h 367"/>
                  <a:gd name="T10" fmla="*/ 167 w 252"/>
                  <a:gd name="T11" fmla="*/ 86 h 367"/>
                  <a:gd name="T12" fmla="*/ 154 w 252"/>
                  <a:gd name="T13" fmla="*/ 95 h 367"/>
                  <a:gd name="T14" fmla="*/ 140 w 252"/>
                  <a:gd name="T15" fmla="*/ 101 h 367"/>
                  <a:gd name="T16" fmla="*/ 127 w 252"/>
                  <a:gd name="T17" fmla="*/ 107 h 367"/>
                  <a:gd name="T18" fmla="*/ 110 w 252"/>
                  <a:gd name="T19" fmla="*/ 112 h 367"/>
                  <a:gd name="T20" fmla="*/ 95 w 252"/>
                  <a:gd name="T21" fmla="*/ 115 h 367"/>
                  <a:gd name="T22" fmla="*/ 78 w 252"/>
                  <a:gd name="T23" fmla="*/ 118 h 367"/>
                  <a:gd name="T24" fmla="*/ 59 w 252"/>
                  <a:gd name="T25" fmla="*/ 120 h 367"/>
                  <a:gd name="T26" fmla="*/ 39 w 252"/>
                  <a:gd name="T27" fmla="*/ 122 h 367"/>
                  <a:gd name="T28" fmla="*/ 19 w 252"/>
                  <a:gd name="T29" fmla="*/ 123 h 367"/>
                  <a:gd name="T30" fmla="*/ 26 w 252"/>
                  <a:gd name="T31" fmla="*/ 161 h 367"/>
                  <a:gd name="T32" fmla="*/ 27 w 252"/>
                  <a:gd name="T33" fmla="*/ 194 h 367"/>
                  <a:gd name="T34" fmla="*/ 27 w 252"/>
                  <a:gd name="T35" fmla="*/ 226 h 367"/>
                  <a:gd name="T36" fmla="*/ 26 w 252"/>
                  <a:gd name="T37" fmla="*/ 254 h 367"/>
                  <a:gd name="T38" fmla="*/ 21 w 252"/>
                  <a:gd name="T39" fmla="*/ 279 h 367"/>
                  <a:gd name="T40" fmla="*/ 14 w 252"/>
                  <a:gd name="T41" fmla="*/ 303 h 367"/>
                  <a:gd name="T42" fmla="*/ 7 w 252"/>
                  <a:gd name="T43" fmla="*/ 326 h 367"/>
                  <a:gd name="T44" fmla="*/ 0 w 252"/>
                  <a:gd name="T45" fmla="*/ 346 h 367"/>
                  <a:gd name="T46" fmla="*/ 22 w 252"/>
                  <a:gd name="T47" fmla="*/ 352 h 367"/>
                  <a:gd name="T48" fmla="*/ 48 w 252"/>
                  <a:gd name="T49" fmla="*/ 357 h 367"/>
                  <a:gd name="T50" fmla="*/ 73 w 252"/>
                  <a:gd name="T51" fmla="*/ 362 h 367"/>
                  <a:gd name="T52" fmla="*/ 97 w 252"/>
                  <a:gd name="T53" fmla="*/ 367 h 367"/>
                  <a:gd name="T54" fmla="*/ 115 w 252"/>
                  <a:gd name="T55" fmla="*/ 346 h 367"/>
                  <a:gd name="T56" fmla="*/ 132 w 252"/>
                  <a:gd name="T57" fmla="*/ 325 h 367"/>
                  <a:gd name="T58" fmla="*/ 149 w 252"/>
                  <a:gd name="T59" fmla="*/ 303 h 367"/>
                  <a:gd name="T60" fmla="*/ 164 w 252"/>
                  <a:gd name="T61" fmla="*/ 279 h 367"/>
                  <a:gd name="T62" fmla="*/ 178 w 252"/>
                  <a:gd name="T63" fmla="*/ 257 h 367"/>
                  <a:gd name="T64" fmla="*/ 191 w 252"/>
                  <a:gd name="T65" fmla="*/ 233 h 367"/>
                  <a:gd name="T66" fmla="*/ 203 w 252"/>
                  <a:gd name="T67" fmla="*/ 210 h 367"/>
                  <a:gd name="T68" fmla="*/ 213 w 252"/>
                  <a:gd name="T69" fmla="*/ 184 h 367"/>
                  <a:gd name="T70" fmla="*/ 222 w 252"/>
                  <a:gd name="T71" fmla="*/ 161 h 367"/>
                  <a:gd name="T72" fmla="*/ 228 w 252"/>
                  <a:gd name="T73" fmla="*/ 137 h 367"/>
                  <a:gd name="T74" fmla="*/ 235 w 252"/>
                  <a:gd name="T75" fmla="*/ 113 h 367"/>
                  <a:gd name="T76" fmla="*/ 242 w 252"/>
                  <a:gd name="T77" fmla="*/ 90 h 367"/>
                  <a:gd name="T78" fmla="*/ 245 w 252"/>
                  <a:gd name="T79" fmla="*/ 66 h 367"/>
                  <a:gd name="T80" fmla="*/ 249 w 252"/>
                  <a:gd name="T81" fmla="*/ 44 h 367"/>
                  <a:gd name="T82" fmla="*/ 252 w 252"/>
                  <a:gd name="T83" fmla="*/ 22 h 367"/>
                  <a:gd name="T84" fmla="*/ 252 w 252"/>
                  <a:gd name="T85" fmla="*/ 0 h 36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52" h="367">
                    <a:moveTo>
                      <a:pt x="252" y="0"/>
                    </a:moveTo>
                    <a:lnTo>
                      <a:pt x="228" y="30"/>
                    </a:lnTo>
                    <a:lnTo>
                      <a:pt x="205" y="56"/>
                    </a:lnTo>
                    <a:lnTo>
                      <a:pt x="193" y="68"/>
                    </a:lnTo>
                    <a:lnTo>
                      <a:pt x="181" y="78"/>
                    </a:lnTo>
                    <a:lnTo>
                      <a:pt x="167" y="86"/>
                    </a:lnTo>
                    <a:lnTo>
                      <a:pt x="154" y="95"/>
                    </a:lnTo>
                    <a:lnTo>
                      <a:pt x="140" y="101"/>
                    </a:lnTo>
                    <a:lnTo>
                      <a:pt x="127" y="107"/>
                    </a:lnTo>
                    <a:lnTo>
                      <a:pt x="110" y="112"/>
                    </a:lnTo>
                    <a:lnTo>
                      <a:pt x="95" y="115"/>
                    </a:lnTo>
                    <a:lnTo>
                      <a:pt x="78" y="118"/>
                    </a:lnTo>
                    <a:lnTo>
                      <a:pt x="59" y="120"/>
                    </a:lnTo>
                    <a:lnTo>
                      <a:pt x="39" y="122"/>
                    </a:lnTo>
                    <a:lnTo>
                      <a:pt x="19" y="123"/>
                    </a:lnTo>
                    <a:lnTo>
                      <a:pt x="26" y="161"/>
                    </a:lnTo>
                    <a:lnTo>
                      <a:pt x="27" y="194"/>
                    </a:lnTo>
                    <a:lnTo>
                      <a:pt x="27" y="226"/>
                    </a:lnTo>
                    <a:lnTo>
                      <a:pt x="26" y="254"/>
                    </a:lnTo>
                    <a:lnTo>
                      <a:pt x="21" y="279"/>
                    </a:lnTo>
                    <a:lnTo>
                      <a:pt x="14" y="303"/>
                    </a:lnTo>
                    <a:lnTo>
                      <a:pt x="7" y="326"/>
                    </a:lnTo>
                    <a:lnTo>
                      <a:pt x="0" y="346"/>
                    </a:lnTo>
                    <a:lnTo>
                      <a:pt x="22" y="352"/>
                    </a:lnTo>
                    <a:lnTo>
                      <a:pt x="48" y="357"/>
                    </a:lnTo>
                    <a:lnTo>
                      <a:pt x="73" y="362"/>
                    </a:lnTo>
                    <a:lnTo>
                      <a:pt x="97" y="367"/>
                    </a:lnTo>
                    <a:lnTo>
                      <a:pt x="115" y="346"/>
                    </a:lnTo>
                    <a:lnTo>
                      <a:pt x="132" y="325"/>
                    </a:lnTo>
                    <a:lnTo>
                      <a:pt x="149" y="303"/>
                    </a:lnTo>
                    <a:lnTo>
                      <a:pt x="164" y="279"/>
                    </a:lnTo>
                    <a:lnTo>
                      <a:pt x="178" y="257"/>
                    </a:lnTo>
                    <a:lnTo>
                      <a:pt x="191" y="233"/>
                    </a:lnTo>
                    <a:lnTo>
                      <a:pt x="203" y="210"/>
                    </a:lnTo>
                    <a:lnTo>
                      <a:pt x="213" y="184"/>
                    </a:lnTo>
                    <a:lnTo>
                      <a:pt x="222" y="161"/>
                    </a:lnTo>
                    <a:lnTo>
                      <a:pt x="228" y="137"/>
                    </a:lnTo>
                    <a:lnTo>
                      <a:pt x="235" y="113"/>
                    </a:lnTo>
                    <a:lnTo>
                      <a:pt x="242" y="90"/>
                    </a:lnTo>
                    <a:lnTo>
                      <a:pt x="245" y="66"/>
                    </a:lnTo>
                    <a:lnTo>
                      <a:pt x="249" y="44"/>
                    </a:lnTo>
                    <a:lnTo>
                      <a:pt x="252" y="22"/>
                    </a:lnTo>
                    <a:lnTo>
                      <a:pt x="252" y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04" name="Freeform 355">
                <a:extLst>
                  <a:ext uri="{FF2B5EF4-FFF2-40B4-BE49-F238E27FC236}">
                    <a16:creationId xmlns:a16="http://schemas.microsoft.com/office/drawing/2014/main" id="{0DBBAF1C-3502-4BB7-AE7A-178260BD3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1540"/>
                <a:ext cx="234" cy="88"/>
              </a:xfrm>
              <a:custGeom>
                <a:avLst/>
                <a:gdLst>
                  <a:gd name="T0" fmla="*/ 234 w 234"/>
                  <a:gd name="T1" fmla="*/ 0 h 88"/>
                  <a:gd name="T2" fmla="*/ 221 w 234"/>
                  <a:gd name="T3" fmla="*/ 0 h 88"/>
                  <a:gd name="T4" fmla="*/ 209 w 234"/>
                  <a:gd name="T5" fmla="*/ 4 h 88"/>
                  <a:gd name="T6" fmla="*/ 0 w 234"/>
                  <a:gd name="T7" fmla="*/ 88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4" h="88">
                    <a:moveTo>
                      <a:pt x="234" y="0"/>
                    </a:moveTo>
                    <a:lnTo>
                      <a:pt x="221" y="0"/>
                    </a:lnTo>
                    <a:lnTo>
                      <a:pt x="209" y="4"/>
                    </a:lnTo>
                    <a:lnTo>
                      <a:pt x="0" y="88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05" name="Freeform 356">
                <a:extLst>
                  <a:ext uri="{FF2B5EF4-FFF2-40B4-BE49-F238E27FC236}">
                    <a16:creationId xmlns:a16="http://schemas.microsoft.com/office/drawing/2014/main" id="{ECBB22B3-FFC1-406A-A681-EADA2FB40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61"/>
                <a:ext cx="3458" cy="1283"/>
              </a:xfrm>
              <a:custGeom>
                <a:avLst/>
                <a:gdLst>
                  <a:gd name="T0" fmla="*/ 6 w 3458"/>
                  <a:gd name="T1" fmla="*/ 0 h 1283"/>
                  <a:gd name="T2" fmla="*/ 0 w 3458"/>
                  <a:gd name="T3" fmla="*/ 7 h 1283"/>
                  <a:gd name="T4" fmla="*/ 9 w 3458"/>
                  <a:gd name="T5" fmla="*/ 575 h 1283"/>
                  <a:gd name="T6" fmla="*/ 2305 w 3458"/>
                  <a:gd name="T7" fmla="*/ 1128 h 1283"/>
                  <a:gd name="T8" fmla="*/ 2445 w 3458"/>
                  <a:gd name="T9" fmla="*/ 1158 h 1283"/>
                  <a:gd name="T10" fmla="*/ 2582 w 3458"/>
                  <a:gd name="T11" fmla="*/ 1188 h 1283"/>
                  <a:gd name="T12" fmla="*/ 2722 w 3458"/>
                  <a:gd name="T13" fmla="*/ 1219 h 1283"/>
                  <a:gd name="T14" fmla="*/ 2866 w 3458"/>
                  <a:gd name="T15" fmla="*/ 1246 h 1283"/>
                  <a:gd name="T16" fmla="*/ 3004 w 3458"/>
                  <a:gd name="T17" fmla="*/ 1266 h 1283"/>
                  <a:gd name="T18" fmla="*/ 3136 w 3458"/>
                  <a:gd name="T19" fmla="*/ 1280 h 1283"/>
                  <a:gd name="T20" fmla="*/ 3197 w 3458"/>
                  <a:gd name="T21" fmla="*/ 1283 h 1283"/>
                  <a:gd name="T22" fmla="*/ 3256 w 3458"/>
                  <a:gd name="T23" fmla="*/ 1281 h 1283"/>
                  <a:gd name="T24" fmla="*/ 3308 w 3458"/>
                  <a:gd name="T25" fmla="*/ 1276 h 1283"/>
                  <a:gd name="T26" fmla="*/ 3355 w 3458"/>
                  <a:gd name="T27" fmla="*/ 1266 h 1283"/>
                  <a:gd name="T28" fmla="*/ 3381 w 3458"/>
                  <a:gd name="T29" fmla="*/ 1248 h 1283"/>
                  <a:gd name="T30" fmla="*/ 3401 w 3458"/>
                  <a:gd name="T31" fmla="*/ 1221 h 1283"/>
                  <a:gd name="T32" fmla="*/ 3416 w 3458"/>
                  <a:gd name="T33" fmla="*/ 1187 h 1283"/>
                  <a:gd name="T34" fmla="*/ 3428 w 3458"/>
                  <a:gd name="T35" fmla="*/ 1148 h 1283"/>
                  <a:gd name="T36" fmla="*/ 3425 w 3458"/>
                  <a:gd name="T37" fmla="*/ 1134 h 1283"/>
                  <a:gd name="T38" fmla="*/ 3425 w 3458"/>
                  <a:gd name="T39" fmla="*/ 1123 h 1283"/>
                  <a:gd name="T40" fmla="*/ 3431 w 3458"/>
                  <a:gd name="T41" fmla="*/ 1111 h 1283"/>
                  <a:gd name="T42" fmla="*/ 3440 w 3458"/>
                  <a:gd name="T43" fmla="*/ 1104 h 1283"/>
                  <a:gd name="T44" fmla="*/ 3425 w 3458"/>
                  <a:gd name="T45" fmla="*/ 1090 h 1283"/>
                  <a:gd name="T46" fmla="*/ 3411 w 3458"/>
                  <a:gd name="T47" fmla="*/ 1070 h 1283"/>
                  <a:gd name="T48" fmla="*/ 3404 w 3458"/>
                  <a:gd name="T49" fmla="*/ 1045 h 1283"/>
                  <a:gd name="T50" fmla="*/ 3403 w 3458"/>
                  <a:gd name="T51" fmla="*/ 1014 h 1283"/>
                  <a:gd name="T52" fmla="*/ 3408 w 3458"/>
                  <a:gd name="T53" fmla="*/ 982 h 1283"/>
                  <a:gd name="T54" fmla="*/ 3418 w 3458"/>
                  <a:gd name="T55" fmla="*/ 950 h 1283"/>
                  <a:gd name="T56" fmla="*/ 3435 w 3458"/>
                  <a:gd name="T57" fmla="*/ 921 h 1283"/>
                  <a:gd name="T58" fmla="*/ 3458 w 3458"/>
                  <a:gd name="T59" fmla="*/ 896 h 1283"/>
                  <a:gd name="T60" fmla="*/ 3404 w 3458"/>
                  <a:gd name="T61" fmla="*/ 867 h 1283"/>
                  <a:gd name="T62" fmla="*/ 3343 w 3458"/>
                  <a:gd name="T63" fmla="*/ 840 h 1283"/>
                  <a:gd name="T64" fmla="*/ 3274 w 3458"/>
                  <a:gd name="T65" fmla="*/ 812 h 1283"/>
                  <a:gd name="T66" fmla="*/ 3195 w 3458"/>
                  <a:gd name="T67" fmla="*/ 785 h 1283"/>
                  <a:gd name="T68" fmla="*/ 3011 w 3458"/>
                  <a:gd name="T69" fmla="*/ 734 h 1283"/>
                  <a:gd name="T70" fmla="*/ 2783 w 3458"/>
                  <a:gd name="T71" fmla="*/ 683 h 1283"/>
                  <a:gd name="T72" fmla="*/ 2744 w 3458"/>
                  <a:gd name="T73" fmla="*/ 671 h 1283"/>
                  <a:gd name="T74" fmla="*/ 2655 w 3458"/>
                  <a:gd name="T75" fmla="*/ 600 h 1283"/>
                  <a:gd name="T76" fmla="*/ 2562 w 3458"/>
                  <a:gd name="T77" fmla="*/ 543 h 1283"/>
                  <a:gd name="T78" fmla="*/ 2464 w 3458"/>
                  <a:gd name="T79" fmla="*/ 497 h 1283"/>
                  <a:gd name="T80" fmla="*/ 2364 w 3458"/>
                  <a:gd name="T81" fmla="*/ 463 h 1283"/>
                  <a:gd name="T82" fmla="*/ 2261 w 3458"/>
                  <a:gd name="T83" fmla="*/ 440 h 1283"/>
                  <a:gd name="T84" fmla="*/ 2157 w 3458"/>
                  <a:gd name="T85" fmla="*/ 426 h 1283"/>
                  <a:gd name="T86" fmla="*/ 2048 w 3458"/>
                  <a:gd name="T87" fmla="*/ 421 h 1283"/>
                  <a:gd name="T88" fmla="*/ 1940 w 3458"/>
                  <a:gd name="T89" fmla="*/ 423 h 1283"/>
                  <a:gd name="T90" fmla="*/ 1888 w 3458"/>
                  <a:gd name="T91" fmla="*/ 425 h 1283"/>
                  <a:gd name="T92" fmla="*/ 1750 w 3458"/>
                  <a:gd name="T93" fmla="*/ 423 h 1283"/>
                  <a:gd name="T94" fmla="*/ 1552 w 3458"/>
                  <a:gd name="T95" fmla="*/ 420 h 1283"/>
                  <a:gd name="T96" fmla="*/ 1319 w 3458"/>
                  <a:gd name="T97" fmla="*/ 413 h 1283"/>
                  <a:gd name="T98" fmla="*/ 1074 w 3458"/>
                  <a:gd name="T99" fmla="*/ 404 h 1283"/>
                  <a:gd name="T100" fmla="*/ 843 w 3458"/>
                  <a:gd name="T101" fmla="*/ 394 h 1283"/>
                  <a:gd name="T102" fmla="*/ 651 w 3458"/>
                  <a:gd name="T103" fmla="*/ 384 h 1283"/>
                  <a:gd name="T104" fmla="*/ 521 w 3458"/>
                  <a:gd name="T105" fmla="*/ 372 h 1283"/>
                  <a:gd name="T106" fmla="*/ 502 w 3458"/>
                  <a:gd name="T107" fmla="*/ 367 h 1283"/>
                  <a:gd name="T108" fmla="*/ 487 w 3458"/>
                  <a:gd name="T109" fmla="*/ 359 h 1283"/>
                  <a:gd name="T110" fmla="*/ 463 w 3458"/>
                  <a:gd name="T111" fmla="*/ 337 h 1283"/>
                  <a:gd name="T112" fmla="*/ 195 w 3458"/>
                  <a:gd name="T113" fmla="*/ 33 h 1283"/>
                  <a:gd name="T114" fmla="*/ 181 w 3458"/>
                  <a:gd name="T115" fmla="*/ 24 h 1283"/>
                  <a:gd name="T116" fmla="*/ 132 w 3458"/>
                  <a:gd name="T117" fmla="*/ 12 h 1283"/>
                  <a:gd name="T118" fmla="*/ 51 w 3458"/>
                  <a:gd name="T119" fmla="*/ 4 h 128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458" h="1283">
                    <a:moveTo>
                      <a:pt x="11" y="0"/>
                    </a:moveTo>
                    <a:lnTo>
                      <a:pt x="6" y="0"/>
                    </a:lnTo>
                    <a:lnTo>
                      <a:pt x="2" y="2"/>
                    </a:lnTo>
                    <a:lnTo>
                      <a:pt x="0" y="7"/>
                    </a:lnTo>
                    <a:lnTo>
                      <a:pt x="0" y="12"/>
                    </a:lnTo>
                    <a:lnTo>
                      <a:pt x="9" y="575"/>
                    </a:lnTo>
                    <a:lnTo>
                      <a:pt x="1436" y="923"/>
                    </a:lnTo>
                    <a:lnTo>
                      <a:pt x="2305" y="1128"/>
                    </a:lnTo>
                    <a:lnTo>
                      <a:pt x="2376" y="1143"/>
                    </a:lnTo>
                    <a:lnTo>
                      <a:pt x="2445" y="1158"/>
                    </a:lnTo>
                    <a:lnTo>
                      <a:pt x="2513" y="1173"/>
                    </a:lnTo>
                    <a:lnTo>
                      <a:pt x="2582" y="1188"/>
                    </a:lnTo>
                    <a:lnTo>
                      <a:pt x="2653" y="1204"/>
                    </a:lnTo>
                    <a:lnTo>
                      <a:pt x="2722" y="1219"/>
                    </a:lnTo>
                    <a:lnTo>
                      <a:pt x="2793" y="1232"/>
                    </a:lnTo>
                    <a:lnTo>
                      <a:pt x="2866" y="1246"/>
                    </a:lnTo>
                    <a:lnTo>
                      <a:pt x="2935" y="1256"/>
                    </a:lnTo>
                    <a:lnTo>
                      <a:pt x="3004" y="1266"/>
                    </a:lnTo>
                    <a:lnTo>
                      <a:pt x="3070" y="1273"/>
                    </a:lnTo>
                    <a:lnTo>
                      <a:pt x="3136" y="1280"/>
                    </a:lnTo>
                    <a:lnTo>
                      <a:pt x="3166" y="1281"/>
                    </a:lnTo>
                    <a:lnTo>
                      <a:pt x="3197" y="1283"/>
                    </a:lnTo>
                    <a:lnTo>
                      <a:pt x="3227" y="1283"/>
                    </a:lnTo>
                    <a:lnTo>
                      <a:pt x="3256" y="1281"/>
                    </a:lnTo>
                    <a:lnTo>
                      <a:pt x="3283" y="1280"/>
                    </a:lnTo>
                    <a:lnTo>
                      <a:pt x="3308" y="1276"/>
                    </a:lnTo>
                    <a:lnTo>
                      <a:pt x="3332" y="1271"/>
                    </a:lnTo>
                    <a:lnTo>
                      <a:pt x="3355" y="1266"/>
                    </a:lnTo>
                    <a:lnTo>
                      <a:pt x="3369" y="1258"/>
                    </a:lnTo>
                    <a:lnTo>
                      <a:pt x="3381" y="1248"/>
                    </a:lnTo>
                    <a:lnTo>
                      <a:pt x="3391" y="1234"/>
                    </a:lnTo>
                    <a:lnTo>
                      <a:pt x="3401" y="1221"/>
                    </a:lnTo>
                    <a:lnTo>
                      <a:pt x="3409" y="1204"/>
                    </a:lnTo>
                    <a:lnTo>
                      <a:pt x="3416" y="1187"/>
                    </a:lnTo>
                    <a:lnTo>
                      <a:pt x="3423" y="1168"/>
                    </a:lnTo>
                    <a:lnTo>
                      <a:pt x="3428" y="1148"/>
                    </a:lnTo>
                    <a:lnTo>
                      <a:pt x="3426" y="1141"/>
                    </a:lnTo>
                    <a:lnTo>
                      <a:pt x="3425" y="1134"/>
                    </a:lnTo>
                    <a:lnTo>
                      <a:pt x="3425" y="1128"/>
                    </a:lnTo>
                    <a:lnTo>
                      <a:pt x="3425" y="1123"/>
                    </a:lnTo>
                    <a:lnTo>
                      <a:pt x="3428" y="1116"/>
                    </a:lnTo>
                    <a:lnTo>
                      <a:pt x="3431" y="1111"/>
                    </a:lnTo>
                    <a:lnTo>
                      <a:pt x="3435" y="1107"/>
                    </a:lnTo>
                    <a:lnTo>
                      <a:pt x="3440" y="1104"/>
                    </a:lnTo>
                    <a:lnTo>
                      <a:pt x="3431" y="1099"/>
                    </a:lnTo>
                    <a:lnTo>
                      <a:pt x="3425" y="1090"/>
                    </a:lnTo>
                    <a:lnTo>
                      <a:pt x="3418" y="1082"/>
                    </a:lnTo>
                    <a:lnTo>
                      <a:pt x="3411" y="1070"/>
                    </a:lnTo>
                    <a:lnTo>
                      <a:pt x="3408" y="1058"/>
                    </a:lnTo>
                    <a:lnTo>
                      <a:pt x="3404" y="1045"/>
                    </a:lnTo>
                    <a:lnTo>
                      <a:pt x="3403" y="1030"/>
                    </a:lnTo>
                    <a:lnTo>
                      <a:pt x="3403" y="1014"/>
                    </a:lnTo>
                    <a:lnTo>
                      <a:pt x="3404" y="997"/>
                    </a:lnTo>
                    <a:lnTo>
                      <a:pt x="3408" y="982"/>
                    </a:lnTo>
                    <a:lnTo>
                      <a:pt x="3411" y="965"/>
                    </a:lnTo>
                    <a:lnTo>
                      <a:pt x="3418" y="950"/>
                    </a:lnTo>
                    <a:lnTo>
                      <a:pt x="3425" y="935"/>
                    </a:lnTo>
                    <a:lnTo>
                      <a:pt x="3435" y="921"/>
                    </a:lnTo>
                    <a:lnTo>
                      <a:pt x="3445" y="908"/>
                    </a:lnTo>
                    <a:lnTo>
                      <a:pt x="3458" y="896"/>
                    </a:lnTo>
                    <a:lnTo>
                      <a:pt x="3433" y="881"/>
                    </a:lnTo>
                    <a:lnTo>
                      <a:pt x="3404" y="867"/>
                    </a:lnTo>
                    <a:lnTo>
                      <a:pt x="3374" y="854"/>
                    </a:lnTo>
                    <a:lnTo>
                      <a:pt x="3343" y="840"/>
                    </a:lnTo>
                    <a:lnTo>
                      <a:pt x="3310" y="825"/>
                    </a:lnTo>
                    <a:lnTo>
                      <a:pt x="3274" y="812"/>
                    </a:lnTo>
                    <a:lnTo>
                      <a:pt x="3235" y="798"/>
                    </a:lnTo>
                    <a:lnTo>
                      <a:pt x="3195" y="785"/>
                    </a:lnTo>
                    <a:lnTo>
                      <a:pt x="3109" y="759"/>
                    </a:lnTo>
                    <a:lnTo>
                      <a:pt x="3011" y="734"/>
                    </a:lnTo>
                    <a:lnTo>
                      <a:pt x="2903" y="709"/>
                    </a:lnTo>
                    <a:lnTo>
                      <a:pt x="2783" y="683"/>
                    </a:lnTo>
                    <a:lnTo>
                      <a:pt x="2758" y="678"/>
                    </a:lnTo>
                    <a:lnTo>
                      <a:pt x="2744" y="671"/>
                    </a:lnTo>
                    <a:lnTo>
                      <a:pt x="2699" y="634"/>
                    </a:lnTo>
                    <a:lnTo>
                      <a:pt x="2655" y="600"/>
                    </a:lnTo>
                    <a:lnTo>
                      <a:pt x="2607" y="570"/>
                    </a:lnTo>
                    <a:lnTo>
                      <a:pt x="2562" y="543"/>
                    </a:lnTo>
                    <a:lnTo>
                      <a:pt x="2513" y="518"/>
                    </a:lnTo>
                    <a:lnTo>
                      <a:pt x="2464" y="497"/>
                    </a:lnTo>
                    <a:lnTo>
                      <a:pt x="2415" y="479"/>
                    </a:lnTo>
                    <a:lnTo>
                      <a:pt x="2364" y="463"/>
                    </a:lnTo>
                    <a:lnTo>
                      <a:pt x="2314" y="450"/>
                    </a:lnTo>
                    <a:lnTo>
                      <a:pt x="2261" y="440"/>
                    </a:lnTo>
                    <a:lnTo>
                      <a:pt x="2209" y="431"/>
                    </a:lnTo>
                    <a:lnTo>
                      <a:pt x="2157" y="426"/>
                    </a:lnTo>
                    <a:lnTo>
                      <a:pt x="2103" y="423"/>
                    </a:lnTo>
                    <a:lnTo>
                      <a:pt x="2048" y="421"/>
                    </a:lnTo>
                    <a:lnTo>
                      <a:pt x="1994" y="421"/>
                    </a:lnTo>
                    <a:lnTo>
                      <a:pt x="1940" y="423"/>
                    </a:lnTo>
                    <a:lnTo>
                      <a:pt x="1925" y="425"/>
                    </a:lnTo>
                    <a:lnTo>
                      <a:pt x="1888" y="425"/>
                    </a:lnTo>
                    <a:lnTo>
                      <a:pt x="1827" y="425"/>
                    </a:lnTo>
                    <a:lnTo>
                      <a:pt x="1750" y="423"/>
                    </a:lnTo>
                    <a:lnTo>
                      <a:pt x="1657" y="421"/>
                    </a:lnTo>
                    <a:lnTo>
                      <a:pt x="1552" y="420"/>
                    </a:lnTo>
                    <a:lnTo>
                      <a:pt x="1439" y="416"/>
                    </a:lnTo>
                    <a:lnTo>
                      <a:pt x="1319" y="413"/>
                    </a:lnTo>
                    <a:lnTo>
                      <a:pt x="1198" y="409"/>
                    </a:lnTo>
                    <a:lnTo>
                      <a:pt x="1074" y="404"/>
                    </a:lnTo>
                    <a:lnTo>
                      <a:pt x="956" y="399"/>
                    </a:lnTo>
                    <a:lnTo>
                      <a:pt x="843" y="394"/>
                    </a:lnTo>
                    <a:lnTo>
                      <a:pt x="740" y="389"/>
                    </a:lnTo>
                    <a:lnTo>
                      <a:pt x="651" y="384"/>
                    </a:lnTo>
                    <a:lnTo>
                      <a:pt x="576" y="379"/>
                    </a:lnTo>
                    <a:lnTo>
                      <a:pt x="521" y="372"/>
                    </a:lnTo>
                    <a:lnTo>
                      <a:pt x="510" y="371"/>
                    </a:lnTo>
                    <a:lnTo>
                      <a:pt x="502" y="367"/>
                    </a:lnTo>
                    <a:lnTo>
                      <a:pt x="493" y="364"/>
                    </a:lnTo>
                    <a:lnTo>
                      <a:pt x="487" y="359"/>
                    </a:lnTo>
                    <a:lnTo>
                      <a:pt x="475" y="349"/>
                    </a:lnTo>
                    <a:lnTo>
                      <a:pt x="463" y="337"/>
                    </a:lnTo>
                    <a:lnTo>
                      <a:pt x="200" y="39"/>
                    </a:lnTo>
                    <a:lnTo>
                      <a:pt x="195" y="33"/>
                    </a:lnTo>
                    <a:lnTo>
                      <a:pt x="188" y="27"/>
                    </a:lnTo>
                    <a:lnTo>
                      <a:pt x="181" y="24"/>
                    </a:lnTo>
                    <a:lnTo>
                      <a:pt x="173" y="19"/>
                    </a:lnTo>
                    <a:lnTo>
                      <a:pt x="132" y="12"/>
                    </a:lnTo>
                    <a:lnTo>
                      <a:pt x="92" y="7"/>
                    </a:lnTo>
                    <a:lnTo>
                      <a:pt x="51" y="4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06" name="Freeform 357">
                <a:extLst>
                  <a:ext uri="{FF2B5EF4-FFF2-40B4-BE49-F238E27FC236}">
                    <a16:creationId xmlns:a16="http://schemas.microsoft.com/office/drawing/2014/main" id="{949CC757-C218-4F29-83C2-E821EFD87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61"/>
                <a:ext cx="3458" cy="1283"/>
              </a:xfrm>
              <a:custGeom>
                <a:avLst/>
                <a:gdLst>
                  <a:gd name="T0" fmla="*/ 6 w 3458"/>
                  <a:gd name="T1" fmla="*/ 0 h 1283"/>
                  <a:gd name="T2" fmla="*/ 0 w 3458"/>
                  <a:gd name="T3" fmla="*/ 7 h 1283"/>
                  <a:gd name="T4" fmla="*/ 9 w 3458"/>
                  <a:gd name="T5" fmla="*/ 575 h 1283"/>
                  <a:gd name="T6" fmla="*/ 2305 w 3458"/>
                  <a:gd name="T7" fmla="*/ 1128 h 1283"/>
                  <a:gd name="T8" fmla="*/ 2445 w 3458"/>
                  <a:gd name="T9" fmla="*/ 1158 h 1283"/>
                  <a:gd name="T10" fmla="*/ 2582 w 3458"/>
                  <a:gd name="T11" fmla="*/ 1188 h 1283"/>
                  <a:gd name="T12" fmla="*/ 2722 w 3458"/>
                  <a:gd name="T13" fmla="*/ 1219 h 1283"/>
                  <a:gd name="T14" fmla="*/ 2866 w 3458"/>
                  <a:gd name="T15" fmla="*/ 1246 h 1283"/>
                  <a:gd name="T16" fmla="*/ 3004 w 3458"/>
                  <a:gd name="T17" fmla="*/ 1266 h 1283"/>
                  <a:gd name="T18" fmla="*/ 3136 w 3458"/>
                  <a:gd name="T19" fmla="*/ 1280 h 1283"/>
                  <a:gd name="T20" fmla="*/ 3197 w 3458"/>
                  <a:gd name="T21" fmla="*/ 1283 h 1283"/>
                  <a:gd name="T22" fmla="*/ 3256 w 3458"/>
                  <a:gd name="T23" fmla="*/ 1281 h 1283"/>
                  <a:gd name="T24" fmla="*/ 3308 w 3458"/>
                  <a:gd name="T25" fmla="*/ 1276 h 1283"/>
                  <a:gd name="T26" fmla="*/ 3355 w 3458"/>
                  <a:gd name="T27" fmla="*/ 1266 h 1283"/>
                  <a:gd name="T28" fmla="*/ 3381 w 3458"/>
                  <a:gd name="T29" fmla="*/ 1248 h 1283"/>
                  <a:gd name="T30" fmla="*/ 3401 w 3458"/>
                  <a:gd name="T31" fmla="*/ 1221 h 1283"/>
                  <a:gd name="T32" fmla="*/ 3416 w 3458"/>
                  <a:gd name="T33" fmla="*/ 1187 h 1283"/>
                  <a:gd name="T34" fmla="*/ 3428 w 3458"/>
                  <a:gd name="T35" fmla="*/ 1148 h 1283"/>
                  <a:gd name="T36" fmla="*/ 3425 w 3458"/>
                  <a:gd name="T37" fmla="*/ 1134 h 1283"/>
                  <a:gd name="T38" fmla="*/ 3425 w 3458"/>
                  <a:gd name="T39" fmla="*/ 1123 h 1283"/>
                  <a:gd name="T40" fmla="*/ 3431 w 3458"/>
                  <a:gd name="T41" fmla="*/ 1111 h 1283"/>
                  <a:gd name="T42" fmla="*/ 3440 w 3458"/>
                  <a:gd name="T43" fmla="*/ 1104 h 1283"/>
                  <a:gd name="T44" fmla="*/ 3425 w 3458"/>
                  <a:gd name="T45" fmla="*/ 1090 h 1283"/>
                  <a:gd name="T46" fmla="*/ 3411 w 3458"/>
                  <a:gd name="T47" fmla="*/ 1070 h 1283"/>
                  <a:gd name="T48" fmla="*/ 3404 w 3458"/>
                  <a:gd name="T49" fmla="*/ 1045 h 1283"/>
                  <a:gd name="T50" fmla="*/ 3403 w 3458"/>
                  <a:gd name="T51" fmla="*/ 1014 h 1283"/>
                  <a:gd name="T52" fmla="*/ 3408 w 3458"/>
                  <a:gd name="T53" fmla="*/ 982 h 1283"/>
                  <a:gd name="T54" fmla="*/ 3418 w 3458"/>
                  <a:gd name="T55" fmla="*/ 950 h 1283"/>
                  <a:gd name="T56" fmla="*/ 3435 w 3458"/>
                  <a:gd name="T57" fmla="*/ 921 h 1283"/>
                  <a:gd name="T58" fmla="*/ 3458 w 3458"/>
                  <a:gd name="T59" fmla="*/ 896 h 1283"/>
                  <a:gd name="T60" fmla="*/ 3404 w 3458"/>
                  <a:gd name="T61" fmla="*/ 867 h 1283"/>
                  <a:gd name="T62" fmla="*/ 3343 w 3458"/>
                  <a:gd name="T63" fmla="*/ 840 h 1283"/>
                  <a:gd name="T64" fmla="*/ 3274 w 3458"/>
                  <a:gd name="T65" fmla="*/ 812 h 1283"/>
                  <a:gd name="T66" fmla="*/ 3195 w 3458"/>
                  <a:gd name="T67" fmla="*/ 785 h 1283"/>
                  <a:gd name="T68" fmla="*/ 3011 w 3458"/>
                  <a:gd name="T69" fmla="*/ 734 h 1283"/>
                  <a:gd name="T70" fmla="*/ 2783 w 3458"/>
                  <a:gd name="T71" fmla="*/ 683 h 1283"/>
                  <a:gd name="T72" fmla="*/ 2744 w 3458"/>
                  <a:gd name="T73" fmla="*/ 671 h 1283"/>
                  <a:gd name="T74" fmla="*/ 2655 w 3458"/>
                  <a:gd name="T75" fmla="*/ 600 h 1283"/>
                  <a:gd name="T76" fmla="*/ 2562 w 3458"/>
                  <a:gd name="T77" fmla="*/ 543 h 1283"/>
                  <a:gd name="T78" fmla="*/ 2464 w 3458"/>
                  <a:gd name="T79" fmla="*/ 497 h 1283"/>
                  <a:gd name="T80" fmla="*/ 2364 w 3458"/>
                  <a:gd name="T81" fmla="*/ 463 h 1283"/>
                  <a:gd name="T82" fmla="*/ 2261 w 3458"/>
                  <a:gd name="T83" fmla="*/ 440 h 1283"/>
                  <a:gd name="T84" fmla="*/ 2157 w 3458"/>
                  <a:gd name="T85" fmla="*/ 426 h 1283"/>
                  <a:gd name="T86" fmla="*/ 2048 w 3458"/>
                  <a:gd name="T87" fmla="*/ 421 h 1283"/>
                  <a:gd name="T88" fmla="*/ 1940 w 3458"/>
                  <a:gd name="T89" fmla="*/ 423 h 1283"/>
                  <a:gd name="T90" fmla="*/ 1888 w 3458"/>
                  <a:gd name="T91" fmla="*/ 425 h 1283"/>
                  <a:gd name="T92" fmla="*/ 1750 w 3458"/>
                  <a:gd name="T93" fmla="*/ 423 h 1283"/>
                  <a:gd name="T94" fmla="*/ 1552 w 3458"/>
                  <a:gd name="T95" fmla="*/ 420 h 1283"/>
                  <a:gd name="T96" fmla="*/ 1319 w 3458"/>
                  <a:gd name="T97" fmla="*/ 413 h 1283"/>
                  <a:gd name="T98" fmla="*/ 1074 w 3458"/>
                  <a:gd name="T99" fmla="*/ 404 h 1283"/>
                  <a:gd name="T100" fmla="*/ 843 w 3458"/>
                  <a:gd name="T101" fmla="*/ 394 h 1283"/>
                  <a:gd name="T102" fmla="*/ 651 w 3458"/>
                  <a:gd name="T103" fmla="*/ 384 h 1283"/>
                  <a:gd name="T104" fmla="*/ 521 w 3458"/>
                  <a:gd name="T105" fmla="*/ 372 h 1283"/>
                  <a:gd name="T106" fmla="*/ 502 w 3458"/>
                  <a:gd name="T107" fmla="*/ 367 h 1283"/>
                  <a:gd name="T108" fmla="*/ 487 w 3458"/>
                  <a:gd name="T109" fmla="*/ 359 h 1283"/>
                  <a:gd name="T110" fmla="*/ 463 w 3458"/>
                  <a:gd name="T111" fmla="*/ 337 h 1283"/>
                  <a:gd name="T112" fmla="*/ 195 w 3458"/>
                  <a:gd name="T113" fmla="*/ 33 h 1283"/>
                  <a:gd name="T114" fmla="*/ 181 w 3458"/>
                  <a:gd name="T115" fmla="*/ 24 h 1283"/>
                  <a:gd name="T116" fmla="*/ 132 w 3458"/>
                  <a:gd name="T117" fmla="*/ 12 h 1283"/>
                  <a:gd name="T118" fmla="*/ 51 w 3458"/>
                  <a:gd name="T119" fmla="*/ 4 h 128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458" h="1283">
                    <a:moveTo>
                      <a:pt x="11" y="0"/>
                    </a:moveTo>
                    <a:lnTo>
                      <a:pt x="6" y="0"/>
                    </a:lnTo>
                    <a:lnTo>
                      <a:pt x="2" y="2"/>
                    </a:lnTo>
                    <a:lnTo>
                      <a:pt x="0" y="7"/>
                    </a:lnTo>
                    <a:lnTo>
                      <a:pt x="0" y="12"/>
                    </a:lnTo>
                    <a:lnTo>
                      <a:pt x="9" y="575"/>
                    </a:lnTo>
                    <a:lnTo>
                      <a:pt x="1436" y="923"/>
                    </a:lnTo>
                    <a:lnTo>
                      <a:pt x="2305" y="1128"/>
                    </a:lnTo>
                    <a:lnTo>
                      <a:pt x="2376" y="1143"/>
                    </a:lnTo>
                    <a:lnTo>
                      <a:pt x="2445" y="1158"/>
                    </a:lnTo>
                    <a:lnTo>
                      <a:pt x="2513" y="1173"/>
                    </a:lnTo>
                    <a:lnTo>
                      <a:pt x="2582" y="1188"/>
                    </a:lnTo>
                    <a:lnTo>
                      <a:pt x="2653" y="1204"/>
                    </a:lnTo>
                    <a:lnTo>
                      <a:pt x="2722" y="1219"/>
                    </a:lnTo>
                    <a:lnTo>
                      <a:pt x="2793" y="1232"/>
                    </a:lnTo>
                    <a:lnTo>
                      <a:pt x="2866" y="1246"/>
                    </a:lnTo>
                    <a:lnTo>
                      <a:pt x="2935" y="1256"/>
                    </a:lnTo>
                    <a:lnTo>
                      <a:pt x="3004" y="1266"/>
                    </a:lnTo>
                    <a:lnTo>
                      <a:pt x="3070" y="1273"/>
                    </a:lnTo>
                    <a:lnTo>
                      <a:pt x="3136" y="1280"/>
                    </a:lnTo>
                    <a:lnTo>
                      <a:pt x="3166" y="1281"/>
                    </a:lnTo>
                    <a:lnTo>
                      <a:pt x="3197" y="1283"/>
                    </a:lnTo>
                    <a:lnTo>
                      <a:pt x="3227" y="1283"/>
                    </a:lnTo>
                    <a:lnTo>
                      <a:pt x="3256" y="1281"/>
                    </a:lnTo>
                    <a:lnTo>
                      <a:pt x="3283" y="1280"/>
                    </a:lnTo>
                    <a:lnTo>
                      <a:pt x="3308" y="1276"/>
                    </a:lnTo>
                    <a:lnTo>
                      <a:pt x="3332" y="1271"/>
                    </a:lnTo>
                    <a:lnTo>
                      <a:pt x="3355" y="1266"/>
                    </a:lnTo>
                    <a:lnTo>
                      <a:pt x="3369" y="1258"/>
                    </a:lnTo>
                    <a:lnTo>
                      <a:pt x="3381" y="1248"/>
                    </a:lnTo>
                    <a:lnTo>
                      <a:pt x="3391" y="1234"/>
                    </a:lnTo>
                    <a:lnTo>
                      <a:pt x="3401" y="1221"/>
                    </a:lnTo>
                    <a:lnTo>
                      <a:pt x="3409" y="1204"/>
                    </a:lnTo>
                    <a:lnTo>
                      <a:pt x="3416" y="1187"/>
                    </a:lnTo>
                    <a:lnTo>
                      <a:pt x="3423" y="1168"/>
                    </a:lnTo>
                    <a:lnTo>
                      <a:pt x="3428" y="1148"/>
                    </a:lnTo>
                    <a:lnTo>
                      <a:pt x="3426" y="1141"/>
                    </a:lnTo>
                    <a:lnTo>
                      <a:pt x="3425" y="1134"/>
                    </a:lnTo>
                    <a:lnTo>
                      <a:pt x="3425" y="1128"/>
                    </a:lnTo>
                    <a:lnTo>
                      <a:pt x="3425" y="1123"/>
                    </a:lnTo>
                    <a:lnTo>
                      <a:pt x="3428" y="1116"/>
                    </a:lnTo>
                    <a:lnTo>
                      <a:pt x="3431" y="1111"/>
                    </a:lnTo>
                    <a:lnTo>
                      <a:pt x="3435" y="1107"/>
                    </a:lnTo>
                    <a:lnTo>
                      <a:pt x="3440" y="1104"/>
                    </a:lnTo>
                    <a:lnTo>
                      <a:pt x="3431" y="1099"/>
                    </a:lnTo>
                    <a:lnTo>
                      <a:pt x="3425" y="1090"/>
                    </a:lnTo>
                    <a:lnTo>
                      <a:pt x="3418" y="1082"/>
                    </a:lnTo>
                    <a:lnTo>
                      <a:pt x="3411" y="1070"/>
                    </a:lnTo>
                    <a:lnTo>
                      <a:pt x="3408" y="1058"/>
                    </a:lnTo>
                    <a:lnTo>
                      <a:pt x="3404" y="1045"/>
                    </a:lnTo>
                    <a:lnTo>
                      <a:pt x="3403" y="1030"/>
                    </a:lnTo>
                    <a:lnTo>
                      <a:pt x="3403" y="1014"/>
                    </a:lnTo>
                    <a:lnTo>
                      <a:pt x="3404" y="997"/>
                    </a:lnTo>
                    <a:lnTo>
                      <a:pt x="3408" y="982"/>
                    </a:lnTo>
                    <a:lnTo>
                      <a:pt x="3411" y="965"/>
                    </a:lnTo>
                    <a:lnTo>
                      <a:pt x="3418" y="950"/>
                    </a:lnTo>
                    <a:lnTo>
                      <a:pt x="3425" y="935"/>
                    </a:lnTo>
                    <a:lnTo>
                      <a:pt x="3435" y="921"/>
                    </a:lnTo>
                    <a:lnTo>
                      <a:pt x="3445" y="908"/>
                    </a:lnTo>
                    <a:lnTo>
                      <a:pt x="3458" y="896"/>
                    </a:lnTo>
                    <a:lnTo>
                      <a:pt x="3433" y="881"/>
                    </a:lnTo>
                    <a:lnTo>
                      <a:pt x="3404" y="867"/>
                    </a:lnTo>
                    <a:lnTo>
                      <a:pt x="3374" y="854"/>
                    </a:lnTo>
                    <a:lnTo>
                      <a:pt x="3343" y="840"/>
                    </a:lnTo>
                    <a:lnTo>
                      <a:pt x="3310" y="825"/>
                    </a:lnTo>
                    <a:lnTo>
                      <a:pt x="3274" y="812"/>
                    </a:lnTo>
                    <a:lnTo>
                      <a:pt x="3235" y="798"/>
                    </a:lnTo>
                    <a:lnTo>
                      <a:pt x="3195" y="785"/>
                    </a:lnTo>
                    <a:lnTo>
                      <a:pt x="3109" y="759"/>
                    </a:lnTo>
                    <a:lnTo>
                      <a:pt x="3011" y="734"/>
                    </a:lnTo>
                    <a:lnTo>
                      <a:pt x="2903" y="709"/>
                    </a:lnTo>
                    <a:lnTo>
                      <a:pt x="2783" y="683"/>
                    </a:lnTo>
                    <a:lnTo>
                      <a:pt x="2758" y="678"/>
                    </a:lnTo>
                    <a:lnTo>
                      <a:pt x="2744" y="671"/>
                    </a:lnTo>
                    <a:lnTo>
                      <a:pt x="2699" y="634"/>
                    </a:lnTo>
                    <a:lnTo>
                      <a:pt x="2655" y="600"/>
                    </a:lnTo>
                    <a:lnTo>
                      <a:pt x="2607" y="570"/>
                    </a:lnTo>
                    <a:lnTo>
                      <a:pt x="2562" y="543"/>
                    </a:lnTo>
                    <a:lnTo>
                      <a:pt x="2513" y="518"/>
                    </a:lnTo>
                    <a:lnTo>
                      <a:pt x="2464" y="497"/>
                    </a:lnTo>
                    <a:lnTo>
                      <a:pt x="2415" y="479"/>
                    </a:lnTo>
                    <a:lnTo>
                      <a:pt x="2364" y="463"/>
                    </a:lnTo>
                    <a:lnTo>
                      <a:pt x="2314" y="450"/>
                    </a:lnTo>
                    <a:lnTo>
                      <a:pt x="2261" y="440"/>
                    </a:lnTo>
                    <a:lnTo>
                      <a:pt x="2209" y="431"/>
                    </a:lnTo>
                    <a:lnTo>
                      <a:pt x="2157" y="426"/>
                    </a:lnTo>
                    <a:lnTo>
                      <a:pt x="2103" y="423"/>
                    </a:lnTo>
                    <a:lnTo>
                      <a:pt x="2048" y="421"/>
                    </a:lnTo>
                    <a:lnTo>
                      <a:pt x="1994" y="421"/>
                    </a:lnTo>
                    <a:lnTo>
                      <a:pt x="1940" y="423"/>
                    </a:lnTo>
                    <a:lnTo>
                      <a:pt x="1925" y="425"/>
                    </a:lnTo>
                    <a:lnTo>
                      <a:pt x="1888" y="425"/>
                    </a:lnTo>
                    <a:lnTo>
                      <a:pt x="1827" y="425"/>
                    </a:lnTo>
                    <a:lnTo>
                      <a:pt x="1750" y="423"/>
                    </a:lnTo>
                    <a:lnTo>
                      <a:pt x="1657" y="421"/>
                    </a:lnTo>
                    <a:lnTo>
                      <a:pt x="1552" y="420"/>
                    </a:lnTo>
                    <a:lnTo>
                      <a:pt x="1439" y="416"/>
                    </a:lnTo>
                    <a:lnTo>
                      <a:pt x="1319" y="413"/>
                    </a:lnTo>
                    <a:lnTo>
                      <a:pt x="1198" y="409"/>
                    </a:lnTo>
                    <a:lnTo>
                      <a:pt x="1074" y="404"/>
                    </a:lnTo>
                    <a:lnTo>
                      <a:pt x="956" y="399"/>
                    </a:lnTo>
                    <a:lnTo>
                      <a:pt x="843" y="394"/>
                    </a:lnTo>
                    <a:lnTo>
                      <a:pt x="740" y="389"/>
                    </a:lnTo>
                    <a:lnTo>
                      <a:pt x="651" y="384"/>
                    </a:lnTo>
                    <a:lnTo>
                      <a:pt x="576" y="379"/>
                    </a:lnTo>
                    <a:lnTo>
                      <a:pt x="521" y="372"/>
                    </a:lnTo>
                    <a:lnTo>
                      <a:pt x="510" y="371"/>
                    </a:lnTo>
                    <a:lnTo>
                      <a:pt x="502" y="367"/>
                    </a:lnTo>
                    <a:lnTo>
                      <a:pt x="493" y="364"/>
                    </a:lnTo>
                    <a:lnTo>
                      <a:pt x="487" y="359"/>
                    </a:lnTo>
                    <a:lnTo>
                      <a:pt x="475" y="349"/>
                    </a:lnTo>
                    <a:lnTo>
                      <a:pt x="463" y="337"/>
                    </a:lnTo>
                    <a:lnTo>
                      <a:pt x="200" y="39"/>
                    </a:lnTo>
                    <a:lnTo>
                      <a:pt x="195" y="33"/>
                    </a:lnTo>
                    <a:lnTo>
                      <a:pt x="188" y="27"/>
                    </a:lnTo>
                    <a:lnTo>
                      <a:pt x="181" y="24"/>
                    </a:lnTo>
                    <a:lnTo>
                      <a:pt x="173" y="19"/>
                    </a:lnTo>
                    <a:lnTo>
                      <a:pt x="132" y="12"/>
                    </a:lnTo>
                    <a:lnTo>
                      <a:pt x="92" y="7"/>
                    </a:lnTo>
                    <a:lnTo>
                      <a:pt x="51" y="4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07" name="Freeform 358">
                <a:extLst>
                  <a:ext uri="{FF2B5EF4-FFF2-40B4-BE49-F238E27FC236}">
                    <a16:creationId xmlns:a16="http://schemas.microsoft.com/office/drawing/2014/main" id="{C51D5F76-B5B4-4135-BFC2-01B2EFB82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795"/>
                <a:ext cx="3422" cy="717"/>
              </a:xfrm>
              <a:custGeom>
                <a:avLst/>
                <a:gdLst>
                  <a:gd name="T0" fmla="*/ 3422 w 3422"/>
                  <a:gd name="T1" fmla="*/ 565 h 717"/>
                  <a:gd name="T2" fmla="*/ 3416 w 3422"/>
                  <a:gd name="T3" fmla="*/ 585 h 717"/>
                  <a:gd name="T4" fmla="*/ 3410 w 3422"/>
                  <a:gd name="T5" fmla="*/ 605 h 717"/>
                  <a:gd name="T6" fmla="*/ 3402 w 3422"/>
                  <a:gd name="T7" fmla="*/ 626 h 717"/>
                  <a:gd name="T8" fmla="*/ 3394 w 3422"/>
                  <a:gd name="T9" fmla="*/ 646 h 717"/>
                  <a:gd name="T10" fmla="*/ 3383 w 3422"/>
                  <a:gd name="T11" fmla="*/ 663 h 717"/>
                  <a:gd name="T12" fmla="*/ 3372 w 3422"/>
                  <a:gd name="T13" fmla="*/ 678 h 717"/>
                  <a:gd name="T14" fmla="*/ 3367 w 3422"/>
                  <a:gd name="T15" fmla="*/ 685 h 717"/>
                  <a:gd name="T16" fmla="*/ 3360 w 3422"/>
                  <a:gd name="T17" fmla="*/ 692 h 717"/>
                  <a:gd name="T18" fmla="*/ 3353 w 3422"/>
                  <a:gd name="T19" fmla="*/ 697 h 717"/>
                  <a:gd name="T20" fmla="*/ 3346 w 3422"/>
                  <a:gd name="T21" fmla="*/ 700 h 717"/>
                  <a:gd name="T22" fmla="*/ 3323 w 3422"/>
                  <a:gd name="T23" fmla="*/ 707 h 717"/>
                  <a:gd name="T24" fmla="*/ 3299 w 3422"/>
                  <a:gd name="T25" fmla="*/ 712 h 717"/>
                  <a:gd name="T26" fmla="*/ 3274 w 3422"/>
                  <a:gd name="T27" fmla="*/ 715 h 717"/>
                  <a:gd name="T28" fmla="*/ 3247 w 3422"/>
                  <a:gd name="T29" fmla="*/ 717 h 717"/>
                  <a:gd name="T30" fmla="*/ 3218 w 3422"/>
                  <a:gd name="T31" fmla="*/ 717 h 717"/>
                  <a:gd name="T32" fmla="*/ 3188 w 3422"/>
                  <a:gd name="T33" fmla="*/ 717 h 717"/>
                  <a:gd name="T34" fmla="*/ 3157 w 3422"/>
                  <a:gd name="T35" fmla="*/ 717 h 717"/>
                  <a:gd name="T36" fmla="*/ 3127 w 3422"/>
                  <a:gd name="T37" fmla="*/ 714 h 717"/>
                  <a:gd name="T38" fmla="*/ 3061 w 3422"/>
                  <a:gd name="T39" fmla="*/ 709 h 717"/>
                  <a:gd name="T40" fmla="*/ 2995 w 3422"/>
                  <a:gd name="T41" fmla="*/ 700 h 717"/>
                  <a:gd name="T42" fmla="*/ 2926 w 3422"/>
                  <a:gd name="T43" fmla="*/ 690 h 717"/>
                  <a:gd name="T44" fmla="*/ 2857 w 3422"/>
                  <a:gd name="T45" fmla="*/ 680 h 717"/>
                  <a:gd name="T46" fmla="*/ 2784 w 3422"/>
                  <a:gd name="T47" fmla="*/ 666 h 717"/>
                  <a:gd name="T48" fmla="*/ 2713 w 3422"/>
                  <a:gd name="T49" fmla="*/ 653 h 717"/>
                  <a:gd name="T50" fmla="*/ 2644 w 3422"/>
                  <a:gd name="T51" fmla="*/ 638 h 717"/>
                  <a:gd name="T52" fmla="*/ 2573 w 3422"/>
                  <a:gd name="T53" fmla="*/ 622 h 717"/>
                  <a:gd name="T54" fmla="*/ 2504 w 3422"/>
                  <a:gd name="T55" fmla="*/ 607 h 717"/>
                  <a:gd name="T56" fmla="*/ 2436 w 3422"/>
                  <a:gd name="T57" fmla="*/ 592 h 717"/>
                  <a:gd name="T58" fmla="*/ 2367 w 3422"/>
                  <a:gd name="T59" fmla="*/ 577 h 717"/>
                  <a:gd name="T60" fmla="*/ 2296 w 3422"/>
                  <a:gd name="T61" fmla="*/ 563 h 717"/>
                  <a:gd name="T62" fmla="*/ 1427 w 3422"/>
                  <a:gd name="T63" fmla="*/ 357 h 717"/>
                  <a:gd name="T64" fmla="*/ 0 w 3422"/>
                  <a:gd name="T65" fmla="*/ 9 h 717"/>
                  <a:gd name="T66" fmla="*/ 0 w 3422"/>
                  <a:gd name="T67" fmla="*/ 0 h 717"/>
                  <a:gd name="T68" fmla="*/ 2375 w 3422"/>
                  <a:gd name="T69" fmla="*/ 499 h 717"/>
                  <a:gd name="T70" fmla="*/ 2387 w 3422"/>
                  <a:gd name="T71" fmla="*/ 502 h 717"/>
                  <a:gd name="T72" fmla="*/ 2391 w 3422"/>
                  <a:gd name="T73" fmla="*/ 504 h 717"/>
                  <a:gd name="T74" fmla="*/ 2391 w 3422"/>
                  <a:gd name="T75" fmla="*/ 506 h 717"/>
                  <a:gd name="T76" fmla="*/ 2387 w 3422"/>
                  <a:gd name="T77" fmla="*/ 507 h 717"/>
                  <a:gd name="T78" fmla="*/ 2384 w 3422"/>
                  <a:gd name="T79" fmla="*/ 507 h 717"/>
                  <a:gd name="T80" fmla="*/ 2384 w 3422"/>
                  <a:gd name="T81" fmla="*/ 509 h 717"/>
                  <a:gd name="T82" fmla="*/ 2387 w 3422"/>
                  <a:gd name="T83" fmla="*/ 511 h 717"/>
                  <a:gd name="T84" fmla="*/ 2399 w 3422"/>
                  <a:gd name="T85" fmla="*/ 512 h 717"/>
                  <a:gd name="T86" fmla="*/ 2487 w 3422"/>
                  <a:gd name="T87" fmla="*/ 524 h 717"/>
                  <a:gd name="T88" fmla="*/ 2600 w 3422"/>
                  <a:gd name="T89" fmla="*/ 536 h 717"/>
                  <a:gd name="T90" fmla="*/ 2722 w 3422"/>
                  <a:gd name="T91" fmla="*/ 546 h 717"/>
                  <a:gd name="T92" fmla="*/ 2847 w 3422"/>
                  <a:gd name="T93" fmla="*/ 555 h 717"/>
                  <a:gd name="T94" fmla="*/ 2971 w 3422"/>
                  <a:gd name="T95" fmla="*/ 560 h 717"/>
                  <a:gd name="T96" fmla="*/ 3034 w 3422"/>
                  <a:gd name="T97" fmla="*/ 561 h 717"/>
                  <a:gd name="T98" fmla="*/ 3095 w 3422"/>
                  <a:gd name="T99" fmla="*/ 561 h 717"/>
                  <a:gd name="T100" fmla="*/ 3152 w 3422"/>
                  <a:gd name="T101" fmla="*/ 561 h 717"/>
                  <a:gd name="T102" fmla="*/ 3210 w 3422"/>
                  <a:gd name="T103" fmla="*/ 560 h 717"/>
                  <a:gd name="T104" fmla="*/ 3264 w 3422"/>
                  <a:gd name="T105" fmla="*/ 556 h 717"/>
                  <a:gd name="T106" fmla="*/ 3314 w 3422"/>
                  <a:gd name="T107" fmla="*/ 553 h 717"/>
                  <a:gd name="T108" fmla="*/ 3361 w 3422"/>
                  <a:gd name="T109" fmla="*/ 548 h 717"/>
                  <a:gd name="T110" fmla="*/ 3404 w 3422"/>
                  <a:gd name="T111" fmla="*/ 540 h 717"/>
                  <a:gd name="T112" fmla="*/ 3407 w 3422"/>
                  <a:gd name="T113" fmla="*/ 546 h 717"/>
                  <a:gd name="T114" fmla="*/ 3410 w 3422"/>
                  <a:gd name="T115" fmla="*/ 553 h 717"/>
                  <a:gd name="T116" fmla="*/ 3416 w 3422"/>
                  <a:gd name="T117" fmla="*/ 560 h 717"/>
                  <a:gd name="T118" fmla="*/ 3422 w 3422"/>
                  <a:gd name="T119" fmla="*/ 565 h 71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422" h="717">
                    <a:moveTo>
                      <a:pt x="3422" y="565"/>
                    </a:moveTo>
                    <a:lnTo>
                      <a:pt x="3416" y="585"/>
                    </a:lnTo>
                    <a:lnTo>
                      <a:pt x="3410" y="605"/>
                    </a:lnTo>
                    <a:lnTo>
                      <a:pt x="3402" y="626"/>
                    </a:lnTo>
                    <a:lnTo>
                      <a:pt x="3394" y="646"/>
                    </a:lnTo>
                    <a:lnTo>
                      <a:pt x="3383" y="663"/>
                    </a:lnTo>
                    <a:lnTo>
                      <a:pt x="3372" y="678"/>
                    </a:lnTo>
                    <a:lnTo>
                      <a:pt x="3367" y="685"/>
                    </a:lnTo>
                    <a:lnTo>
                      <a:pt x="3360" y="692"/>
                    </a:lnTo>
                    <a:lnTo>
                      <a:pt x="3353" y="697"/>
                    </a:lnTo>
                    <a:lnTo>
                      <a:pt x="3346" y="700"/>
                    </a:lnTo>
                    <a:lnTo>
                      <a:pt x="3323" y="707"/>
                    </a:lnTo>
                    <a:lnTo>
                      <a:pt x="3299" y="712"/>
                    </a:lnTo>
                    <a:lnTo>
                      <a:pt x="3274" y="715"/>
                    </a:lnTo>
                    <a:lnTo>
                      <a:pt x="3247" y="717"/>
                    </a:lnTo>
                    <a:lnTo>
                      <a:pt x="3218" y="717"/>
                    </a:lnTo>
                    <a:lnTo>
                      <a:pt x="3188" y="717"/>
                    </a:lnTo>
                    <a:lnTo>
                      <a:pt x="3157" y="717"/>
                    </a:lnTo>
                    <a:lnTo>
                      <a:pt x="3127" y="714"/>
                    </a:lnTo>
                    <a:lnTo>
                      <a:pt x="3061" y="709"/>
                    </a:lnTo>
                    <a:lnTo>
                      <a:pt x="2995" y="700"/>
                    </a:lnTo>
                    <a:lnTo>
                      <a:pt x="2926" y="690"/>
                    </a:lnTo>
                    <a:lnTo>
                      <a:pt x="2857" y="680"/>
                    </a:lnTo>
                    <a:lnTo>
                      <a:pt x="2784" y="666"/>
                    </a:lnTo>
                    <a:lnTo>
                      <a:pt x="2713" y="653"/>
                    </a:lnTo>
                    <a:lnTo>
                      <a:pt x="2644" y="638"/>
                    </a:lnTo>
                    <a:lnTo>
                      <a:pt x="2573" y="622"/>
                    </a:lnTo>
                    <a:lnTo>
                      <a:pt x="2504" y="607"/>
                    </a:lnTo>
                    <a:lnTo>
                      <a:pt x="2436" y="592"/>
                    </a:lnTo>
                    <a:lnTo>
                      <a:pt x="2367" y="577"/>
                    </a:lnTo>
                    <a:lnTo>
                      <a:pt x="2296" y="563"/>
                    </a:lnTo>
                    <a:lnTo>
                      <a:pt x="1427" y="357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2375" y="499"/>
                    </a:lnTo>
                    <a:lnTo>
                      <a:pt x="2387" y="502"/>
                    </a:lnTo>
                    <a:lnTo>
                      <a:pt x="2391" y="504"/>
                    </a:lnTo>
                    <a:lnTo>
                      <a:pt x="2391" y="506"/>
                    </a:lnTo>
                    <a:lnTo>
                      <a:pt x="2387" y="507"/>
                    </a:lnTo>
                    <a:lnTo>
                      <a:pt x="2384" y="507"/>
                    </a:lnTo>
                    <a:lnTo>
                      <a:pt x="2384" y="509"/>
                    </a:lnTo>
                    <a:lnTo>
                      <a:pt x="2387" y="511"/>
                    </a:lnTo>
                    <a:lnTo>
                      <a:pt x="2399" y="512"/>
                    </a:lnTo>
                    <a:lnTo>
                      <a:pt x="2487" y="524"/>
                    </a:lnTo>
                    <a:lnTo>
                      <a:pt x="2600" y="536"/>
                    </a:lnTo>
                    <a:lnTo>
                      <a:pt x="2722" y="546"/>
                    </a:lnTo>
                    <a:lnTo>
                      <a:pt x="2847" y="555"/>
                    </a:lnTo>
                    <a:lnTo>
                      <a:pt x="2971" y="560"/>
                    </a:lnTo>
                    <a:lnTo>
                      <a:pt x="3034" y="561"/>
                    </a:lnTo>
                    <a:lnTo>
                      <a:pt x="3095" y="561"/>
                    </a:lnTo>
                    <a:lnTo>
                      <a:pt x="3152" y="561"/>
                    </a:lnTo>
                    <a:lnTo>
                      <a:pt x="3210" y="560"/>
                    </a:lnTo>
                    <a:lnTo>
                      <a:pt x="3264" y="556"/>
                    </a:lnTo>
                    <a:lnTo>
                      <a:pt x="3314" y="553"/>
                    </a:lnTo>
                    <a:lnTo>
                      <a:pt x="3361" y="548"/>
                    </a:lnTo>
                    <a:lnTo>
                      <a:pt x="3404" y="540"/>
                    </a:lnTo>
                    <a:lnTo>
                      <a:pt x="3407" y="546"/>
                    </a:lnTo>
                    <a:lnTo>
                      <a:pt x="3410" y="553"/>
                    </a:lnTo>
                    <a:lnTo>
                      <a:pt x="3416" y="560"/>
                    </a:lnTo>
                    <a:lnTo>
                      <a:pt x="3422" y="565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08" name="Freeform 359">
                <a:extLst>
                  <a:ext uri="{FF2B5EF4-FFF2-40B4-BE49-F238E27FC236}">
                    <a16:creationId xmlns:a16="http://schemas.microsoft.com/office/drawing/2014/main" id="{5D64958F-904A-47A5-B225-05221C1FD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802"/>
                <a:ext cx="3431" cy="742"/>
              </a:xfrm>
              <a:custGeom>
                <a:avLst/>
                <a:gdLst>
                  <a:gd name="T0" fmla="*/ 3427 w 3431"/>
                  <a:gd name="T1" fmla="*/ 561 h 742"/>
                  <a:gd name="T2" fmla="*/ 3426 w 3431"/>
                  <a:gd name="T3" fmla="*/ 566 h 742"/>
                  <a:gd name="T4" fmla="*/ 3419 w 3431"/>
                  <a:gd name="T5" fmla="*/ 575 h 742"/>
                  <a:gd name="T6" fmla="*/ 3416 w 3431"/>
                  <a:gd name="T7" fmla="*/ 587 h 742"/>
                  <a:gd name="T8" fmla="*/ 3417 w 3431"/>
                  <a:gd name="T9" fmla="*/ 600 h 742"/>
                  <a:gd name="T10" fmla="*/ 3414 w 3431"/>
                  <a:gd name="T11" fmla="*/ 627 h 742"/>
                  <a:gd name="T12" fmla="*/ 3400 w 3431"/>
                  <a:gd name="T13" fmla="*/ 663 h 742"/>
                  <a:gd name="T14" fmla="*/ 3382 w 3431"/>
                  <a:gd name="T15" fmla="*/ 693 h 742"/>
                  <a:gd name="T16" fmla="*/ 3360 w 3431"/>
                  <a:gd name="T17" fmla="*/ 717 h 742"/>
                  <a:gd name="T18" fmla="*/ 3323 w 3431"/>
                  <a:gd name="T19" fmla="*/ 730 h 742"/>
                  <a:gd name="T20" fmla="*/ 3274 w 3431"/>
                  <a:gd name="T21" fmla="*/ 739 h 742"/>
                  <a:gd name="T22" fmla="*/ 3218 w 3431"/>
                  <a:gd name="T23" fmla="*/ 742 h 742"/>
                  <a:gd name="T24" fmla="*/ 3157 w 3431"/>
                  <a:gd name="T25" fmla="*/ 740 h 742"/>
                  <a:gd name="T26" fmla="*/ 3061 w 3431"/>
                  <a:gd name="T27" fmla="*/ 732 h 742"/>
                  <a:gd name="T28" fmla="*/ 2926 w 3431"/>
                  <a:gd name="T29" fmla="*/ 715 h 742"/>
                  <a:gd name="T30" fmla="*/ 2784 w 3431"/>
                  <a:gd name="T31" fmla="*/ 691 h 742"/>
                  <a:gd name="T32" fmla="*/ 2644 w 3431"/>
                  <a:gd name="T33" fmla="*/ 663 h 742"/>
                  <a:gd name="T34" fmla="*/ 2504 w 3431"/>
                  <a:gd name="T35" fmla="*/ 632 h 742"/>
                  <a:gd name="T36" fmla="*/ 2367 w 3431"/>
                  <a:gd name="T37" fmla="*/ 602 h 742"/>
                  <a:gd name="T38" fmla="*/ 1427 w 3431"/>
                  <a:gd name="T39" fmla="*/ 382 h 742"/>
                  <a:gd name="T40" fmla="*/ 0 w 3431"/>
                  <a:gd name="T41" fmla="*/ 0 h 742"/>
                  <a:gd name="T42" fmla="*/ 2408 w 3431"/>
                  <a:gd name="T43" fmla="*/ 529 h 742"/>
                  <a:gd name="T44" fmla="*/ 2472 w 3431"/>
                  <a:gd name="T45" fmla="*/ 538 h 742"/>
                  <a:gd name="T46" fmla="*/ 2505 w 3431"/>
                  <a:gd name="T47" fmla="*/ 539 h 742"/>
                  <a:gd name="T48" fmla="*/ 2514 w 3431"/>
                  <a:gd name="T49" fmla="*/ 536 h 742"/>
                  <a:gd name="T50" fmla="*/ 2585 w 3431"/>
                  <a:gd name="T51" fmla="*/ 543 h 742"/>
                  <a:gd name="T52" fmla="*/ 2590 w 3431"/>
                  <a:gd name="T53" fmla="*/ 553 h 742"/>
                  <a:gd name="T54" fmla="*/ 2806 w 3431"/>
                  <a:gd name="T55" fmla="*/ 573 h 742"/>
                  <a:gd name="T56" fmla="*/ 3015 w 3431"/>
                  <a:gd name="T57" fmla="*/ 582 h 742"/>
                  <a:gd name="T58" fmla="*/ 3115 w 3431"/>
                  <a:gd name="T59" fmla="*/ 582 h 742"/>
                  <a:gd name="T60" fmla="*/ 3210 w 3431"/>
                  <a:gd name="T61" fmla="*/ 576 h 742"/>
                  <a:gd name="T62" fmla="*/ 3301 w 3431"/>
                  <a:gd name="T63" fmla="*/ 568 h 742"/>
                  <a:gd name="T64" fmla="*/ 3385 w 3431"/>
                  <a:gd name="T65" fmla="*/ 554 h 742"/>
                  <a:gd name="T66" fmla="*/ 3405 w 3431"/>
                  <a:gd name="T67" fmla="*/ 560 h 742"/>
                  <a:gd name="T68" fmla="*/ 3424 w 3431"/>
                  <a:gd name="T69" fmla="*/ 558 h 74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431" h="742">
                    <a:moveTo>
                      <a:pt x="3424" y="558"/>
                    </a:moveTo>
                    <a:lnTo>
                      <a:pt x="3427" y="561"/>
                    </a:lnTo>
                    <a:lnTo>
                      <a:pt x="3431" y="563"/>
                    </a:lnTo>
                    <a:lnTo>
                      <a:pt x="3426" y="566"/>
                    </a:lnTo>
                    <a:lnTo>
                      <a:pt x="3422" y="570"/>
                    </a:lnTo>
                    <a:lnTo>
                      <a:pt x="3419" y="575"/>
                    </a:lnTo>
                    <a:lnTo>
                      <a:pt x="3416" y="582"/>
                    </a:lnTo>
                    <a:lnTo>
                      <a:pt x="3416" y="587"/>
                    </a:lnTo>
                    <a:lnTo>
                      <a:pt x="3416" y="593"/>
                    </a:lnTo>
                    <a:lnTo>
                      <a:pt x="3417" y="600"/>
                    </a:lnTo>
                    <a:lnTo>
                      <a:pt x="3419" y="607"/>
                    </a:lnTo>
                    <a:lnTo>
                      <a:pt x="3414" y="627"/>
                    </a:lnTo>
                    <a:lnTo>
                      <a:pt x="3407" y="646"/>
                    </a:lnTo>
                    <a:lnTo>
                      <a:pt x="3400" y="663"/>
                    </a:lnTo>
                    <a:lnTo>
                      <a:pt x="3392" y="680"/>
                    </a:lnTo>
                    <a:lnTo>
                      <a:pt x="3382" y="693"/>
                    </a:lnTo>
                    <a:lnTo>
                      <a:pt x="3372" y="707"/>
                    </a:lnTo>
                    <a:lnTo>
                      <a:pt x="3360" y="717"/>
                    </a:lnTo>
                    <a:lnTo>
                      <a:pt x="3346" y="725"/>
                    </a:lnTo>
                    <a:lnTo>
                      <a:pt x="3323" y="730"/>
                    </a:lnTo>
                    <a:lnTo>
                      <a:pt x="3299" y="735"/>
                    </a:lnTo>
                    <a:lnTo>
                      <a:pt x="3274" y="739"/>
                    </a:lnTo>
                    <a:lnTo>
                      <a:pt x="3247" y="740"/>
                    </a:lnTo>
                    <a:lnTo>
                      <a:pt x="3218" y="742"/>
                    </a:lnTo>
                    <a:lnTo>
                      <a:pt x="3188" y="742"/>
                    </a:lnTo>
                    <a:lnTo>
                      <a:pt x="3157" y="740"/>
                    </a:lnTo>
                    <a:lnTo>
                      <a:pt x="3127" y="739"/>
                    </a:lnTo>
                    <a:lnTo>
                      <a:pt x="3061" y="732"/>
                    </a:lnTo>
                    <a:lnTo>
                      <a:pt x="2995" y="725"/>
                    </a:lnTo>
                    <a:lnTo>
                      <a:pt x="2926" y="715"/>
                    </a:lnTo>
                    <a:lnTo>
                      <a:pt x="2857" y="705"/>
                    </a:lnTo>
                    <a:lnTo>
                      <a:pt x="2784" y="691"/>
                    </a:lnTo>
                    <a:lnTo>
                      <a:pt x="2713" y="678"/>
                    </a:lnTo>
                    <a:lnTo>
                      <a:pt x="2644" y="663"/>
                    </a:lnTo>
                    <a:lnTo>
                      <a:pt x="2573" y="647"/>
                    </a:lnTo>
                    <a:lnTo>
                      <a:pt x="2504" y="632"/>
                    </a:lnTo>
                    <a:lnTo>
                      <a:pt x="2436" y="617"/>
                    </a:lnTo>
                    <a:lnTo>
                      <a:pt x="2367" y="602"/>
                    </a:lnTo>
                    <a:lnTo>
                      <a:pt x="2296" y="587"/>
                    </a:lnTo>
                    <a:lnTo>
                      <a:pt x="1427" y="382"/>
                    </a:lnTo>
                    <a:lnTo>
                      <a:pt x="0" y="34"/>
                    </a:lnTo>
                    <a:lnTo>
                      <a:pt x="0" y="0"/>
                    </a:lnTo>
                    <a:lnTo>
                      <a:pt x="2375" y="524"/>
                    </a:lnTo>
                    <a:lnTo>
                      <a:pt x="2408" y="529"/>
                    </a:lnTo>
                    <a:lnTo>
                      <a:pt x="2440" y="533"/>
                    </a:lnTo>
                    <a:lnTo>
                      <a:pt x="2472" y="538"/>
                    </a:lnTo>
                    <a:lnTo>
                      <a:pt x="2504" y="541"/>
                    </a:lnTo>
                    <a:lnTo>
                      <a:pt x="2505" y="539"/>
                    </a:lnTo>
                    <a:lnTo>
                      <a:pt x="2509" y="538"/>
                    </a:lnTo>
                    <a:lnTo>
                      <a:pt x="2514" y="536"/>
                    </a:lnTo>
                    <a:lnTo>
                      <a:pt x="2519" y="536"/>
                    </a:lnTo>
                    <a:lnTo>
                      <a:pt x="2585" y="543"/>
                    </a:lnTo>
                    <a:lnTo>
                      <a:pt x="2588" y="546"/>
                    </a:lnTo>
                    <a:lnTo>
                      <a:pt x="2590" y="553"/>
                    </a:lnTo>
                    <a:lnTo>
                      <a:pt x="2700" y="563"/>
                    </a:lnTo>
                    <a:lnTo>
                      <a:pt x="2806" y="573"/>
                    </a:lnTo>
                    <a:lnTo>
                      <a:pt x="2912" y="578"/>
                    </a:lnTo>
                    <a:lnTo>
                      <a:pt x="3015" y="582"/>
                    </a:lnTo>
                    <a:lnTo>
                      <a:pt x="3066" y="582"/>
                    </a:lnTo>
                    <a:lnTo>
                      <a:pt x="3115" y="582"/>
                    </a:lnTo>
                    <a:lnTo>
                      <a:pt x="3162" y="580"/>
                    </a:lnTo>
                    <a:lnTo>
                      <a:pt x="3210" y="576"/>
                    </a:lnTo>
                    <a:lnTo>
                      <a:pt x="3257" y="573"/>
                    </a:lnTo>
                    <a:lnTo>
                      <a:pt x="3301" y="568"/>
                    </a:lnTo>
                    <a:lnTo>
                      <a:pt x="3345" y="561"/>
                    </a:lnTo>
                    <a:lnTo>
                      <a:pt x="3385" y="554"/>
                    </a:lnTo>
                    <a:lnTo>
                      <a:pt x="3397" y="558"/>
                    </a:lnTo>
                    <a:lnTo>
                      <a:pt x="3405" y="560"/>
                    </a:lnTo>
                    <a:lnTo>
                      <a:pt x="3414" y="560"/>
                    </a:lnTo>
                    <a:lnTo>
                      <a:pt x="3424" y="558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09" name="Freeform 360">
                <a:extLst>
                  <a:ext uri="{FF2B5EF4-FFF2-40B4-BE49-F238E27FC236}">
                    <a16:creationId xmlns:a16="http://schemas.microsoft.com/office/drawing/2014/main" id="{FBD03901-3BBB-413E-AA72-FF6FF895C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61"/>
                <a:ext cx="3458" cy="1003"/>
              </a:xfrm>
              <a:custGeom>
                <a:avLst/>
                <a:gdLst>
                  <a:gd name="T0" fmla="*/ 0 w 3458"/>
                  <a:gd name="T1" fmla="*/ 7 h 1003"/>
                  <a:gd name="T2" fmla="*/ 11 w 3458"/>
                  <a:gd name="T3" fmla="*/ 0 h 1003"/>
                  <a:gd name="T4" fmla="*/ 132 w 3458"/>
                  <a:gd name="T5" fmla="*/ 12 h 1003"/>
                  <a:gd name="T6" fmla="*/ 188 w 3458"/>
                  <a:gd name="T7" fmla="*/ 27 h 1003"/>
                  <a:gd name="T8" fmla="*/ 463 w 3458"/>
                  <a:gd name="T9" fmla="*/ 337 h 1003"/>
                  <a:gd name="T10" fmla="*/ 493 w 3458"/>
                  <a:gd name="T11" fmla="*/ 364 h 1003"/>
                  <a:gd name="T12" fmla="*/ 521 w 3458"/>
                  <a:gd name="T13" fmla="*/ 372 h 1003"/>
                  <a:gd name="T14" fmla="*/ 666 w 3458"/>
                  <a:gd name="T15" fmla="*/ 384 h 1003"/>
                  <a:gd name="T16" fmla="*/ 884 w 3458"/>
                  <a:gd name="T17" fmla="*/ 396 h 1003"/>
                  <a:gd name="T18" fmla="*/ 1140 w 3458"/>
                  <a:gd name="T19" fmla="*/ 408 h 1003"/>
                  <a:gd name="T20" fmla="*/ 1405 w 3458"/>
                  <a:gd name="T21" fmla="*/ 416 h 1003"/>
                  <a:gd name="T22" fmla="*/ 1647 w 3458"/>
                  <a:gd name="T23" fmla="*/ 421 h 1003"/>
                  <a:gd name="T24" fmla="*/ 1711 w 3458"/>
                  <a:gd name="T25" fmla="*/ 442 h 1003"/>
                  <a:gd name="T26" fmla="*/ 1741 w 3458"/>
                  <a:gd name="T27" fmla="*/ 491 h 1003"/>
                  <a:gd name="T28" fmla="*/ 1824 w 3458"/>
                  <a:gd name="T29" fmla="*/ 583 h 1003"/>
                  <a:gd name="T30" fmla="*/ 1918 w 3458"/>
                  <a:gd name="T31" fmla="*/ 670 h 1003"/>
                  <a:gd name="T32" fmla="*/ 1976 w 3458"/>
                  <a:gd name="T33" fmla="*/ 714 h 1003"/>
                  <a:gd name="T34" fmla="*/ 2452 w 3458"/>
                  <a:gd name="T35" fmla="*/ 793 h 1003"/>
                  <a:gd name="T36" fmla="*/ 2533 w 3458"/>
                  <a:gd name="T37" fmla="*/ 791 h 1003"/>
                  <a:gd name="T38" fmla="*/ 2602 w 3458"/>
                  <a:gd name="T39" fmla="*/ 781 h 1003"/>
                  <a:gd name="T40" fmla="*/ 2661 w 3458"/>
                  <a:gd name="T41" fmla="*/ 761 h 1003"/>
                  <a:gd name="T42" fmla="*/ 2710 w 3458"/>
                  <a:gd name="T43" fmla="*/ 732 h 1003"/>
                  <a:gd name="T44" fmla="*/ 2747 w 3458"/>
                  <a:gd name="T45" fmla="*/ 693 h 1003"/>
                  <a:gd name="T46" fmla="*/ 2783 w 3458"/>
                  <a:gd name="T47" fmla="*/ 683 h 1003"/>
                  <a:gd name="T48" fmla="*/ 3109 w 3458"/>
                  <a:gd name="T49" fmla="*/ 759 h 1003"/>
                  <a:gd name="T50" fmla="*/ 3274 w 3458"/>
                  <a:gd name="T51" fmla="*/ 812 h 1003"/>
                  <a:gd name="T52" fmla="*/ 3374 w 3458"/>
                  <a:gd name="T53" fmla="*/ 854 h 1003"/>
                  <a:gd name="T54" fmla="*/ 3458 w 3458"/>
                  <a:gd name="T55" fmla="*/ 896 h 1003"/>
                  <a:gd name="T56" fmla="*/ 3428 w 3458"/>
                  <a:gd name="T57" fmla="*/ 928 h 1003"/>
                  <a:gd name="T58" fmla="*/ 3411 w 3458"/>
                  <a:gd name="T59" fmla="*/ 967 h 1003"/>
                  <a:gd name="T60" fmla="*/ 3403 w 3458"/>
                  <a:gd name="T61" fmla="*/ 1003 h 1003"/>
                  <a:gd name="T62" fmla="*/ 3296 w 3458"/>
                  <a:gd name="T63" fmla="*/ 999 h 1003"/>
                  <a:gd name="T64" fmla="*/ 3203 w 3458"/>
                  <a:gd name="T65" fmla="*/ 986 h 1003"/>
                  <a:gd name="T66" fmla="*/ 3036 w 3458"/>
                  <a:gd name="T67" fmla="*/ 962 h 1003"/>
                  <a:gd name="T68" fmla="*/ 2839 w 3458"/>
                  <a:gd name="T69" fmla="*/ 930 h 1003"/>
                  <a:gd name="T70" fmla="*/ 2619 w 3458"/>
                  <a:gd name="T71" fmla="*/ 889 h 1003"/>
                  <a:gd name="T72" fmla="*/ 2378 w 3458"/>
                  <a:gd name="T73" fmla="*/ 840 h 1003"/>
                  <a:gd name="T74" fmla="*/ 2116 w 3458"/>
                  <a:gd name="T75" fmla="*/ 785 h 1003"/>
                  <a:gd name="T76" fmla="*/ 569 w 3458"/>
                  <a:gd name="T77" fmla="*/ 430 h 1003"/>
                  <a:gd name="T78" fmla="*/ 510 w 3458"/>
                  <a:gd name="T79" fmla="*/ 409 h 1003"/>
                  <a:gd name="T80" fmla="*/ 456 w 3458"/>
                  <a:gd name="T81" fmla="*/ 379 h 1003"/>
                  <a:gd name="T82" fmla="*/ 392 w 3458"/>
                  <a:gd name="T83" fmla="*/ 323 h 1003"/>
                  <a:gd name="T84" fmla="*/ 301 w 3458"/>
                  <a:gd name="T85" fmla="*/ 224 h 1003"/>
                  <a:gd name="T86" fmla="*/ 223 w 3458"/>
                  <a:gd name="T87" fmla="*/ 142 h 1003"/>
                  <a:gd name="T88" fmla="*/ 171 w 3458"/>
                  <a:gd name="T89" fmla="*/ 100 h 1003"/>
                  <a:gd name="T90" fmla="*/ 114 w 3458"/>
                  <a:gd name="T91" fmla="*/ 66 h 1003"/>
                  <a:gd name="T92" fmla="*/ 49 w 3458"/>
                  <a:gd name="T93" fmla="*/ 46 h 100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3458" h="1003">
                    <a:moveTo>
                      <a:pt x="0" y="39"/>
                    </a:moveTo>
                    <a:lnTo>
                      <a:pt x="0" y="12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51" y="4"/>
                    </a:lnTo>
                    <a:lnTo>
                      <a:pt x="92" y="7"/>
                    </a:lnTo>
                    <a:lnTo>
                      <a:pt x="132" y="12"/>
                    </a:lnTo>
                    <a:lnTo>
                      <a:pt x="173" y="19"/>
                    </a:lnTo>
                    <a:lnTo>
                      <a:pt x="181" y="24"/>
                    </a:lnTo>
                    <a:lnTo>
                      <a:pt x="188" y="27"/>
                    </a:lnTo>
                    <a:lnTo>
                      <a:pt x="195" y="33"/>
                    </a:lnTo>
                    <a:lnTo>
                      <a:pt x="200" y="39"/>
                    </a:lnTo>
                    <a:lnTo>
                      <a:pt x="463" y="337"/>
                    </a:lnTo>
                    <a:lnTo>
                      <a:pt x="475" y="349"/>
                    </a:lnTo>
                    <a:lnTo>
                      <a:pt x="487" y="359"/>
                    </a:lnTo>
                    <a:lnTo>
                      <a:pt x="493" y="364"/>
                    </a:lnTo>
                    <a:lnTo>
                      <a:pt x="502" y="367"/>
                    </a:lnTo>
                    <a:lnTo>
                      <a:pt x="510" y="371"/>
                    </a:lnTo>
                    <a:lnTo>
                      <a:pt x="521" y="372"/>
                    </a:lnTo>
                    <a:lnTo>
                      <a:pt x="559" y="377"/>
                    </a:lnTo>
                    <a:lnTo>
                      <a:pt x="608" y="381"/>
                    </a:lnTo>
                    <a:lnTo>
                      <a:pt x="666" y="384"/>
                    </a:lnTo>
                    <a:lnTo>
                      <a:pt x="732" y="389"/>
                    </a:lnTo>
                    <a:lnTo>
                      <a:pt x="804" y="393"/>
                    </a:lnTo>
                    <a:lnTo>
                      <a:pt x="884" y="396"/>
                    </a:lnTo>
                    <a:lnTo>
                      <a:pt x="966" y="401"/>
                    </a:lnTo>
                    <a:lnTo>
                      <a:pt x="1052" y="404"/>
                    </a:lnTo>
                    <a:lnTo>
                      <a:pt x="1140" y="408"/>
                    </a:lnTo>
                    <a:lnTo>
                      <a:pt x="1230" y="409"/>
                    </a:lnTo>
                    <a:lnTo>
                      <a:pt x="1317" y="413"/>
                    </a:lnTo>
                    <a:lnTo>
                      <a:pt x="1405" y="416"/>
                    </a:lnTo>
                    <a:lnTo>
                      <a:pt x="1490" y="418"/>
                    </a:lnTo>
                    <a:lnTo>
                      <a:pt x="1571" y="420"/>
                    </a:lnTo>
                    <a:lnTo>
                      <a:pt x="1647" y="421"/>
                    </a:lnTo>
                    <a:lnTo>
                      <a:pt x="1716" y="423"/>
                    </a:lnTo>
                    <a:lnTo>
                      <a:pt x="1712" y="431"/>
                    </a:lnTo>
                    <a:lnTo>
                      <a:pt x="1711" y="442"/>
                    </a:lnTo>
                    <a:lnTo>
                      <a:pt x="1712" y="450"/>
                    </a:lnTo>
                    <a:lnTo>
                      <a:pt x="1716" y="458"/>
                    </a:lnTo>
                    <a:lnTo>
                      <a:pt x="1741" y="491"/>
                    </a:lnTo>
                    <a:lnTo>
                      <a:pt x="1767" y="523"/>
                    </a:lnTo>
                    <a:lnTo>
                      <a:pt x="1795" y="553"/>
                    </a:lnTo>
                    <a:lnTo>
                      <a:pt x="1824" y="583"/>
                    </a:lnTo>
                    <a:lnTo>
                      <a:pt x="1854" y="614"/>
                    </a:lnTo>
                    <a:lnTo>
                      <a:pt x="1885" y="643"/>
                    </a:lnTo>
                    <a:lnTo>
                      <a:pt x="1918" y="670"/>
                    </a:lnTo>
                    <a:lnTo>
                      <a:pt x="1952" y="698"/>
                    </a:lnTo>
                    <a:lnTo>
                      <a:pt x="1962" y="707"/>
                    </a:lnTo>
                    <a:lnTo>
                      <a:pt x="1976" y="714"/>
                    </a:lnTo>
                    <a:lnTo>
                      <a:pt x="1991" y="717"/>
                    </a:lnTo>
                    <a:lnTo>
                      <a:pt x="2006" y="722"/>
                    </a:lnTo>
                    <a:lnTo>
                      <a:pt x="2452" y="793"/>
                    </a:lnTo>
                    <a:lnTo>
                      <a:pt x="2481" y="793"/>
                    </a:lnTo>
                    <a:lnTo>
                      <a:pt x="2506" y="793"/>
                    </a:lnTo>
                    <a:lnTo>
                      <a:pt x="2533" y="791"/>
                    </a:lnTo>
                    <a:lnTo>
                      <a:pt x="2557" y="790"/>
                    </a:lnTo>
                    <a:lnTo>
                      <a:pt x="2580" y="786"/>
                    </a:lnTo>
                    <a:lnTo>
                      <a:pt x="2602" y="781"/>
                    </a:lnTo>
                    <a:lnTo>
                      <a:pt x="2624" y="776"/>
                    </a:lnTo>
                    <a:lnTo>
                      <a:pt x="2643" y="769"/>
                    </a:lnTo>
                    <a:lnTo>
                      <a:pt x="2661" y="761"/>
                    </a:lnTo>
                    <a:lnTo>
                      <a:pt x="2680" y="752"/>
                    </a:lnTo>
                    <a:lnTo>
                      <a:pt x="2695" y="742"/>
                    </a:lnTo>
                    <a:lnTo>
                      <a:pt x="2710" y="732"/>
                    </a:lnTo>
                    <a:lnTo>
                      <a:pt x="2724" y="720"/>
                    </a:lnTo>
                    <a:lnTo>
                      <a:pt x="2737" y="707"/>
                    </a:lnTo>
                    <a:lnTo>
                      <a:pt x="2747" y="693"/>
                    </a:lnTo>
                    <a:lnTo>
                      <a:pt x="2759" y="678"/>
                    </a:lnTo>
                    <a:lnTo>
                      <a:pt x="2769" y="680"/>
                    </a:lnTo>
                    <a:lnTo>
                      <a:pt x="2783" y="683"/>
                    </a:lnTo>
                    <a:lnTo>
                      <a:pt x="2903" y="709"/>
                    </a:lnTo>
                    <a:lnTo>
                      <a:pt x="3011" y="734"/>
                    </a:lnTo>
                    <a:lnTo>
                      <a:pt x="3109" y="759"/>
                    </a:lnTo>
                    <a:lnTo>
                      <a:pt x="3195" y="785"/>
                    </a:lnTo>
                    <a:lnTo>
                      <a:pt x="3235" y="798"/>
                    </a:lnTo>
                    <a:lnTo>
                      <a:pt x="3274" y="812"/>
                    </a:lnTo>
                    <a:lnTo>
                      <a:pt x="3310" y="825"/>
                    </a:lnTo>
                    <a:lnTo>
                      <a:pt x="3343" y="840"/>
                    </a:lnTo>
                    <a:lnTo>
                      <a:pt x="3374" y="854"/>
                    </a:lnTo>
                    <a:lnTo>
                      <a:pt x="3404" y="867"/>
                    </a:lnTo>
                    <a:lnTo>
                      <a:pt x="3433" y="881"/>
                    </a:lnTo>
                    <a:lnTo>
                      <a:pt x="3458" y="896"/>
                    </a:lnTo>
                    <a:lnTo>
                      <a:pt x="3446" y="906"/>
                    </a:lnTo>
                    <a:lnTo>
                      <a:pt x="3436" y="916"/>
                    </a:lnTo>
                    <a:lnTo>
                      <a:pt x="3428" y="928"/>
                    </a:lnTo>
                    <a:lnTo>
                      <a:pt x="3421" y="940"/>
                    </a:lnTo>
                    <a:lnTo>
                      <a:pt x="3416" y="954"/>
                    </a:lnTo>
                    <a:lnTo>
                      <a:pt x="3411" y="967"/>
                    </a:lnTo>
                    <a:lnTo>
                      <a:pt x="3408" y="981"/>
                    </a:lnTo>
                    <a:lnTo>
                      <a:pt x="3404" y="994"/>
                    </a:lnTo>
                    <a:lnTo>
                      <a:pt x="3403" y="1003"/>
                    </a:lnTo>
                    <a:lnTo>
                      <a:pt x="3328" y="996"/>
                    </a:lnTo>
                    <a:lnTo>
                      <a:pt x="3315" y="997"/>
                    </a:lnTo>
                    <a:lnTo>
                      <a:pt x="3296" y="999"/>
                    </a:lnTo>
                    <a:lnTo>
                      <a:pt x="3276" y="997"/>
                    </a:lnTo>
                    <a:lnTo>
                      <a:pt x="3252" y="994"/>
                    </a:lnTo>
                    <a:lnTo>
                      <a:pt x="3203" y="986"/>
                    </a:lnTo>
                    <a:lnTo>
                      <a:pt x="3153" y="979"/>
                    </a:lnTo>
                    <a:lnTo>
                      <a:pt x="3095" y="970"/>
                    </a:lnTo>
                    <a:lnTo>
                      <a:pt x="3036" y="962"/>
                    </a:lnTo>
                    <a:lnTo>
                      <a:pt x="2972" y="952"/>
                    </a:lnTo>
                    <a:lnTo>
                      <a:pt x="2906" y="942"/>
                    </a:lnTo>
                    <a:lnTo>
                      <a:pt x="2839" y="930"/>
                    </a:lnTo>
                    <a:lnTo>
                      <a:pt x="2768" y="918"/>
                    </a:lnTo>
                    <a:lnTo>
                      <a:pt x="2693" y="903"/>
                    </a:lnTo>
                    <a:lnTo>
                      <a:pt x="2619" y="889"/>
                    </a:lnTo>
                    <a:lnTo>
                      <a:pt x="2540" y="874"/>
                    </a:lnTo>
                    <a:lnTo>
                      <a:pt x="2460" y="857"/>
                    </a:lnTo>
                    <a:lnTo>
                      <a:pt x="2378" y="840"/>
                    </a:lnTo>
                    <a:lnTo>
                      <a:pt x="2292" y="822"/>
                    </a:lnTo>
                    <a:lnTo>
                      <a:pt x="2206" y="803"/>
                    </a:lnTo>
                    <a:lnTo>
                      <a:pt x="2116" y="785"/>
                    </a:lnTo>
                    <a:lnTo>
                      <a:pt x="2025" y="764"/>
                    </a:lnTo>
                    <a:lnTo>
                      <a:pt x="1932" y="742"/>
                    </a:lnTo>
                    <a:lnTo>
                      <a:pt x="569" y="430"/>
                    </a:lnTo>
                    <a:lnTo>
                      <a:pt x="549" y="425"/>
                    </a:lnTo>
                    <a:lnTo>
                      <a:pt x="529" y="418"/>
                    </a:lnTo>
                    <a:lnTo>
                      <a:pt x="510" y="409"/>
                    </a:lnTo>
                    <a:lnTo>
                      <a:pt x="492" y="401"/>
                    </a:lnTo>
                    <a:lnTo>
                      <a:pt x="473" y="391"/>
                    </a:lnTo>
                    <a:lnTo>
                      <a:pt x="456" y="379"/>
                    </a:lnTo>
                    <a:lnTo>
                      <a:pt x="439" y="365"/>
                    </a:lnTo>
                    <a:lnTo>
                      <a:pt x="423" y="352"/>
                    </a:lnTo>
                    <a:lnTo>
                      <a:pt x="392" y="323"/>
                    </a:lnTo>
                    <a:lnTo>
                      <a:pt x="362" y="291"/>
                    </a:lnTo>
                    <a:lnTo>
                      <a:pt x="331" y="257"/>
                    </a:lnTo>
                    <a:lnTo>
                      <a:pt x="301" y="224"/>
                    </a:lnTo>
                    <a:lnTo>
                      <a:pt x="271" y="190"/>
                    </a:lnTo>
                    <a:lnTo>
                      <a:pt x="240" y="158"/>
                    </a:lnTo>
                    <a:lnTo>
                      <a:pt x="223" y="142"/>
                    </a:lnTo>
                    <a:lnTo>
                      <a:pt x="206" y="127"/>
                    </a:lnTo>
                    <a:lnTo>
                      <a:pt x="190" y="114"/>
                    </a:lnTo>
                    <a:lnTo>
                      <a:pt x="171" y="100"/>
                    </a:lnTo>
                    <a:lnTo>
                      <a:pt x="154" y="88"/>
                    </a:lnTo>
                    <a:lnTo>
                      <a:pt x="134" y="76"/>
                    </a:lnTo>
                    <a:lnTo>
                      <a:pt x="114" y="66"/>
                    </a:lnTo>
                    <a:lnTo>
                      <a:pt x="93" y="58"/>
                    </a:lnTo>
                    <a:lnTo>
                      <a:pt x="71" y="51"/>
                    </a:lnTo>
                    <a:lnTo>
                      <a:pt x="49" y="46"/>
                    </a:lnTo>
                    <a:lnTo>
                      <a:pt x="26" y="41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F8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10" name="Freeform 361">
                <a:extLst>
                  <a:ext uri="{FF2B5EF4-FFF2-40B4-BE49-F238E27FC236}">
                    <a16:creationId xmlns:a16="http://schemas.microsoft.com/office/drawing/2014/main" id="{689DF9AE-CB2A-47D7-8B65-2D476B951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1669"/>
                <a:ext cx="2011" cy="471"/>
              </a:xfrm>
              <a:custGeom>
                <a:avLst/>
                <a:gdLst>
                  <a:gd name="T0" fmla="*/ 72 w 2011"/>
                  <a:gd name="T1" fmla="*/ 3 h 471"/>
                  <a:gd name="T2" fmla="*/ 219 w 2011"/>
                  <a:gd name="T3" fmla="*/ 6 h 471"/>
                  <a:gd name="T4" fmla="*/ 363 w 2011"/>
                  <a:gd name="T5" fmla="*/ 10 h 471"/>
                  <a:gd name="T6" fmla="*/ 494 w 2011"/>
                  <a:gd name="T7" fmla="*/ 13 h 471"/>
                  <a:gd name="T8" fmla="*/ 548 w 2011"/>
                  <a:gd name="T9" fmla="*/ 23 h 471"/>
                  <a:gd name="T10" fmla="*/ 548 w 2011"/>
                  <a:gd name="T11" fmla="*/ 42 h 471"/>
                  <a:gd name="T12" fmla="*/ 577 w 2011"/>
                  <a:gd name="T13" fmla="*/ 83 h 471"/>
                  <a:gd name="T14" fmla="*/ 631 w 2011"/>
                  <a:gd name="T15" fmla="*/ 145 h 471"/>
                  <a:gd name="T16" fmla="*/ 690 w 2011"/>
                  <a:gd name="T17" fmla="*/ 206 h 471"/>
                  <a:gd name="T18" fmla="*/ 754 w 2011"/>
                  <a:gd name="T19" fmla="*/ 262 h 471"/>
                  <a:gd name="T20" fmla="*/ 798 w 2011"/>
                  <a:gd name="T21" fmla="*/ 299 h 471"/>
                  <a:gd name="T22" fmla="*/ 827 w 2011"/>
                  <a:gd name="T23" fmla="*/ 309 h 471"/>
                  <a:gd name="T24" fmla="*/ 1288 w 2011"/>
                  <a:gd name="T25" fmla="*/ 385 h 471"/>
                  <a:gd name="T26" fmla="*/ 1342 w 2011"/>
                  <a:gd name="T27" fmla="*/ 385 h 471"/>
                  <a:gd name="T28" fmla="*/ 1393 w 2011"/>
                  <a:gd name="T29" fmla="*/ 382 h 471"/>
                  <a:gd name="T30" fmla="*/ 1438 w 2011"/>
                  <a:gd name="T31" fmla="*/ 373 h 471"/>
                  <a:gd name="T32" fmla="*/ 1479 w 2011"/>
                  <a:gd name="T33" fmla="*/ 361 h 471"/>
                  <a:gd name="T34" fmla="*/ 1516 w 2011"/>
                  <a:gd name="T35" fmla="*/ 344 h 471"/>
                  <a:gd name="T36" fmla="*/ 1546 w 2011"/>
                  <a:gd name="T37" fmla="*/ 324 h 471"/>
                  <a:gd name="T38" fmla="*/ 1573 w 2011"/>
                  <a:gd name="T39" fmla="*/ 299 h 471"/>
                  <a:gd name="T40" fmla="*/ 1595 w 2011"/>
                  <a:gd name="T41" fmla="*/ 270 h 471"/>
                  <a:gd name="T42" fmla="*/ 1619 w 2011"/>
                  <a:gd name="T43" fmla="*/ 275 h 471"/>
                  <a:gd name="T44" fmla="*/ 1730 w 2011"/>
                  <a:gd name="T45" fmla="*/ 299 h 471"/>
                  <a:gd name="T46" fmla="*/ 1833 w 2011"/>
                  <a:gd name="T47" fmla="*/ 322 h 471"/>
                  <a:gd name="T48" fmla="*/ 1926 w 2011"/>
                  <a:gd name="T49" fmla="*/ 346 h 471"/>
                  <a:gd name="T50" fmla="*/ 2011 w 2011"/>
                  <a:gd name="T51" fmla="*/ 371 h 471"/>
                  <a:gd name="T52" fmla="*/ 1973 w 2011"/>
                  <a:gd name="T53" fmla="*/ 397 h 471"/>
                  <a:gd name="T54" fmla="*/ 1930 w 2011"/>
                  <a:gd name="T55" fmla="*/ 417 h 471"/>
                  <a:gd name="T56" fmla="*/ 1884 w 2011"/>
                  <a:gd name="T57" fmla="*/ 434 h 471"/>
                  <a:gd name="T58" fmla="*/ 1833 w 2011"/>
                  <a:gd name="T59" fmla="*/ 448 h 471"/>
                  <a:gd name="T60" fmla="*/ 1725 w 2011"/>
                  <a:gd name="T61" fmla="*/ 464 h 471"/>
                  <a:gd name="T62" fmla="*/ 1614 w 2011"/>
                  <a:gd name="T63" fmla="*/ 471 h 471"/>
                  <a:gd name="T64" fmla="*/ 1506 w 2011"/>
                  <a:gd name="T65" fmla="*/ 469 h 471"/>
                  <a:gd name="T66" fmla="*/ 1408 w 2011"/>
                  <a:gd name="T67" fmla="*/ 463 h 471"/>
                  <a:gd name="T68" fmla="*/ 1268 w 2011"/>
                  <a:gd name="T69" fmla="*/ 444 h 471"/>
                  <a:gd name="T70" fmla="*/ 1148 w 2011"/>
                  <a:gd name="T71" fmla="*/ 419 h 471"/>
                  <a:gd name="T72" fmla="*/ 1026 w 2011"/>
                  <a:gd name="T73" fmla="*/ 392 h 471"/>
                  <a:gd name="T74" fmla="*/ 898 w 2011"/>
                  <a:gd name="T75" fmla="*/ 365 h 471"/>
                  <a:gd name="T76" fmla="*/ 768 w 2011"/>
                  <a:gd name="T77" fmla="*/ 334 h 47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011" h="471">
                    <a:moveTo>
                      <a:pt x="0" y="0"/>
                    </a:moveTo>
                    <a:lnTo>
                      <a:pt x="72" y="3"/>
                    </a:lnTo>
                    <a:lnTo>
                      <a:pt x="147" y="5"/>
                    </a:lnTo>
                    <a:lnTo>
                      <a:pt x="219" y="6"/>
                    </a:lnTo>
                    <a:lnTo>
                      <a:pt x="292" y="10"/>
                    </a:lnTo>
                    <a:lnTo>
                      <a:pt x="363" y="10"/>
                    </a:lnTo>
                    <a:lnTo>
                      <a:pt x="430" y="12"/>
                    </a:lnTo>
                    <a:lnTo>
                      <a:pt x="494" y="13"/>
                    </a:lnTo>
                    <a:lnTo>
                      <a:pt x="552" y="15"/>
                    </a:lnTo>
                    <a:lnTo>
                      <a:pt x="548" y="23"/>
                    </a:lnTo>
                    <a:lnTo>
                      <a:pt x="547" y="34"/>
                    </a:lnTo>
                    <a:lnTo>
                      <a:pt x="548" y="42"/>
                    </a:lnTo>
                    <a:lnTo>
                      <a:pt x="552" y="50"/>
                    </a:lnTo>
                    <a:lnTo>
                      <a:pt x="577" y="83"/>
                    </a:lnTo>
                    <a:lnTo>
                      <a:pt x="603" y="115"/>
                    </a:lnTo>
                    <a:lnTo>
                      <a:pt x="631" y="145"/>
                    </a:lnTo>
                    <a:lnTo>
                      <a:pt x="660" y="175"/>
                    </a:lnTo>
                    <a:lnTo>
                      <a:pt x="690" y="206"/>
                    </a:lnTo>
                    <a:lnTo>
                      <a:pt x="721" y="235"/>
                    </a:lnTo>
                    <a:lnTo>
                      <a:pt x="754" y="262"/>
                    </a:lnTo>
                    <a:lnTo>
                      <a:pt x="788" y="290"/>
                    </a:lnTo>
                    <a:lnTo>
                      <a:pt x="798" y="299"/>
                    </a:lnTo>
                    <a:lnTo>
                      <a:pt x="812" y="306"/>
                    </a:lnTo>
                    <a:lnTo>
                      <a:pt x="827" y="309"/>
                    </a:lnTo>
                    <a:lnTo>
                      <a:pt x="842" y="314"/>
                    </a:lnTo>
                    <a:lnTo>
                      <a:pt x="1288" y="385"/>
                    </a:lnTo>
                    <a:lnTo>
                      <a:pt x="1317" y="385"/>
                    </a:lnTo>
                    <a:lnTo>
                      <a:pt x="1342" y="385"/>
                    </a:lnTo>
                    <a:lnTo>
                      <a:pt x="1369" y="383"/>
                    </a:lnTo>
                    <a:lnTo>
                      <a:pt x="1393" y="382"/>
                    </a:lnTo>
                    <a:lnTo>
                      <a:pt x="1416" y="378"/>
                    </a:lnTo>
                    <a:lnTo>
                      <a:pt x="1438" y="373"/>
                    </a:lnTo>
                    <a:lnTo>
                      <a:pt x="1460" y="368"/>
                    </a:lnTo>
                    <a:lnTo>
                      <a:pt x="1479" y="361"/>
                    </a:lnTo>
                    <a:lnTo>
                      <a:pt x="1497" y="353"/>
                    </a:lnTo>
                    <a:lnTo>
                      <a:pt x="1516" y="344"/>
                    </a:lnTo>
                    <a:lnTo>
                      <a:pt x="1531" y="334"/>
                    </a:lnTo>
                    <a:lnTo>
                      <a:pt x="1546" y="324"/>
                    </a:lnTo>
                    <a:lnTo>
                      <a:pt x="1560" y="312"/>
                    </a:lnTo>
                    <a:lnTo>
                      <a:pt x="1573" y="299"/>
                    </a:lnTo>
                    <a:lnTo>
                      <a:pt x="1583" y="285"/>
                    </a:lnTo>
                    <a:lnTo>
                      <a:pt x="1595" y="270"/>
                    </a:lnTo>
                    <a:lnTo>
                      <a:pt x="1605" y="272"/>
                    </a:lnTo>
                    <a:lnTo>
                      <a:pt x="1619" y="275"/>
                    </a:lnTo>
                    <a:lnTo>
                      <a:pt x="1676" y="287"/>
                    </a:lnTo>
                    <a:lnTo>
                      <a:pt x="1730" y="299"/>
                    </a:lnTo>
                    <a:lnTo>
                      <a:pt x="1783" y="311"/>
                    </a:lnTo>
                    <a:lnTo>
                      <a:pt x="1833" y="322"/>
                    </a:lnTo>
                    <a:lnTo>
                      <a:pt x="1881" y="334"/>
                    </a:lnTo>
                    <a:lnTo>
                      <a:pt x="1926" y="346"/>
                    </a:lnTo>
                    <a:lnTo>
                      <a:pt x="1970" y="358"/>
                    </a:lnTo>
                    <a:lnTo>
                      <a:pt x="2011" y="371"/>
                    </a:lnTo>
                    <a:lnTo>
                      <a:pt x="1992" y="383"/>
                    </a:lnTo>
                    <a:lnTo>
                      <a:pt x="1973" y="397"/>
                    </a:lnTo>
                    <a:lnTo>
                      <a:pt x="1952" y="407"/>
                    </a:lnTo>
                    <a:lnTo>
                      <a:pt x="1930" y="417"/>
                    </a:lnTo>
                    <a:lnTo>
                      <a:pt x="1908" y="426"/>
                    </a:lnTo>
                    <a:lnTo>
                      <a:pt x="1884" y="434"/>
                    </a:lnTo>
                    <a:lnTo>
                      <a:pt x="1859" y="441"/>
                    </a:lnTo>
                    <a:lnTo>
                      <a:pt x="1833" y="448"/>
                    </a:lnTo>
                    <a:lnTo>
                      <a:pt x="1779" y="458"/>
                    </a:lnTo>
                    <a:lnTo>
                      <a:pt x="1725" y="464"/>
                    </a:lnTo>
                    <a:lnTo>
                      <a:pt x="1670" y="469"/>
                    </a:lnTo>
                    <a:lnTo>
                      <a:pt x="1614" y="471"/>
                    </a:lnTo>
                    <a:lnTo>
                      <a:pt x="1560" y="471"/>
                    </a:lnTo>
                    <a:lnTo>
                      <a:pt x="1506" y="469"/>
                    </a:lnTo>
                    <a:lnTo>
                      <a:pt x="1455" y="466"/>
                    </a:lnTo>
                    <a:lnTo>
                      <a:pt x="1408" y="463"/>
                    </a:lnTo>
                    <a:lnTo>
                      <a:pt x="1325" y="453"/>
                    </a:lnTo>
                    <a:lnTo>
                      <a:pt x="1268" y="444"/>
                    </a:lnTo>
                    <a:lnTo>
                      <a:pt x="1209" y="431"/>
                    </a:lnTo>
                    <a:lnTo>
                      <a:pt x="1148" y="419"/>
                    </a:lnTo>
                    <a:lnTo>
                      <a:pt x="1087" y="405"/>
                    </a:lnTo>
                    <a:lnTo>
                      <a:pt x="1026" y="392"/>
                    </a:lnTo>
                    <a:lnTo>
                      <a:pt x="962" y="378"/>
                    </a:lnTo>
                    <a:lnTo>
                      <a:pt x="898" y="365"/>
                    </a:lnTo>
                    <a:lnTo>
                      <a:pt x="834" y="350"/>
                    </a:lnTo>
                    <a:lnTo>
                      <a:pt x="768" y="3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11" name="Freeform 362">
                <a:extLst>
                  <a:ext uri="{FF2B5EF4-FFF2-40B4-BE49-F238E27FC236}">
                    <a16:creationId xmlns:a16="http://schemas.microsoft.com/office/drawing/2014/main" id="{128C4E4C-EF4F-4DC3-8094-867BA4098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682"/>
                <a:ext cx="1395" cy="421"/>
              </a:xfrm>
              <a:custGeom>
                <a:avLst/>
                <a:gdLst>
                  <a:gd name="T0" fmla="*/ 30 w 1395"/>
                  <a:gd name="T1" fmla="*/ 0 h 421"/>
                  <a:gd name="T2" fmla="*/ 98 w 1395"/>
                  <a:gd name="T3" fmla="*/ 2 h 421"/>
                  <a:gd name="T4" fmla="*/ 121 w 1395"/>
                  <a:gd name="T5" fmla="*/ 10 h 421"/>
                  <a:gd name="T6" fmla="*/ 121 w 1395"/>
                  <a:gd name="T7" fmla="*/ 29 h 421"/>
                  <a:gd name="T8" fmla="*/ 150 w 1395"/>
                  <a:gd name="T9" fmla="*/ 70 h 421"/>
                  <a:gd name="T10" fmla="*/ 204 w 1395"/>
                  <a:gd name="T11" fmla="*/ 132 h 421"/>
                  <a:gd name="T12" fmla="*/ 263 w 1395"/>
                  <a:gd name="T13" fmla="*/ 193 h 421"/>
                  <a:gd name="T14" fmla="*/ 327 w 1395"/>
                  <a:gd name="T15" fmla="*/ 249 h 421"/>
                  <a:gd name="T16" fmla="*/ 371 w 1395"/>
                  <a:gd name="T17" fmla="*/ 286 h 421"/>
                  <a:gd name="T18" fmla="*/ 400 w 1395"/>
                  <a:gd name="T19" fmla="*/ 296 h 421"/>
                  <a:gd name="T20" fmla="*/ 861 w 1395"/>
                  <a:gd name="T21" fmla="*/ 372 h 421"/>
                  <a:gd name="T22" fmla="*/ 915 w 1395"/>
                  <a:gd name="T23" fmla="*/ 372 h 421"/>
                  <a:gd name="T24" fmla="*/ 966 w 1395"/>
                  <a:gd name="T25" fmla="*/ 369 h 421"/>
                  <a:gd name="T26" fmla="*/ 1011 w 1395"/>
                  <a:gd name="T27" fmla="*/ 360 h 421"/>
                  <a:gd name="T28" fmla="*/ 1052 w 1395"/>
                  <a:gd name="T29" fmla="*/ 348 h 421"/>
                  <a:gd name="T30" fmla="*/ 1089 w 1395"/>
                  <a:gd name="T31" fmla="*/ 331 h 421"/>
                  <a:gd name="T32" fmla="*/ 1119 w 1395"/>
                  <a:gd name="T33" fmla="*/ 311 h 421"/>
                  <a:gd name="T34" fmla="*/ 1146 w 1395"/>
                  <a:gd name="T35" fmla="*/ 286 h 421"/>
                  <a:gd name="T36" fmla="*/ 1168 w 1395"/>
                  <a:gd name="T37" fmla="*/ 257 h 421"/>
                  <a:gd name="T38" fmla="*/ 1192 w 1395"/>
                  <a:gd name="T39" fmla="*/ 262 h 421"/>
                  <a:gd name="T40" fmla="*/ 1297 w 1395"/>
                  <a:gd name="T41" fmla="*/ 284 h 421"/>
                  <a:gd name="T42" fmla="*/ 1395 w 1395"/>
                  <a:gd name="T43" fmla="*/ 306 h 421"/>
                  <a:gd name="T44" fmla="*/ 1381 w 1395"/>
                  <a:gd name="T45" fmla="*/ 325 h 421"/>
                  <a:gd name="T46" fmla="*/ 1361 w 1395"/>
                  <a:gd name="T47" fmla="*/ 342 h 421"/>
                  <a:gd name="T48" fmla="*/ 1335 w 1395"/>
                  <a:gd name="T49" fmla="*/ 357 h 421"/>
                  <a:gd name="T50" fmla="*/ 1307 w 1395"/>
                  <a:gd name="T51" fmla="*/ 370 h 421"/>
                  <a:gd name="T52" fmla="*/ 1234 w 1395"/>
                  <a:gd name="T53" fmla="*/ 392 h 421"/>
                  <a:gd name="T54" fmla="*/ 1153 w 1395"/>
                  <a:gd name="T55" fmla="*/ 407 h 421"/>
                  <a:gd name="T56" fmla="*/ 1067 w 1395"/>
                  <a:gd name="T57" fmla="*/ 418 h 421"/>
                  <a:gd name="T58" fmla="*/ 984 w 1395"/>
                  <a:gd name="T59" fmla="*/ 421 h 421"/>
                  <a:gd name="T60" fmla="*/ 908 w 1395"/>
                  <a:gd name="T61" fmla="*/ 419 h 421"/>
                  <a:gd name="T62" fmla="*/ 847 w 1395"/>
                  <a:gd name="T63" fmla="*/ 413 h 421"/>
                  <a:gd name="T64" fmla="*/ 385 w 1395"/>
                  <a:gd name="T65" fmla="*/ 320 h 421"/>
                  <a:gd name="T66" fmla="*/ 371 w 1395"/>
                  <a:gd name="T67" fmla="*/ 315 h 421"/>
                  <a:gd name="T68" fmla="*/ 341 w 1395"/>
                  <a:gd name="T69" fmla="*/ 298 h 421"/>
                  <a:gd name="T70" fmla="*/ 282 w 1395"/>
                  <a:gd name="T71" fmla="*/ 260 h 421"/>
                  <a:gd name="T72" fmla="*/ 213 w 1395"/>
                  <a:gd name="T73" fmla="*/ 210 h 421"/>
                  <a:gd name="T74" fmla="*/ 140 w 1395"/>
                  <a:gd name="T75" fmla="*/ 154 h 421"/>
                  <a:gd name="T76" fmla="*/ 76 w 1395"/>
                  <a:gd name="T77" fmla="*/ 98 h 421"/>
                  <a:gd name="T78" fmla="*/ 25 w 1395"/>
                  <a:gd name="T79" fmla="*/ 49 h 421"/>
                  <a:gd name="T80" fmla="*/ 5 w 1395"/>
                  <a:gd name="T81" fmla="*/ 19 h 421"/>
                  <a:gd name="T82" fmla="*/ 0 w 1395"/>
                  <a:gd name="T83" fmla="*/ 5 h 42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395" h="421">
                    <a:moveTo>
                      <a:pt x="2" y="0"/>
                    </a:moveTo>
                    <a:lnTo>
                      <a:pt x="30" y="0"/>
                    </a:lnTo>
                    <a:lnTo>
                      <a:pt x="66" y="0"/>
                    </a:lnTo>
                    <a:lnTo>
                      <a:pt x="98" y="2"/>
                    </a:lnTo>
                    <a:lnTo>
                      <a:pt x="125" y="2"/>
                    </a:lnTo>
                    <a:lnTo>
                      <a:pt x="121" y="10"/>
                    </a:lnTo>
                    <a:lnTo>
                      <a:pt x="120" y="21"/>
                    </a:lnTo>
                    <a:lnTo>
                      <a:pt x="121" y="29"/>
                    </a:lnTo>
                    <a:lnTo>
                      <a:pt x="125" y="37"/>
                    </a:lnTo>
                    <a:lnTo>
                      <a:pt x="150" y="70"/>
                    </a:lnTo>
                    <a:lnTo>
                      <a:pt x="176" y="102"/>
                    </a:lnTo>
                    <a:lnTo>
                      <a:pt x="204" y="132"/>
                    </a:lnTo>
                    <a:lnTo>
                      <a:pt x="233" y="162"/>
                    </a:lnTo>
                    <a:lnTo>
                      <a:pt x="263" y="193"/>
                    </a:lnTo>
                    <a:lnTo>
                      <a:pt x="294" y="222"/>
                    </a:lnTo>
                    <a:lnTo>
                      <a:pt x="327" y="249"/>
                    </a:lnTo>
                    <a:lnTo>
                      <a:pt x="361" y="277"/>
                    </a:lnTo>
                    <a:lnTo>
                      <a:pt x="371" y="286"/>
                    </a:lnTo>
                    <a:lnTo>
                      <a:pt x="385" y="293"/>
                    </a:lnTo>
                    <a:lnTo>
                      <a:pt x="400" y="296"/>
                    </a:lnTo>
                    <a:lnTo>
                      <a:pt x="415" y="301"/>
                    </a:lnTo>
                    <a:lnTo>
                      <a:pt x="861" y="372"/>
                    </a:lnTo>
                    <a:lnTo>
                      <a:pt x="890" y="372"/>
                    </a:lnTo>
                    <a:lnTo>
                      <a:pt x="915" y="372"/>
                    </a:lnTo>
                    <a:lnTo>
                      <a:pt x="942" y="370"/>
                    </a:lnTo>
                    <a:lnTo>
                      <a:pt x="966" y="369"/>
                    </a:lnTo>
                    <a:lnTo>
                      <a:pt x="989" y="365"/>
                    </a:lnTo>
                    <a:lnTo>
                      <a:pt x="1011" y="360"/>
                    </a:lnTo>
                    <a:lnTo>
                      <a:pt x="1033" y="355"/>
                    </a:lnTo>
                    <a:lnTo>
                      <a:pt x="1052" y="348"/>
                    </a:lnTo>
                    <a:lnTo>
                      <a:pt x="1070" y="340"/>
                    </a:lnTo>
                    <a:lnTo>
                      <a:pt x="1089" y="331"/>
                    </a:lnTo>
                    <a:lnTo>
                      <a:pt x="1104" y="321"/>
                    </a:lnTo>
                    <a:lnTo>
                      <a:pt x="1119" y="311"/>
                    </a:lnTo>
                    <a:lnTo>
                      <a:pt x="1133" y="299"/>
                    </a:lnTo>
                    <a:lnTo>
                      <a:pt x="1146" y="286"/>
                    </a:lnTo>
                    <a:lnTo>
                      <a:pt x="1156" y="272"/>
                    </a:lnTo>
                    <a:lnTo>
                      <a:pt x="1168" y="257"/>
                    </a:lnTo>
                    <a:lnTo>
                      <a:pt x="1178" y="259"/>
                    </a:lnTo>
                    <a:lnTo>
                      <a:pt x="1192" y="262"/>
                    </a:lnTo>
                    <a:lnTo>
                      <a:pt x="1246" y="272"/>
                    </a:lnTo>
                    <a:lnTo>
                      <a:pt x="1297" y="284"/>
                    </a:lnTo>
                    <a:lnTo>
                      <a:pt x="1347" y="294"/>
                    </a:lnTo>
                    <a:lnTo>
                      <a:pt x="1395" y="306"/>
                    </a:lnTo>
                    <a:lnTo>
                      <a:pt x="1388" y="316"/>
                    </a:lnTo>
                    <a:lnTo>
                      <a:pt x="1381" y="325"/>
                    </a:lnTo>
                    <a:lnTo>
                      <a:pt x="1373" y="333"/>
                    </a:lnTo>
                    <a:lnTo>
                      <a:pt x="1361" y="342"/>
                    </a:lnTo>
                    <a:lnTo>
                      <a:pt x="1349" y="348"/>
                    </a:lnTo>
                    <a:lnTo>
                      <a:pt x="1335" y="357"/>
                    </a:lnTo>
                    <a:lnTo>
                      <a:pt x="1322" y="364"/>
                    </a:lnTo>
                    <a:lnTo>
                      <a:pt x="1307" y="370"/>
                    </a:lnTo>
                    <a:lnTo>
                      <a:pt x="1271" y="382"/>
                    </a:lnTo>
                    <a:lnTo>
                      <a:pt x="1234" y="392"/>
                    </a:lnTo>
                    <a:lnTo>
                      <a:pt x="1195" y="401"/>
                    </a:lnTo>
                    <a:lnTo>
                      <a:pt x="1153" y="407"/>
                    </a:lnTo>
                    <a:lnTo>
                      <a:pt x="1111" y="413"/>
                    </a:lnTo>
                    <a:lnTo>
                      <a:pt x="1067" y="418"/>
                    </a:lnTo>
                    <a:lnTo>
                      <a:pt x="1025" y="421"/>
                    </a:lnTo>
                    <a:lnTo>
                      <a:pt x="984" y="421"/>
                    </a:lnTo>
                    <a:lnTo>
                      <a:pt x="944" y="421"/>
                    </a:lnTo>
                    <a:lnTo>
                      <a:pt x="908" y="419"/>
                    </a:lnTo>
                    <a:lnTo>
                      <a:pt x="875" y="418"/>
                    </a:lnTo>
                    <a:lnTo>
                      <a:pt x="847" y="413"/>
                    </a:lnTo>
                    <a:lnTo>
                      <a:pt x="388" y="318"/>
                    </a:lnTo>
                    <a:lnTo>
                      <a:pt x="385" y="320"/>
                    </a:lnTo>
                    <a:lnTo>
                      <a:pt x="380" y="318"/>
                    </a:lnTo>
                    <a:lnTo>
                      <a:pt x="371" y="315"/>
                    </a:lnTo>
                    <a:lnTo>
                      <a:pt x="363" y="311"/>
                    </a:lnTo>
                    <a:lnTo>
                      <a:pt x="341" y="298"/>
                    </a:lnTo>
                    <a:lnTo>
                      <a:pt x="312" y="281"/>
                    </a:lnTo>
                    <a:lnTo>
                      <a:pt x="282" y="260"/>
                    </a:lnTo>
                    <a:lnTo>
                      <a:pt x="248" y="237"/>
                    </a:lnTo>
                    <a:lnTo>
                      <a:pt x="213" y="210"/>
                    </a:lnTo>
                    <a:lnTo>
                      <a:pt x="176" y="183"/>
                    </a:lnTo>
                    <a:lnTo>
                      <a:pt x="140" y="154"/>
                    </a:lnTo>
                    <a:lnTo>
                      <a:pt x="106" y="125"/>
                    </a:lnTo>
                    <a:lnTo>
                      <a:pt x="76" y="98"/>
                    </a:lnTo>
                    <a:lnTo>
                      <a:pt x="49" y="73"/>
                    </a:lnTo>
                    <a:lnTo>
                      <a:pt x="25" y="49"/>
                    </a:lnTo>
                    <a:lnTo>
                      <a:pt x="10" y="29"/>
                    </a:lnTo>
                    <a:lnTo>
                      <a:pt x="5" y="19"/>
                    </a:lnTo>
                    <a:lnTo>
                      <a:pt x="2" y="12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12" name="Freeform 363">
                <a:extLst>
                  <a:ext uri="{FF2B5EF4-FFF2-40B4-BE49-F238E27FC236}">
                    <a16:creationId xmlns:a16="http://schemas.microsoft.com/office/drawing/2014/main" id="{039C6F42-9B67-4C8E-A0D9-2021383AB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684"/>
                <a:ext cx="1065" cy="380"/>
              </a:xfrm>
              <a:custGeom>
                <a:avLst/>
                <a:gdLst>
                  <a:gd name="T0" fmla="*/ 12 w 1065"/>
                  <a:gd name="T1" fmla="*/ 0 h 380"/>
                  <a:gd name="T2" fmla="*/ 7 w 1065"/>
                  <a:gd name="T3" fmla="*/ 19 h 380"/>
                  <a:gd name="T4" fmla="*/ 12 w 1065"/>
                  <a:gd name="T5" fmla="*/ 35 h 380"/>
                  <a:gd name="T6" fmla="*/ 63 w 1065"/>
                  <a:gd name="T7" fmla="*/ 100 h 380"/>
                  <a:gd name="T8" fmla="*/ 120 w 1065"/>
                  <a:gd name="T9" fmla="*/ 160 h 380"/>
                  <a:gd name="T10" fmla="*/ 181 w 1065"/>
                  <a:gd name="T11" fmla="*/ 220 h 380"/>
                  <a:gd name="T12" fmla="*/ 248 w 1065"/>
                  <a:gd name="T13" fmla="*/ 275 h 380"/>
                  <a:gd name="T14" fmla="*/ 272 w 1065"/>
                  <a:gd name="T15" fmla="*/ 291 h 380"/>
                  <a:gd name="T16" fmla="*/ 302 w 1065"/>
                  <a:gd name="T17" fmla="*/ 299 h 380"/>
                  <a:gd name="T18" fmla="*/ 777 w 1065"/>
                  <a:gd name="T19" fmla="*/ 370 h 380"/>
                  <a:gd name="T20" fmla="*/ 829 w 1065"/>
                  <a:gd name="T21" fmla="*/ 368 h 380"/>
                  <a:gd name="T22" fmla="*/ 876 w 1065"/>
                  <a:gd name="T23" fmla="*/ 363 h 380"/>
                  <a:gd name="T24" fmla="*/ 920 w 1065"/>
                  <a:gd name="T25" fmla="*/ 353 h 380"/>
                  <a:gd name="T26" fmla="*/ 957 w 1065"/>
                  <a:gd name="T27" fmla="*/ 338 h 380"/>
                  <a:gd name="T28" fmla="*/ 991 w 1065"/>
                  <a:gd name="T29" fmla="*/ 319 h 380"/>
                  <a:gd name="T30" fmla="*/ 1020 w 1065"/>
                  <a:gd name="T31" fmla="*/ 297 h 380"/>
                  <a:gd name="T32" fmla="*/ 1043 w 1065"/>
                  <a:gd name="T33" fmla="*/ 270 h 380"/>
                  <a:gd name="T34" fmla="*/ 1060 w 1065"/>
                  <a:gd name="T35" fmla="*/ 257 h 380"/>
                  <a:gd name="T36" fmla="*/ 1052 w 1065"/>
                  <a:gd name="T37" fmla="*/ 277 h 380"/>
                  <a:gd name="T38" fmla="*/ 1016 w 1065"/>
                  <a:gd name="T39" fmla="*/ 311 h 380"/>
                  <a:gd name="T40" fmla="*/ 978 w 1065"/>
                  <a:gd name="T41" fmla="*/ 336 h 380"/>
                  <a:gd name="T42" fmla="*/ 934 w 1065"/>
                  <a:gd name="T43" fmla="*/ 356 h 380"/>
                  <a:gd name="T44" fmla="*/ 888 w 1065"/>
                  <a:gd name="T45" fmla="*/ 368 h 380"/>
                  <a:gd name="T46" fmla="*/ 844 w 1065"/>
                  <a:gd name="T47" fmla="*/ 377 h 380"/>
                  <a:gd name="T48" fmla="*/ 802 w 1065"/>
                  <a:gd name="T49" fmla="*/ 380 h 380"/>
                  <a:gd name="T50" fmla="*/ 763 w 1065"/>
                  <a:gd name="T51" fmla="*/ 378 h 380"/>
                  <a:gd name="T52" fmla="*/ 299 w 1065"/>
                  <a:gd name="T53" fmla="*/ 304 h 380"/>
                  <a:gd name="T54" fmla="*/ 269 w 1065"/>
                  <a:gd name="T55" fmla="*/ 296 h 380"/>
                  <a:gd name="T56" fmla="*/ 243 w 1065"/>
                  <a:gd name="T57" fmla="*/ 280 h 380"/>
                  <a:gd name="T58" fmla="*/ 186 w 1065"/>
                  <a:gd name="T59" fmla="*/ 231 h 380"/>
                  <a:gd name="T60" fmla="*/ 120 w 1065"/>
                  <a:gd name="T61" fmla="*/ 171 h 380"/>
                  <a:gd name="T62" fmla="*/ 56 w 1065"/>
                  <a:gd name="T63" fmla="*/ 103 h 380"/>
                  <a:gd name="T64" fmla="*/ 7 w 1065"/>
                  <a:gd name="T65" fmla="*/ 39 h 380"/>
                  <a:gd name="T66" fmla="*/ 0 w 1065"/>
                  <a:gd name="T67" fmla="*/ 25 h 380"/>
                  <a:gd name="T68" fmla="*/ 0 w 1065"/>
                  <a:gd name="T69" fmla="*/ 17 h 380"/>
                  <a:gd name="T70" fmla="*/ 5 w 1065"/>
                  <a:gd name="T71" fmla="*/ 0 h 38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65" h="380">
                    <a:moveTo>
                      <a:pt x="5" y="0"/>
                    </a:moveTo>
                    <a:lnTo>
                      <a:pt x="12" y="0"/>
                    </a:lnTo>
                    <a:lnTo>
                      <a:pt x="8" y="8"/>
                    </a:lnTo>
                    <a:lnTo>
                      <a:pt x="7" y="19"/>
                    </a:lnTo>
                    <a:lnTo>
                      <a:pt x="8" y="27"/>
                    </a:lnTo>
                    <a:lnTo>
                      <a:pt x="12" y="35"/>
                    </a:lnTo>
                    <a:lnTo>
                      <a:pt x="37" y="68"/>
                    </a:lnTo>
                    <a:lnTo>
                      <a:pt x="63" y="100"/>
                    </a:lnTo>
                    <a:lnTo>
                      <a:pt x="91" y="130"/>
                    </a:lnTo>
                    <a:lnTo>
                      <a:pt x="120" y="160"/>
                    </a:lnTo>
                    <a:lnTo>
                      <a:pt x="150" y="191"/>
                    </a:lnTo>
                    <a:lnTo>
                      <a:pt x="181" y="220"/>
                    </a:lnTo>
                    <a:lnTo>
                      <a:pt x="214" y="247"/>
                    </a:lnTo>
                    <a:lnTo>
                      <a:pt x="248" y="275"/>
                    </a:lnTo>
                    <a:lnTo>
                      <a:pt x="258" y="284"/>
                    </a:lnTo>
                    <a:lnTo>
                      <a:pt x="272" y="291"/>
                    </a:lnTo>
                    <a:lnTo>
                      <a:pt x="287" y="294"/>
                    </a:lnTo>
                    <a:lnTo>
                      <a:pt x="302" y="299"/>
                    </a:lnTo>
                    <a:lnTo>
                      <a:pt x="748" y="370"/>
                    </a:lnTo>
                    <a:lnTo>
                      <a:pt x="777" y="370"/>
                    </a:lnTo>
                    <a:lnTo>
                      <a:pt x="802" y="370"/>
                    </a:lnTo>
                    <a:lnTo>
                      <a:pt x="829" y="368"/>
                    </a:lnTo>
                    <a:lnTo>
                      <a:pt x="853" y="367"/>
                    </a:lnTo>
                    <a:lnTo>
                      <a:pt x="876" y="363"/>
                    </a:lnTo>
                    <a:lnTo>
                      <a:pt x="898" y="358"/>
                    </a:lnTo>
                    <a:lnTo>
                      <a:pt x="920" y="353"/>
                    </a:lnTo>
                    <a:lnTo>
                      <a:pt x="939" y="346"/>
                    </a:lnTo>
                    <a:lnTo>
                      <a:pt x="957" y="338"/>
                    </a:lnTo>
                    <a:lnTo>
                      <a:pt x="976" y="329"/>
                    </a:lnTo>
                    <a:lnTo>
                      <a:pt x="991" y="319"/>
                    </a:lnTo>
                    <a:lnTo>
                      <a:pt x="1006" y="309"/>
                    </a:lnTo>
                    <a:lnTo>
                      <a:pt x="1020" y="297"/>
                    </a:lnTo>
                    <a:lnTo>
                      <a:pt x="1033" y="284"/>
                    </a:lnTo>
                    <a:lnTo>
                      <a:pt x="1043" y="270"/>
                    </a:lnTo>
                    <a:lnTo>
                      <a:pt x="1055" y="255"/>
                    </a:lnTo>
                    <a:lnTo>
                      <a:pt x="1060" y="257"/>
                    </a:lnTo>
                    <a:lnTo>
                      <a:pt x="1065" y="257"/>
                    </a:lnTo>
                    <a:lnTo>
                      <a:pt x="1052" y="277"/>
                    </a:lnTo>
                    <a:lnTo>
                      <a:pt x="1035" y="296"/>
                    </a:lnTo>
                    <a:lnTo>
                      <a:pt x="1016" y="311"/>
                    </a:lnTo>
                    <a:lnTo>
                      <a:pt x="998" y="324"/>
                    </a:lnTo>
                    <a:lnTo>
                      <a:pt x="978" y="336"/>
                    </a:lnTo>
                    <a:lnTo>
                      <a:pt x="956" y="346"/>
                    </a:lnTo>
                    <a:lnTo>
                      <a:pt x="934" y="356"/>
                    </a:lnTo>
                    <a:lnTo>
                      <a:pt x="910" y="363"/>
                    </a:lnTo>
                    <a:lnTo>
                      <a:pt x="888" y="368"/>
                    </a:lnTo>
                    <a:lnTo>
                      <a:pt x="866" y="373"/>
                    </a:lnTo>
                    <a:lnTo>
                      <a:pt x="844" y="377"/>
                    </a:lnTo>
                    <a:lnTo>
                      <a:pt x="822" y="378"/>
                    </a:lnTo>
                    <a:lnTo>
                      <a:pt x="802" y="380"/>
                    </a:lnTo>
                    <a:lnTo>
                      <a:pt x="782" y="380"/>
                    </a:lnTo>
                    <a:lnTo>
                      <a:pt x="763" y="378"/>
                    </a:lnTo>
                    <a:lnTo>
                      <a:pt x="748" y="377"/>
                    </a:lnTo>
                    <a:lnTo>
                      <a:pt x="299" y="304"/>
                    </a:lnTo>
                    <a:lnTo>
                      <a:pt x="284" y="301"/>
                    </a:lnTo>
                    <a:lnTo>
                      <a:pt x="269" y="296"/>
                    </a:lnTo>
                    <a:lnTo>
                      <a:pt x="255" y="289"/>
                    </a:lnTo>
                    <a:lnTo>
                      <a:pt x="243" y="280"/>
                    </a:lnTo>
                    <a:lnTo>
                      <a:pt x="216" y="258"/>
                    </a:lnTo>
                    <a:lnTo>
                      <a:pt x="186" y="231"/>
                    </a:lnTo>
                    <a:lnTo>
                      <a:pt x="154" y="203"/>
                    </a:lnTo>
                    <a:lnTo>
                      <a:pt x="120" y="171"/>
                    </a:lnTo>
                    <a:lnTo>
                      <a:pt x="88" y="137"/>
                    </a:lnTo>
                    <a:lnTo>
                      <a:pt x="56" y="103"/>
                    </a:lnTo>
                    <a:lnTo>
                      <a:pt x="29" y="71"/>
                    </a:lnTo>
                    <a:lnTo>
                      <a:pt x="7" y="39"/>
                    </a:lnTo>
                    <a:lnTo>
                      <a:pt x="3" y="32"/>
                    </a:lnTo>
                    <a:lnTo>
                      <a:pt x="0" y="25"/>
                    </a:lnTo>
                    <a:lnTo>
                      <a:pt x="0" y="20"/>
                    </a:lnTo>
                    <a:lnTo>
                      <a:pt x="0" y="17"/>
                    </a:lnTo>
                    <a:lnTo>
                      <a:pt x="2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13" name="Freeform 364">
                <a:extLst>
                  <a:ext uri="{FF2B5EF4-FFF2-40B4-BE49-F238E27FC236}">
                    <a16:creationId xmlns:a16="http://schemas.microsoft.com/office/drawing/2014/main" id="{9A201BC3-A4C4-48AD-A2A5-74CE72AC6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155"/>
                <a:ext cx="7" cy="4"/>
              </a:xfrm>
              <a:custGeom>
                <a:avLst/>
                <a:gdLst>
                  <a:gd name="T0" fmla="*/ 7 w 7"/>
                  <a:gd name="T1" fmla="*/ 4 h 4"/>
                  <a:gd name="T2" fmla="*/ 0 w 7"/>
                  <a:gd name="T3" fmla="*/ 4 h 4"/>
                  <a:gd name="T4" fmla="*/ 2 w 7"/>
                  <a:gd name="T5" fmla="*/ 2 h 4"/>
                  <a:gd name="T6" fmla="*/ 2 w 7"/>
                  <a:gd name="T7" fmla="*/ 0 h 4"/>
                  <a:gd name="T8" fmla="*/ 5 w 7"/>
                  <a:gd name="T9" fmla="*/ 2 h 4"/>
                  <a:gd name="T10" fmla="*/ 7 w 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" y="2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5A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14" name="Freeform 365">
                <a:extLst>
                  <a:ext uri="{FF2B5EF4-FFF2-40B4-BE49-F238E27FC236}">
                    <a16:creationId xmlns:a16="http://schemas.microsoft.com/office/drawing/2014/main" id="{7FDC1F94-2453-4FA2-9B62-9E9E88C48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157"/>
                <a:ext cx="14" cy="5"/>
              </a:xfrm>
              <a:custGeom>
                <a:avLst/>
                <a:gdLst>
                  <a:gd name="T0" fmla="*/ 4 w 14"/>
                  <a:gd name="T1" fmla="*/ 0 h 5"/>
                  <a:gd name="T2" fmla="*/ 5 w 14"/>
                  <a:gd name="T3" fmla="*/ 0 h 5"/>
                  <a:gd name="T4" fmla="*/ 9 w 14"/>
                  <a:gd name="T5" fmla="*/ 2 h 5"/>
                  <a:gd name="T6" fmla="*/ 14 w 14"/>
                  <a:gd name="T7" fmla="*/ 5 h 5"/>
                  <a:gd name="T8" fmla="*/ 0 w 14"/>
                  <a:gd name="T9" fmla="*/ 2 h 5"/>
                  <a:gd name="T10" fmla="*/ 2 w 14"/>
                  <a:gd name="T11" fmla="*/ 2 h 5"/>
                  <a:gd name="T12" fmla="*/ 4 w 14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5">
                    <a:moveTo>
                      <a:pt x="4" y="0"/>
                    </a:moveTo>
                    <a:lnTo>
                      <a:pt x="5" y="0"/>
                    </a:lnTo>
                    <a:lnTo>
                      <a:pt x="9" y="2"/>
                    </a:lnTo>
                    <a:lnTo>
                      <a:pt x="14" y="5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5B5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15" name="Freeform 366">
                <a:extLst>
                  <a:ext uri="{FF2B5EF4-FFF2-40B4-BE49-F238E27FC236}">
                    <a16:creationId xmlns:a16="http://schemas.microsoft.com/office/drawing/2014/main" id="{4F451F03-7E23-40B5-BDC1-ABFCAFE49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159"/>
                <a:ext cx="19" cy="5"/>
              </a:xfrm>
              <a:custGeom>
                <a:avLst/>
                <a:gdLst>
                  <a:gd name="T0" fmla="*/ 2 w 19"/>
                  <a:gd name="T1" fmla="*/ 0 h 5"/>
                  <a:gd name="T2" fmla="*/ 9 w 19"/>
                  <a:gd name="T3" fmla="*/ 0 h 5"/>
                  <a:gd name="T4" fmla="*/ 14 w 19"/>
                  <a:gd name="T5" fmla="*/ 3 h 5"/>
                  <a:gd name="T6" fmla="*/ 19 w 19"/>
                  <a:gd name="T7" fmla="*/ 5 h 5"/>
                  <a:gd name="T8" fmla="*/ 0 w 19"/>
                  <a:gd name="T9" fmla="*/ 1 h 5"/>
                  <a:gd name="T10" fmla="*/ 0 w 19"/>
                  <a:gd name="T11" fmla="*/ 0 h 5"/>
                  <a:gd name="T12" fmla="*/ 2 w 19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2" y="0"/>
                    </a:moveTo>
                    <a:lnTo>
                      <a:pt x="9" y="0"/>
                    </a:lnTo>
                    <a:lnTo>
                      <a:pt x="14" y="3"/>
                    </a:lnTo>
                    <a:lnTo>
                      <a:pt x="19" y="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F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16" name="Freeform 367">
                <a:extLst>
                  <a:ext uri="{FF2B5EF4-FFF2-40B4-BE49-F238E27FC236}">
                    <a16:creationId xmlns:a16="http://schemas.microsoft.com/office/drawing/2014/main" id="{1961CE3E-1C18-49E9-BB0C-1F47DE869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159"/>
                <a:ext cx="23" cy="8"/>
              </a:xfrm>
              <a:custGeom>
                <a:avLst/>
                <a:gdLst>
                  <a:gd name="T0" fmla="*/ 1 w 23"/>
                  <a:gd name="T1" fmla="*/ 0 h 8"/>
                  <a:gd name="T2" fmla="*/ 15 w 23"/>
                  <a:gd name="T3" fmla="*/ 3 h 8"/>
                  <a:gd name="T4" fmla="*/ 18 w 23"/>
                  <a:gd name="T5" fmla="*/ 5 h 8"/>
                  <a:gd name="T6" fmla="*/ 23 w 23"/>
                  <a:gd name="T7" fmla="*/ 8 h 8"/>
                  <a:gd name="T8" fmla="*/ 0 w 23"/>
                  <a:gd name="T9" fmla="*/ 3 h 8"/>
                  <a:gd name="T10" fmla="*/ 0 w 23"/>
                  <a:gd name="T11" fmla="*/ 1 h 8"/>
                  <a:gd name="T12" fmla="*/ 1 w 23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8">
                    <a:moveTo>
                      <a:pt x="1" y="0"/>
                    </a:moveTo>
                    <a:lnTo>
                      <a:pt x="15" y="3"/>
                    </a:lnTo>
                    <a:lnTo>
                      <a:pt x="18" y="5"/>
                    </a:lnTo>
                    <a:lnTo>
                      <a:pt x="23" y="8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62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17" name="Freeform 368">
                <a:extLst>
                  <a:ext uri="{FF2B5EF4-FFF2-40B4-BE49-F238E27FC236}">
                    <a16:creationId xmlns:a16="http://schemas.microsoft.com/office/drawing/2014/main" id="{E77AEE65-8525-4D0A-AC60-FD8BD98FE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160"/>
                <a:ext cx="27" cy="9"/>
              </a:xfrm>
              <a:custGeom>
                <a:avLst/>
                <a:gdLst>
                  <a:gd name="T0" fmla="*/ 3 w 27"/>
                  <a:gd name="T1" fmla="*/ 0 h 9"/>
                  <a:gd name="T2" fmla="*/ 22 w 27"/>
                  <a:gd name="T3" fmla="*/ 4 h 9"/>
                  <a:gd name="T4" fmla="*/ 23 w 27"/>
                  <a:gd name="T5" fmla="*/ 6 h 9"/>
                  <a:gd name="T6" fmla="*/ 27 w 27"/>
                  <a:gd name="T7" fmla="*/ 7 h 9"/>
                  <a:gd name="T8" fmla="*/ 27 w 27"/>
                  <a:gd name="T9" fmla="*/ 9 h 9"/>
                  <a:gd name="T10" fmla="*/ 27 w 27"/>
                  <a:gd name="T11" fmla="*/ 9 h 9"/>
                  <a:gd name="T12" fmla="*/ 0 w 27"/>
                  <a:gd name="T13" fmla="*/ 4 h 9"/>
                  <a:gd name="T14" fmla="*/ 2 w 27"/>
                  <a:gd name="T15" fmla="*/ 2 h 9"/>
                  <a:gd name="T16" fmla="*/ 3 w 27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9">
                    <a:moveTo>
                      <a:pt x="3" y="0"/>
                    </a:moveTo>
                    <a:lnTo>
                      <a:pt x="22" y="4"/>
                    </a:lnTo>
                    <a:lnTo>
                      <a:pt x="23" y="6"/>
                    </a:lnTo>
                    <a:lnTo>
                      <a:pt x="27" y="7"/>
                    </a:lnTo>
                    <a:lnTo>
                      <a:pt x="27" y="9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6462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18" name="Freeform 369">
                <a:extLst>
                  <a:ext uri="{FF2B5EF4-FFF2-40B4-BE49-F238E27FC236}">
                    <a16:creationId xmlns:a16="http://schemas.microsoft.com/office/drawing/2014/main" id="{E67406F0-AFFA-4148-9C2C-14C53EE45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162"/>
                <a:ext cx="29" cy="9"/>
              </a:xfrm>
              <a:custGeom>
                <a:avLst/>
                <a:gdLst>
                  <a:gd name="T0" fmla="*/ 4 w 29"/>
                  <a:gd name="T1" fmla="*/ 0 h 9"/>
                  <a:gd name="T2" fmla="*/ 27 w 29"/>
                  <a:gd name="T3" fmla="*/ 5 h 9"/>
                  <a:gd name="T4" fmla="*/ 27 w 29"/>
                  <a:gd name="T5" fmla="*/ 5 h 9"/>
                  <a:gd name="T6" fmla="*/ 29 w 29"/>
                  <a:gd name="T7" fmla="*/ 5 h 9"/>
                  <a:gd name="T8" fmla="*/ 29 w 29"/>
                  <a:gd name="T9" fmla="*/ 7 h 9"/>
                  <a:gd name="T10" fmla="*/ 29 w 29"/>
                  <a:gd name="T11" fmla="*/ 9 h 9"/>
                  <a:gd name="T12" fmla="*/ 0 w 29"/>
                  <a:gd name="T13" fmla="*/ 4 h 9"/>
                  <a:gd name="T14" fmla="*/ 2 w 29"/>
                  <a:gd name="T15" fmla="*/ 2 h 9"/>
                  <a:gd name="T16" fmla="*/ 4 w 29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9">
                    <a:moveTo>
                      <a:pt x="4" y="0"/>
                    </a:moveTo>
                    <a:lnTo>
                      <a:pt x="27" y="5"/>
                    </a:lnTo>
                    <a:lnTo>
                      <a:pt x="29" y="5"/>
                    </a:lnTo>
                    <a:lnTo>
                      <a:pt x="29" y="7"/>
                    </a:lnTo>
                    <a:lnTo>
                      <a:pt x="29" y="9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86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19" name="Freeform 370">
                <a:extLst>
                  <a:ext uri="{FF2B5EF4-FFF2-40B4-BE49-F238E27FC236}">
                    <a16:creationId xmlns:a16="http://schemas.microsoft.com/office/drawing/2014/main" id="{C531ED73-68F4-49B5-80B1-9CEA984FF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164"/>
                <a:ext cx="29" cy="8"/>
              </a:xfrm>
              <a:custGeom>
                <a:avLst/>
                <a:gdLst>
                  <a:gd name="T0" fmla="*/ 2 w 29"/>
                  <a:gd name="T1" fmla="*/ 0 h 8"/>
                  <a:gd name="T2" fmla="*/ 29 w 29"/>
                  <a:gd name="T3" fmla="*/ 5 h 8"/>
                  <a:gd name="T4" fmla="*/ 29 w 29"/>
                  <a:gd name="T5" fmla="*/ 7 h 8"/>
                  <a:gd name="T6" fmla="*/ 29 w 29"/>
                  <a:gd name="T7" fmla="*/ 8 h 8"/>
                  <a:gd name="T8" fmla="*/ 0 w 29"/>
                  <a:gd name="T9" fmla="*/ 3 h 8"/>
                  <a:gd name="T10" fmla="*/ 0 w 29"/>
                  <a:gd name="T11" fmla="*/ 2 h 8"/>
                  <a:gd name="T12" fmla="*/ 2 w 29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8">
                    <a:moveTo>
                      <a:pt x="2" y="0"/>
                    </a:moveTo>
                    <a:lnTo>
                      <a:pt x="29" y="5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6A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20" name="Freeform 371">
                <a:extLst>
                  <a:ext uri="{FF2B5EF4-FFF2-40B4-BE49-F238E27FC236}">
                    <a16:creationId xmlns:a16="http://schemas.microsoft.com/office/drawing/2014/main" id="{6B23B221-F563-4309-A35A-545F1B258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166"/>
                <a:ext cx="31" cy="8"/>
              </a:xfrm>
              <a:custGeom>
                <a:avLst/>
                <a:gdLst>
                  <a:gd name="T0" fmla="*/ 2 w 31"/>
                  <a:gd name="T1" fmla="*/ 0 h 8"/>
                  <a:gd name="T2" fmla="*/ 31 w 31"/>
                  <a:gd name="T3" fmla="*/ 5 h 8"/>
                  <a:gd name="T4" fmla="*/ 31 w 31"/>
                  <a:gd name="T5" fmla="*/ 6 h 8"/>
                  <a:gd name="T6" fmla="*/ 31 w 31"/>
                  <a:gd name="T7" fmla="*/ 8 h 8"/>
                  <a:gd name="T8" fmla="*/ 0 w 31"/>
                  <a:gd name="T9" fmla="*/ 3 h 8"/>
                  <a:gd name="T10" fmla="*/ 2 w 31"/>
                  <a:gd name="T11" fmla="*/ 1 h 8"/>
                  <a:gd name="T12" fmla="*/ 2 w 31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8">
                    <a:moveTo>
                      <a:pt x="2" y="0"/>
                    </a:moveTo>
                    <a:lnTo>
                      <a:pt x="31" y="5"/>
                    </a:lnTo>
                    <a:lnTo>
                      <a:pt x="31" y="6"/>
                    </a:lnTo>
                    <a:lnTo>
                      <a:pt x="31" y="8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21" name="Freeform 372">
                <a:extLst>
                  <a:ext uri="{FF2B5EF4-FFF2-40B4-BE49-F238E27FC236}">
                    <a16:creationId xmlns:a16="http://schemas.microsoft.com/office/drawing/2014/main" id="{B7ABE8B6-0776-448E-920A-5DA4DDE73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167"/>
                <a:ext cx="32" cy="9"/>
              </a:xfrm>
              <a:custGeom>
                <a:avLst/>
                <a:gdLst>
                  <a:gd name="T0" fmla="*/ 3 w 32"/>
                  <a:gd name="T1" fmla="*/ 0 h 9"/>
                  <a:gd name="T2" fmla="*/ 32 w 32"/>
                  <a:gd name="T3" fmla="*/ 5 h 9"/>
                  <a:gd name="T4" fmla="*/ 32 w 32"/>
                  <a:gd name="T5" fmla="*/ 7 h 9"/>
                  <a:gd name="T6" fmla="*/ 32 w 32"/>
                  <a:gd name="T7" fmla="*/ 9 h 9"/>
                  <a:gd name="T8" fmla="*/ 0 w 32"/>
                  <a:gd name="T9" fmla="*/ 4 h 9"/>
                  <a:gd name="T10" fmla="*/ 1 w 32"/>
                  <a:gd name="T11" fmla="*/ 2 h 9"/>
                  <a:gd name="T12" fmla="*/ 3 w 32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9">
                    <a:moveTo>
                      <a:pt x="3" y="0"/>
                    </a:moveTo>
                    <a:lnTo>
                      <a:pt x="32" y="5"/>
                    </a:lnTo>
                    <a:lnTo>
                      <a:pt x="32" y="7"/>
                    </a:lnTo>
                    <a:lnTo>
                      <a:pt x="32" y="9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06E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22" name="Freeform 373">
                <a:extLst>
                  <a:ext uri="{FF2B5EF4-FFF2-40B4-BE49-F238E27FC236}">
                    <a16:creationId xmlns:a16="http://schemas.microsoft.com/office/drawing/2014/main" id="{59DAB18B-3945-4B78-932F-2CBC281E4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169"/>
                <a:ext cx="34" cy="8"/>
              </a:xfrm>
              <a:custGeom>
                <a:avLst/>
                <a:gdLst>
                  <a:gd name="T0" fmla="*/ 1 w 34"/>
                  <a:gd name="T1" fmla="*/ 0 h 8"/>
                  <a:gd name="T2" fmla="*/ 32 w 34"/>
                  <a:gd name="T3" fmla="*/ 5 h 8"/>
                  <a:gd name="T4" fmla="*/ 32 w 34"/>
                  <a:gd name="T5" fmla="*/ 7 h 8"/>
                  <a:gd name="T6" fmla="*/ 34 w 34"/>
                  <a:gd name="T7" fmla="*/ 8 h 8"/>
                  <a:gd name="T8" fmla="*/ 0 w 34"/>
                  <a:gd name="T9" fmla="*/ 3 h 8"/>
                  <a:gd name="T10" fmla="*/ 0 w 34"/>
                  <a:gd name="T11" fmla="*/ 2 h 8"/>
                  <a:gd name="T12" fmla="*/ 1 w 34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8">
                    <a:moveTo>
                      <a:pt x="1" y="0"/>
                    </a:moveTo>
                    <a:lnTo>
                      <a:pt x="32" y="5"/>
                    </a:lnTo>
                    <a:lnTo>
                      <a:pt x="32" y="7"/>
                    </a:lnTo>
                    <a:lnTo>
                      <a:pt x="34" y="8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17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23" name="Freeform 374">
                <a:extLst>
                  <a:ext uri="{FF2B5EF4-FFF2-40B4-BE49-F238E27FC236}">
                    <a16:creationId xmlns:a16="http://schemas.microsoft.com/office/drawing/2014/main" id="{37FC7B09-50F2-4A67-9EA7-B22694352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171"/>
                <a:ext cx="36" cy="8"/>
              </a:xfrm>
              <a:custGeom>
                <a:avLst/>
                <a:gdLst>
                  <a:gd name="T0" fmla="*/ 2 w 36"/>
                  <a:gd name="T1" fmla="*/ 0 h 8"/>
                  <a:gd name="T2" fmla="*/ 34 w 36"/>
                  <a:gd name="T3" fmla="*/ 5 h 8"/>
                  <a:gd name="T4" fmla="*/ 36 w 36"/>
                  <a:gd name="T5" fmla="*/ 6 h 8"/>
                  <a:gd name="T6" fmla="*/ 36 w 36"/>
                  <a:gd name="T7" fmla="*/ 8 h 8"/>
                  <a:gd name="T8" fmla="*/ 0 w 36"/>
                  <a:gd name="T9" fmla="*/ 3 h 8"/>
                  <a:gd name="T10" fmla="*/ 2 w 36"/>
                  <a:gd name="T11" fmla="*/ 1 h 8"/>
                  <a:gd name="T12" fmla="*/ 2 w 36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8">
                    <a:moveTo>
                      <a:pt x="2" y="0"/>
                    </a:moveTo>
                    <a:lnTo>
                      <a:pt x="34" y="5"/>
                    </a:lnTo>
                    <a:lnTo>
                      <a:pt x="36" y="6"/>
                    </a:lnTo>
                    <a:lnTo>
                      <a:pt x="36" y="8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37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24" name="Freeform 375">
                <a:extLst>
                  <a:ext uri="{FF2B5EF4-FFF2-40B4-BE49-F238E27FC236}">
                    <a16:creationId xmlns:a16="http://schemas.microsoft.com/office/drawing/2014/main" id="{032E4275-736B-4390-956B-432817F5C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2172"/>
                <a:ext cx="38" cy="9"/>
              </a:xfrm>
              <a:custGeom>
                <a:avLst/>
                <a:gdLst>
                  <a:gd name="T0" fmla="*/ 4 w 38"/>
                  <a:gd name="T1" fmla="*/ 0 h 9"/>
                  <a:gd name="T2" fmla="*/ 38 w 38"/>
                  <a:gd name="T3" fmla="*/ 5 h 9"/>
                  <a:gd name="T4" fmla="*/ 38 w 38"/>
                  <a:gd name="T5" fmla="*/ 7 h 9"/>
                  <a:gd name="T6" fmla="*/ 38 w 38"/>
                  <a:gd name="T7" fmla="*/ 9 h 9"/>
                  <a:gd name="T8" fmla="*/ 0 w 38"/>
                  <a:gd name="T9" fmla="*/ 2 h 9"/>
                  <a:gd name="T10" fmla="*/ 2 w 38"/>
                  <a:gd name="T11" fmla="*/ 2 h 9"/>
                  <a:gd name="T12" fmla="*/ 4 w 38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9">
                    <a:moveTo>
                      <a:pt x="4" y="0"/>
                    </a:moveTo>
                    <a:lnTo>
                      <a:pt x="38" y="5"/>
                    </a:lnTo>
                    <a:lnTo>
                      <a:pt x="38" y="7"/>
                    </a:lnTo>
                    <a:lnTo>
                      <a:pt x="38" y="9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777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25" name="Freeform 376">
                <a:extLst>
                  <a:ext uri="{FF2B5EF4-FFF2-40B4-BE49-F238E27FC236}">
                    <a16:creationId xmlns:a16="http://schemas.microsoft.com/office/drawing/2014/main" id="{96C3E4D9-25FE-4715-986D-096CC238271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1" y="2174"/>
                <a:ext cx="76" cy="15"/>
              </a:xfrm>
              <a:custGeom>
                <a:avLst/>
                <a:gdLst>
                  <a:gd name="T0" fmla="*/ 2 w 76"/>
                  <a:gd name="T1" fmla="*/ 0 h 15"/>
                  <a:gd name="T2" fmla="*/ 38 w 76"/>
                  <a:gd name="T3" fmla="*/ 5 h 15"/>
                  <a:gd name="T4" fmla="*/ 38 w 76"/>
                  <a:gd name="T5" fmla="*/ 7 h 15"/>
                  <a:gd name="T6" fmla="*/ 38 w 76"/>
                  <a:gd name="T7" fmla="*/ 8 h 15"/>
                  <a:gd name="T8" fmla="*/ 0 w 76"/>
                  <a:gd name="T9" fmla="*/ 2 h 15"/>
                  <a:gd name="T10" fmla="*/ 0 w 76"/>
                  <a:gd name="T11" fmla="*/ 0 h 15"/>
                  <a:gd name="T12" fmla="*/ 2 w 76"/>
                  <a:gd name="T13" fmla="*/ 0 h 15"/>
                  <a:gd name="T14" fmla="*/ 76 w 76"/>
                  <a:gd name="T15" fmla="*/ 15 h 15"/>
                  <a:gd name="T16" fmla="*/ 73 w 76"/>
                  <a:gd name="T17" fmla="*/ 15 h 15"/>
                  <a:gd name="T18" fmla="*/ 73 w 76"/>
                  <a:gd name="T19" fmla="*/ 15 h 15"/>
                  <a:gd name="T20" fmla="*/ 73 w 76"/>
                  <a:gd name="T21" fmla="*/ 14 h 15"/>
                  <a:gd name="T22" fmla="*/ 75 w 76"/>
                  <a:gd name="T23" fmla="*/ 15 h 15"/>
                  <a:gd name="T24" fmla="*/ 76 w 76"/>
                  <a:gd name="T25" fmla="*/ 15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" h="15">
                    <a:moveTo>
                      <a:pt x="2" y="0"/>
                    </a:moveTo>
                    <a:lnTo>
                      <a:pt x="38" y="5"/>
                    </a:lnTo>
                    <a:lnTo>
                      <a:pt x="38" y="7"/>
                    </a:lnTo>
                    <a:lnTo>
                      <a:pt x="38" y="8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  <a:moveTo>
                      <a:pt x="76" y="15"/>
                    </a:moveTo>
                    <a:lnTo>
                      <a:pt x="73" y="15"/>
                    </a:lnTo>
                    <a:lnTo>
                      <a:pt x="73" y="14"/>
                    </a:lnTo>
                    <a:lnTo>
                      <a:pt x="75" y="15"/>
                    </a:lnTo>
                    <a:lnTo>
                      <a:pt x="76" y="15"/>
                    </a:lnTo>
                    <a:close/>
                  </a:path>
                </a:pathLst>
              </a:custGeom>
              <a:solidFill>
                <a:srgbClr val="79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26" name="Freeform 377">
                <a:extLst>
                  <a:ext uri="{FF2B5EF4-FFF2-40B4-BE49-F238E27FC236}">
                    <a16:creationId xmlns:a16="http://schemas.microsoft.com/office/drawing/2014/main" id="{73145531-413D-42CD-B0E6-AC1DF834C4A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0" y="2174"/>
                <a:ext cx="82" cy="19"/>
              </a:xfrm>
              <a:custGeom>
                <a:avLst/>
                <a:gdLst>
                  <a:gd name="T0" fmla="*/ 1 w 82"/>
                  <a:gd name="T1" fmla="*/ 0 h 19"/>
                  <a:gd name="T2" fmla="*/ 39 w 82"/>
                  <a:gd name="T3" fmla="*/ 7 h 19"/>
                  <a:gd name="T4" fmla="*/ 39 w 82"/>
                  <a:gd name="T5" fmla="*/ 8 h 19"/>
                  <a:gd name="T6" fmla="*/ 40 w 82"/>
                  <a:gd name="T7" fmla="*/ 10 h 19"/>
                  <a:gd name="T8" fmla="*/ 0 w 82"/>
                  <a:gd name="T9" fmla="*/ 3 h 19"/>
                  <a:gd name="T10" fmla="*/ 1 w 82"/>
                  <a:gd name="T11" fmla="*/ 2 h 19"/>
                  <a:gd name="T12" fmla="*/ 1 w 82"/>
                  <a:gd name="T13" fmla="*/ 0 h 19"/>
                  <a:gd name="T14" fmla="*/ 82 w 82"/>
                  <a:gd name="T15" fmla="*/ 19 h 19"/>
                  <a:gd name="T16" fmla="*/ 74 w 82"/>
                  <a:gd name="T17" fmla="*/ 17 h 19"/>
                  <a:gd name="T18" fmla="*/ 74 w 82"/>
                  <a:gd name="T19" fmla="*/ 15 h 19"/>
                  <a:gd name="T20" fmla="*/ 74 w 82"/>
                  <a:gd name="T21" fmla="*/ 14 h 19"/>
                  <a:gd name="T22" fmla="*/ 79 w 82"/>
                  <a:gd name="T23" fmla="*/ 17 h 19"/>
                  <a:gd name="T24" fmla="*/ 82 w 82"/>
                  <a:gd name="T25" fmla="*/ 19 h 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2" h="19">
                    <a:moveTo>
                      <a:pt x="1" y="0"/>
                    </a:moveTo>
                    <a:lnTo>
                      <a:pt x="39" y="7"/>
                    </a:lnTo>
                    <a:lnTo>
                      <a:pt x="39" y="8"/>
                    </a:lnTo>
                    <a:lnTo>
                      <a:pt x="40" y="10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  <a:moveTo>
                      <a:pt x="82" y="19"/>
                    </a:move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9" y="17"/>
                    </a:lnTo>
                    <a:lnTo>
                      <a:pt x="82" y="19"/>
                    </a:lnTo>
                    <a:close/>
                  </a:path>
                </a:pathLst>
              </a:custGeom>
              <a:solidFill>
                <a:srgbClr val="7C7A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27" name="Freeform 378">
                <a:extLst>
                  <a:ext uri="{FF2B5EF4-FFF2-40B4-BE49-F238E27FC236}">
                    <a16:creationId xmlns:a16="http://schemas.microsoft.com/office/drawing/2014/main" id="{2F78C80C-3A83-466A-806A-9E9DACD69AF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0" y="2176"/>
                <a:ext cx="89" cy="20"/>
              </a:xfrm>
              <a:custGeom>
                <a:avLst/>
                <a:gdLst>
                  <a:gd name="T0" fmla="*/ 1 w 89"/>
                  <a:gd name="T1" fmla="*/ 0 h 20"/>
                  <a:gd name="T2" fmla="*/ 39 w 89"/>
                  <a:gd name="T3" fmla="*/ 6 h 20"/>
                  <a:gd name="T4" fmla="*/ 40 w 89"/>
                  <a:gd name="T5" fmla="*/ 8 h 20"/>
                  <a:gd name="T6" fmla="*/ 40 w 89"/>
                  <a:gd name="T7" fmla="*/ 10 h 20"/>
                  <a:gd name="T8" fmla="*/ 0 w 89"/>
                  <a:gd name="T9" fmla="*/ 3 h 20"/>
                  <a:gd name="T10" fmla="*/ 0 w 89"/>
                  <a:gd name="T11" fmla="*/ 1 h 20"/>
                  <a:gd name="T12" fmla="*/ 1 w 89"/>
                  <a:gd name="T13" fmla="*/ 0 h 20"/>
                  <a:gd name="T14" fmla="*/ 74 w 89"/>
                  <a:gd name="T15" fmla="*/ 13 h 20"/>
                  <a:gd name="T16" fmla="*/ 77 w 89"/>
                  <a:gd name="T17" fmla="*/ 13 h 20"/>
                  <a:gd name="T18" fmla="*/ 82 w 89"/>
                  <a:gd name="T19" fmla="*/ 17 h 20"/>
                  <a:gd name="T20" fmla="*/ 89 w 89"/>
                  <a:gd name="T21" fmla="*/ 20 h 20"/>
                  <a:gd name="T22" fmla="*/ 74 w 89"/>
                  <a:gd name="T23" fmla="*/ 17 h 20"/>
                  <a:gd name="T24" fmla="*/ 74 w 89"/>
                  <a:gd name="T25" fmla="*/ 15 h 20"/>
                  <a:gd name="T26" fmla="*/ 74 w 89"/>
                  <a:gd name="T27" fmla="*/ 13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9" h="20">
                    <a:moveTo>
                      <a:pt x="1" y="0"/>
                    </a:moveTo>
                    <a:lnTo>
                      <a:pt x="39" y="6"/>
                    </a:lnTo>
                    <a:lnTo>
                      <a:pt x="40" y="8"/>
                    </a:lnTo>
                    <a:lnTo>
                      <a:pt x="40" y="1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  <a:moveTo>
                      <a:pt x="74" y="13"/>
                    </a:moveTo>
                    <a:lnTo>
                      <a:pt x="77" y="13"/>
                    </a:lnTo>
                    <a:lnTo>
                      <a:pt x="82" y="17"/>
                    </a:lnTo>
                    <a:lnTo>
                      <a:pt x="89" y="20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3"/>
                    </a:lnTo>
                    <a:close/>
                  </a:path>
                </a:pathLst>
              </a:custGeom>
              <a:solidFill>
                <a:srgbClr val="7F7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28" name="Freeform 379">
                <a:extLst>
                  <a:ext uri="{FF2B5EF4-FFF2-40B4-BE49-F238E27FC236}">
                    <a16:creationId xmlns:a16="http://schemas.microsoft.com/office/drawing/2014/main" id="{E4AFBEED-325C-44BF-8435-A8B0BC254F0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8" y="2177"/>
                <a:ext cx="96" cy="21"/>
              </a:xfrm>
              <a:custGeom>
                <a:avLst/>
                <a:gdLst>
                  <a:gd name="T0" fmla="*/ 2 w 96"/>
                  <a:gd name="T1" fmla="*/ 0 h 21"/>
                  <a:gd name="T2" fmla="*/ 42 w 96"/>
                  <a:gd name="T3" fmla="*/ 7 h 21"/>
                  <a:gd name="T4" fmla="*/ 42 w 96"/>
                  <a:gd name="T5" fmla="*/ 9 h 21"/>
                  <a:gd name="T6" fmla="*/ 42 w 96"/>
                  <a:gd name="T7" fmla="*/ 12 h 21"/>
                  <a:gd name="T8" fmla="*/ 0 w 96"/>
                  <a:gd name="T9" fmla="*/ 4 h 21"/>
                  <a:gd name="T10" fmla="*/ 2 w 96"/>
                  <a:gd name="T11" fmla="*/ 2 h 21"/>
                  <a:gd name="T12" fmla="*/ 2 w 96"/>
                  <a:gd name="T13" fmla="*/ 0 h 21"/>
                  <a:gd name="T14" fmla="*/ 76 w 96"/>
                  <a:gd name="T15" fmla="*/ 14 h 21"/>
                  <a:gd name="T16" fmla="*/ 84 w 96"/>
                  <a:gd name="T17" fmla="*/ 16 h 21"/>
                  <a:gd name="T18" fmla="*/ 90 w 96"/>
                  <a:gd name="T19" fmla="*/ 17 h 21"/>
                  <a:gd name="T20" fmla="*/ 96 w 96"/>
                  <a:gd name="T21" fmla="*/ 21 h 21"/>
                  <a:gd name="T22" fmla="*/ 76 w 96"/>
                  <a:gd name="T23" fmla="*/ 17 h 21"/>
                  <a:gd name="T24" fmla="*/ 76 w 96"/>
                  <a:gd name="T25" fmla="*/ 16 h 21"/>
                  <a:gd name="T26" fmla="*/ 76 w 96"/>
                  <a:gd name="T27" fmla="*/ 14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6" h="21">
                    <a:moveTo>
                      <a:pt x="2" y="0"/>
                    </a:moveTo>
                    <a:lnTo>
                      <a:pt x="42" y="7"/>
                    </a:lnTo>
                    <a:lnTo>
                      <a:pt x="42" y="9"/>
                    </a:lnTo>
                    <a:lnTo>
                      <a:pt x="42" y="12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76" y="14"/>
                    </a:moveTo>
                    <a:lnTo>
                      <a:pt x="84" y="16"/>
                    </a:lnTo>
                    <a:lnTo>
                      <a:pt x="90" y="17"/>
                    </a:lnTo>
                    <a:lnTo>
                      <a:pt x="96" y="21"/>
                    </a:lnTo>
                    <a:lnTo>
                      <a:pt x="76" y="17"/>
                    </a:lnTo>
                    <a:lnTo>
                      <a:pt x="76" y="16"/>
                    </a:lnTo>
                    <a:lnTo>
                      <a:pt x="76" y="14"/>
                    </a:lnTo>
                    <a:close/>
                  </a:path>
                </a:pathLst>
              </a:custGeom>
              <a:solidFill>
                <a:srgbClr val="82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29" name="Freeform 380">
                <a:extLst>
                  <a:ext uri="{FF2B5EF4-FFF2-40B4-BE49-F238E27FC236}">
                    <a16:creationId xmlns:a16="http://schemas.microsoft.com/office/drawing/2014/main" id="{E7B682F7-44A3-4B39-A3BC-CBFA1EBAA98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6" y="2179"/>
                <a:ext cx="102" cy="22"/>
              </a:xfrm>
              <a:custGeom>
                <a:avLst/>
                <a:gdLst>
                  <a:gd name="T0" fmla="*/ 4 w 102"/>
                  <a:gd name="T1" fmla="*/ 0 h 22"/>
                  <a:gd name="T2" fmla="*/ 44 w 102"/>
                  <a:gd name="T3" fmla="*/ 7 h 22"/>
                  <a:gd name="T4" fmla="*/ 44 w 102"/>
                  <a:gd name="T5" fmla="*/ 10 h 22"/>
                  <a:gd name="T6" fmla="*/ 46 w 102"/>
                  <a:gd name="T7" fmla="*/ 12 h 22"/>
                  <a:gd name="T8" fmla="*/ 0 w 102"/>
                  <a:gd name="T9" fmla="*/ 3 h 22"/>
                  <a:gd name="T10" fmla="*/ 2 w 102"/>
                  <a:gd name="T11" fmla="*/ 2 h 22"/>
                  <a:gd name="T12" fmla="*/ 4 w 102"/>
                  <a:gd name="T13" fmla="*/ 0 h 22"/>
                  <a:gd name="T14" fmla="*/ 78 w 102"/>
                  <a:gd name="T15" fmla="*/ 14 h 22"/>
                  <a:gd name="T16" fmla="*/ 93 w 102"/>
                  <a:gd name="T17" fmla="*/ 17 h 22"/>
                  <a:gd name="T18" fmla="*/ 98 w 102"/>
                  <a:gd name="T19" fmla="*/ 19 h 22"/>
                  <a:gd name="T20" fmla="*/ 102 w 102"/>
                  <a:gd name="T21" fmla="*/ 22 h 22"/>
                  <a:gd name="T22" fmla="*/ 78 w 102"/>
                  <a:gd name="T23" fmla="*/ 17 h 22"/>
                  <a:gd name="T24" fmla="*/ 78 w 102"/>
                  <a:gd name="T25" fmla="*/ 15 h 22"/>
                  <a:gd name="T26" fmla="*/ 78 w 102"/>
                  <a:gd name="T27" fmla="*/ 14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2" h="22">
                    <a:moveTo>
                      <a:pt x="4" y="0"/>
                    </a:moveTo>
                    <a:lnTo>
                      <a:pt x="44" y="7"/>
                    </a:lnTo>
                    <a:lnTo>
                      <a:pt x="44" y="10"/>
                    </a:lnTo>
                    <a:lnTo>
                      <a:pt x="46" y="1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  <a:moveTo>
                      <a:pt x="78" y="14"/>
                    </a:moveTo>
                    <a:lnTo>
                      <a:pt x="93" y="17"/>
                    </a:lnTo>
                    <a:lnTo>
                      <a:pt x="98" y="19"/>
                    </a:lnTo>
                    <a:lnTo>
                      <a:pt x="102" y="22"/>
                    </a:lnTo>
                    <a:lnTo>
                      <a:pt x="78" y="17"/>
                    </a:lnTo>
                    <a:lnTo>
                      <a:pt x="78" y="15"/>
                    </a:lnTo>
                    <a:lnTo>
                      <a:pt x="78" y="14"/>
                    </a:lnTo>
                    <a:close/>
                  </a:path>
                </a:pathLst>
              </a:custGeom>
              <a:solidFill>
                <a:srgbClr val="84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30" name="Freeform 381">
                <a:extLst>
                  <a:ext uri="{FF2B5EF4-FFF2-40B4-BE49-F238E27FC236}">
                    <a16:creationId xmlns:a16="http://schemas.microsoft.com/office/drawing/2014/main" id="{B1E5F850-07A6-4245-B8B0-C09553BFB3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6" y="2181"/>
                <a:ext cx="107" cy="22"/>
              </a:xfrm>
              <a:custGeom>
                <a:avLst/>
                <a:gdLst>
                  <a:gd name="T0" fmla="*/ 2 w 107"/>
                  <a:gd name="T1" fmla="*/ 0 h 22"/>
                  <a:gd name="T2" fmla="*/ 44 w 107"/>
                  <a:gd name="T3" fmla="*/ 8 h 22"/>
                  <a:gd name="T4" fmla="*/ 46 w 107"/>
                  <a:gd name="T5" fmla="*/ 10 h 22"/>
                  <a:gd name="T6" fmla="*/ 46 w 107"/>
                  <a:gd name="T7" fmla="*/ 12 h 22"/>
                  <a:gd name="T8" fmla="*/ 0 w 107"/>
                  <a:gd name="T9" fmla="*/ 3 h 22"/>
                  <a:gd name="T10" fmla="*/ 0 w 107"/>
                  <a:gd name="T11" fmla="*/ 1 h 22"/>
                  <a:gd name="T12" fmla="*/ 2 w 107"/>
                  <a:gd name="T13" fmla="*/ 0 h 22"/>
                  <a:gd name="T14" fmla="*/ 78 w 107"/>
                  <a:gd name="T15" fmla="*/ 13 h 22"/>
                  <a:gd name="T16" fmla="*/ 98 w 107"/>
                  <a:gd name="T17" fmla="*/ 17 h 22"/>
                  <a:gd name="T18" fmla="*/ 102 w 107"/>
                  <a:gd name="T19" fmla="*/ 20 h 22"/>
                  <a:gd name="T20" fmla="*/ 107 w 107"/>
                  <a:gd name="T21" fmla="*/ 22 h 22"/>
                  <a:gd name="T22" fmla="*/ 78 w 107"/>
                  <a:gd name="T23" fmla="*/ 17 h 22"/>
                  <a:gd name="T24" fmla="*/ 78 w 107"/>
                  <a:gd name="T25" fmla="*/ 15 h 22"/>
                  <a:gd name="T26" fmla="*/ 78 w 107"/>
                  <a:gd name="T27" fmla="*/ 13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7" h="22">
                    <a:moveTo>
                      <a:pt x="2" y="0"/>
                    </a:moveTo>
                    <a:lnTo>
                      <a:pt x="44" y="8"/>
                    </a:lnTo>
                    <a:lnTo>
                      <a:pt x="46" y="10"/>
                    </a:lnTo>
                    <a:lnTo>
                      <a:pt x="46" y="1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  <a:moveTo>
                      <a:pt x="78" y="13"/>
                    </a:moveTo>
                    <a:lnTo>
                      <a:pt x="98" y="17"/>
                    </a:lnTo>
                    <a:lnTo>
                      <a:pt x="102" y="20"/>
                    </a:lnTo>
                    <a:lnTo>
                      <a:pt x="107" y="22"/>
                    </a:lnTo>
                    <a:lnTo>
                      <a:pt x="78" y="17"/>
                    </a:lnTo>
                    <a:lnTo>
                      <a:pt x="78" y="15"/>
                    </a:lnTo>
                    <a:lnTo>
                      <a:pt x="78" y="13"/>
                    </a:lnTo>
                    <a:close/>
                  </a:path>
                </a:pathLst>
              </a:custGeom>
              <a:solidFill>
                <a:srgbClr val="888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31" name="Freeform 382">
                <a:extLst>
                  <a:ext uri="{FF2B5EF4-FFF2-40B4-BE49-F238E27FC236}">
                    <a16:creationId xmlns:a16="http://schemas.microsoft.com/office/drawing/2014/main" id="{DD9DA726-21A2-43C4-B4F5-148C7A99F03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5" y="2182"/>
                <a:ext cx="113" cy="24"/>
              </a:xfrm>
              <a:custGeom>
                <a:avLst/>
                <a:gdLst>
                  <a:gd name="T0" fmla="*/ 1 w 113"/>
                  <a:gd name="T1" fmla="*/ 0 h 24"/>
                  <a:gd name="T2" fmla="*/ 47 w 113"/>
                  <a:gd name="T3" fmla="*/ 9 h 24"/>
                  <a:gd name="T4" fmla="*/ 47 w 113"/>
                  <a:gd name="T5" fmla="*/ 11 h 24"/>
                  <a:gd name="T6" fmla="*/ 49 w 113"/>
                  <a:gd name="T7" fmla="*/ 12 h 24"/>
                  <a:gd name="T8" fmla="*/ 0 w 113"/>
                  <a:gd name="T9" fmla="*/ 4 h 24"/>
                  <a:gd name="T10" fmla="*/ 1 w 113"/>
                  <a:gd name="T11" fmla="*/ 2 h 24"/>
                  <a:gd name="T12" fmla="*/ 1 w 113"/>
                  <a:gd name="T13" fmla="*/ 0 h 24"/>
                  <a:gd name="T14" fmla="*/ 79 w 113"/>
                  <a:gd name="T15" fmla="*/ 14 h 24"/>
                  <a:gd name="T16" fmla="*/ 103 w 113"/>
                  <a:gd name="T17" fmla="*/ 19 h 24"/>
                  <a:gd name="T18" fmla="*/ 108 w 113"/>
                  <a:gd name="T19" fmla="*/ 21 h 24"/>
                  <a:gd name="T20" fmla="*/ 113 w 113"/>
                  <a:gd name="T21" fmla="*/ 24 h 24"/>
                  <a:gd name="T22" fmla="*/ 79 w 113"/>
                  <a:gd name="T23" fmla="*/ 17 h 24"/>
                  <a:gd name="T24" fmla="*/ 79 w 113"/>
                  <a:gd name="T25" fmla="*/ 16 h 24"/>
                  <a:gd name="T26" fmla="*/ 79 w 113"/>
                  <a:gd name="T27" fmla="*/ 14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24">
                    <a:moveTo>
                      <a:pt x="1" y="0"/>
                    </a:moveTo>
                    <a:lnTo>
                      <a:pt x="47" y="9"/>
                    </a:lnTo>
                    <a:lnTo>
                      <a:pt x="47" y="11"/>
                    </a:lnTo>
                    <a:lnTo>
                      <a:pt x="49" y="12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  <a:moveTo>
                      <a:pt x="79" y="14"/>
                    </a:moveTo>
                    <a:lnTo>
                      <a:pt x="103" y="19"/>
                    </a:lnTo>
                    <a:lnTo>
                      <a:pt x="108" y="21"/>
                    </a:lnTo>
                    <a:lnTo>
                      <a:pt x="113" y="24"/>
                    </a:lnTo>
                    <a:lnTo>
                      <a:pt x="79" y="17"/>
                    </a:lnTo>
                    <a:lnTo>
                      <a:pt x="79" y="16"/>
                    </a:lnTo>
                    <a:lnTo>
                      <a:pt x="79" y="14"/>
                    </a:lnTo>
                    <a:close/>
                  </a:path>
                </a:pathLst>
              </a:custGeom>
              <a:solidFill>
                <a:srgbClr val="8A89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32" name="Freeform 383">
                <a:extLst>
                  <a:ext uri="{FF2B5EF4-FFF2-40B4-BE49-F238E27FC236}">
                    <a16:creationId xmlns:a16="http://schemas.microsoft.com/office/drawing/2014/main" id="{0E3C924F-CDA1-499C-A77D-D090182FDE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5" y="2184"/>
                <a:ext cx="118" cy="24"/>
              </a:xfrm>
              <a:custGeom>
                <a:avLst/>
                <a:gdLst>
                  <a:gd name="T0" fmla="*/ 1 w 118"/>
                  <a:gd name="T1" fmla="*/ 0 h 24"/>
                  <a:gd name="T2" fmla="*/ 47 w 118"/>
                  <a:gd name="T3" fmla="*/ 9 h 24"/>
                  <a:gd name="T4" fmla="*/ 49 w 118"/>
                  <a:gd name="T5" fmla="*/ 10 h 24"/>
                  <a:gd name="T6" fmla="*/ 49 w 118"/>
                  <a:gd name="T7" fmla="*/ 12 h 24"/>
                  <a:gd name="T8" fmla="*/ 0 w 118"/>
                  <a:gd name="T9" fmla="*/ 4 h 24"/>
                  <a:gd name="T10" fmla="*/ 0 w 118"/>
                  <a:gd name="T11" fmla="*/ 2 h 24"/>
                  <a:gd name="T12" fmla="*/ 1 w 118"/>
                  <a:gd name="T13" fmla="*/ 0 h 24"/>
                  <a:gd name="T14" fmla="*/ 79 w 118"/>
                  <a:gd name="T15" fmla="*/ 14 h 24"/>
                  <a:gd name="T16" fmla="*/ 108 w 118"/>
                  <a:gd name="T17" fmla="*/ 19 h 24"/>
                  <a:gd name="T18" fmla="*/ 113 w 118"/>
                  <a:gd name="T19" fmla="*/ 22 h 24"/>
                  <a:gd name="T20" fmla="*/ 118 w 118"/>
                  <a:gd name="T21" fmla="*/ 24 h 24"/>
                  <a:gd name="T22" fmla="*/ 79 w 118"/>
                  <a:gd name="T23" fmla="*/ 17 h 24"/>
                  <a:gd name="T24" fmla="*/ 79 w 118"/>
                  <a:gd name="T25" fmla="*/ 15 h 24"/>
                  <a:gd name="T26" fmla="*/ 79 w 118"/>
                  <a:gd name="T27" fmla="*/ 14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8" h="24">
                    <a:moveTo>
                      <a:pt x="1" y="0"/>
                    </a:moveTo>
                    <a:lnTo>
                      <a:pt x="47" y="9"/>
                    </a:lnTo>
                    <a:lnTo>
                      <a:pt x="49" y="10"/>
                    </a:lnTo>
                    <a:lnTo>
                      <a:pt x="49" y="1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  <a:moveTo>
                      <a:pt x="79" y="14"/>
                    </a:moveTo>
                    <a:lnTo>
                      <a:pt x="108" y="19"/>
                    </a:lnTo>
                    <a:lnTo>
                      <a:pt x="113" y="22"/>
                    </a:lnTo>
                    <a:lnTo>
                      <a:pt x="118" y="24"/>
                    </a:lnTo>
                    <a:lnTo>
                      <a:pt x="79" y="17"/>
                    </a:lnTo>
                    <a:lnTo>
                      <a:pt x="79" y="15"/>
                    </a:lnTo>
                    <a:lnTo>
                      <a:pt x="79" y="14"/>
                    </a:lnTo>
                    <a:close/>
                  </a:path>
                </a:pathLst>
              </a:custGeom>
              <a:solidFill>
                <a:srgbClr val="8C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33" name="Freeform 384">
                <a:extLst>
                  <a:ext uri="{FF2B5EF4-FFF2-40B4-BE49-F238E27FC236}">
                    <a16:creationId xmlns:a16="http://schemas.microsoft.com/office/drawing/2014/main" id="{1E52C320-B4EF-45E3-8933-DC36AFB40A6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3" y="2186"/>
                <a:ext cx="123" cy="25"/>
              </a:xfrm>
              <a:custGeom>
                <a:avLst/>
                <a:gdLst>
                  <a:gd name="T0" fmla="*/ 2 w 123"/>
                  <a:gd name="T1" fmla="*/ 0 h 25"/>
                  <a:gd name="T2" fmla="*/ 51 w 123"/>
                  <a:gd name="T3" fmla="*/ 8 h 25"/>
                  <a:gd name="T4" fmla="*/ 51 w 123"/>
                  <a:gd name="T5" fmla="*/ 10 h 25"/>
                  <a:gd name="T6" fmla="*/ 52 w 123"/>
                  <a:gd name="T7" fmla="*/ 12 h 25"/>
                  <a:gd name="T8" fmla="*/ 0 w 123"/>
                  <a:gd name="T9" fmla="*/ 3 h 25"/>
                  <a:gd name="T10" fmla="*/ 2 w 123"/>
                  <a:gd name="T11" fmla="*/ 2 h 25"/>
                  <a:gd name="T12" fmla="*/ 2 w 123"/>
                  <a:gd name="T13" fmla="*/ 0 h 25"/>
                  <a:gd name="T14" fmla="*/ 81 w 123"/>
                  <a:gd name="T15" fmla="*/ 13 h 25"/>
                  <a:gd name="T16" fmla="*/ 115 w 123"/>
                  <a:gd name="T17" fmla="*/ 20 h 25"/>
                  <a:gd name="T18" fmla="*/ 118 w 123"/>
                  <a:gd name="T19" fmla="*/ 22 h 25"/>
                  <a:gd name="T20" fmla="*/ 123 w 123"/>
                  <a:gd name="T21" fmla="*/ 25 h 25"/>
                  <a:gd name="T22" fmla="*/ 79 w 123"/>
                  <a:gd name="T23" fmla="*/ 17 h 25"/>
                  <a:gd name="T24" fmla="*/ 81 w 123"/>
                  <a:gd name="T25" fmla="*/ 15 h 25"/>
                  <a:gd name="T26" fmla="*/ 81 w 123"/>
                  <a:gd name="T27" fmla="*/ 13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3" h="25">
                    <a:moveTo>
                      <a:pt x="2" y="0"/>
                    </a:moveTo>
                    <a:lnTo>
                      <a:pt x="51" y="8"/>
                    </a:lnTo>
                    <a:lnTo>
                      <a:pt x="51" y="10"/>
                    </a:lnTo>
                    <a:lnTo>
                      <a:pt x="52" y="1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81" y="13"/>
                    </a:moveTo>
                    <a:lnTo>
                      <a:pt x="115" y="20"/>
                    </a:lnTo>
                    <a:lnTo>
                      <a:pt x="118" y="22"/>
                    </a:lnTo>
                    <a:lnTo>
                      <a:pt x="123" y="25"/>
                    </a:lnTo>
                    <a:lnTo>
                      <a:pt x="79" y="17"/>
                    </a:lnTo>
                    <a:lnTo>
                      <a:pt x="81" y="15"/>
                    </a:lnTo>
                    <a:lnTo>
                      <a:pt x="81" y="13"/>
                    </a:lnTo>
                    <a:close/>
                  </a:path>
                </a:pathLst>
              </a:custGeom>
              <a:solidFill>
                <a:srgbClr val="908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34" name="Freeform 385">
                <a:extLst>
                  <a:ext uri="{FF2B5EF4-FFF2-40B4-BE49-F238E27FC236}">
                    <a16:creationId xmlns:a16="http://schemas.microsoft.com/office/drawing/2014/main" id="{97145AD3-0940-4BB8-BFD3-9C207B0907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1" y="2188"/>
                <a:ext cx="130" cy="25"/>
              </a:xfrm>
              <a:custGeom>
                <a:avLst/>
                <a:gdLst>
                  <a:gd name="T0" fmla="*/ 4 w 130"/>
                  <a:gd name="T1" fmla="*/ 0 h 25"/>
                  <a:gd name="T2" fmla="*/ 53 w 130"/>
                  <a:gd name="T3" fmla="*/ 8 h 25"/>
                  <a:gd name="T4" fmla="*/ 54 w 130"/>
                  <a:gd name="T5" fmla="*/ 10 h 25"/>
                  <a:gd name="T6" fmla="*/ 56 w 130"/>
                  <a:gd name="T7" fmla="*/ 11 h 25"/>
                  <a:gd name="T8" fmla="*/ 0 w 130"/>
                  <a:gd name="T9" fmla="*/ 3 h 25"/>
                  <a:gd name="T10" fmla="*/ 2 w 130"/>
                  <a:gd name="T11" fmla="*/ 1 h 25"/>
                  <a:gd name="T12" fmla="*/ 4 w 130"/>
                  <a:gd name="T13" fmla="*/ 0 h 25"/>
                  <a:gd name="T14" fmla="*/ 83 w 130"/>
                  <a:gd name="T15" fmla="*/ 13 h 25"/>
                  <a:gd name="T16" fmla="*/ 122 w 130"/>
                  <a:gd name="T17" fmla="*/ 20 h 25"/>
                  <a:gd name="T18" fmla="*/ 125 w 130"/>
                  <a:gd name="T19" fmla="*/ 23 h 25"/>
                  <a:gd name="T20" fmla="*/ 130 w 130"/>
                  <a:gd name="T21" fmla="*/ 25 h 25"/>
                  <a:gd name="T22" fmla="*/ 81 w 130"/>
                  <a:gd name="T23" fmla="*/ 16 h 25"/>
                  <a:gd name="T24" fmla="*/ 81 w 130"/>
                  <a:gd name="T25" fmla="*/ 15 h 25"/>
                  <a:gd name="T26" fmla="*/ 83 w 130"/>
                  <a:gd name="T27" fmla="*/ 13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25">
                    <a:moveTo>
                      <a:pt x="4" y="0"/>
                    </a:moveTo>
                    <a:lnTo>
                      <a:pt x="53" y="8"/>
                    </a:lnTo>
                    <a:lnTo>
                      <a:pt x="54" y="10"/>
                    </a:lnTo>
                    <a:lnTo>
                      <a:pt x="56" y="11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close/>
                    <a:moveTo>
                      <a:pt x="83" y="13"/>
                    </a:moveTo>
                    <a:lnTo>
                      <a:pt x="122" y="20"/>
                    </a:lnTo>
                    <a:lnTo>
                      <a:pt x="125" y="23"/>
                    </a:lnTo>
                    <a:lnTo>
                      <a:pt x="130" y="25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3" y="13"/>
                    </a:lnTo>
                    <a:close/>
                  </a:path>
                </a:pathLst>
              </a:custGeom>
              <a:solidFill>
                <a:srgbClr val="9291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35" name="Freeform 386">
                <a:extLst>
                  <a:ext uri="{FF2B5EF4-FFF2-40B4-BE49-F238E27FC236}">
                    <a16:creationId xmlns:a16="http://schemas.microsoft.com/office/drawing/2014/main" id="{870629AE-96A8-4532-B3C2-128D18A2133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1" y="2189"/>
                <a:ext cx="134" cy="26"/>
              </a:xfrm>
              <a:custGeom>
                <a:avLst/>
                <a:gdLst>
                  <a:gd name="T0" fmla="*/ 2 w 134"/>
                  <a:gd name="T1" fmla="*/ 0 h 26"/>
                  <a:gd name="T2" fmla="*/ 54 w 134"/>
                  <a:gd name="T3" fmla="*/ 9 h 26"/>
                  <a:gd name="T4" fmla="*/ 56 w 134"/>
                  <a:gd name="T5" fmla="*/ 10 h 26"/>
                  <a:gd name="T6" fmla="*/ 56 w 134"/>
                  <a:gd name="T7" fmla="*/ 12 h 26"/>
                  <a:gd name="T8" fmla="*/ 0 w 134"/>
                  <a:gd name="T9" fmla="*/ 4 h 26"/>
                  <a:gd name="T10" fmla="*/ 0 w 134"/>
                  <a:gd name="T11" fmla="*/ 2 h 26"/>
                  <a:gd name="T12" fmla="*/ 2 w 134"/>
                  <a:gd name="T13" fmla="*/ 0 h 26"/>
                  <a:gd name="T14" fmla="*/ 81 w 134"/>
                  <a:gd name="T15" fmla="*/ 14 h 26"/>
                  <a:gd name="T16" fmla="*/ 125 w 134"/>
                  <a:gd name="T17" fmla="*/ 22 h 26"/>
                  <a:gd name="T18" fmla="*/ 129 w 134"/>
                  <a:gd name="T19" fmla="*/ 24 h 26"/>
                  <a:gd name="T20" fmla="*/ 134 w 134"/>
                  <a:gd name="T21" fmla="*/ 26 h 26"/>
                  <a:gd name="T22" fmla="*/ 81 w 134"/>
                  <a:gd name="T23" fmla="*/ 17 h 26"/>
                  <a:gd name="T24" fmla="*/ 81 w 134"/>
                  <a:gd name="T25" fmla="*/ 15 h 26"/>
                  <a:gd name="T26" fmla="*/ 81 w 134"/>
                  <a:gd name="T27" fmla="*/ 14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4" h="26">
                    <a:moveTo>
                      <a:pt x="2" y="0"/>
                    </a:moveTo>
                    <a:lnTo>
                      <a:pt x="54" y="9"/>
                    </a:lnTo>
                    <a:lnTo>
                      <a:pt x="56" y="10"/>
                    </a:lnTo>
                    <a:lnTo>
                      <a:pt x="56" y="1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  <a:moveTo>
                      <a:pt x="81" y="14"/>
                    </a:moveTo>
                    <a:lnTo>
                      <a:pt x="125" y="22"/>
                    </a:lnTo>
                    <a:lnTo>
                      <a:pt x="129" y="24"/>
                    </a:lnTo>
                    <a:lnTo>
                      <a:pt x="134" y="26"/>
                    </a:lnTo>
                    <a:lnTo>
                      <a:pt x="81" y="17"/>
                    </a:lnTo>
                    <a:lnTo>
                      <a:pt x="81" y="15"/>
                    </a:lnTo>
                    <a:lnTo>
                      <a:pt x="81" y="14"/>
                    </a:lnTo>
                    <a:close/>
                  </a:path>
                </a:pathLst>
              </a:custGeom>
              <a:solidFill>
                <a:srgbClr val="9493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36" name="Freeform 387">
                <a:extLst>
                  <a:ext uri="{FF2B5EF4-FFF2-40B4-BE49-F238E27FC236}">
                    <a16:creationId xmlns:a16="http://schemas.microsoft.com/office/drawing/2014/main" id="{E075EA7E-EDF5-40F8-9428-FFC64AEC60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0" y="2191"/>
                <a:ext cx="138" cy="27"/>
              </a:xfrm>
              <a:custGeom>
                <a:avLst/>
                <a:gdLst>
                  <a:gd name="T0" fmla="*/ 1 w 138"/>
                  <a:gd name="T1" fmla="*/ 0 h 27"/>
                  <a:gd name="T2" fmla="*/ 57 w 138"/>
                  <a:gd name="T3" fmla="*/ 8 h 27"/>
                  <a:gd name="T4" fmla="*/ 57 w 138"/>
                  <a:gd name="T5" fmla="*/ 10 h 27"/>
                  <a:gd name="T6" fmla="*/ 59 w 138"/>
                  <a:gd name="T7" fmla="*/ 13 h 27"/>
                  <a:gd name="T8" fmla="*/ 0 w 138"/>
                  <a:gd name="T9" fmla="*/ 2 h 27"/>
                  <a:gd name="T10" fmla="*/ 1 w 138"/>
                  <a:gd name="T11" fmla="*/ 2 h 27"/>
                  <a:gd name="T12" fmla="*/ 1 w 138"/>
                  <a:gd name="T13" fmla="*/ 0 h 27"/>
                  <a:gd name="T14" fmla="*/ 82 w 138"/>
                  <a:gd name="T15" fmla="*/ 13 h 27"/>
                  <a:gd name="T16" fmla="*/ 131 w 138"/>
                  <a:gd name="T17" fmla="*/ 22 h 27"/>
                  <a:gd name="T18" fmla="*/ 135 w 138"/>
                  <a:gd name="T19" fmla="*/ 24 h 27"/>
                  <a:gd name="T20" fmla="*/ 138 w 138"/>
                  <a:gd name="T21" fmla="*/ 27 h 27"/>
                  <a:gd name="T22" fmla="*/ 81 w 138"/>
                  <a:gd name="T23" fmla="*/ 17 h 27"/>
                  <a:gd name="T24" fmla="*/ 82 w 138"/>
                  <a:gd name="T25" fmla="*/ 15 h 27"/>
                  <a:gd name="T26" fmla="*/ 82 w 138"/>
                  <a:gd name="T27" fmla="*/ 13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8" h="27">
                    <a:moveTo>
                      <a:pt x="1" y="0"/>
                    </a:moveTo>
                    <a:lnTo>
                      <a:pt x="57" y="8"/>
                    </a:lnTo>
                    <a:lnTo>
                      <a:pt x="57" y="10"/>
                    </a:lnTo>
                    <a:lnTo>
                      <a:pt x="59" y="1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  <a:moveTo>
                      <a:pt x="82" y="13"/>
                    </a:moveTo>
                    <a:lnTo>
                      <a:pt x="131" y="22"/>
                    </a:lnTo>
                    <a:lnTo>
                      <a:pt x="135" y="24"/>
                    </a:lnTo>
                    <a:lnTo>
                      <a:pt x="138" y="27"/>
                    </a:lnTo>
                    <a:lnTo>
                      <a:pt x="81" y="17"/>
                    </a:lnTo>
                    <a:lnTo>
                      <a:pt x="82" y="15"/>
                    </a:lnTo>
                    <a:lnTo>
                      <a:pt x="82" y="13"/>
                    </a:lnTo>
                    <a:close/>
                  </a:path>
                </a:pathLst>
              </a:custGeom>
              <a:solidFill>
                <a:srgbClr val="999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37" name="Freeform 388">
                <a:extLst>
                  <a:ext uri="{FF2B5EF4-FFF2-40B4-BE49-F238E27FC236}">
                    <a16:creationId xmlns:a16="http://schemas.microsoft.com/office/drawing/2014/main" id="{DFCDCC7E-FED9-4D8A-9A33-AB3F3E476FB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0" y="2193"/>
                <a:ext cx="141" cy="27"/>
              </a:xfrm>
              <a:custGeom>
                <a:avLst/>
                <a:gdLst>
                  <a:gd name="T0" fmla="*/ 1 w 141"/>
                  <a:gd name="T1" fmla="*/ 0 h 27"/>
                  <a:gd name="T2" fmla="*/ 57 w 141"/>
                  <a:gd name="T3" fmla="*/ 8 h 27"/>
                  <a:gd name="T4" fmla="*/ 59 w 141"/>
                  <a:gd name="T5" fmla="*/ 11 h 27"/>
                  <a:gd name="T6" fmla="*/ 60 w 141"/>
                  <a:gd name="T7" fmla="*/ 13 h 27"/>
                  <a:gd name="T8" fmla="*/ 0 w 141"/>
                  <a:gd name="T9" fmla="*/ 1 h 27"/>
                  <a:gd name="T10" fmla="*/ 0 w 141"/>
                  <a:gd name="T11" fmla="*/ 0 h 27"/>
                  <a:gd name="T12" fmla="*/ 1 w 141"/>
                  <a:gd name="T13" fmla="*/ 0 h 27"/>
                  <a:gd name="T14" fmla="*/ 82 w 141"/>
                  <a:gd name="T15" fmla="*/ 13 h 27"/>
                  <a:gd name="T16" fmla="*/ 135 w 141"/>
                  <a:gd name="T17" fmla="*/ 22 h 27"/>
                  <a:gd name="T18" fmla="*/ 138 w 141"/>
                  <a:gd name="T19" fmla="*/ 25 h 27"/>
                  <a:gd name="T20" fmla="*/ 141 w 141"/>
                  <a:gd name="T21" fmla="*/ 27 h 27"/>
                  <a:gd name="T22" fmla="*/ 81 w 141"/>
                  <a:gd name="T23" fmla="*/ 16 h 27"/>
                  <a:gd name="T24" fmla="*/ 81 w 141"/>
                  <a:gd name="T25" fmla="*/ 15 h 27"/>
                  <a:gd name="T26" fmla="*/ 82 w 141"/>
                  <a:gd name="T27" fmla="*/ 13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1" h="27">
                    <a:moveTo>
                      <a:pt x="1" y="0"/>
                    </a:moveTo>
                    <a:lnTo>
                      <a:pt x="57" y="8"/>
                    </a:lnTo>
                    <a:lnTo>
                      <a:pt x="59" y="11"/>
                    </a:lnTo>
                    <a:lnTo>
                      <a:pt x="60" y="1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  <a:moveTo>
                      <a:pt x="82" y="13"/>
                    </a:moveTo>
                    <a:lnTo>
                      <a:pt x="135" y="22"/>
                    </a:lnTo>
                    <a:lnTo>
                      <a:pt x="138" y="25"/>
                    </a:lnTo>
                    <a:lnTo>
                      <a:pt x="141" y="27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2" y="13"/>
                    </a:ln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38" name="Freeform 389">
                <a:extLst>
                  <a:ext uri="{FF2B5EF4-FFF2-40B4-BE49-F238E27FC236}">
                    <a16:creationId xmlns:a16="http://schemas.microsoft.com/office/drawing/2014/main" id="{5DBC1F7A-4DAA-4502-8B0B-106BBB1891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8" y="2193"/>
                <a:ext cx="148" cy="30"/>
              </a:xfrm>
              <a:custGeom>
                <a:avLst/>
                <a:gdLst>
                  <a:gd name="T0" fmla="*/ 2 w 148"/>
                  <a:gd name="T1" fmla="*/ 0 h 30"/>
                  <a:gd name="T2" fmla="*/ 61 w 148"/>
                  <a:gd name="T3" fmla="*/ 11 h 30"/>
                  <a:gd name="T4" fmla="*/ 62 w 148"/>
                  <a:gd name="T5" fmla="*/ 13 h 30"/>
                  <a:gd name="T6" fmla="*/ 64 w 148"/>
                  <a:gd name="T7" fmla="*/ 15 h 30"/>
                  <a:gd name="T8" fmla="*/ 0 w 148"/>
                  <a:gd name="T9" fmla="*/ 3 h 30"/>
                  <a:gd name="T10" fmla="*/ 2 w 148"/>
                  <a:gd name="T11" fmla="*/ 1 h 30"/>
                  <a:gd name="T12" fmla="*/ 2 w 148"/>
                  <a:gd name="T13" fmla="*/ 0 h 30"/>
                  <a:gd name="T14" fmla="*/ 83 w 148"/>
                  <a:gd name="T15" fmla="*/ 15 h 30"/>
                  <a:gd name="T16" fmla="*/ 140 w 148"/>
                  <a:gd name="T17" fmla="*/ 25 h 30"/>
                  <a:gd name="T18" fmla="*/ 143 w 148"/>
                  <a:gd name="T19" fmla="*/ 27 h 30"/>
                  <a:gd name="T20" fmla="*/ 148 w 148"/>
                  <a:gd name="T21" fmla="*/ 30 h 30"/>
                  <a:gd name="T22" fmla="*/ 81 w 148"/>
                  <a:gd name="T23" fmla="*/ 18 h 30"/>
                  <a:gd name="T24" fmla="*/ 83 w 148"/>
                  <a:gd name="T25" fmla="*/ 16 h 30"/>
                  <a:gd name="T26" fmla="*/ 83 w 148"/>
                  <a:gd name="T27" fmla="*/ 15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8" h="30">
                    <a:moveTo>
                      <a:pt x="2" y="0"/>
                    </a:moveTo>
                    <a:lnTo>
                      <a:pt x="61" y="11"/>
                    </a:lnTo>
                    <a:lnTo>
                      <a:pt x="62" y="13"/>
                    </a:lnTo>
                    <a:lnTo>
                      <a:pt x="64" y="15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  <a:moveTo>
                      <a:pt x="83" y="15"/>
                    </a:moveTo>
                    <a:lnTo>
                      <a:pt x="140" y="25"/>
                    </a:lnTo>
                    <a:lnTo>
                      <a:pt x="143" y="27"/>
                    </a:lnTo>
                    <a:lnTo>
                      <a:pt x="148" y="30"/>
                    </a:lnTo>
                    <a:lnTo>
                      <a:pt x="81" y="18"/>
                    </a:lnTo>
                    <a:lnTo>
                      <a:pt x="83" y="16"/>
                    </a:lnTo>
                    <a:lnTo>
                      <a:pt x="83" y="15"/>
                    </a:lnTo>
                    <a:close/>
                  </a:path>
                </a:pathLst>
              </a:custGeom>
              <a:solidFill>
                <a:srgbClr val="9E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39" name="Freeform 390">
                <a:extLst>
                  <a:ext uri="{FF2B5EF4-FFF2-40B4-BE49-F238E27FC236}">
                    <a16:creationId xmlns:a16="http://schemas.microsoft.com/office/drawing/2014/main" id="{7560400F-80E6-47EB-83D1-340364AFD91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8" y="2194"/>
                <a:ext cx="152" cy="31"/>
              </a:xfrm>
              <a:custGeom>
                <a:avLst/>
                <a:gdLst>
                  <a:gd name="T0" fmla="*/ 2 w 152"/>
                  <a:gd name="T1" fmla="*/ 0 h 31"/>
                  <a:gd name="T2" fmla="*/ 62 w 152"/>
                  <a:gd name="T3" fmla="*/ 12 h 31"/>
                  <a:gd name="T4" fmla="*/ 64 w 152"/>
                  <a:gd name="T5" fmla="*/ 14 h 31"/>
                  <a:gd name="T6" fmla="*/ 67 w 152"/>
                  <a:gd name="T7" fmla="*/ 15 h 31"/>
                  <a:gd name="T8" fmla="*/ 0 w 152"/>
                  <a:gd name="T9" fmla="*/ 4 h 31"/>
                  <a:gd name="T10" fmla="*/ 0 w 152"/>
                  <a:gd name="T11" fmla="*/ 2 h 31"/>
                  <a:gd name="T12" fmla="*/ 2 w 152"/>
                  <a:gd name="T13" fmla="*/ 0 h 31"/>
                  <a:gd name="T14" fmla="*/ 83 w 152"/>
                  <a:gd name="T15" fmla="*/ 15 h 31"/>
                  <a:gd name="T16" fmla="*/ 143 w 152"/>
                  <a:gd name="T17" fmla="*/ 26 h 31"/>
                  <a:gd name="T18" fmla="*/ 148 w 152"/>
                  <a:gd name="T19" fmla="*/ 29 h 31"/>
                  <a:gd name="T20" fmla="*/ 152 w 152"/>
                  <a:gd name="T21" fmla="*/ 31 h 31"/>
                  <a:gd name="T22" fmla="*/ 79 w 152"/>
                  <a:gd name="T23" fmla="*/ 19 h 31"/>
                  <a:gd name="T24" fmla="*/ 81 w 152"/>
                  <a:gd name="T25" fmla="*/ 17 h 31"/>
                  <a:gd name="T26" fmla="*/ 83 w 152"/>
                  <a:gd name="T27" fmla="*/ 15 h 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2" h="31">
                    <a:moveTo>
                      <a:pt x="2" y="0"/>
                    </a:moveTo>
                    <a:lnTo>
                      <a:pt x="62" y="12"/>
                    </a:lnTo>
                    <a:lnTo>
                      <a:pt x="64" y="14"/>
                    </a:lnTo>
                    <a:lnTo>
                      <a:pt x="67" y="1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  <a:moveTo>
                      <a:pt x="83" y="15"/>
                    </a:moveTo>
                    <a:lnTo>
                      <a:pt x="143" y="26"/>
                    </a:lnTo>
                    <a:lnTo>
                      <a:pt x="148" y="29"/>
                    </a:lnTo>
                    <a:lnTo>
                      <a:pt x="152" y="31"/>
                    </a:lnTo>
                    <a:lnTo>
                      <a:pt x="79" y="19"/>
                    </a:lnTo>
                    <a:lnTo>
                      <a:pt x="81" y="17"/>
                    </a:lnTo>
                    <a:lnTo>
                      <a:pt x="83" y="15"/>
                    </a:lnTo>
                    <a:close/>
                  </a:path>
                </a:pathLst>
              </a:custGeom>
              <a:solidFill>
                <a:srgbClr val="A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40" name="Freeform 391">
                <a:extLst>
                  <a:ext uri="{FF2B5EF4-FFF2-40B4-BE49-F238E27FC236}">
                    <a16:creationId xmlns:a16="http://schemas.microsoft.com/office/drawing/2014/main" id="{FDE19698-721F-4675-A0BA-3A66E2431D5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6" y="2196"/>
                <a:ext cx="157" cy="30"/>
              </a:xfrm>
              <a:custGeom>
                <a:avLst/>
                <a:gdLst>
                  <a:gd name="T0" fmla="*/ 2 w 157"/>
                  <a:gd name="T1" fmla="*/ 0 h 30"/>
                  <a:gd name="T2" fmla="*/ 66 w 157"/>
                  <a:gd name="T3" fmla="*/ 12 h 30"/>
                  <a:gd name="T4" fmla="*/ 69 w 157"/>
                  <a:gd name="T5" fmla="*/ 15 h 30"/>
                  <a:gd name="T6" fmla="*/ 73 w 157"/>
                  <a:gd name="T7" fmla="*/ 17 h 30"/>
                  <a:gd name="T8" fmla="*/ 0 w 157"/>
                  <a:gd name="T9" fmla="*/ 3 h 30"/>
                  <a:gd name="T10" fmla="*/ 2 w 157"/>
                  <a:gd name="T11" fmla="*/ 2 h 30"/>
                  <a:gd name="T12" fmla="*/ 2 w 157"/>
                  <a:gd name="T13" fmla="*/ 0 h 30"/>
                  <a:gd name="T14" fmla="*/ 83 w 157"/>
                  <a:gd name="T15" fmla="*/ 15 h 30"/>
                  <a:gd name="T16" fmla="*/ 150 w 157"/>
                  <a:gd name="T17" fmla="*/ 27 h 30"/>
                  <a:gd name="T18" fmla="*/ 154 w 157"/>
                  <a:gd name="T19" fmla="*/ 29 h 30"/>
                  <a:gd name="T20" fmla="*/ 157 w 157"/>
                  <a:gd name="T21" fmla="*/ 30 h 30"/>
                  <a:gd name="T22" fmla="*/ 78 w 157"/>
                  <a:gd name="T23" fmla="*/ 17 h 30"/>
                  <a:gd name="T24" fmla="*/ 81 w 157"/>
                  <a:gd name="T25" fmla="*/ 17 h 30"/>
                  <a:gd name="T26" fmla="*/ 83 w 157"/>
                  <a:gd name="T27" fmla="*/ 15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7" h="30">
                    <a:moveTo>
                      <a:pt x="2" y="0"/>
                    </a:moveTo>
                    <a:lnTo>
                      <a:pt x="66" y="12"/>
                    </a:lnTo>
                    <a:lnTo>
                      <a:pt x="69" y="15"/>
                    </a:lnTo>
                    <a:lnTo>
                      <a:pt x="73" y="17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83" y="15"/>
                    </a:moveTo>
                    <a:lnTo>
                      <a:pt x="150" y="27"/>
                    </a:lnTo>
                    <a:lnTo>
                      <a:pt x="154" y="29"/>
                    </a:lnTo>
                    <a:lnTo>
                      <a:pt x="157" y="30"/>
                    </a:lnTo>
                    <a:lnTo>
                      <a:pt x="78" y="17"/>
                    </a:lnTo>
                    <a:lnTo>
                      <a:pt x="81" y="17"/>
                    </a:lnTo>
                    <a:lnTo>
                      <a:pt x="83" y="15"/>
                    </a:lnTo>
                    <a:close/>
                  </a:path>
                </a:pathLst>
              </a:custGeom>
              <a:solidFill>
                <a:srgbClr val="A5A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41" name="Freeform 392">
                <a:extLst>
                  <a:ext uri="{FF2B5EF4-FFF2-40B4-BE49-F238E27FC236}">
                    <a16:creationId xmlns:a16="http://schemas.microsoft.com/office/drawing/2014/main" id="{22CB784C-81AA-45D9-B0C9-08CEDB95D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198"/>
                <a:ext cx="161" cy="32"/>
              </a:xfrm>
              <a:custGeom>
                <a:avLst/>
                <a:gdLst>
                  <a:gd name="T0" fmla="*/ 2 w 161"/>
                  <a:gd name="T1" fmla="*/ 0 h 32"/>
                  <a:gd name="T2" fmla="*/ 69 w 161"/>
                  <a:gd name="T3" fmla="*/ 11 h 32"/>
                  <a:gd name="T4" fmla="*/ 73 w 161"/>
                  <a:gd name="T5" fmla="*/ 15 h 32"/>
                  <a:gd name="T6" fmla="*/ 76 w 161"/>
                  <a:gd name="T7" fmla="*/ 15 h 32"/>
                  <a:gd name="T8" fmla="*/ 78 w 161"/>
                  <a:gd name="T9" fmla="*/ 15 h 32"/>
                  <a:gd name="T10" fmla="*/ 81 w 161"/>
                  <a:gd name="T11" fmla="*/ 15 h 32"/>
                  <a:gd name="T12" fmla="*/ 154 w 161"/>
                  <a:gd name="T13" fmla="*/ 27 h 32"/>
                  <a:gd name="T14" fmla="*/ 157 w 161"/>
                  <a:gd name="T15" fmla="*/ 28 h 32"/>
                  <a:gd name="T16" fmla="*/ 161 w 161"/>
                  <a:gd name="T17" fmla="*/ 32 h 32"/>
                  <a:gd name="T18" fmla="*/ 0 w 161"/>
                  <a:gd name="T19" fmla="*/ 3 h 32"/>
                  <a:gd name="T20" fmla="*/ 0 w 161"/>
                  <a:gd name="T21" fmla="*/ 1 h 32"/>
                  <a:gd name="T22" fmla="*/ 2 w 161"/>
                  <a:gd name="T23" fmla="*/ 0 h 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1" h="32">
                    <a:moveTo>
                      <a:pt x="2" y="0"/>
                    </a:moveTo>
                    <a:lnTo>
                      <a:pt x="69" y="11"/>
                    </a:lnTo>
                    <a:lnTo>
                      <a:pt x="73" y="15"/>
                    </a:lnTo>
                    <a:lnTo>
                      <a:pt x="76" y="15"/>
                    </a:lnTo>
                    <a:lnTo>
                      <a:pt x="78" y="15"/>
                    </a:lnTo>
                    <a:lnTo>
                      <a:pt x="81" y="15"/>
                    </a:lnTo>
                    <a:lnTo>
                      <a:pt x="154" y="27"/>
                    </a:lnTo>
                    <a:lnTo>
                      <a:pt x="157" y="28"/>
                    </a:lnTo>
                    <a:lnTo>
                      <a:pt x="161" y="3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42" name="Freeform 393">
                <a:extLst>
                  <a:ext uri="{FF2B5EF4-FFF2-40B4-BE49-F238E27FC236}">
                    <a16:creationId xmlns:a16="http://schemas.microsoft.com/office/drawing/2014/main" id="{127DF003-2DE4-46AD-8733-B029334CE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199"/>
                <a:ext cx="165" cy="32"/>
              </a:xfrm>
              <a:custGeom>
                <a:avLst/>
                <a:gdLst>
                  <a:gd name="T0" fmla="*/ 1 w 165"/>
                  <a:gd name="T1" fmla="*/ 0 h 32"/>
                  <a:gd name="T2" fmla="*/ 74 w 165"/>
                  <a:gd name="T3" fmla="*/ 14 h 32"/>
                  <a:gd name="T4" fmla="*/ 77 w 165"/>
                  <a:gd name="T5" fmla="*/ 14 h 32"/>
                  <a:gd name="T6" fmla="*/ 79 w 165"/>
                  <a:gd name="T7" fmla="*/ 14 h 32"/>
                  <a:gd name="T8" fmla="*/ 158 w 165"/>
                  <a:gd name="T9" fmla="*/ 27 h 32"/>
                  <a:gd name="T10" fmla="*/ 162 w 165"/>
                  <a:gd name="T11" fmla="*/ 31 h 32"/>
                  <a:gd name="T12" fmla="*/ 165 w 165"/>
                  <a:gd name="T13" fmla="*/ 32 h 32"/>
                  <a:gd name="T14" fmla="*/ 0 w 165"/>
                  <a:gd name="T15" fmla="*/ 4 h 32"/>
                  <a:gd name="T16" fmla="*/ 1 w 165"/>
                  <a:gd name="T17" fmla="*/ 2 h 32"/>
                  <a:gd name="T18" fmla="*/ 1 w 165"/>
                  <a:gd name="T19" fmla="*/ 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5" h="32">
                    <a:moveTo>
                      <a:pt x="1" y="0"/>
                    </a:moveTo>
                    <a:lnTo>
                      <a:pt x="74" y="14"/>
                    </a:lnTo>
                    <a:lnTo>
                      <a:pt x="77" y="14"/>
                    </a:lnTo>
                    <a:lnTo>
                      <a:pt x="79" y="14"/>
                    </a:lnTo>
                    <a:lnTo>
                      <a:pt x="158" y="27"/>
                    </a:lnTo>
                    <a:lnTo>
                      <a:pt x="162" y="31"/>
                    </a:lnTo>
                    <a:lnTo>
                      <a:pt x="165" y="32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BA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43" name="Freeform 394">
                <a:extLst>
                  <a:ext uri="{FF2B5EF4-FFF2-40B4-BE49-F238E27FC236}">
                    <a16:creationId xmlns:a16="http://schemas.microsoft.com/office/drawing/2014/main" id="{E93DE8FB-BF73-4245-BF2F-AC49B447F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201"/>
                <a:ext cx="168" cy="34"/>
              </a:xfrm>
              <a:custGeom>
                <a:avLst/>
                <a:gdLst>
                  <a:gd name="T0" fmla="*/ 1 w 168"/>
                  <a:gd name="T1" fmla="*/ 0 h 34"/>
                  <a:gd name="T2" fmla="*/ 162 w 168"/>
                  <a:gd name="T3" fmla="*/ 29 h 34"/>
                  <a:gd name="T4" fmla="*/ 165 w 168"/>
                  <a:gd name="T5" fmla="*/ 30 h 34"/>
                  <a:gd name="T6" fmla="*/ 168 w 168"/>
                  <a:gd name="T7" fmla="*/ 34 h 34"/>
                  <a:gd name="T8" fmla="*/ 0 w 168"/>
                  <a:gd name="T9" fmla="*/ 3 h 34"/>
                  <a:gd name="T10" fmla="*/ 0 w 168"/>
                  <a:gd name="T11" fmla="*/ 2 h 34"/>
                  <a:gd name="T12" fmla="*/ 1 w 168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8" h="34">
                    <a:moveTo>
                      <a:pt x="1" y="0"/>
                    </a:moveTo>
                    <a:lnTo>
                      <a:pt x="162" y="29"/>
                    </a:lnTo>
                    <a:lnTo>
                      <a:pt x="165" y="30"/>
                    </a:lnTo>
                    <a:lnTo>
                      <a:pt x="168" y="3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44" name="Freeform 395">
                <a:extLst>
                  <a:ext uri="{FF2B5EF4-FFF2-40B4-BE49-F238E27FC236}">
                    <a16:creationId xmlns:a16="http://schemas.microsoft.com/office/drawing/2014/main" id="{B48CBBA3-54D6-45A2-B587-01073C857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203"/>
                <a:ext cx="172" cy="34"/>
              </a:xfrm>
              <a:custGeom>
                <a:avLst/>
                <a:gdLst>
                  <a:gd name="T0" fmla="*/ 0 w 172"/>
                  <a:gd name="T1" fmla="*/ 0 h 34"/>
                  <a:gd name="T2" fmla="*/ 165 w 172"/>
                  <a:gd name="T3" fmla="*/ 28 h 34"/>
                  <a:gd name="T4" fmla="*/ 168 w 172"/>
                  <a:gd name="T5" fmla="*/ 32 h 34"/>
                  <a:gd name="T6" fmla="*/ 172 w 172"/>
                  <a:gd name="T7" fmla="*/ 34 h 34"/>
                  <a:gd name="T8" fmla="*/ 0 w 172"/>
                  <a:gd name="T9" fmla="*/ 3 h 34"/>
                  <a:gd name="T10" fmla="*/ 0 w 172"/>
                  <a:gd name="T11" fmla="*/ 1 h 34"/>
                  <a:gd name="T12" fmla="*/ 0 w 172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34">
                    <a:moveTo>
                      <a:pt x="0" y="0"/>
                    </a:moveTo>
                    <a:lnTo>
                      <a:pt x="165" y="28"/>
                    </a:lnTo>
                    <a:lnTo>
                      <a:pt x="168" y="32"/>
                    </a:lnTo>
                    <a:lnTo>
                      <a:pt x="172" y="3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0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45" name="Freeform 396">
                <a:extLst>
                  <a:ext uri="{FF2B5EF4-FFF2-40B4-BE49-F238E27FC236}">
                    <a16:creationId xmlns:a16="http://schemas.microsoft.com/office/drawing/2014/main" id="{99F0B222-EFD0-4CAB-A083-CB760F574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204"/>
                <a:ext cx="175" cy="34"/>
              </a:xfrm>
              <a:custGeom>
                <a:avLst/>
                <a:gdLst>
                  <a:gd name="T0" fmla="*/ 2 w 175"/>
                  <a:gd name="T1" fmla="*/ 0 h 34"/>
                  <a:gd name="T2" fmla="*/ 170 w 175"/>
                  <a:gd name="T3" fmla="*/ 31 h 34"/>
                  <a:gd name="T4" fmla="*/ 174 w 175"/>
                  <a:gd name="T5" fmla="*/ 33 h 34"/>
                  <a:gd name="T6" fmla="*/ 175 w 175"/>
                  <a:gd name="T7" fmla="*/ 34 h 34"/>
                  <a:gd name="T8" fmla="*/ 0 w 175"/>
                  <a:gd name="T9" fmla="*/ 4 h 34"/>
                  <a:gd name="T10" fmla="*/ 2 w 175"/>
                  <a:gd name="T11" fmla="*/ 2 h 34"/>
                  <a:gd name="T12" fmla="*/ 2 w 175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34">
                    <a:moveTo>
                      <a:pt x="2" y="0"/>
                    </a:moveTo>
                    <a:lnTo>
                      <a:pt x="170" y="31"/>
                    </a:lnTo>
                    <a:lnTo>
                      <a:pt x="174" y="33"/>
                    </a:lnTo>
                    <a:lnTo>
                      <a:pt x="175" y="3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6B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46" name="Freeform 397">
                <a:extLst>
                  <a:ext uri="{FF2B5EF4-FFF2-40B4-BE49-F238E27FC236}">
                    <a16:creationId xmlns:a16="http://schemas.microsoft.com/office/drawing/2014/main" id="{89F2CAB7-007A-4C0B-AF7B-C0A609A80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206"/>
                <a:ext cx="179" cy="36"/>
              </a:xfrm>
              <a:custGeom>
                <a:avLst/>
                <a:gdLst>
                  <a:gd name="T0" fmla="*/ 2 w 179"/>
                  <a:gd name="T1" fmla="*/ 0 h 36"/>
                  <a:gd name="T2" fmla="*/ 174 w 179"/>
                  <a:gd name="T3" fmla="*/ 31 h 36"/>
                  <a:gd name="T4" fmla="*/ 175 w 179"/>
                  <a:gd name="T5" fmla="*/ 32 h 36"/>
                  <a:gd name="T6" fmla="*/ 179 w 179"/>
                  <a:gd name="T7" fmla="*/ 36 h 36"/>
                  <a:gd name="T8" fmla="*/ 0 w 179"/>
                  <a:gd name="T9" fmla="*/ 3 h 36"/>
                  <a:gd name="T10" fmla="*/ 0 w 179"/>
                  <a:gd name="T11" fmla="*/ 2 h 36"/>
                  <a:gd name="T12" fmla="*/ 2 w 179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9" h="36">
                    <a:moveTo>
                      <a:pt x="2" y="0"/>
                    </a:moveTo>
                    <a:lnTo>
                      <a:pt x="174" y="31"/>
                    </a:lnTo>
                    <a:lnTo>
                      <a:pt x="175" y="32"/>
                    </a:lnTo>
                    <a:lnTo>
                      <a:pt x="179" y="3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9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47" name="Freeform 398">
                <a:extLst>
                  <a:ext uri="{FF2B5EF4-FFF2-40B4-BE49-F238E27FC236}">
                    <a16:creationId xmlns:a16="http://schemas.microsoft.com/office/drawing/2014/main" id="{C54CD282-7E0C-4D88-A421-9A83A93AA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2208"/>
                <a:ext cx="184" cy="35"/>
              </a:xfrm>
              <a:custGeom>
                <a:avLst/>
                <a:gdLst>
                  <a:gd name="T0" fmla="*/ 2 w 184"/>
                  <a:gd name="T1" fmla="*/ 0 h 35"/>
                  <a:gd name="T2" fmla="*/ 177 w 184"/>
                  <a:gd name="T3" fmla="*/ 30 h 35"/>
                  <a:gd name="T4" fmla="*/ 181 w 184"/>
                  <a:gd name="T5" fmla="*/ 34 h 35"/>
                  <a:gd name="T6" fmla="*/ 184 w 184"/>
                  <a:gd name="T7" fmla="*/ 35 h 35"/>
                  <a:gd name="T8" fmla="*/ 0 w 184"/>
                  <a:gd name="T9" fmla="*/ 3 h 35"/>
                  <a:gd name="T10" fmla="*/ 2 w 184"/>
                  <a:gd name="T11" fmla="*/ 1 h 35"/>
                  <a:gd name="T12" fmla="*/ 2 w 184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4" h="35">
                    <a:moveTo>
                      <a:pt x="2" y="0"/>
                    </a:moveTo>
                    <a:lnTo>
                      <a:pt x="177" y="30"/>
                    </a:lnTo>
                    <a:lnTo>
                      <a:pt x="181" y="34"/>
                    </a:lnTo>
                    <a:lnTo>
                      <a:pt x="184" y="35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CB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48" name="Freeform 399">
                <a:extLst>
                  <a:ext uri="{FF2B5EF4-FFF2-40B4-BE49-F238E27FC236}">
                    <a16:creationId xmlns:a16="http://schemas.microsoft.com/office/drawing/2014/main" id="{D26621CC-2CD6-41BE-B0CC-4B7F7C6F4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2209"/>
                <a:ext cx="188" cy="36"/>
              </a:xfrm>
              <a:custGeom>
                <a:avLst/>
                <a:gdLst>
                  <a:gd name="T0" fmla="*/ 2 w 188"/>
                  <a:gd name="T1" fmla="*/ 0 h 36"/>
                  <a:gd name="T2" fmla="*/ 181 w 188"/>
                  <a:gd name="T3" fmla="*/ 33 h 36"/>
                  <a:gd name="T4" fmla="*/ 184 w 188"/>
                  <a:gd name="T5" fmla="*/ 34 h 36"/>
                  <a:gd name="T6" fmla="*/ 188 w 188"/>
                  <a:gd name="T7" fmla="*/ 36 h 36"/>
                  <a:gd name="T8" fmla="*/ 0 w 188"/>
                  <a:gd name="T9" fmla="*/ 4 h 36"/>
                  <a:gd name="T10" fmla="*/ 0 w 188"/>
                  <a:gd name="T11" fmla="*/ 2 h 36"/>
                  <a:gd name="T12" fmla="*/ 2 w 188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8" h="36">
                    <a:moveTo>
                      <a:pt x="2" y="0"/>
                    </a:moveTo>
                    <a:lnTo>
                      <a:pt x="181" y="33"/>
                    </a:lnTo>
                    <a:lnTo>
                      <a:pt x="184" y="34"/>
                    </a:lnTo>
                    <a:lnTo>
                      <a:pt x="188" y="3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1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49" name="Freeform 400">
                <a:extLst>
                  <a:ext uri="{FF2B5EF4-FFF2-40B4-BE49-F238E27FC236}">
                    <a16:creationId xmlns:a16="http://schemas.microsoft.com/office/drawing/2014/main" id="{1962B142-C0BE-4641-A7BB-B4B8B8C0A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1"/>
                <a:ext cx="191" cy="36"/>
              </a:xfrm>
              <a:custGeom>
                <a:avLst/>
                <a:gdLst>
                  <a:gd name="T0" fmla="*/ 2 w 191"/>
                  <a:gd name="T1" fmla="*/ 0 h 36"/>
                  <a:gd name="T2" fmla="*/ 186 w 191"/>
                  <a:gd name="T3" fmla="*/ 32 h 36"/>
                  <a:gd name="T4" fmla="*/ 190 w 191"/>
                  <a:gd name="T5" fmla="*/ 34 h 36"/>
                  <a:gd name="T6" fmla="*/ 191 w 191"/>
                  <a:gd name="T7" fmla="*/ 36 h 36"/>
                  <a:gd name="T8" fmla="*/ 0 w 191"/>
                  <a:gd name="T9" fmla="*/ 4 h 36"/>
                  <a:gd name="T10" fmla="*/ 2 w 191"/>
                  <a:gd name="T11" fmla="*/ 2 h 36"/>
                  <a:gd name="T12" fmla="*/ 2 w 191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36">
                    <a:moveTo>
                      <a:pt x="2" y="0"/>
                    </a:moveTo>
                    <a:lnTo>
                      <a:pt x="186" y="32"/>
                    </a:lnTo>
                    <a:lnTo>
                      <a:pt x="190" y="34"/>
                    </a:lnTo>
                    <a:lnTo>
                      <a:pt x="191" y="3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4C4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50" name="Freeform 401">
                <a:extLst>
                  <a:ext uri="{FF2B5EF4-FFF2-40B4-BE49-F238E27FC236}">
                    <a16:creationId xmlns:a16="http://schemas.microsoft.com/office/drawing/2014/main" id="{E6F10B79-31CC-48DA-A025-85A41F48D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3"/>
                <a:ext cx="195" cy="37"/>
              </a:xfrm>
              <a:custGeom>
                <a:avLst/>
                <a:gdLst>
                  <a:gd name="T0" fmla="*/ 2 w 195"/>
                  <a:gd name="T1" fmla="*/ 0 h 37"/>
                  <a:gd name="T2" fmla="*/ 190 w 195"/>
                  <a:gd name="T3" fmla="*/ 32 h 37"/>
                  <a:gd name="T4" fmla="*/ 191 w 195"/>
                  <a:gd name="T5" fmla="*/ 34 h 37"/>
                  <a:gd name="T6" fmla="*/ 195 w 195"/>
                  <a:gd name="T7" fmla="*/ 37 h 37"/>
                  <a:gd name="T8" fmla="*/ 0 w 195"/>
                  <a:gd name="T9" fmla="*/ 3 h 37"/>
                  <a:gd name="T10" fmla="*/ 0 w 195"/>
                  <a:gd name="T11" fmla="*/ 2 h 37"/>
                  <a:gd name="T12" fmla="*/ 2 w 195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5" h="37">
                    <a:moveTo>
                      <a:pt x="2" y="0"/>
                    </a:moveTo>
                    <a:lnTo>
                      <a:pt x="190" y="32"/>
                    </a:lnTo>
                    <a:lnTo>
                      <a:pt x="191" y="34"/>
                    </a:lnTo>
                    <a:lnTo>
                      <a:pt x="195" y="3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7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51" name="Freeform 402">
                <a:extLst>
                  <a:ext uri="{FF2B5EF4-FFF2-40B4-BE49-F238E27FC236}">
                    <a16:creationId xmlns:a16="http://schemas.microsoft.com/office/drawing/2014/main" id="{3B0611EE-EF30-43D5-B5BD-6415113EA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5"/>
                <a:ext cx="196" cy="37"/>
              </a:xfrm>
              <a:custGeom>
                <a:avLst/>
                <a:gdLst>
                  <a:gd name="T0" fmla="*/ 0 w 196"/>
                  <a:gd name="T1" fmla="*/ 0 h 37"/>
                  <a:gd name="T2" fmla="*/ 191 w 196"/>
                  <a:gd name="T3" fmla="*/ 32 h 37"/>
                  <a:gd name="T4" fmla="*/ 195 w 196"/>
                  <a:gd name="T5" fmla="*/ 35 h 37"/>
                  <a:gd name="T6" fmla="*/ 196 w 196"/>
                  <a:gd name="T7" fmla="*/ 37 h 37"/>
                  <a:gd name="T8" fmla="*/ 0 w 196"/>
                  <a:gd name="T9" fmla="*/ 3 h 37"/>
                  <a:gd name="T10" fmla="*/ 0 w 196"/>
                  <a:gd name="T11" fmla="*/ 1 h 37"/>
                  <a:gd name="T12" fmla="*/ 0 w 196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37">
                    <a:moveTo>
                      <a:pt x="0" y="0"/>
                    </a:moveTo>
                    <a:lnTo>
                      <a:pt x="191" y="32"/>
                    </a:lnTo>
                    <a:lnTo>
                      <a:pt x="195" y="35"/>
                    </a:lnTo>
                    <a:lnTo>
                      <a:pt x="196" y="3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52" name="Freeform 403">
                <a:extLst>
                  <a:ext uri="{FF2B5EF4-FFF2-40B4-BE49-F238E27FC236}">
                    <a16:creationId xmlns:a16="http://schemas.microsoft.com/office/drawing/2014/main" id="{B5ED7AB1-C9FB-4C01-9A13-47DF0BEC8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216"/>
                <a:ext cx="199" cy="37"/>
              </a:xfrm>
              <a:custGeom>
                <a:avLst/>
                <a:gdLst>
                  <a:gd name="T0" fmla="*/ 1 w 199"/>
                  <a:gd name="T1" fmla="*/ 0 h 37"/>
                  <a:gd name="T2" fmla="*/ 196 w 199"/>
                  <a:gd name="T3" fmla="*/ 34 h 37"/>
                  <a:gd name="T4" fmla="*/ 197 w 199"/>
                  <a:gd name="T5" fmla="*/ 36 h 37"/>
                  <a:gd name="T6" fmla="*/ 199 w 199"/>
                  <a:gd name="T7" fmla="*/ 37 h 37"/>
                  <a:gd name="T8" fmla="*/ 0 w 199"/>
                  <a:gd name="T9" fmla="*/ 2 h 37"/>
                  <a:gd name="T10" fmla="*/ 1 w 199"/>
                  <a:gd name="T11" fmla="*/ 2 h 37"/>
                  <a:gd name="T12" fmla="*/ 1 w 199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9" h="37">
                    <a:moveTo>
                      <a:pt x="1" y="0"/>
                    </a:moveTo>
                    <a:lnTo>
                      <a:pt x="196" y="34"/>
                    </a:lnTo>
                    <a:lnTo>
                      <a:pt x="197" y="36"/>
                    </a:lnTo>
                    <a:lnTo>
                      <a:pt x="199" y="37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53" name="Freeform 404">
                <a:extLst>
                  <a:ext uri="{FF2B5EF4-FFF2-40B4-BE49-F238E27FC236}">
                    <a16:creationId xmlns:a16="http://schemas.microsoft.com/office/drawing/2014/main" id="{9AF71C0A-49A3-4433-898E-553B52F20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218"/>
                <a:ext cx="202" cy="39"/>
              </a:xfrm>
              <a:custGeom>
                <a:avLst/>
                <a:gdLst>
                  <a:gd name="T0" fmla="*/ 1 w 202"/>
                  <a:gd name="T1" fmla="*/ 0 h 39"/>
                  <a:gd name="T2" fmla="*/ 197 w 202"/>
                  <a:gd name="T3" fmla="*/ 34 h 39"/>
                  <a:gd name="T4" fmla="*/ 199 w 202"/>
                  <a:gd name="T5" fmla="*/ 35 h 39"/>
                  <a:gd name="T6" fmla="*/ 202 w 202"/>
                  <a:gd name="T7" fmla="*/ 39 h 39"/>
                  <a:gd name="T8" fmla="*/ 0 w 202"/>
                  <a:gd name="T9" fmla="*/ 2 h 39"/>
                  <a:gd name="T10" fmla="*/ 0 w 202"/>
                  <a:gd name="T11" fmla="*/ 0 h 39"/>
                  <a:gd name="T12" fmla="*/ 1 w 202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2" h="39">
                    <a:moveTo>
                      <a:pt x="1" y="0"/>
                    </a:moveTo>
                    <a:lnTo>
                      <a:pt x="197" y="34"/>
                    </a:lnTo>
                    <a:lnTo>
                      <a:pt x="199" y="35"/>
                    </a:lnTo>
                    <a:lnTo>
                      <a:pt x="202" y="39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54" name="Freeform 405">
                <a:extLst>
                  <a:ext uri="{FF2B5EF4-FFF2-40B4-BE49-F238E27FC236}">
                    <a16:creationId xmlns:a16="http://schemas.microsoft.com/office/drawing/2014/main" id="{91358984-5FBE-421A-A9B8-F1AD99337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18"/>
                <a:ext cx="206" cy="40"/>
              </a:xfrm>
              <a:custGeom>
                <a:avLst/>
                <a:gdLst>
                  <a:gd name="T0" fmla="*/ 2 w 206"/>
                  <a:gd name="T1" fmla="*/ 0 h 40"/>
                  <a:gd name="T2" fmla="*/ 201 w 206"/>
                  <a:gd name="T3" fmla="*/ 35 h 40"/>
                  <a:gd name="T4" fmla="*/ 204 w 206"/>
                  <a:gd name="T5" fmla="*/ 39 h 40"/>
                  <a:gd name="T6" fmla="*/ 206 w 206"/>
                  <a:gd name="T7" fmla="*/ 40 h 40"/>
                  <a:gd name="T8" fmla="*/ 0 w 206"/>
                  <a:gd name="T9" fmla="*/ 3 h 40"/>
                  <a:gd name="T10" fmla="*/ 2 w 206"/>
                  <a:gd name="T11" fmla="*/ 2 h 40"/>
                  <a:gd name="T12" fmla="*/ 2 w 206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6" h="40">
                    <a:moveTo>
                      <a:pt x="2" y="0"/>
                    </a:moveTo>
                    <a:lnTo>
                      <a:pt x="201" y="35"/>
                    </a:lnTo>
                    <a:lnTo>
                      <a:pt x="204" y="39"/>
                    </a:lnTo>
                    <a:lnTo>
                      <a:pt x="206" y="40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55" name="Freeform 406">
                <a:extLst>
                  <a:ext uri="{FF2B5EF4-FFF2-40B4-BE49-F238E27FC236}">
                    <a16:creationId xmlns:a16="http://schemas.microsoft.com/office/drawing/2014/main" id="{293249E9-9CC6-4C0A-8C8F-074D23A59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20"/>
                <a:ext cx="208" cy="40"/>
              </a:xfrm>
              <a:custGeom>
                <a:avLst/>
                <a:gdLst>
                  <a:gd name="T0" fmla="*/ 2 w 208"/>
                  <a:gd name="T1" fmla="*/ 0 h 40"/>
                  <a:gd name="T2" fmla="*/ 204 w 208"/>
                  <a:gd name="T3" fmla="*/ 37 h 40"/>
                  <a:gd name="T4" fmla="*/ 206 w 208"/>
                  <a:gd name="T5" fmla="*/ 38 h 40"/>
                  <a:gd name="T6" fmla="*/ 208 w 208"/>
                  <a:gd name="T7" fmla="*/ 40 h 40"/>
                  <a:gd name="T8" fmla="*/ 0 w 208"/>
                  <a:gd name="T9" fmla="*/ 3 h 40"/>
                  <a:gd name="T10" fmla="*/ 0 w 208"/>
                  <a:gd name="T11" fmla="*/ 1 h 40"/>
                  <a:gd name="T12" fmla="*/ 2 w 208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8" h="40">
                    <a:moveTo>
                      <a:pt x="2" y="0"/>
                    </a:moveTo>
                    <a:lnTo>
                      <a:pt x="204" y="37"/>
                    </a:lnTo>
                    <a:lnTo>
                      <a:pt x="206" y="38"/>
                    </a:lnTo>
                    <a:lnTo>
                      <a:pt x="208" y="4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56" name="Freeform 407">
                <a:extLst>
                  <a:ext uri="{FF2B5EF4-FFF2-40B4-BE49-F238E27FC236}">
                    <a16:creationId xmlns:a16="http://schemas.microsoft.com/office/drawing/2014/main" id="{C446A621-EF6F-4864-A486-81415098E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21"/>
                <a:ext cx="209" cy="41"/>
              </a:xfrm>
              <a:custGeom>
                <a:avLst/>
                <a:gdLst>
                  <a:gd name="T0" fmla="*/ 0 w 209"/>
                  <a:gd name="T1" fmla="*/ 0 h 41"/>
                  <a:gd name="T2" fmla="*/ 206 w 209"/>
                  <a:gd name="T3" fmla="*/ 37 h 41"/>
                  <a:gd name="T4" fmla="*/ 208 w 209"/>
                  <a:gd name="T5" fmla="*/ 39 h 41"/>
                  <a:gd name="T6" fmla="*/ 209 w 209"/>
                  <a:gd name="T7" fmla="*/ 41 h 41"/>
                  <a:gd name="T8" fmla="*/ 0 w 209"/>
                  <a:gd name="T9" fmla="*/ 4 h 41"/>
                  <a:gd name="T10" fmla="*/ 0 w 209"/>
                  <a:gd name="T11" fmla="*/ 2 h 41"/>
                  <a:gd name="T12" fmla="*/ 0 w 209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9" h="41">
                    <a:moveTo>
                      <a:pt x="0" y="0"/>
                    </a:moveTo>
                    <a:lnTo>
                      <a:pt x="206" y="37"/>
                    </a:lnTo>
                    <a:lnTo>
                      <a:pt x="208" y="39"/>
                    </a:lnTo>
                    <a:lnTo>
                      <a:pt x="209" y="4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57" name="Freeform 408">
                <a:extLst>
                  <a:ext uri="{FF2B5EF4-FFF2-40B4-BE49-F238E27FC236}">
                    <a16:creationId xmlns:a16="http://schemas.microsoft.com/office/drawing/2014/main" id="{3BD7DB95-AE23-4623-B9A9-D17DA6A78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3"/>
                <a:ext cx="215" cy="41"/>
              </a:xfrm>
              <a:custGeom>
                <a:avLst/>
                <a:gdLst>
                  <a:gd name="T0" fmla="*/ 2 w 215"/>
                  <a:gd name="T1" fmla="*/ 0 h 41"/>
                  <a:gd name="T2" fmla="*/ 210 w 215"/>
                  <a:gd name="T3" fmla="*/ 37 h 41"/>
                  <a:gd name="T4" fmla="*/ 211 w 215"/>
                  <a:gd name="T5" fmla="*/ 39 h 41"/>
                  <a:gd name="T6" fmla="*/ 213 w 215"/>
                  <a:gd name="T7" fmla="*/ 41 h 41"/>
                  <a:gd name="T8" fmla="*/ 213 w 215"/>
                  <a:gd name="T9" fmla="*/ 41 h 41"/>
                  <a:gd name="T10" fmla="*/ 215 w 215"/>
                  <a:gd name="T11" fmla="*/ 41 h 41"/>
                  <a:gd name="T12" fmla="*/ 0 w 215"/>
                  <a:gd name="T13" fmla="*/ 3 h 41"/>
                  <a:gd name="T14" fmla="*/ 2 w 215"/>
                  <a:gd name="T15" fmla="*/ 2 h 41"/>
                  <a:gd name="T16" fmla="*/ 2 w 215"/>
                  <a:gd name="T17" fmla="*/ 0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5" h="41">
                    <a:moveTo>
                      <a:pt x="2" y="0"/>
                    </a:moveTo>
                    <a:lnTo>
                      <a:pt x="210" y="37"/>
                    </a:lnTo>
                    <a:lnTo>
                      <a:pt x="211" y="39"/>
                    </a:lnTo>
                    <a:lnTo>
                      <a:pt x="213" y="41"/>
                    </a:lnTo>
                    <a:lnTo>
                      <a:pt x="215" y="41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58" name="Freeform 409">
                <a:extLst>
                  <a:ext uri="{FF2B5EF4-FFF2-40B4-BE49-F238E27FC236}">
                    <a16:creationId xmlns:a16="http://schemas.microsoft.com/office/drawing/2014/main" id="{D87DE039-BFFC-42D6-80C2-66FF08761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5"/>
                <a:ext cx="215" cy="42"/>
              </a:xfrm>
              <a:custGeom>
                <a:avLst/>
                <a:gdLst>
                  <a:gd name="T0" fmla="*/ 2 w 215"/>
                  <a:gd name="T1" fmla="*/ 0 h 42"/>
                  <a:gd name="T2" fmla="*/ 211 w 215"/>
                  <a:gd name="T3" fmla="*/ 37 h 42"/>
                  <a:gd name="T4" fmla="*/ 213 w 215"/>
                  <a:gd name="T5" fmla="*/ 39 h 42"/>
                  <a:gd name="T6" fmla="*/ 213 w 215"/>
                  <a:gd name="T7" fmla="*/ 39 h 42"/>
                  <a:gd name="T8" fmla="*/ 215 w 215"/>
                  <a:gd name="T9" fmla="*/ 40 h 42"/>
                  <a:gd name="T10" fmla="*/ 215 w 215"/>
                  <a:gd name="T11" fmla="*/ 42 h 42"/>
                  <a:gd name="T12" fmla="*/ 0 w 215"/>
                  <a:gd name="T13" fmla="*/ 3 h 42"/>
                  <a:gd name="T14" fmla="*/ 0 w 215"/>
                  <a:gd name="T15" fmla="*/ 1 h 42"/>
                  <a:gd name="T16" fmla="*/ 2 w 215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5" h="42">
                    <a:moveTo>
                      <a:pt x="2" y="0"/>
                    </a:moveTo>
                    <a:lnTo>
                      <a:pt x="211" y="37"/>
                    </a:lnTo>
                    <a:lnTo>
                      <a:pt x="213" y="39"/>
                    </a:lnTo>
                    <a:lnTo>
                      <a:pt x="215" y="40"/>
                    </a:lnTo>
                    <a:lnTo>
                      <a:pt x="215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59" name="Freeform 410">
                <a:extLst>
                  <a:ext uri="{FF2B5EF4-FFF2-40B4-BE49-F238E27FC236}">
                    <a16:creationId xmlns:a16="http://schemas.microsoft.com/office/drawing/2014/main" id="{D7898D80-979E-4A20-9AE7-33E7B27E3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6"/>
                <a:ext cx="216" cy="43"/>
              </a:xfrm>
              <a:custGeom>
                <a:avLst/>
                <a:gdLst>
                  <a:gd name="T0" fmla="*/ 0 w 216"/>
                  <a:gd name="T1" fmla="*/ 0 h 43"/>
                  <a:gd name="T2" fmla="*/ 215 w 216"/>
                  <a:gd name="T3" fmla="*/ 38 h 43"/>
                  <a:gd name="T4" fmla="*/ 215 w 216"/>
                  <a:gd name="T5" fmla="*/ 41 h 43"/>
                  <a:gd name="T6" fmla="*/ 216 w 216"/>
                  <a:gd name="T7" fmla="*/ 43 h 43"/>
                  <a:gd name="T8" fmla="*/ 0 w 216"/>
                  <a:gd name="T9" fmla="*/ 4 h 43"/>
                  <a:gd name="T10" fmla="*/ 0 w 216"/>
                  <a:gd name="T11" fmla="*/ 2 h 43"/>
                  <a:gd name="T12" fmla="*/ 0 w 216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6" h="43">
                    <a:moveTo>
                      <a:pt x="0" y="0"/>
                    </a:moveTo>
                    <a:lnTo>
                      <a:pt x="215" y="38"/>
                    </a:lnTo>
                    <a:lnTo>
                      <a:pt x="215" y="41"/>
                    </a:lnTo>
                    <a:lnTo>
                      <a:pt x="216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60" name="Freeform 411">
                <a:extLst>
                  <a:ext uri="{FF2B5EF4-FFF2-40B4-BE49-F238E27FC236}">
                    <a16:creationId xmlns:a16="http://schemas.microsoft.com/office/drawing/2014/main" id="{48F806D4-C260-484F-AB54-4A324AED8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28"/>
                <a:ext cx="219" cy="42"/>
              </a:xfrm>
              <a:custGeom>
                <a:avLst/>
                <a:gdLst>
                  <a:gd name="T0" fmla="*/ 1 w 219"/>
                  <a:gd name="T1" fmla="*/ 0 h 42"/>
                  <a:gd name="T2" fmla="*/ 216 w 219"/>
                  <a:gd name="T3" fmla="*/ 39 h 42"/>
                  <a:gd name="T4" fmla="*/ 217 w 219"/>
                  <a:gd name="T5" fmla="*/ 41 h 42"/>
                  <a:gd name="T6" fmla="*/ 219 w 219"/>
                  <a:gd name="T7" fmla="*/ 42 h 42"/>
                  <a:gd name="T8" fmla="*/ 0 w 219"/>
                  <a:gd name="T9" fmla="*/ 3 h 42"/>
                  <a:gd name="T10" fmla="*/ 1 w 219"/>
                  <a:gd name="T11" fmla="*/ 2 h 42"/>
                  <a:gd name="T12" fmla="*/ 1 w 219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9" h="42">
                    <a:moveTo>
                      <a:pt x="1" y="0"/>
                    </a:moveTo>
                    <a:lnTo>
                      <a:pt x="216" y="39"/>
                    </a:lnTo>
                    <a:lnTo>
                      <a:pt x="217" y="41"/>
                    </a:lnTo>
                    <a:lnTo>
                      <a:pt x="219" y="42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61" name="Freeform 412">
                <a:extLst>
                  <a:ext uri="{FF2B5EF4-FFF2-40B4-BE49-F238E27FC236}">
                    <a16:creationId xmlns:a16="http://schemas.microsoft.com/office/drawing/2014/main" id="{74209B2F-EF23-47D4-8AF6-CCFFF5FAB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30"/>
                <a:ext cx="219" cy="42"/>
              </a:xfrm>
              <a:custGeom>
                <a:avLst/>
                <a:gdLst>
                  <a:gd name="T0" fmla="*/ 1 w 219"/>
                  <a:gd name="T1" fmla="*/ 0 h 42"/>
                  <a:gd name="T2" fmla="*/ 217 w 219"/>
                  <a:gd name="T3" fmla="*/ 39 h 42"/>
                  <a:gd name="T4" fmla="*/ 219 w 219"/>
                  <a:gd name="T5" fmla="*/ 40 h 42"/>
                  <a:gd name="T6" fmla="*/ 219 w 219"/>
                  <a:gd name="T7" fmla="*/ 42 h 42"/>
                  <a:gd name="T8" fmla="*/ 0 w 219"/>
                  <a:gd name="T9" fmla="*/ 3 h 42"/>
                  <a:gd name="T10" fmla="*/ 0 w 219"/>
                  <a:gd name="T11" fmla="*/ 1 h 42"/>
                  <a:gd name="T12" fmla="*/ 1 w 219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9" h="42">
                    <a:moveTo>
                      <a:pt x="1" y="0"/>
                    </a:moveTo>
                    <a:lnTo>
                      <a:pt x="217" y="39"/>
                    </a:lnTo>
                    <a:lnTo>
                      <a:pt x="219" y="40"/>
                    </a:lnTo>
                    <a:lnTo>
                      <a:pt x="219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62" name="Freeform 413">
                <a:extLst>
                  <a:ext uri="{FF2B5EF4-FFF2-40B4-BE49-F238E27FC236}">
                    <a16:creationId xmlns:a16="http://schemas.microsoft.com/office/drawing/2014/main" id="{0992CD44-0DB4-4E66-99EE-3AD72A42B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31"/>
                <a:ext cx="221" cy="43"/>
              </a:xfrm>
              <a:custGeom>
                <a:avLst/>
                <a:gdLst>
                  <a:gd name="T0" fmla="*/ 0 w 221"/>
                  <a:gd name="T1" fmla="*/ 0 h 43"/>
                  <a:gd name="T2" fmla="*/ 219 w 221"/>
                  <a:gd name="T3" fmla="*/ 39 h 43"/>
                  <a:gd name="T4" fmla="*/ 219 w 221"/>
                  <a:gd name="T5" fmla="*/ 41 h 43"/>
                  <a:gd name="T6" fmla="*/ 221 w 221"/>
                  <a:gd name="T7" fmla="*/ 43 h 43"/>
                  <a:gd name="T8" fmla="*/ 0 w 221"/>
                  <a:gd name="T9" fmla="*/ 4 h 43"/>
                  <a:gd name="T10" fmla="*/ 0 w 221"/>
                  <a:gd name="T11" fmla="*/ 2 h 43"/>
                  <a:gd name="T12" fmla="*/ 0 w 221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1" h="43">
                    <a:moveTo>
                      <a:pt x="0" y="0"/>
                    </a:moveTo>
                    <a:lnTo>
                      <a:pt x="219" y="39"/>
                    </a:lnTo>
                    <a:lnTo>
                      <a:pt x="219" y="41"/>
                    </a:lnTo>
                    <a:lnTo>
                      <a:pt x="221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63" name="Freeform 414">
                <a:extLst>
                  <a:ext uri="{FF2B5EF4-FFF2-40B4-BE49-F238E27FC236}">
                    <a16:creationId xmlns:a16="http://schemas.microsoft.com/office/drawing/2014/main" id="{858DDDD9-05C8-4BC1-979B-3EB486A19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33"/>
                <a:ext cx="221" cy="42"/>
              </a:xfrm>
              <a:custGeom>
                <a:avLst/>
                <a:gdLst>
                  <a:gd name="T0" fmla="*/ 0 w 221"/>
                  <a:gd name="T1" fmla="*/ 0 h 42"/>
                  <a:gd name="T2" fmla="*/ 219 w 221"/>
                  <a:gd name="T3" fmla="*/ 39 h 42"/>
                  <a:gd name="T4" fmla="*/ 221 w 221"/>
                  <a:gd name="T5" fmla="*/ 41 h 42"/>
                  <a:gd name="T6" fmla="*/ 221 w 221"/>
                  <a:gd name="T7" fmla="*/ 42 h 42"/>
                  <a:gd name="T8" fmla="*/ 0 w 221"/>
                  <a:gd name="T9" fmla="*/ 4 h 42"/>
                  <a:gd name="T10" fmla="*/ 0 w 221"/>
                  <a:gd name="T11" fmla="*/ 2 h 42"/>
                  <a:gd name="T12" fmla="*/ 0 w 221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1" h="42">
                    <a:moveTo>
                      <a:pt x="0" y="0"/>
                    </a:moveTo>
                    <a:lnTo>
                      <a:pt x="219" y="39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64" name="Freeform 415">
                <a:extLst>
                  <a:ext uri="{FF2B5EF4-FFF2-40B4-BE49-F238E27FC236}">
                    <a16:creationId xmlns:a16="http://schemas.microsoft.com/office/drawing/2014/main" id="{9C1E0291-1EBE-4D77-A20A-CDBF7274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5"/>
                <a:ext cx="225" cy="42"/>
              </a:xfrm>
              <a:custGeom>
                <a:avLst/>
                <a:gdLst>
                  <a:gd name="T0" fmla="*/ 2 w 225"/>
                  <a:gd name="T1" fmla="*/ 0 h 42"/>
                  <a:gd name="T2" fmla="*/ 223 w 225"/>
                  <a:gd name="T3" fmla="*/ 39 h 42"/>
                  <a:gd name="T4" fmla="*/ 223 w 225"/>
                  <a:gd name="T5" fmla="*/ 40 h 42"/>
                  <a:gd name="T6" fmla="*/ 225 w 225"/>
                  <a:gd name="T7" fmla="*/ 42 h 42"/>
                  <a:gd name="T8" fmla="*/ 0 w 225"/>
                  <a:gd name="T9" fmla="*/ 3 h 42"/>
                  <a:gd name="T10" fmla="*/ 2 w 225"/>
                  <a:gd name="T11" fmla="*/ 2 h 42"/>
                  <a:gd name="T12" fmla="*/ 2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2" y="0"/>
                    </a:moveTo>
                    <a:lnTo>
                      <a:pt x="223" y="39"/>
                    </a:lnTo>
                    <a:lnTo>
                      <a:pt x="223" y="40"/>
                    </a:lnTo>
                    <a:lnTo>
                      <a:pt x="225" y="4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65" name="Freeform 416">
                <a:extLst>
                  <a:ext uri="{FF2B5EF4-FFF2-40B4-BE49-F238E27FC236}">
                    <a16:creationId xmlns:a16="http://schemas.microsoft.com/office/drawing/2014/main" id="{FB187DEC-9B35-4E90-8F5D-CEEBDCF97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7"/>
                <a:ext cx="225" cy="42"/>
              </a:xfrm>
              <a:custGeom>
                <a:avLst/>
                <a:gdLst>
                  <a:gd name="T0" fmla="*/ 2 w 225"/>
                  <a:gd name="T1" fmla="*/ 0 h 42"/>
                  <a:gd name="T2" fmla="*/ 223 w 225"/>
                  <a:gd name="T3" fmla="*/ 38 h 42"/>
                  <a:gd name="T4" fmla="*/ 225 w 225"/>
                  <a:gd name="T5" fmla="*/ 40 h 42"/>
                  <a:gd name="T6" fmla="*/ 225 w 225"/>
                  <a:gd name="T7" fmla="*/ 42 h 42"/>
                  <a:gd name="T8" fmla="*/ 0 w 225"/>
                  <a:gd name="T9" fmla="*/ 3 h 42"/>
                  <a:gd name="T10" fmla="*/ 0 w 225"/>
                  <a:gd name="T11" fmla="*/ 1 h 42"/>
                  <a:gd name="T12" fmla="*/ 2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2" y="0"/>
                    </a:moveTo>
                    <a:lnTo>
                      <a:pt x="223" y="38"/>
                    </a:lnTo>
                    <a:lnTo>
                      <a:pt x="225" y="40"/>
                    </a:lnTo>
                    <a:lnTo>
                      <a:pt x="225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66" name="Freeform 417">
                <a:extLst>
                  <a:ext uri="{FF2B5EF4-FFF2-40B4-BE49-F238E27FC236}">
                    <a16:creationId xmlns:a16="http://schemas.microsoft.com/office/drawing/2014/main" id="{438CF035-0D91-4CD9-8BD8-9B53448B4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8"/>
                <a:ext cx="225" cy="42"/>
              </a:xfrm>
              <a:custGeom>
                <a:avLst/>
                <a:gdLst>
                  <a:gd name="T0" fmla="*/ 0 w 225"/>
                  <a:gd name="T1" fmla="*/ 0 h 42"/>
                  <a:gd name="T2" fmla="*/ 225 w 225"/>
                  <a:gd name="T3" fmla="*/ 39 h 42"/>
                  <a:gd name="T4" fmla="*/ 225 w 225"/>
                  <a:gd name="T5" fmla="*/ 41 h 42"/>
                  <a:gd name="T6" fmla="*/ 225 w 225"/>
                  <a:gd name="T7" fmla="*/ 42 h 42"/>
                  <a:gd name="T8" fmla="*/ 0 w 225"/>
                  <a:gd name="T9" fmla="*/ 4 h 42"/>
                  <a:gd name="T10" fmla="*/ 0 w 225"/>
                  <a:gd name="T11" fmla="*/ 2 h 42"/>
                  <a:gd name="T12" fmla="*/ 0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0" y="0"/>
                    </a:moveTo>
                    <a:lnTo>
                      <a:pt x="225" y="39"/>
                    </a:lnTo>
                    <a:lnTo>
                      <a:pt x="225" y="41"/>
                    </a:lnTo>
                    <a:lnTo>
                      <a:pt x="225" y="4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67" name="Freeform 418">
                <a:extLst>
                  <a:ext uri="{FF2B5EF4-FFF2-40B4-BE49-F238E27FC236}">
                    <a16:creationId xmlns:a16="http://schemas.microsoft.com/office/drawing/2014/main" id="{59B25147-6A22-4CB9-A9D8-0BFDB3C1F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40"/>
                <a:ext cx="225" cy="42"/>
              </a:xfrm>
              <a:custGeom>
                <a:avLst/>
                <a:gdLst>
                  <a:gd name="T0" fmla="*/ 0 w 225"/>
                  <a:gd name="T1" fmla="*/ 0 h 42"/>
                  <a:gd name="T2" fmla="*/ 225 w 225"/>
                  <a:gd name="T3" fmla="*/ 39 h 42"/>
                  <a:gd name="T4" fmla="*/ 225 w 225"/>
                  <a:gd name="T5" fmla="*/ 40 h 42"/>
                  <a:gd name="T6" fmla="*/ 225 w 225"/>
                  <a:gd name="T7" fmla="*/ 42 h 42"/>
                  <a:gd name="T8" fmla="*/ 0 w 225"/>
                  <a:gd name="T9" fmla="*/ 3 h 42"/>
                  <a:gd name="T10" fmla="*/ 0 w 225"/>
                  <a:gd name="T11" fmla="*/ 2 h 42"/>
                  <a:gd name="T12" fmla="*/ 0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0" y="0"/>
                    </a:moveTo>
                    <a:lnTo>
                      <a:pt x="225" y="39"/>
                    </a:lnTo>
                    <a:lnTo>
                      <a:pt x="225" y="40"/>
                    </a:lnTo>
                    <a:lnTo>
                      <a:pt x="225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68" name="Freeform 419">
                <a:extLst>
                  <a:ext uri="{FF2B5EF4-FFF2-40B4-BE49-F238E27FC236}">
                    <a16:creationId xmlns:a16="http://schemas.microsoft.com/office/drawing/2014/main" id="{C65C8549-CBD0-4B54-B314-7B6A07AE7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2"/>
                <a:ext cx="227" cy="42"/>
              </a:xfrm>
              <a:custGeom>
                <a:avLst/>
                <a:gdLst>
                  <a:gd name="T0" fmla="*/ 2 w 227"/>
                  <a:gd name="T1" fmla="*/ 0 h 42"/>
                  <a:gd name="T2" fmla="*/ 227 w 227"/>
                  <a:gd name="T3" fmla="*/ 38 h 42"/>
                  <a:gd name="T4" fmla="*/ 227 w 227"/>
                  <a:gd name="T5" fmla="*/ 40 h 42"/>
                  <a:gd name="T6" fmla="*/ 227 w 227"/>
                  <a:gd name="T7" fmla="*/ 42 h 42"/>
                  <a:gd name="T8" fmla="*/ 0 w 227"/>
                  <a:gd name="T9" fmla="*/ 3 h 42"/>
                  <a:gd name="T10" fmla="*/ 2 w 227"/>
                  <a:gd name="T11" fmla="*/ 1 h 42"/>
                  <a:gd name="T12" fmla="*/ 2 w 22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2">
                    <a:moveTo>
                      <a:pt x="2" y="0"/>
                    </a:moveTo>
                    <a:lnTo>
                      <a:pt x="227" y="38"/>
                    </a:lnTo>
                    <a:lnTo>
                      <a:pt x="227" y="40"/>
                    </a:lnTo>
                    <a:lnTo>
                      <a:pt x="227" y="42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69" name="Freeform 420">
                <a:extLst>
                  <a:ext uri="{FF2B5EF4-FFF2-40B4-BE49-F238E27FC236}">
                    <a16:creationId xmlns:a16="http://schemas.microsoft.com/office/drawing/2014/main" id="{308EE58D-DD59-4747-B1B5-3729E30AD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3"/>
                <a:ext cx="227" cy="43"/>
              </a:xfrm>
              <a:custGeom>
                <a:avLst/>
                <a:gdLst>
                  <a:gd name="T0" fmla="*/ 2 w 227"/>
                  <a:gd name="T1" fmla="*/ 0 h 43"/>
                  <a:gd name="T2" fmla="*/ 227 w 227"/>
                  <a:gd name="T3" fmla="*/ 39 h 43"/>
                  <a:gd name="T4" fmla="*/ 227 w 227"/>
                  <a:gd name="T5" fmla="*/ 41 h 43"/>
                  <a:gd name="T6" fmla="*/ 227 w 227"/>
                  <a:gd name="T7" fmla="*/ 43 h 43"/>
                  <a:gd name="T8" fmla="*/ 0 w 227"/>
                  <a:gd name="T9" fmla="*/ 4 h 43"/>
                  <a:gd name="T10" fmla="*/ 0 w 227"/>
                  <a:gd name="T11" fmla="*/ 2 h 43"/>
                  <a:gd name="T12" fmla="*/ 2 w 227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3">
                    <a:moveTo>
                      <a:pt x="2" y="0"/>
                    </a:moveTo>
                    <a:lnTo>
                      <a:pt x="227" y="39"/>
                    </a:lnTo>
                    <a:lnTo>
                      <a:pt x="227" y="41"/>
                    </a:lnTo>
                    <a:lnTo>
                      <a:pt x="227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70" name="Freeform 421">
                <a:extLst>
                  <a:ext uri="{FF2B5EF4-FFF2-40B4-BE49-F238E27FC236}">
                    <a16:creationId xmlns:a16="http://schemas.microsoft.com/office/drawing/2014/main" id="{F1B37DA5-E33F-4BB4-B274-6DE1A275A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5"/>
                <a:ext cx="227" cy="42"/>
              </a:xfrm>
              <a:custGeom>
                <a:avLst/>
                <a:gdLst>
                  <a:gd name="T0" fmla="*/ 0 w 227"/>
                  <a:gd name="T1" fmla="*/ 0 h 42"/>
                  <a:gd name="T2" fmla="*/ 227 w 227"/>
                  <a:gd name="T3" fmla="*/ 39 h 42"/>
                  <a:gd name="T4" fmla="*/ 227 w 227"/>
                  <a:gd name="T5" fmla="*/ 41 h 42"/>
                  <a:gd name="T6" fmla="*/ 227 w 227"/>
                  <a:gd name="T7" fmla="*/ 42 h 42"/>
                  <a:gd name="T8" fmla="*/ 0 w 227"/>
                  <a:gd name="T9" fmla="*/ 3 h 42"/>
                  <a:gd name="T10" fmla="*/ 0 w 227"/>
                  <a:gd name="T11" fmla="*/ 2 h 42"/>
                  <a:gd name="T12" fmla="*/ 0 w 22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2">
                    <a:moveTo>
                      <a:pt x="0" y="0"/>
                    </a:moveTo>
                    <a:lnTo>
                      <a:pt x="227" y="39"/>
                    </a:lnTo>
                    <a:lnTo>
                      <a:pt x="227" y="41"/>
                    </a:lnTo>
                    <a:lnTo>
                      <a:pt x="227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71" name="Freeform 422">
                <a:extLst>
                  <a:ext uri="{FF2B5EF4-FFF2-40B4-BE49-F238E27FC236}">
                    <a16:creationId xmlns:a16="http://schemas.microsoft.com/office/drawing/2014/main" id="{5B5C06F7-6168-4AEB-B3E2-C000B45C6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7"/>
                <a:ext cx="227" cy="42"/>
              </a:xfrm>
              <a:custGeom>
                <a:avLst/>
                <a:gdLst>
                  <a:gd name="T0" fmla="*/ 0 w 227"/>
                  <a:gd name="T1" fmla="*/ 0 h 42"/>
                  <a:gd name="T2" fmla="*/ 227 w 227"/>
                  <a:gd name="T3" fmla="*/ 39 h 42"/>
                  <a:gd name="T4" fmla="*/ 227 w 227"/>
                  <a:gd name="T5" fmla="*/ 40 h 42"/>
                  <a:gd name="T6" fmla="*/ 227 w 227"/>
                  <a:gd name="T7" fmla="*/ 42 h 42"/>
                  <a:gd name="T8" fmla="*/ 0 w 227"/>
                  <a:gd name="T9" fmla="*/ 3 h 42"/>
                  <a:gd name="T10" fmla="*/ 0 w 227"/>
                  <a:gd name="T11" fmla="*/ 1 h 42"/>
                  <a:gd name="T12" fmla="*/ 0 w 22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2">
                    <a:moveTo>
                      <a:pt x="0" y="0"/>
                    </a:moveTo>
                    <a:lnTo>
                      <a:pt x="227" y="39"/>
                    </a:lnTo>
                    <a:lnTo>
                      <a:pt x="227" y="40"/>
                    </a:lnTo>
                    <a:lnTo>
                      <a:pt x="227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72" name="Freeform 423">
                <a:extLst>
                  <a:ext uri="{FF2B5EF4-FFF2-40B4-BE49-F238E27FC236}">
                    <a16:creationId xmlns:a16="http://schemas.microsoft.com/office/drawing/2014/main" id="{C9521085-C96B-47DD-8F00-323162EE5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48"/>
                <a:ext cx="228" cy="43"/>
              </a:xfrm>
              <a:custGeom>
                <a:avLst/>
                <a:gdLst>
                  <a:gd name="T0" fmla="*/ 1 w 228"/>
                  <a:gd name="T1" fmla="*/ 0 h 43"/>
                  <a:gd name="T2" fmla="*/ 228 w 228"/>
                  <a:gd name="T3" fmla="*/ 39 h 43"/>
                  <a:gd name="T4" fmla="*/ 228 w 228"/>
                  <a:gd name="T5" fmla="*/ 41 h 43"/>
                  <a:gd name="T6" fmla="*/ 226 w 228"/>
                  <a:gd name="T7" fmla="*/ 43 h 43"/>
                  <a:gd name="T8" fmla="*/ 0 w 228"/>
                  <a:gd name="T9" fmla="*/ 4 h 43"/>
                  <a:gd name="T10" fmla="*/ 1 w 228"/>
                  <a:gd name="T11" fmla="*/ 2 h 43"/>
                  <a:gd name="T12" fmla="*/ 1 w 228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8" h="43">
                    <a:moveTo>
                      <a:pt x="1" y="0"/>
                    </a:moveTo>
                    <a:lnTo>
                      <a:pt x="228" y="39"/>
                    </a:lnTo>
                    <a:lnTo>
                      <a:pt x="228" y="41"/>
                    </a:lnTo>
                    <a:lnTo>
                      <a:pt x="226" y="43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73" name="Freeform 424">
                <a:extLst>
                  <a:ext uri="{FF2B5EF4-FFF2-40B4-BE49-F238E27FC236}">
                    <a16:creationId xmlns:a16="http://schemas.microsoft.com/office/drawing/2014/main" id="{29F9F991-2CE5-4F50-8161-9B1284BC9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0"/>
                <a:ext cx="228" cy="42"/>
              </a:xfrm>
              <a:custGeom>
                <a:avLst/>
                <a:gdLst>
                  <a:gd name="T0" fmla="*/ 1 w 228"/>
                  <a:gd name="T1" fmla="*/ 0 h 42"/>
                  <a:gd name="T2" fmla="*/ 228 w 228"/>
                  <a:gd name="T3" fmla="*/ 39 h 42"/>
                  <a:gd name="T4" fmla="*/ 226 w 228"/>
                  <a:gd name="T5" fmla="*/ 41 h 42"/>
                  <a:gd name="T6" fmla="*/ 226 w 228"/>
                  <a:gd name="T7" fmla="*/ 42 h 42"/>
                  <a:gd name="T8" fmla="*/ 0 w 228"/>
                  <a:gd name="T9" fmla="*/ 3 h 42"/>
                  <a:gd name="T10" fmla="*/ 0 w 228"/>
                  <a:gd name="T11" fmla="*/ 2 h 42"/>
                  <a:gd name="T12" fmla="*/ 1 w 228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8" h="42">
                    <a:moveTo>
                      <a:pt x="1" y="0"/>
                    </a:moveTo>
                    <a:lnTo>
                      <a:pt x="228" y="39"/>
                    </a:lnTo>
                    <a:lnTo>
                      <a:pt x="226" y="41"/>
                    </a:lnTo>
                    <a:lnTo>
                      <a:pt x="226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74" name="Freeform 425">
                <a:extLst>
                  <a:ext uri="{FF2B5EF4-FFF2-40B4-BE49-F238E27FC236}">
                    <a16:creationId xmlns:a16="http://schemas.microsoft.com/office/drawing/2014/main" id="{F3D156B7-79D5-46C5-A659-32EC078E3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2"/>
                <a:ext cx="226" cy="42"/>
              </a:xfrm>
              <a:custGeom>
                <a:avLst/>
                <a:gdLst>
                  <a:gd name="T0" fmla="*/ 0 w 226"/>
                  <a:gd name="T1" fmla="*/ 0 h 42"/>
                  <a:gd name="T2" fmla="*/ 226 w 226"/>
                  <a:gd name="T3" fmla="*/ 39 h 42"/>
                  <a:gd name="T4" fmla="*/ 226 w 226"/>
                  <a:gd name="T5" fmla="*/ 40 h 42"/>
                  <a:gd name="T6" fmla="*/ 226 w 226"/>
                  <a:gd name="T7" fmla="*/ 42 h 42"/>
                  <a:gd name="T8" fmla="*/ 0 w 226"/>
                  <a:gd name="T9" fmla="*/ 3 h 42"/>
                  <a:gd name="T10" fmla="*/ 0 w 226"/>
                  <a:gd name="T11" fmla="*/ 1 h 42"/>
                  <a:gd name="T12" fmla="*/ 0 w 226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42">
                    <a:moveTo>
                      <a:pt x="0" y="0"/>
                    </a:moveTo>
                    <a:lnTo>
                      <a:pt x="226" y="39"/>
                    </a:lnTo>
                    <a:lnTo>
                      <a:pt x="226" y="40"/>
                    </a:lnTo>
                    <a:lnTo>
                      <a:pt x="226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75" name="Freeform 426">
                <a:extLst>
                  <a:ext uri="{FF2B5EF4-FFF2-40B4-BE49-F238E27FC236}">
                    <a16:creationId xmlns:a16="http://schemas.microsoft.com/office/drawing/2014/main" id="{97CF4540-C486-49CF-A8CC-1BC39364A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3"/>
                <a:ext cx="226" cy="43"/>
              </a:xfrm>
              <a:custGeom>
                <a:avLst/>
                <a:gdLst>
                  <a:gd name="T0" fmla="*/ 0 w 226"/>
                  <a:gd name="T1" fmla="*/ 0 h 43"/>
                  <a:gd name="T2" fmla="*/ 226 w 226"/>
                  <a:gd name="T3" fmla="*/ 39 h 43"/>
                  <a:gd name="T4" fmla="*/ 226 w 226"/>
                  <a:gd name="T5" fmla="*/ 41 h 43"/>
                  <a:gd name="T6" fmla="*/ 224 w 226"/>
                  <a:gd name="T7" fmla="*/ 43 h 43"/>
                  <a:gd name="T8" fmla="*/ 0 w 226"/>
                  <a:gd name="T9" fmla="*/ 4 h 43"/>
                  <a:gd name="T10" fmla="*/ 0 w 226"/>
                  <a:gd name="T11" fmla="*/ 2 h 43"/>
                  <a:gd name="T12" fmla="*/ 0 w 226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43">
                    <a:moveTo>
                      <a:pt x="0" y="0"/>
                    </a:moveTo>
                    <a:lnTo>
                      <a:pt x="226" y="39"/>
                    </a:lnTo>
                    <a:lnTo>
                      <a:pt x="226" y="41"/>
                    </a:lnTo>
                    <a:lnTo>
                      <a:pt x="224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76" name="Freeform 427">
                <a:extLst>
                  <a:ext uri="{FF2B5EF4-FFF2-40B4-BE49-F238E27FC236}">
                    <a16:creationId xmlns:a16="http://schemas.microsoft.com/office/drawing/2014/main" id="{0E521E50-D1BD-4E1B-BCC6-961DED67B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5"/>
                <a:ext cx="226" cy="42"/>
              </a:xfrm>
              <a:custGeom>
                <a:avLst/>
                <a:gdLst>
                  <a:gd name="T0" fmla="*/ 0 w 226"/>
                  <a:gd name="T1" fmla="*/ 0 h 42"/>
                  <a:gd name="T2" fmla="*/ 226 w 226"/>
                  <a:gd name="T3" fmla="*/ 39 h 42"/>
                  <a:gd name="T4" fmla="*/ 224 w 226"/>
                  <a:gd name="T5" fmla="*/ 41 h 42"/>
                  <a:gd name="T6" fmla="*/ 224 w 226"/>
                  <a:gd name="T7" fmla="*/ 42 h 42"/>
                  <a:gd name="T8" fmla="*/ 0 w 226"/>
                  <a:gd name="T9" fmla="*/ 3 h 42"/>
                  <a:gd name="T10" fmla="*/ 0 w 226"/>
                  <a:gd name="T11" fmla="*/ 2 h 42"/>
                  <a:gd name="T12" fmla="*/ 0 w 226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42">
                    <a:moveTo>
                      <a:pt x="0" y="0"/>
                    </a:moveTo>
                    <a:lnTo>
                      <a:pt x="226" y="39"/>
                    </a:lnTo>
                    <a:lnTo>
                      <a:pt x="224" y="41"/>
                    </a:lnTo>
                    <a:lnTo>
                      <a:pt x="224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77" name="Freeform 428">
                <a:extLst>
                  <a:ext uri="{FF2B5EF4-FFF2-40B4-BE49-F238E27FC236}">
                    <a16:creationId xmlns:a16="http://schemas.microsoft.com/office/drawing/2014/main" id="{F6A6EAF8-8133-4066-9E84-97362884C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7"/>
                <a:ext cx="224" cy="42"/>
              </a:xfrm>
              <a:custGeom>
                <a:avLst/>
                <a:gdLst>
                  <a:gd name="T0" fmla="*/ 0 w 224"/>
                  <a:gd name="T1" fmla="*/ 0 h 42"/>
                  <a:gd name="T2" fmla="*/ 224 w 224"/>
                  <a:gd name="T3" fmla="*/ 39 h 42"/>
                  <a:gd name="T4" fmla="*/ 224 w 224"/>
                  <a:gd name="T5" fmla="*/ 40 h 42"/>
                  <a:gd name="T6" fmla="*/ 222 w 224"/>
                  <a:gd name="T7" fmla="*/ 42 h 42"/>
                  <a:gd name="T8" fmla="*/ 0 w 224"/>
                  <a:gd name="T9" fmla="*/ 3 h 42"/>
                  <a:gd name="T10" fmla="*/ 0 w 224"/>
                  <a:gd name="T11" fmla="*/ 1 h 42"/>
                  <a:gd name="T12" fmla="*/ 0 w 2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2">
                    <a:moveTo>
                      <a:pt x="0" y="0"/>
                    </a:moveTo>
                    <a:lnTo>
                      <a:pt x="224" y="39"/>
                    </a:lnTo>
                    <a:lnTo>
                      <a:pt x="224" y="40"/>
                    </a:lnTo>
                    <a:lnTo>
                      <a:pt x="222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78" name="Freeform 429">
                <a:extLst>
                  <a:ext uri="{FF2B5EF4-FFF2-40B4-BE49-F238E27FC236}">
                    <a16:creationId xmlns:a16="http://schemas.microsoft.com/office/drawing/2014/main" id="{48D130B2-36DF-4BD9-9642-0A1CB20BC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8"/>
                <a:ext cx="224" cy="43"/>
              </a:xfrm>
              <a:custGeom>
                <a:avLst/>
                <a:gdLst>
                  <a:gd name="T0" fmla="*/ 0 w 224"/>
                  <a:gd name="T1" fmla="*/ 0 h 43"/>
                  <a:gd name="T2" fmla="*/ 224 w 224"/>
                  <a:gd name="T3" fmla="*/ 39 h 43"/>
                  <a:gd name="T4" fmla="*/ 222 w 224"/>
                  <a:gd name="T5" fmla="*/ 41 h 43"/>
                  <a:gd name="T6" fmla="*/ 222 w 224"/>
                  <a:gd name="T7" fmla="*/ 43 h 43"/>
                  <a:gd name="T8" fmla="*/ 0 w 224"/>
                  <a:gd name="T9" fmla="*/ 4 h 43"/>
                  <a:gd name="T10" fmla="*/ 0 w 224"/>
                  <a:gd name="T11" fmla="*/ 2 h 43"/>
                  <a:gd name="T12" fmla="*/ 0 w 224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3">
                    <a:moveTo>
                      <a:pt x="0" y="0"/>
                    </a:moveTo>
                    <a:lnTo>
                      <a:pt x="224" y="39"/>
                    </a:lnTo>
                    <a:lnTo>
                      <a:pt x="222" y="41"/>
                    </a:lnTo>
                    <a:lnTo>
                      <a:pt x="222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0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79" name="Freeform 430">
                <a:extLst>
                  <a:ext uri="{FF2B5EF4-FFF2-40B4-BE49-F238E27FC236}">
                    <a16:creationId xmlns:a16="http://schemas.microsoft.com/office/drawing/2014/main" id="{6D335235-45BD-4F02-A5AA-A1FFF9DCC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0"/>
                <a:ext cx="224" cy="42"/>
              </a:xfrm>
              <a:custGeom>
                <a:avLst/>
                <a:gdLst>
                  <a:gd name="T0" fmla="*/ 2 w 224"/>
                  <a:gd name="T1" fmla="*/ 0 h 42"/>
                  <a:gd name="T2" fmla="*/ 224 w 224"/>
                  <a:gd name="T3" fmla="*/ 39 h 42"/>
                  <a:gd name="T4" fmla="*/ 224 w 224"/>
                  <a:gd name="T5" fmla="*/ 41 h 42"/>
                  <a:gd name="T6" fmla="*/ 223 w 224"/>
                  <a:gd name="T7" fmla="*/ 42 h 42"/>
                  <a:gd name="T8" fmla="*/ 0 w 224"/>
                  <a:gd name="T9" fmla="*/ 4 h 42"/>
                  <a:gd name="T10" fmla="*/ 2 w 224"/>
                  <a:gd name="T11" fmla="*/ 2 h 42"/>
                  <a:gd name="T12" fmla="*/ 2 w 2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2">
                    <a:moveTo>
                      <a:pt x="2" y="0"/>
                    </a:moveTo>
                    <a:lnTo>
                      <a:pt x="224" y="39"/>
                    </a:lnTo>
                    <a:lnTo>
                      <a:pt x="224" y="41"/>
                    </a:lnTo>
                    <a:lnTo>
                      <a:pt x="223" y="42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80" name="Freeform 431">
                <a:extLst>
                  <a:ext uri="{FF2B5EF4-FFF2-40B4-BE49-F238E27FC236}">
                    <a16:creationId xmlns:a16="http://schemas.microsoft.com/office/drawing/2014/main" id="{891D2380-D2B5-440B-8291-EA3DEB154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2"/>
                <a:ext cx="224" cy="42"/>
              </a:xfrm>
              <a:custGeom>
                <a:avLst/>
                <a:gdLst>
                  <a:gd name="T0" fmla="*/ 2 w 224"/>
                  <a:gd name="T1" fmla="*/ 0 h 42"/>
                  <a:gd name="T2" fmla="*/ 224 w 224"/>
                  <a:gd name="T3" fmla="*/ 39 h 42"/>
                  <a:gd name="T4" fmla="*/ 223 w 224"/>
                  <a:gd name="T5" fmla="*/ 40 h 42"/>
                  <a:gd name="T6" fmla="*/ 223 w 224"/>
                  <a:gd name="T7" fmla="*/ 42 h 42"/>
                  <a:gd name="T8" fmla="*/ 0 w 224"/>
                  <a:gd name="T9" fmla="*/ 3 h 42"/>
                  <a:gd name="T10" fmla="*/ 0 w 224"/>
                  <a:gd name="T11" fmla="*/ 2 h 42"/>
                  <a:gd name="T12" fmla="*/ 2 w 2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2">
                    <a:moveTo>
                      <a:pt x="2" y="0"/>
                    </a:moveTo>
                    <a:lnTo>
                      <a:pt x="224" y="39"/>
                    </a:lnTo>
                    <a:lnTo>
                      <a:pt x="223" y="40"/>
                    </a:lnTo>
                    <a:lnTo>
                      <a:pt x="223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81" name="Freeform 432">
                <a:extLst>
                  <a:ext uri="{FF2B5EF4-FFF2-40B4-BE49-F238E27FC236}">
                    <a16:creationId xmlns:a16="http://schemas.microsoft.com/office/drawing/2014/main" id="{70AC1DCA-3262-4A32-B4F5-D5BDA355B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4"/>
                <a:ext cx="223" cy="42"/>
              </a:xfrm>
              <a:custGeom>
                <a:avLst/>
                <a:gdLst>
                  <a:gd name="T0" fmla="*/ 0 w 223"/>
                  <a:gd name="T1" fmla="*/ 0 h 42"/>
                  <a:gd name="T2" fmla="*/ 223 w 223"/>
                  <a:gd name="T3" fmla="*/ 38 h 42"/>
                  <a:gd name="T4" fmla="*/ 223 w 223"/>
                  <a:gd name="T5" fmla="*/ 40 h 42"/>
                  <a:gd name="T6" fmla="*/ 221 w 223"/>
                  <a:gd name="T7" fmla="*/ 42 h 42"/>
                  <a:gd name="T8" fmla="*/ 0 w 223"/>
                  <a:gd name="T9" fmla="*/ 3 h 42"/>
                  <a:gd name="T10" fmla="*/ 0 w 223"/>
                  <a:gd name="T11" fmla="*/ 1 h 42"/>
                  <a:gd name="T12" fmla="*/ 0 w 223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3" h="42">
                    <a:moveTo>
                      <a:pt x="0" y="0"/>
                    </a:moveTo>
                    <a:lnTo>
                      <a:pt x="223" y="38"/>
                    </a:lnTo>
                    <a:lnTo>
                      <a:pt x="223" y="40"/>
                    </a:lnTo>
                    <a:lnTo>
                      <a:pt x="221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82" name="Freeform 433">
                <a:extLst>
                  <a:ext uri="{FF2B5EF4-FFF2-40B4-BE49-F238E27FC236}">
                    <a16:creationId xmlns:a16="http://schemas.microsoft.com/office/drawing/2014/main" id="{007D2087-88CB-45F5-B049-246451EBF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5"/>
                <a:ext cx="223" cy="42"/>
              </a:xfrm>
              <a:custGeom>
                <a:avLst/>
                <a:gdLst>
                  <a:gd name="T0" fmla="*/ 0 w 223"/>
                  <a:gd name="T1" fmla="*/ 0 h 42"/>
                  <a:gd name="T2" fmla="*/ 223 w 223"/>
                  <a:gd name="T3" fmla="*/ 39 h 42"/>
                  <a:gd name="T4" fmla="*/ 221 w 223"/>
                  <a:gd name="T5" fmla="*/ 41 h 42"/>
                  <a:gd name="T6" fmla="*/ 219 w 223"/>
                  <a:gd name="T7" fmla="*/ 42 h 42"/>
                  <a:gd name="T8" fmla="*/ 0 w 223"/>
                  <a:gd name="T9" fmla="*/ 4 h 42"/>
                  <a:gd name="T10" fmla="*/ 0 w 223"/>
                  <a:gd name="T11" fmla="*/ 2 h 42"/>
                  <a:gd name="T12" fmla="*/ 0 w 223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3" h="42">
                    <a:moveTo>
                      <a:pt x="0" y="0"/>
                    </a:moveTo>
                    <a:lnTo>
                      <a:pt x="223" y="39"/>
                    </a:lnTo>
                    <a:lnTo>
                      <a:pt x="221" y="41"/>
                    </a:lnTo>
                    <a:lnTo>
                      <a:pt x="219" y="4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83" name="Freeform 434">
                <a:extLst>
                  <a:ext uri="{FF2B5EF4-FFF2-40B4-BE49-F238E27FC236}">
                    <a16:creationId xmlns:a16="http://schemas.microsoft.com/office/drawing/2014/main" id="{BDB20005-BE5B-4F78-B60A-F9C08E8E2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7"/>
                <a:ext cx="221" cy="42"/>
              </a:xfrm>
              <a:custGeom>
                <a:avLst/>
                <a:gdLst>
                  <a:gd name="T0" fmla="*/ 0 w 221"/>
                  <a:gd name="T1" fmla="*/ 0 h 42"/>
                  <a:gd name="T2" fmla="*/ 221 w 221"/>
                  <a:gd name="T3" fmla="*/ 39 h 42"/>
                  <a:gd name="T4" fmla="*/ 221 w 221"/>
                  <a:gd name="T5" fmla="*/ 39 h 42"/>
                  <a:gd name="T6" fmla="*/ 219 w 221"/>
                  <a:gd name="T7" fmla="*/ 40 h 42"/>
                  <a:gd name="T8" fmla="*/ 219 w 221"/>
                  <a:gd name="T9" fmla="*/ 40 h 42"/>
                  <a:gd name="T10" fmla="*/ 218 w 221"/>
                  <a:gd name="T11" fmla="*/ 42 h 42"/>
                  <a:gd name="T12" fmla="*/ 0 w 221"/>
                  <a:gd name="T13" fmla="*/ 3 h 42"/>
                  <a:gd name="T14" fmla="*/ 0 w 221"/>
                  <a:gd name="T15" fmla="*/ 2 h 42"/>
                  <a:gd name="T16" fmla="*/ 0 w 221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1" h="42">
                    <a:moveTo>
                      <a:pt x="0" y="0"/>
                    </a:moveTo>
                    <a:lnTo>
                      <a:pt x="221" y="39"/>
                    </a:lnTo>
                    <a:lnTo>
                      <a:pt x="219" y="40"/>
                    </a:lnTo>
                    <a:lnTo>
                      <a:pt x="218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BE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84" name="Freeform 435">
                <a:extLst>
                  <a:ext uri="{FF2B5EF4-FFF2-40B4-BE49-F238E27FC236}">
                    <a16:creationId xmlns:a16="http://schemas.microsoft.com/office/drawing/2014/main" id="{2C5DC250-6856-44B9-8F25-82FFB1D89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9"/>
                <a:ext cx="219" cy="40"/>
              </a:xfrm>
              <a:custGeom>
                <a:avLst/>
                <a:gdLst>
                  <a:gd name="T0" fmla="*/ 0 w 219"/>
                  <a:gd name="T1" fmla="*/ 0 h 40"/>
                  <a:gd name="T2" fmla="*/ 219 w 219"/>
                  <a:gd name="T3" fmla="*/ 38 h 40"/>
                  <a:gd name="T4" fmla="*/ 219 w 219"/>
                  <a:gd name="T5" fmla="*/ 38 h 40"/>
                  <a:gd name="T6" fmla="*/ 219 w 219"/>
                  <a:gd name="T7" fmla="*/ 38 h 40"/>
                  <a:gd name="T8" fmla="*/ 218 w 219"/>
                  <a:gd name="T9" fmla="*/ 40 h 40"/>
                  <a:gd name="T10" fmla="*/ 216 w 219"/>
                  <a:gd name="T11" fmla="*/ 40 h 40"/>
                  <a:gd name="T12" fmla="*/ 0 w 219"/>
                  <a:gd name="T13" fmla="*/ 3 h 40"/>
                  <a:gd name="T14" fmla="*/ 0 w 219"/>
                  <a:gd name="T15" fmla="*/ 1 h 40"/>
                  <a:gd name="T16" fmla="*/ 0 w 219"/>
                  <a:gd name="T17" fmla="*/ 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9" h="40">
                    <a:moveTo>
                      <a:pt x="0" y="0"/>
                    </a:moveTo>
                    <a:lnTo>
                      <a:pt x="219" y="38"/>
                    </a:lnTo>
                    <a:lnTo>
                      <a:pt x="218" y="40"/>
                    </a:lnTo>
                    <a:lnTo>
                      <a:pt x="216" y="4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85" name="Freeform 436">
                <a:extLst>
                  <a:ext uri="{FF2B5EF4-FFF2-40B4-BE49-F238E27FC236}">
                    <a16:creationId xmlns:a16="http://schemas.microsoft.com/office/drawing/2014/main" id="{528CE2E7-414A-4F6B-A50B-DE0A3E1BF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0"/>
                <a:ext cx="218" cy="41"/>
              </a:xfrm>
              <a:custGeom>
                <a:avLst/>
                <a:gdLst>
                  <a:gd name="T0" fmla="*/ 0 w 218"/>
                  <a:gd name="T1" fmla="*/ 0 h 41"/>
                  <a:gd name="T2" fmla="*/ 218 w 218"/>
                  <a:gd name="T3" fmla="*/ 39 h 41"/>
                  <a:gd name="T4" fmla="*/ 216 w 218"/>
                  <a:gd name="T5" fmla="*/ 39 h 41"/>
                  <a:gd name="T6" fmla="*/ 214 w 218"/>
                  <a:gd name="T7" fmla="*/ 41 h 41"/>
                  <a:gd name="T8" fmla="*/ 0 w 218"/>
                  <a:gd name="T9" fmla="*/ 4 h 41"/>
                  <a:gd name="T10" fmla="*/ 0 w 218"/>
                  <a:gd name="T11" fmla="*/ 2 h 41"/>
                  <a:gd name="T12" fmla="*/ 0 w 218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8" h="41">
                    <a:moveTo>
                      <a:pt x="0" y="0"/>
                    </a:moveTo>
                    <a:lnTo>
                      <a:pt x="218" y="39"/>
                    </a:lnTo>
                    <a:lnTo>
                      <a:pt x="216" y="39"/>
                    </a:lnTo>
                    <a:lnTo>
                      <a:pt x="214" y="4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86" name="Freeform 437">
                <a:extLst>
                  <a:ext uri="{FF2B5EF4-FFF2-40B4-BE49-F238E27FC236}">
                    <a16:creationId xmlns:a16="http://schemas.microsoft.com/office/drawing/2014/main" id="{DCAD1C71-7E37-465B-B75B-7F97F63AE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2"/>
                <a:ext cx="216" cy="41"/>
              </a:xfrm>
              <a:custGeom>
                <a:avLst/>
                <a:gdLst>
                  <a:gd name="T0" fmla="*/ 0 w 216"/>
                  <a:gd name="T1" fmla="*/ 0 h 41"/>
                  <a:gd name="T2" fmla="*/ 216 w 216"/>
                  <a:gd name="T3" fmla="*/ 37 h 41"/>
                  <a:gd name="T4" fmla="*/ 214 w 216"/>
                  <a:gd name="T5" fmla="*/ 39 h 41"/>
                  <a:gd name="T6" fmla="*/ 213 w 216"/>
                  <a:gd name="T7" fmla="*/ 41 h 41"/>
                  <a:gd name="T8" fmla="*/ 0 w 216"/>
                  <a:gd name="T9" fmla="*/ 3 h 41"/>
                  <a:gd name="T10" fmla="*/ 0 w 216"/>
                  <a:gd name="T11" fmla="*/ 2 h 41"/>
                  <a:gd name="T12" fmla="*/ 0 w 216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6" h="41">
                    <a:moveTo>
                      <a:pt x="0" y="0"/>
                    </a:moveTo>
                    <a:lnTo>
                      <a:pt x="216" y="37"/>
                    </a:lnTo>
                    <a:lnTo>
                      <a:pt x="214" y="39"/>
                    </a:lnTo>
                    <a:lnTo>
                      <a:pt x="213" y="41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87" name="Freeform 438">
                <a:extLst>
                  <a:ext uri="{FF2B5EF4-FFF2-40B4-BE49-F238E27FC236}">
                    <a16:creationId xmlns:a16="http://schemas.microsoft.com/office/drawing/2014/main" id="{090D2F9B-2D9B-49AE-A880-23F5942B7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4"/>
                <a:ext cx="214" cy="40"/>
              </a:xfrm>
              <a:custGeom>
                <a:avLst/>
                <a:gdLst>
                  <a:gd name="T0" fmla="*/ 0 w 214"/>
                  <a:gd name="T1" fmla="*/ 0 h 40"/>
                  <a:gd name="T2" fmla="*/ 214 w 214"/>
                  <a:gd name="T3" fmla="*/ 37 h 40"/>
                  <a:gd name="T4" fmla="*/ 213 w 214"/>
                  <a:gd name="T5" fmla="*/ 39 h 40"/>
                  <a:gd name="T6" fmla="*/ 211 w 214"/>
                  <a:gd name="T7" fmla="*/ 40 h 40"/>
                  <a:gd name="T8" fmla="*/ 0 w 214"/>
                  <a:gd name="T9" fmla="*/ 3 h 40"/>
                  <a:gd name="T10" fmla="*/ 0 w 214"/>
                  <a:gd name="T11" fmla="*/ 1 h 40"/>
                  <a:gd name="T12" fmla="*/ 0 w 214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4" h="40">
                    <a:moveTo>
                      <a:pt x="0" y="0"/>
                    </a:moveTo>
                    <a:lnTo>
                      <a:pt x="214" y="37"/>
                    </a:lnTo>
                    <a:lnTo>
                      <a:pt x="213" y="39"/>
                    </a:lnTo>
                    <a:lnTo>
                      <a:pt x="211" y="4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88" name="Freeform 439">
                <a:extLst>
                  <a:ext uri="{FF2B5EF4-FFF2-40B4-BE49-F238E27FC236}">
                    <a16:creationId xmlns:a16="http://schemas.microsoft.com/office/drawing/2014/main" id="{CEB6E774-658B-45D4-B6EB-B82BA8E32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5"/>
                <a:ext cx="213" cy="41"/>
              </a:xfrm>
              <a:custGeom>
                <a:avLst/>
                <a:gdLst>
                  <a:gd name="T0" fmla="*/ 0 w 213"/>
                  <a:gd name="T1" fmla="*/ 0 h 41"/>
                  <a:gd name="T2" fmla="*/ 213 w 213"/>
                  <a:gd name="T3" fmla="*/ 38 h 41"/>
                  <a:gd name="T4" fmla="*/ 211 w 213"/>
                  <a:gd name="T5" fmla="*/ 39 h 41"/>
                  <a:gd name="T6" fmla="*/ 209 w 213"/>
                  <a:gd name="T7" fmla="*/ 41 h 41"/>
                  <a:gd name="T8" fmla="*/ 0 w 213"/>
                  <a:gd name="T9" fmla="*/ 4 h 41"/>
                  <a:gd name="T10" fmla="*/ 0 w 213"/>
                  <a:gd name="T11" fmla="*/ 2 h 41"/>
                  <a:gd name="T12" fmla="*/ 0 w 213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1">
                    <a:moveTo>
                      <a:pt x="0" y="0"/>
                    </a:moveTo>
                    <a:lnTo>
                      <a:pt x="213" y="38"/>
                    </a:lnTo>
                    <a:lnTo>
                      <a:pt x="211" y="39"/>
                    </a:lnTo>
                    <a:lnTo>
                      <a:pt x="209" y="4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89" name="Freeform 440">
                <a:extLst>
                  <a:ext uri="{FF2B5EF4-FFF2-40B4-BE49-F238E27FC236}">
                    <a16:creationId xmlns:a16="http://schemas.microsoft.com/office/drawing/2014/main" id="{52A05FF1-11AC-451C-A656-5BEAEFB8C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7"/>
                <a:ext cx="211" cy="39"/>
              </a:xfrm>
              <a:custGeom>
                <a:avLst/>
                <a:gdLst>
                  <a:gd name="T0" fmla="*/ 0 w 211"/>
                  <a:gd name="T1" fmla="*/ 0 h 39"/>
                  <a:gd name="T2" fmla="*/ 211 w 211"/>
                  <a:gd name="T3" fmla="*/ 37 h 39"/>
                  <a:gd name="T4" fmla="*/ 209 w 211"/>
                  <a:gd name="T5" fmla="*/ 39 h 39"/>
                  <a:gd name="T6" fmla="*/ 206 w 211"/>
                  <a:gd name="T7" fmla="*/ 39 h 39"/>
                  <a:gd name="T8" fmla="*/ 0 w 211"/>
                  <a:gd name="T9" fmla="*/ 3 h 39"/>
                  <a:gd name="T10" fmla="*/ 0 w 211"/>
                  <a:gd name="T11" fmla="*/ 2 h 39"/>
                  <a:gd name="T12" fmla="*/ 0 w 211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1" h="39">
                    <a:moveTo>
                      <a:pt x="0" y="0"/>
                    </a:moveTo>
                    <a:lnTo>
                      <a:pt x="211" y="37"/>
                    </a:lnTo>
                    <a:lnTo>
                      <a:pt x="209" y="39"/>
                    </a:lnTo>
                    <a:lnTo>
                      <a:pt x="206" y="39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90" name="Freeform 441">
                <a:extLst>
                  <a:ext uri="{FF2B5EF4-FFF2-40B4-BE49-F238E27FC236}">
                    <a16:creationId xmlns:a16="http://schemas.microsoft.com/office/drawing/2014/main" id="{89669B76-2233-4A05-B96D-182C6CAA4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9"/>
                <a:ext cx="209" cy="39"/>
              </a:xfrm>
              <a:custGeom>
                <a:avLst/>
                <a:gdLst>
                  <a:gd name="T0" fmla="*/ 0 w 209"/>
                  <a:gd name="T1" fmla="*/ 0 h 39"/>
                  <a:gd name="T2" fmla="*/ 209 w 209"/>
                  <a:gd name="T3" fmla="*/ 37 h 39"/>
                  <a:gd name="T4" fmla="*/ 206 w 209"/>
                  <a:gd name="T5" fmla="*/ 37 h 39"/>
                  <a:gd name="T6" fmla="*/ 204 w 209"/>
                  <a:gd name="T7" fmla="*/ 39 h 39"/>
                  <a:gd name="T8" fmla="*/ 0 w 209"/>
                  <a:gd name="T9" fmla="*/ 3 h 39"/>
                  <a:gd name="T10" fmla="*/ 0 w 209"/>
                  <a:gd name="T11" fmla="*/ 1 h 39"/>
                  <a:gd name="T12" fmla="*/ 0 w 209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9" h="39">
                    <a:moveTo>
                      <a:pt x="0" y="0"/>
                    </a:moveTo>
                    <a:lnTo>
                      <a:pt x="209" y="37"/>
                    </a:lnTo>
                    <a:lnTo>
                      <a:pt x="206" y="37"/>
                    </a:lnTo>
                    <a:lnTo>
                      <a:pt x="204" y="39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3E3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91" name="Freeform 442">
                <a:extLst>
                  <a:ext uri="{FF2B5EF4-FFF2-40B4-BE49-F238E27FC236}">
                    <a16:creationId xmlns:a16="http://schemas.microsoft.com/office/drawing/2014/main" id="{5218D905-C10A-4810-AD40-5DAE034EC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0"/>
                <a:ext cx="206" cy="39"/>
              </a:xfrm>
              <a:custGeom>
                <a:avLst/>
                <a:gdLst>
                  <a:gd name="T0" fmla="*/ 0 w 206"/>
                  <a:gd name="T1" fmla="*/ 0 h 39"/>
                  <a:gd name="T2" fmla="*/ 206 w 206"/>
                  <a:gd name="T3" fmla="*/ 36 h 39"/>
                  <a:gd name="T4" fmla="*/ 204 w 206"/>
                  <a:gd name="T5" fmla="*/ 38 h 39"/>
                  <a:gd name="T6" fmla="*/ 203 w 206"/>
                  <a:gd name="T7" fmla="*/ 39 h 39"/>
                  <a:gd name="T8" fmla="*/ 0 w 206"/>
                  <a:gd name="T9" fmla="*/ 4 h 39"/>
                  <a:gd name="T10" fmla="*/ 0 w 206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6" h="39">
                    <a:moveTo>
                      <a:pt x="0" y="0"/>
                    </a:moveTo>
                    <a:lnTo>
                      <a:pt x="206" y="36"/>
                    </a:lnTo>
                    <a:lnTo>
                      <a:pt x="204" y="38"/>
                    </a:lnTo>
                    <a:lnTo>
                      <a:pt x="203" y="39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92" name="Freeform 443">
                <a:extLst>
                  <a:ext uri="{FF2B5EF4-FFF2-40B4-BE49-F238E27FC236}">
                    <a16:creationId xmlns:a16="http://schemas.microsoft.com/office/drawing/2014/main" id="{AACED3B4-BD79-4C49-9BBB-9BC9767C8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2"/>
                <a:ext cx="204" cy="39"/>
              </a:xfrm>
              <a:custGeom>
                <a:avLst/>
                <a:gdLst>
                  <a:gd name="T0" fmla="*/ 0 w 204"/>
                  <a:gd name="T1" fmla="*/ 0 h 39"/>
                  <a:gd name="T2" fmla="*/ 204 w 204"/>
                  <a:gd name="T3" fmla="*/ 36 h 39"/>
                  <a:gd name="T4" fmla="*/ 203 w 204"/>
                  <a:gd name="T5" fmla="*/ 37 h 39"/>
                  <a:gd name="T6" fmla="*/ 201 w 204"/>
                  <a:gd name="T7" fmla="*/ 39 h 39"/>
                  <a:gd name="T8" fmla="*/ 0 w 204"/>
                  <a:gd name="T9" fmla="*/ 4 h 39"/>
                  <a:gd name="T10" fmla="*/ 0 w 204"/>
                  <a:gd name="T11" fmla="*/ 2 h 39"/>
                  <a:gd name="T12" fmla="*/ 0 w 204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4" h="39">
                    <a:moveTo>
                      <a:pt x="0" y="0"/>
                    </a:moveTo>
                    <a:lnTo>
                      <a:pt x="204" y="36"/>
                    </a:lnTo>
                    <a:lnTo>
                      <a:pt x="203" y="37"/>
                    </a:lnTo>
                    <a:lnTo>
                      <a:pt x="201" y="39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93" name="Freeform 444">
                <a:extLst>
                  <a:ext uri="{FF2B5EF4-FFF2-40B4-BE49-F238E27FC236}">
                    <a16:creationId xmlns:a16="http://schemas.microsoft.com/office/drawing/2014/main" id="{7EC5F133-E693-409E-9150-3B6CF212A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4"/>
                <a:ext cx="203" cy="39"/>
              </a:xfrm>
              <a:custGeom>
                <a:avLst/>
                <a:gdLst>
                  <a:gd name="T0" fmla="*/ 0 w 203"/>
                  <a:gd name="T1" fmla="*/ 0 h 39"/>
                  <a:gd name="T2" fmla="*/ 203 w 203"/>
                  <a:gd name="T3" fmla="*/ 35 h 39"/>
                  <a:gd name="T4" fmla="*/ 201 w 203"/>
                  <a:gd name="T5" fmla="*/ 37 h 39"/>
                  <a:gd name="T6" fmla="*/ 197 w 203"/>
                  <a:gd name="T7" fmla="*/ 39 h 39"/>
                  <a:gd name="T8" fmla="*/ 0 w 203"/>
                  <a:gd name="T9" fmla="*/ 3 h 39"/>
                  <a:gd name="T10" fmla="*/ 0 w 203"/>
                  <a:gd name="T11" fmla="*/ 2 h 39"/>
                  <a:gd name="T12" fmla="*/ 0 w 203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3" h="39">
                    <a:moveTo>
                      <a:pt x="0" y="0"/>
                    </a:moveTo>
                    <a:lnTo>
                      <a:pt x="203" y="35"/>
                    </a:lnTo>
                    <a:lnTo>
                      <a:pt x="201" y="37"/>
                    </a:lnTo>
                    <a:lnTo>
                      <a:pt x="197" y="39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94" name="Freeform 445">
                <a:extLst>
                  <a:ext uri="{FF2B5EF4-FFF2-40B4-BE49-F238E27FC236}">
                    <a16:creationId xmlns:a16="http://schemas.microsoft.com/office/drawing/2014/main" id="{C8869152-E67A-47AC-9F6E-C7D2E07AC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6"/>
                <a:ext cx="201" cy="37"/>
              </a:xfrm>
              <a:custGeom>
                <a:avLst/>
                <a:gdLst>
                  <a:gd name="T0" fmla="*/ 0 w 201"/>
                  <a:gd name="T1" fmla="*/ 0 h 37"/>
                  <a:gd name="T2" fmla="*/ 201 w 201"/>
                  <a:gd name="T3" fmla="*/ 35 h 37"/>
                  <a:gd name="T4" fmla="*/ 197 w 201"/>
                  <a:gd name="T5" fmla="*/ 37 h 37"/>
                  <a:gd name="T6" fmla="*/ 196 w 201"/>
                  <a:gd name="T7" fmla="*/ 37 h 37"/>
                  <a:gd name="T8" fmla="*/ 0 w 201"/>
                  <a:gd name="T9" fmla="*/ 3 h 37"/>
                  <a:gd name="T10" fmla="*/ 0 w 201"/>
                  <a:gd name="T11" fmla="*/ 1 h 37"/>
                  <a:gd name="T12" fmla="*/ 0 w 201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1" h="37">
                    <a:moveTo>
                      <a:pt x="0" y="0"/>
                    </a:moveTo>
                    <a:lnTo>
                      <a:pt x="201" y="35"/>
                    </a:lnTo>
                    <a:lnTo>
                      <a:pt x="197" y="37"/>
                    </a:lnTo>
                    <a:lnTo>
                      <a:pt x="196" y="3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95" name="Freeform 446">
                <a:extLst>
                  <a:ext uri="{FF2B5EF4-FFF2-40B4-BE49-F238E27FC236}">
                    <a16:creationId xmlns:a16="http://schemas.microsoft.com/office/drawing/2014/main" id="{37183D4B-5396-4F8A-B1FA-632C4C0AA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7"/>
                <a:ext cx="197" cy="37"/>
              </a:xfrm>
              <a:custGeom>
                <a:avLst/>
                <a:gdLst>
                  <a:gd name="T0" fmla="*/ 0 w 197"/>
                  <a:gd name="T1" fmla="*/ 0 h 37"/>
                  <a:gd name="T2" fmla="*/ 197 w 197"/>
                  <a:gd name="T3" fmla="*/ 36 h 37"/>
                  <a:gd name="T4" fmla="*/ 196 w 197"/>
                  <a:gd name="T5" fmla="*/ 36 h 37"/>
                  <a:gd name="T6" fmla="*/ 194 w 197"/>
                  <a:gd name="T7" fmla="*/ 37 h 37"/>
                  <a:gd name="T8" fmla="*/ 0 w 197"/>
                  <a:gd name="T9" fmla="*/ 4 h 37"/>
                  <a:gd name="T10" fmla="*/ 0 w 197"/>
                  <a:gd name="T11" fmla="*/ 2 h 37"/>
                  <a:gd name="T12" fmla="*/ 0 w 197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7" h="37">
                    <a:moveTo>
                      <a:pt x="0" y="0"/>
                    </a:moveTo>
                    <a:lnTo>
                      <a:pt x="197" y="36"/>
                    </a:lnTo>
                    <a:lnTo>
                      <a:pt x="196" y="36"/>
                    </a:lnTo>
                    <a:lnTo>
                      <a:pt x="194" y="3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96" name="Freeform 447">
                <a:extLst>
                  <a:ext uri="{FF2B5EF4-FFF2-40B4-BE49-F238E27FC236}">
                    <a16:creationId xmlns:a16="http://schemas.microsoft.com/office/drawing/2014/main" id="{3B31C6B6-ABEC-4214-91B0-9650A9670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9"/>
                <a:ext cx="196" cy="37"/>
              </a:xfrm>
              <a:custGeom>
                <a:avLst/>
                <a:gdLst>
                  <a:gd name="T0" fmla="*/ 0 w 196"/>
                  <a:gd name="T1" fmla="*/ 0 h 37"/>
                  <a:gd name="T2" fmla="*/ 196 w 196"/>
                  <a:gd name="T3" fmla="*/ 34 h 37"/>
                  <a:gd name="T4" fmla="*/ 194 w 196"/>
                  <a:gd name="T5" fmla="*/ 35 h 37"/>
                  <a:gd name="T6" fmla="*/ 191 w 196"/>
                  <a:gd name="T7" fmla="*/ 37 h 37"/>
                  <a:gd name="T8" fmla="*/ 0 w 196"/>
                  <a:gd name="T9" fmla="*/ 3 h 37"/>
                  <a:gd name="T10" fmla="*/ 0 w 196"/>
                  <a:gd name="T11" fmla="*/ 2 h 37"/>
                  <a:gd name="T12" fmla="*/ 0 w 196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37">
                    <a:moveTo>
                      <a:pt x="0" y="0"/>
                    </a:moveTo>
                    <a:lnTo>
                      <a:pt x="196" y="34"/>
                    </a:lnTo>
                    <a:lnTo>
                      <a:pt x="194" y="35"/>
                    </a:lnTo>
                    <a:lnTo>
                      <a:pt x="191" y="3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97" name="Freeform 448">
                <a:extLst>
                  <a:ext uri="{FF2B5EF4-FFF2-40B4-BE49-F238E27FC236}">
                    <a16:creationId xmlns:a16="http://schemas.microsoft.com/office/drawing/2014/main" id="{FA84E733-155A-42E6-8C18-32A3D7DFB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1"/>
                <a:ext cx="194" cy="37"/>
              </a:xfrm>
              <a:custGeom>
                <a:avLst/>
                <a:gdLst>
                  <a:gd name="T0" fmla="*/ 0 w 194"/>
                  <a:gd name="T1" fmla="*/ 0 h 37"/>
                  <a:gd name="T2" fmla="*/ 194 w 194"/>
                  <a:gd name="T3" fmla="*/ 33 h 37"/>
                  <a:gd name="T4" fmla="*/ 191 w 194"/>
                  <a:gd name="T5" fmla="*/ 35 h 37"/>
                  <a:gd name="T6" fmla="*/ 189 w 194"/>
                  <a:gd name="T7" fmla="*/ 37 h 37"/>
                  <a:gd name="T8" fmla="*/ 0 w 194"/>
                  <a:gd name="T9" fmla="*/ 3 h 37"/>
                  <a:gd name="T10" fmla="*/ 0 w 194"/>
                  <a:gd name="T11" fmla="*/ 1 h 37"/>
                  <a:gd name="T12" fmla="*/ 0 w 194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4" h="37">
                    <a:moveTo>
                      <a:pt x="0" y="0"/>
                    </a:moveTo>
                    <a:lnTo>
                      <a:pt x="194" y="33"/>
                    </a:lnTo>
                    <a:lnTo>
                      <a:pt x="191" y="35"/>
                    </a:lnTo>
                    <a:lnTo>
                      <a:pt x="189" y="3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98" name="Freeform 449">
                <a:extLst>
                  <a:ext uri="{FF2B5EF4-FFF2-40B4-BE49-F238E27FC236}">
                    <a16:creationId xmlns:a16="http://schemas.microsoft.com/office/drawing/2014/main" id="{3D872607-CB0F-41AA-8500-E10BE43BC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2"/>
                <a:ext cx="191" cy="37"/>
              </a:xfrm>
              <a:custGeom>
                <a:avLst/>
                <a:gdLst>
                  <a:gd name="T0" fmla="*/ 0 w 191"/>
                  <a:gd name="T1" fmla="*/ 0 h 37"/>
                  <a:gd name="T2" fmla="*/ 191 w 191"/>
                  <a:gd name="T3" fmla="*/ 34 h 37"/>
                  <a:gd name="T4" fmla="*/ 189 w 191"/>
                  <a:gd name="T5" fmla="*/ 36 h 37"/>
                  <a:gd name="T6" fmla="*/ 187 w 191"/>
                  <a:gd name="T7" fmla="*/ 37 h 37"/>
                  <a:gd name="T8" fmla="*/ 0 w 191"/>
                  <a:gd name="T9" fmla="*/ 4 h 37"/>
                  <a:gd name="T10" fmla="*/ 0 w 191"/>
                  <a:gd name="T11" fmla="*/ 2 h 37"/>
                  <a:gd name="T12" fmla="*/ 0 w 191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37">
                    <a:moveTo>
                      <a:pt x="0" y="0"/>
                    </a:moveTo>
                    <a:lnTo>
                      <a:pt x="191" y="34"/>
                    </a:lnTo>
                    <a:lnTo>
                      <a:pt x="189" y="36"/>
                    </a:lnTo>
                    <a:lnTo>
                      <a:pt x="187" y="3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99" name="Freeform 450">
                <a:extLst>
                  <a:ext uri="{FF2B5EF4-FFF2-40B4-BE49-F238E27FC236}">
                    <a16:creationId xmlns:a16="http://schemas.microsoft.com/office/drawing/2014/main" id="{F3E681C3-FE18-4776-B2D7-793EA2F9F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4"/>
                <a:ext cx="189" cy="35"/>
              </a:xfrm>
              <a:custGeom>
                <a:avLst/>
                <a:gdLst>
                  <a:gd name="T0" fmla="*/ 0 w 189"/>
                  <a:gd name="T1" fmla="*/ 0 h 35"/>
                  <a:gd name="T2" fmla="*/ 189 w 189"/>
                  <a:gd name="T3" fmla="*/ 34 h 35"/>
                  <a:gd name="T4" fmla="*/ 187 w 189"/>
                  <a:gd name="T5" fmla="*/ 35 h 35"/>
                  <a:gd name="T6" fmla="*/ 184 w 189"/>
                  <a:gd name="T7" fmla="*/ 35 h 35"/>
                  <a:gd name="T8" fmla="*/ 0 w 189"/>
                  <a:gd name="T9" fmla="*/ 3 h 35"/>
                  <a:gd name="T10" fmla="*/ 0 w 189"/>
                  <a:gd name="T11" fmla="*/ 2 h 35"/>
                  <a:gd name="T12" fmla="*/ 0 w 189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9" h="35">
                    <a:moveTo>
                      <a:pt x="0" y="0"/>
                    </a:moveTo>
                    <a:lnTo>
                      <a:pt x="189" y="34"/>
                    </a:lnTo>
                    <a:lnTo>
                      <a:pt x="187" y="35"/>
                    </a:lnTo>
                    <a:lnTo>
                      <a:pt x="184" y="3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00" name="Freeform 451">
                <a:extLst>
                  <a:ext uri="{FF2B5EF4-FFF2-40B4-BE49-F238E27FC236}">
                    <a16:creationId xmlns:a16="http://schemas.microsoft.com/office/drawing/2014/main" id="{7C5D65EF-7530-4999-91EE-4C463D1B3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6"/>
                <a:ext cx="187" cy="35"/>
              </a:xfrm>
              <a:custGeom>
                <a:avLst/>
                <a:gdLst>
                  <a:gd name="T0" fmla="*/ 0 w 187"/>
                  <a:gd name="T1" fmla="*/ 0 h 35"/>
                  <a:gd name="T2" fmla="*/ 187 w 187"/>
                  <a:gd name="T3" fmla="*/ 33 h 35"/>
                  <a:gd name="T4" fmla="*/ 184 w 187"/>
                  <a:gd name="T5" fmla="*/ 33 h 35"/>
                  <a:gd name="T6" fmla="*/ 182 w 187"/>
                  <a:gd name="T7" fmla="*/ 35 h 35"/>
                  <a:gd name="T8" fmla="*/ 0 w 187"/>
                  <a:gd name="T9" fmla="*/ 3 h 35"/>
                  <a:gd name="T10" fmla="*/ 0 w 187"/>
                  <a:gd name="T11" fmla="*/ 1 h 35"/>
                  <a:gd name="T12" fmla="*/ 0 w 187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7" h="35">
                    <a:moveTo>
                      <a:pt x="0" y="0"/>
                    </a:moveTo>
                    <a:lnTo>
                      <a:pt x="187" y="33"/>
                    </a:lnTo>
                    <a:lnTo>
                      <a:pt x="184" y="33"/>
                    </a:lnTo>
                    <a:lnTo>
                      <a:pt x="182" y="3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8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01" name="Freeform 452">
                <a:extLst>
                  <a:ext uri="{FF2B5EF4-FFF2-40B4-BE49-F238E27FC236}">
                    <a16:creationId xmlns:a16="http://schemas.microsoft.com/office/drawing/2014/main" id="{63F7DDF7-6419-4C8B-9E4A-79005437C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7"/>
                <a:ext cx="184" cy="36"/>
              </a:xfrm>
              <a:custGeom>
                <a:avLst/>
                <a:gdLst>
                  <a:gd name="T0" fmla="*/ 0 w 184"/>
                  <a:gd name="T1" fmla="*/ 0 h 36"/>
                  <a:gd name="T2" fmla="*/ 184 w 184"/>
                  <a:gd name="T3" fmla="*/ 32 h 36"/>
                  <a:gd name="T4" fmla="*/ 182 w 184"/>
                  <a:gd name="T5" fmla="*/ 34 h 36"/>
                  <a:gd name="T6" fmla="*/ 179 w 184"/>
                  <a:gd name="T7" fmla="*/ 36 h 36"/>
                  <a:gd name="T8" fmla="*/ 0 w 184"/>
                  <a:gd name="T9" fmla="*/ 4 h 36"/>
                  <a:gd name="T10" fmla="*/ 0 w 184"/>
                  <a:gd name="T11" fmla="*/ 2 h 36"/>
                  <a:gd name="T12" fmla="*/ 0 w 184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4" h="36">
                    <a:moveTo>
                      <a:pt x="0" y="0"/>
                    </a:moveTo>
                    <a:lnTo>
                      <a:pt x="184" y="32"/>
                    </a:lnTo>
                    <a:lnTo>
                      <a:pt x="182" y="34"/>
                    </a:lnTo>
                    <a:lnTo>
                      <a:pt x="179" y="3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02" name="Freeform 453">
                <a:extLst>
                  <a:ext uri="{FF2B5EF4-FFF2-40B4-BE49-F238E27FC236}">
                    <a16:creationId xmlns:a16="http://schemas.microsoft.com/office/drawing/2014/main" id="{61134E76-F6DD-4572-BF4C-BA10AC366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9"/>
                <a:ext cx="182" cy="36"/>
              </a:xfrm>
              <a:custGeom>
                <a:avLst/>
                <a:gdLst>
                  <a:gd name="T0" fmla="*/ 0 w 182"/>
                  <a:gd name="T1" fmla="*/ 0 h 36"/>
                  <a:gd name="T2" fmla="*/ 182 w 182"/>
                  <a:gd name="T3" fmla="*/ 32 h 36"/>
                  <a:gd name="T4" fmla="*/ 179 w 182"/>
                  <a:gd name="T5" fmla="*/ 34 h 36"/>
                  <a:gd name="T6" fmla="*/ 177 w 182"/>
                  <a:gd name="T7" fmla="*/ 36 h 36"/>
                  <a:gd name="T8" fmla="*/ 2 w 182"/>
                  <a:gd name="T9" fmla="*/ 3 h 36"/>
                  <a:gd name="T10" fmla="*/ 0 w 182"/>
                  <a:gd name="T11" fmla="*/ 2 h 36"/>
                  <a:gd name="T12" fmla="*/ 0 w 182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2" h="36">
                    <a:moveTo>
                      <a:pt x="0" y="0"/>
                    </a:moveTo>
                    <a:lnTo>
                      <a:pt x="182" y="32"/>
                    </a:lnTo>
                    <a:lnTo>
                      <a:pt x="179" y="34"/>
                    </a:lnTo>
                    <a:lnTo>
                      <a:pt x="177" y="36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03" name="Freeform 454">
                <a:extLst>
                  <a:ext uri="{FF2B5EF4-FFF2-40B4-BE49-F238E27FC236}">
                    <a16:creationId xmlns:a16="http://schemas.microsoft.com/office/drawing/2014/main" id="{BD102D45-93BF-4366-A306-B9D6AC2B9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301"/>
                <a:ext cx="179" cy="34"/>
              </a:xfrm>
              <a:custGeom>
                <a:avLst/>
                <a:gdLst>
                  <a:gd name="T0" fmla="*/ 0 w 179"/>
                  <a:gd name="T1" fmla="*/ 0 h 34"/>
                  <a:gd name="T2" fmla="*/ 179 w 179"/>
                  <a:gd name="T3" fmla="*/ 32 h 34"/>
                  <a:gd name="T4" fmla="*/ 177 w 179"/>
                  <a:gd name="T5" fmla="*/ 34 h 34"/>
                  <a:gd name="T6" fmla="*/ 174 w 179"/>
                  <a:gd name="T7" fmla="*/ 34 h 34"/>
                  <a:gd name="T8" fmla="*/ 2 w 179"/>
                  <a:gd name="T9" fmla="*/ 3 h 34"/>
                  <a:gd name="T10" fmla="*/ 2 w 179"/>
                  <a:gd name="T11" fmla="*/ 1 h 34"/>
                  <a:gd name="T12" fmla="*/ 0 w 179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9" h="34">
                    <a:moveTo>
                      <a:pt x="0" y="0"/>
                    </a:moveTo>
                    <a:lnTo>
                      <a:pt x="179" y="32"/>
                    </a:lnTo>
                    <a:lnTo>
                      <a:pt x="177" y="34"/>
                    </a:lnTo>
                    <a:lnTo>
                      <a:pt x="174" y="34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04" name="Freeform 455">
                <a:extLst>
                  <a:ext uri="{FF2B5EF4-FFF2-40B4-BE49-F238E27FC236}">
                    <a16:creationId xmlns:a16="http://schemas.microsoft.com/office/drawing/2014/main" id="{B2E11968-7CEB-4BDF-9D04-B64389777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2"/>
                <a:ext cx="175" cy="34"/>
              </a:xfrm>
              <a:custGeom>
                <a:avLst/>
                <a:gdLst>
                  <a:gd name="T0" fmla="*/ 0 w 175"/>
                  <a:gd name="T1" fmla="*/ 0 h 34"/>
                  <a:gd name="T2" fmla="*/ 175 w 175"/>
                  <a:gd name="T3" fmla="*/ 33 h 34"/>
                  <a:gd name="T4" fmla="*/ 172 w 175"/>
                  <a:gd name="T5" fmla="*/ 33 h 34"/>
                  <a:gd name="T6" fmla="*/ 170 w 175"/>
                  <a:gd name="T7" fmla="*/ 34 h 34"/>
                  <a:gd name="T8" fmla="*/ 0 w 175"/>
                  <a:gd name="T9" fmla="*/ 4 h 34"/>
                  <a:gd name="T10" fmla="*/ 0 w 175"/>
                  <a:gd name="T11" fmla="*/ 2 h 34"/>
                  <a:gd name="T12" fmla="*/ 0 w 175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34">
                    <a:moveTo>
                      <a:pt x="0" y="0"/>
                    </a:moveTo>
                    <a:lnTo>
                      <a:pt x="175" y="33"/>
                    </a:lnTo>
                    <a:lnTo>
                      <a:pt x="172" y="33"/>
                    </a:lnTo>
                    <a:lnTo>
                      <a:pt x="170" y="3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4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05" name="Freeform 456">
                <a:extLst>
                  <a:ext uri="{FF2B5EF4-FFF2-40B4-BE49-F238E27FC236}">
                    <a16:creationId xmlns:a16="http://schemas.microsoft.com/office/drawing/2014/main" id="{D1D8D2F0-BB1A-4FD8-A5E0-7BFD637A0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4"/>
                <a:ext cx="172" cy="34"/>
              </a:xfrm>
              <a:custGeom>
                <a:avLst/>
                <a:gdLst>
                  <a:gd name="T0" fmla="*/ 0 w 172"/>
                  <a:gd name="T1" fmla="*/ 0 h 34"/>
                  <a:gd name="T2" fmla="*/ 172 w 172"/>
                  <a:gd name="T3" fmla="*/ 31 h 34"/>
                  <a:gd name="T4" fmla="*/ 170 w 172"/>
                  <a:gd name="T5" fmla="*/ 32 h 34"/>
                  <a:gd name="T6" fmla="*/ 167 w 172"/>
                  <a:gd name="T7" fmla="*/ 34 h 34"/>
                  <a:gd name="T8" fmla="*/ 0 w 172"/>
                  <a:gd name="T9" fmla="*/ 3 h 34"/>
                  <a:gd name="T10" fmla="*/ 0 w 172"/>
                  <a:gd name="T11" fmla="*/ 2 h 34"/>
                  <a:gd name="T12" fmla="*/ 0 w 172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34">
                    <a:moveTo>
                      <a:pt x="0" y="0"/>
                    </a:moveTo>
                    <a:lnTo>
                      <a:pt x="172" y="31"/>
                    </a:lnTo>
                    <a:lnTo>
                      <a:pt x="170" y="32"/>
                    </a:lnTo>
                    <a:lnTo>
                      <a:pt x="167" y="3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06" name="Freeform 457">
                <a:extLst>
                  <a:ext uri="{FF2B5EF4-FFF2-40B4-BE49-F238E27FC236}">
                    <a16:creationId xmlns:a16="http://schemas.microsoft.com/office/drawing/2014/main" id="{365EA991-6BAF-44C0-A4DB-B428140B5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6"/>
                <a:ext cx="170" cy="34"/>
              </a:xfrm>
              <a:custGeom>
                <a:avLst/>
                <a:gdLst>
                  <a:gd name="T0" fmla="*/ 0 w 170"/>
                  <a:gd name="T1" fmla="*/ 0 h 34"/>
                  <a:gd name="T2" fmla="*/ 170 w 170"/>
                  <a:gd name="T3" fmla="*/ 30 h 34"/>
                  <a:gd name="T4" fmla="*/ 167 w 170"/>
                  <a:gd name="T5" fmla="*/ 32 h 34"/>
                  <a:gd name="T6" fmla="*/ 165 w 170"/>
                  <a:gd name="T7" fmla="*/ 34 h 34"/>
                  <a:gd name="T8" fmla="*/ 0 w 170"/>
                  <a:gd name="T9" fmla="*/ 3 h 34"/>
                  <a:gd name="T10" fmla="*/ 0 w 170"/>
                  <a:gd name="T11" fmla="*/ 1 h 34"/>
                  <a:gd name="T12" fmla="*/ 0 w 170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0" h="34">
                    <a:moveTo>
                      <a:pt x="0" y="0"/>
                    </a:moveTo>
                    <a:lnTo>
                      <a:pt x="170" y="30"/>
                    </a:lnTo>
                    <a:lnTo>
                      <a:pt x="167" y="32"/>
                    </a:lnTo>
                    <a:lnTo>
                      <a:pt x="165" y="3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D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07" name="Freeform 458">
                <a:extLst>
                  <a:ext uri="{FF2B5EF4-FFF2-40B4-BE49-F238E27FC236}">
                    <a16:creationId xmlns:a16="http://schemas.microsoft.com/office/drawing/2014/main" id="{BF7E5BCA-963E-4E37-9278-CE5C7CE59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7"/>
                <a:ext cx="167" cy="33"/>
              </a:xfrm>
              <a:custGeom>
                <a:avLst/>
                <a:gdLst>
                  <a:gd name="T0" fmla="*/ 0 w 167"/>
                  <a:gd name="T1" fmla="*/ 0 h 33"/>
                  <a:gd name="T2" fmla="*/ 167 w 167"/>
                  <a:gd name="T3" fmla="*/ 31 h 33"/>
                  <a:gd name="T4" fmla="*/ 165 w 167"/>
                  <a:gd name="T5" fmla="*/ 33 h 33"/>
                  <a:gd name="T6" fmla="*/ 162 w 167"/>
                  <a:gd name="T7" fmla="*/ 33 h 33"/>
                  <a:gd name="T8" fmla="*/ 1 w 167"/>
                  <a:gd name="T9" fmla="*/ 6 h 33"/>
                  <a:gd name="T10" fmla="*/ 0 w 167"/>
                  <a:gd name="T11" fmla="*/ 2 h 33"/>
                  <a:gd name="T12" fmla="*/ 0 w 167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7" h="33">
                    <a:moveTo>
                      <a:pt x="0" y="0"/>
                    </a:moveTo>
                    <a:lnTo>
                      <a:pt x="167" y="31"/>
                    </a:lnTo>
                    <a:lnTo>
                      <a:pt x="165" y="33"/>
                    </a:lnTo>
                    <a:lnTo>
                      <a:pt x="162" y="33"/>
                    </a:lnTo>
                    <a:lnTo>
                      <a:pt x="1" y="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0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08" name="Freeform 459">
                <a:extLst>
                  <a:ext uri="{FF2B5EF4-FFF2-40B4-BE49-F238E27FC236}">
                    <a16:creationId xmlns:a16="http://schemas.microsoft.com/office/drawing/2014/main" id="{8F26D19D-BA81-4C4E-9DEB-A42968FDF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9"/>
                <a:ext cx="165" cy="32"/>
              </a:xfrm>
              <a:custGeom>
                <a:avLst/>
                <a:gdLst>
                  <a:gd name="T0" fmla="*/ 0 w 165"/>
                  <a:gd name="T1" fmla="*/ 0 h 32"/>
                  <a:gd name="T2" fmla="*/ 165 w 165"/>
                  <a:gd name="T3" fmla="*/ 31 h 32"/>
                  <a:gd name="T4" fmla="*/ 162 w 165"/>
                  <a:gd name="T5" fmla="*/ 31 h 32"/>
                  <a:gd name="T6" fmla="*/ 160 w 165"/>
                  <a:gd name="T7" fmla="*/ 32 h 32"/>
                  <a:gd name="T8" fmla="*/ 1 w 165"/>
                  <a:gd name="T9" fmla="*/ 5 h 32"/>
                  <a:gd name="T10" fmla="*/ 1 w 165"/>
                  <a:gd name="T11" fmla="*/ 4 h 32"/>
                  <a:gd name="T12" fmla="*/ 0 w 165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5" h="32">
                    <a:moveTo>
                      <a:pt x="0" y="0"/>
                    </a:moveTo>
                    <a:lnTo>
                      <a:pt x="165" y="31"/>
                    </a:lnTo>
                    <a:lnTo>
                      <a:pt x="162" y="31"/>
                    </a:lnTo>
                    <a:lnTo>
                      <a:pt x="160" y="32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09" name="Freeform 460">
                <a:extLst>
                  <a:ext uri="{FF2B5EF4-FFF2-40B4-BE49-F238E27FC236}">
                    <a16:creationId xmlns:a16="http://schemas.microsoft.com/office/drawing/2014/main" id="{9513F25C-FCCB-4A93-AEE3-76E6B79AB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3"/>
                <a:ext cx="161" cy="30"/>
              </a:xfrm>
              <a:custGeom>
                <a:avLst/>
                <a:gdLst>
                  <a:gd name="T0" fmla="*/ 0 w 161"/>
                  <a:gd name="T1" fmla="*/ 0 h 30"/>
                  <a:gd name="T2" fmla="*/ 161 w 161"/>
                  <a:gd name="T3" fmla="*/ 27 h 30"/>
                  <a:gd name="T4" fmla="*/ 159 w 161"/>
                  <a:gd name="T5" fmla="*/ 28 h 30"/>
                  <a:gd name="T6" fmla="*/ 156 w 161"/>
                  <a:gd name="T7" fmla="*/ 30 h 30"/>
                  <a:gd name="T8" fmla="*/ 0 w 161"/>
                  <a:gd name="T9" fmla="*/ 3 h 30"/>
                  <a:gd name="T10" fmla="*/ 0 w 161"/>
                  <a:gd name="T11" fmla="*/ 1 h 30"/>
                  <a:gd name="T12" fmla="*/ 0 w 161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1" h="30">
                    <a:moveTo>
                      <a:pt x="0" y="0"/>
                    </a:moveTo>
                    <a:lnTo>
                      <a:pt x="161" y="27"/>
                    </a:lnTo>
                    <a:lnTo>
                      <a:pt x="159" y="28"/>
                    </a:lnTo>
                    <a:lnTo>
                      <a:pt x="156" y="3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10" name="Freeform 461">
                <a:extLst>
                  <a:ext uri="{FF2B5EF4-FFF2-40B4-BE49-F238E27FC236}">
                    <a16:creationId xmlns:a16="http://schemas.microsoft.com/office/drawing/2014/main" id="{BE40B932-3453-449D-8DDA-376931D10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4"/>
                <a:ext cx="159" cy="31"/>
              </a:xfrm>
              <a:custGeom>
                <a:avLst/>
                <a:gdLst>
                  <a:gd name="T0" fmla="*/ 0 w 159"/>
                  <a:gd name="T1" fmla="*/ 0 h 31"/>
                  <a:gd name="T2" fmla="*/ 159 w 159"/>
                  <a:gd name="T3" fmla="*/ 27 h 31"/>
                  <a:gd name="T4" fmla="*/ 156 w 159"/>
                  <a:gd name="T5" fmla="*/ 29 h 31"/>
                  <a:gd name="T6" fmla="*/ 152 w 159"/>
                  <a:gd name="T7" fmla="*/ 31 h 31"/>
                  <a:gd name="T8" fmla="*/ 0 w 159"/>
                  <a:gd name="T9" fmla="*/ 4 h 31"/>
                  <a:gd name="T10" fmla="*/ 0 w 159"/>
                  <a:gd name="T11" fmla="*/ 2 h 31"/>
                  <a:gd name="T12" fmla="*/ 0 w 15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9" h="31">
                    <a:moveTo>
                      <a:pt x="0" y="0"/>
                    </a:moveTo>
                    <a:lnTo>
                      <a:pt x="159" y="27"/>
                    </a:lnTo>
                    <a:lnTo>
                      <a:pt x="156" y="29"/>
                    </a:lnTo>
                    <a:lnTo>
                      <a:pt x="152" y="3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CE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11" name="Freeform 462">
                <a:extLst>
                  <a:ext uri="{FF2B5EF4-FFF2-40B4-BE49-F238E27FC236}">
                    <a16:creationId xmlns:a16="http://schemas.microsoft.com/office/drawing/2014/main" id="{E07B7713-C44E-4A79-A7E2-1F3F0CEDF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6"/>
                <a:ext cx="156" cy="29"/>
              </a:xfrm>
              <a:custGeom>
                <a:avLst/>
                <a:gdLst>
                  <a:gd name="T0" fmla="*/ 0 w 156"/>
                  <a:gd name="T1" fmla="*/ 0 h 29"/>
                  <a:gd name="T2" fmla="*/ 156 w 156"/>
                  <a:gd name="T3" fmla="*/ 27 h 29"/>
                  <a:gd name="T4" fmla="*/ 152 w 156"/>
                  <a:gd name="T5" fmla="*/ 29 h 29"/>
                  <a:gd name="T6" fmla="*/ 151 w 156"/>
                  <a:gd name="T7" fmla="*/ 29 h 29"/>
                  <a:gd name="T8" fmla="*/ 2 w 156"/>
                  <a:gd name="T9" fmla="*/ 3 h 29"/>
                  <a:gd name="T10" fmla="*/ 0 w 156"/>
                  <a:gd name="T11" fmla="*/ 2 h 29"/>
                  <a:gd name="T12" fmla="*/ 0 w 156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6" h="29">
                    <a:moveTo>
                      <a:pt x="0" y="0"/>
                    </a:moveTo>
                    <a:lnTo>
                      <a:pt x="156" y="27"/>
                    </a:lnTo>
                    <a:lnTo>
                      <a:pt x="152" y="29"/>
                    </a:lnTo>
                    <a:lnTo>
                      <a:pt x="151" y="29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DCD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12" name="Freeform 463">
                <a:extLst>
                  <a:ext uri="{FF2B5EF4-FFF2-40B4-BE49-F238E27FC236}">
                    <a16:creationId xmlns:a16="http://schemas.microsoft.com/office/drawing/2014/main" id="{2F6B7884-7F4F-4685-A865-FF53B71AB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8"/>
                <a:ext cx="152" cy="28"/>
              </a:xfrm>
              <a:custGeom>
                <a:avLst/>
                <a:gdLst>
                  <a:gd name="T0" fmla="*/ 0 w 152"/>
                  <a:gd name="T1" fmla="*/ 0 h 28"/>
                  <a:gd name="T2" fmla="*/ 152 w 152"/>
                  <a:gd name="T3" fmla="*/ 27 h 28"/>
                  <a:gd name="T4" fmla="*/ 151 w 152"/>
                  <a:gd name="T5" fmla="*/ 27 h 28"/>
                  <a:gd name="T6" fmla="*/ 147 w 152"/>
                  <a:gd name="T7" fmla="*/ 28 h 28"/>
                  <a:gd name="T8" fmla="*/ 2 w 152"/>
                  <a:gd name="T9" fmla="*/ 3 h 28"/>
                  <a:gd name="T10" fmla="*/ 2 w 152"/>
                  <a:gd name="T11" fmla="*/ 1 h 28"/>
                  <a:gd name="T12" fmla="*/ 0 w 152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2" h="28">
                    <a:moveTo>
                      <a:pt x="0" y="0"/>
                    </a:moveTo>
                    <a:lnTo>
                      <a:pt x="152" y="27"/>
                    </a:lnTo>
                    <a:lnTo>
                      <a:pt x="151" y="27"/>
                    </a:lnTo>
                    <a:lnTo>
                      <a:pt x="147" y="28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13" name="Freeform 464">
                <a:extLst>
                  <a:ext uri="{FF2B5EF4-FFF2-40B4-BE49-F238E27FC236}">
                    <a16:creationId xmlns:a16="http://schemas.microsoft.com/office/drawing/2014/main" id="{5B4EEF9A-CEE5-4415-B6BC-88662C74A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19"/>
                <a:ext cx="149" cy="29"/>
              </a:xfrm>
              <a:custGeom>
                <a:avLst/>
                <a:gdLst>
                  <a:gd name="T0" fmla="*/ 0 w 149"/>
                  <a:gd name="T1" fmla="*/ 0 h 29"/>
                  <a:gd name="T2" fmla="*/ 149 w 149"/>
                  <a:gd name="T3" fmla="*/ 26 h 29"/>
                  <a:gd name="T4" fmla="*/ 145 w 149"/>
                  <a:gd name="T5" fmla="*/ 27 h 29"/>
                  <a:gd name="T6" fmla="*/ 142 w 149"/>
                  <a:gd name="T7" fmla="*/ 29 h 29"/>
                  <a:gd name="T8" fmla="*/ 0 w 149"/>
                  <a:gd name="T9" fmla="*/ 4 h 29"/>
                  <a:gd name="T10" fmla="*/ 0 w 149"/>
                  <a:gd name="T11" fmla="*/ 2 h 29"/>
                  <a:gd name="T12" fmla="*/ 0 w 149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29">
                    <a:moveTo>
                      <a:pt x="0" y="0"/>
                    </a:moveTo>
                    <a:lnTo>
                      <a:pt x="149" y="26"/>
                    </a:lnTo>
                    <a:lnTo>
                      <a:pt x="145" y="27"/>
                    </a:lnTo>
                    <a:lnTo>
                      <a:pt x="142" y="29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B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14" name="Freeform 465">
                <a:extLst>
                  <a:ext uri="{FF2B5EF4-FFF2-40B4-BE49-F238E27FC236}">
                    <a16:creationId xmlns:a16="http://schemas.microsoft.com/office/drawing/2014/main" id="{04D71B03-6B48-443D-B9B0-92DE8E855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21"/>
                <a:ext cx="145" cy="27"/>
              </a:xfrm>
              <a:custGeom>
                <a:avLst/>
                <a:gdLst>
                  <a:gd name="T0" fmla="*/ 0 w 145"/>
                  <a:gd name="T1" fmla="*/ 0 h 27"/>
                  <a:gd name="T2" fmla="*/ 145 w 145"/>
                  <a:gd name="T3" fmla="*/ 25 h 27"/>
                  <a:gd name="T4" fmla="*/ 142 w 145"/>
                  <a:gd name="T5" fmla="*/ 27 h 27"/>
                  <a:gd name="T6" fmla="*/ 140 w 145"/>
                  <a:gd name="T7" fmla="*/ 27 h 27"/>
                  <a:gd name="T8" fmla="*/ 2 w 145"/>
                  <a:gd name="T9" fmla="*/ 3 h 27"/>
                  <a:gd name="T10" fmla="*/ 0 w 145"/>
                  <a:gd name="T11" fmla="*/ 2 h 27"/>
                  <a:gd name="T12" fmla="*/ 0 w 14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5" h="27">
                    <a:moveTo>
                      <a:pt x="0" y="0"/>
                    </a:moveTo>
                    <a:lnTo>
                      <a:pt x="145" y="25"/>
                    </a:lnTo>
                    <a:lnTo>
                      <a:pt x="142" y="27"/>
                    </a:lnTo>
                    <a:lnTo>
                      <a:pt x="140" y="27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C2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15" name="Freeform 466">
                <a:extLst>
                  <a:ext uri="{FF2B5EF4-FFF2-40B4-BE49-F238E27FC236}">
                    <a16:creationId xmlns:a16="http://schemas.microsoft.com/office/drawing/2014/main" id="{D8C8BFF9-AF1C-41E2-804A-AA97F5863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23"/>
                <a:ext cx="142" cy="27"/>
              </a:xfrm>
              <a:custGeom>
                <a:avLst/>
                <a:gdLst>
                  <a:gd name="T0" fmla="*/ 0 w 142"/>
                  <a:gd name="T1" fmla="*/ 0 h 27"/>
                  <a:gd name="T2" fmla="*/ 142 w 142"/>
                  <a:gd name="T3" fmla="*/ 25 h 27"/>
                  <a:gd name="T4" fmla="*/ 140 w 142"/>
                  <a:gd name="T5" fmla="*/ 25 h 27"/>
                  <a:gd name="T6" fmla="*/ 137 w 142"/>
                  <a:gd name="T7" fmla="*/ 27 h 27"/>
                  <a:gd name="T8" fmla="*/ 2 w 142"/>
                  <a:gd name="T9" fmla="*/ 3 h 27"/>
                  <a:gd name="T10" fmla="*/ 2 w 142"/>
                  <a:gd name="T11" fmla="*/ 1 h 27"/>
                  <a:gd name="T12" fmla="*/ 0 w 142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27">
                    <a:moveTo>
                      <a:pt x="0" y="0"/>
                    </a:moveTo>
                    <a:lnTo>
                      <a:pt x="142" y="25"/>
                    </a:lnTo>
                    <a:lnTo>
                      <a:pt x="140" y="25"/>
                    </a:lnTo>
                    <a:lnTo>
                      <a:pt x="137" y="27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D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16" name="Freeform 467">
                <a:extLst>
                  <a:ext uri="{FF2B5EF4-FFF2-40B4-BE49-F238E27FC236}">
                    <a16:creationId xmlns:a16="http://schemas.microsoft.com/office/drawing/2014/main" id="{D588C601-A3D3-4ACA-BA0B-43D4DD46C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324"/>
                <a:ext cx="138" cy="27"/>
              </a:xfrm>
              <a:custGeom>
                <a:avLst/>
                <a:gdLst>
                  <a:gd name="T0" fmla="*/ 0 w 138"/>
                  <a:gd name="T1" fmla="*/ 0 h 27"/>
                  <a:gd name="T2" fmla="*/ 138 w 138"/>
                  <a:gd name="T3" fmla="*/ 24 h 27"/>
                  <a:gd name="T4" fmla="*/ 135 w 138"/>
                  <a:gd name="T5" fmla="*/ 26 h 27"/>
                  <a:gd name="T6" fmla="*/ 131 w 138"/>
                  <a:gd name="T7" fmla="*/ 27 h 27"/>
                  <a:gd name="T8" fmla="*/ 1 w 138"/>
                  <a:gd name="T9" fmla="*/ 4 h 27"/>
                  <a:gd name="T10" fmla="*/ 0 w 138"/>
                  <a:gd name="T11" fmla="*/ 2 h 27"/>
                  <a:gd name="T12" fmla="*/ 0 w 138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8" h="27">
                    <a:moveTo>
                      <a:pt x="0" y="0"/>
                    </a:moveTo>
                    <a:lnTo>
                      <a:pt x="138" y="24"/>
                    </a:lnTo>
                    <a:lnTo>
                      <a:pt x="135" y="26"/>
                    </a:lnTo>
                    <a:lnTo>
                      <a:pt x="131" y="27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B8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17" name="Freeform 468">
                <a:extLst>
                  <a:ext uri="{FF2B5EF4-FFF2-40B4-BE49-F238E27FC236}">
                    <a16:creationId xmlns:a16="http://schemas.microsoft.com/office/drawing/2014/main" id="{C71FBF6D-55B6-4956-BC6B-A2DFAE19F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326"/>
                <a:ext cx="135" cy="27"/>
              </a:xfrm>
              <a:custGeom>
                <a:avLst/>
                <a:gdLst>
                  <a:gd name="T0" fmla="*/ 0 w 135"/>
                  <a:gd name="T1" fmla="*/ 0 h 27"/>
                  <a:gd name="T2" fmla="*/ 135 w 135"/>
                  <a:gd name="T3" fmla="*/ 24 h 27"/>
                  <a:gd name="T4" fmla="*/ 131 w 135"/>
                  <a:gd name="T5" fmla="*/ 25 h 27"/>
                  <a:gd name="T6" fmla="*/ 130 w 135"/>
                  <a:gd name="T7" fmla="*/ 27 h 27"/>
                  <a:gd name="T8" fmla="*/ 1 w 135"/>
                  <a:gd name="T9" fmla="*/ 3 h 27"/>
                  <a:gd name="T10" fmla="*/ 1 w 135"/>
                  <a:gd name="T11" fmla="*/ 2 h 27"/>
                  <a:gd name="T12" fmla="*/ 0 w 13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27">
                    <a:moveTo>
                      <a:pt x="0" y="0"/>
                    </a:moveTo>
                    <a:lnTo>
                      <a:pt x="135" y="24"/>
                    </a:lnTo>
                    <a:lnTo>
                      <a:pt x="131" y="25"/>
                    </a:lnTo>
                    <a:lnTo>
                      <a:pt x="130" y="27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E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18" name="Freeform 469">
                <a:extLst>
                  <a:ext uri="{FF2B5EF4-FFF2-40B4-BE49-F238E27FC236}">
                    <a16:creationId xmlns:a16="http://schemas.microsoft.com/office/drawing/2014/main" id="{D4DDA2C1-E330-4FA0-9CF6-56D9108EC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328"/>
                <a:ext cx="130" cy="25"/>
              </a:xfrm>
              <a:custGeom>
                <a:avLst/>
                <a:gdLst>
                  <a:gd name="T0" fmla="*/ 0 w 130"/>
                  <a:gd name="T1" fmla="*/ 0 h 25"/>
                  <a:gd name="T2" fmla="*/ 130 w 130"/>
                  <a:gd name="T3" fmla="*/ 23 h 25"/>
                  <a:gd name="T4" fmla="*/ 129 w 130"/>
                  <a:gd name="T5" fmla="*/ 25 h 25"/>
                  <a:gd name="T6" fmla="*/ 125 w 130"/>
                  <a:gd name="T7" fmla="*/ 25 h 25"/>
                  <a:gd name="T8" fmla="*/ 2 w 130"/>
                  <a:gd name="T9" fmla="*/ 3 h 25"/>
                  <a:gd name="T10" fmla="*/ 0 w 130"/>
                  <a:gd name="T11" fmla="*/ 1 h 25"/>
                  <a:gd name="T12" fmla="*/ 0 w 130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0" h="25">
                    <a:moveTo>
                      <a:pt x="0" y="0"/>
                    </a:moveTo>
                    <a:lnTo>
                      <a:pt x="130" y="23"/>
                    </a:lnTo>
                    <a:lnTo>
                      <a:pt x="129" y="25"/>
                    </a:lnTo>
                    <a:lnTo>
                      <a:pt x="125" y="25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A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19" name="Freeform 470">
                <a:extLst>
                  <a:ext uri="{FF2B5EF4-FFF2-40B4-BE49-F238E27FC236}">
                    <a16:creationId xmlns:a16="http://schemas.microsoft.com/office/drawing/2014/main" id="{C2B64B96-00EB-4B95-BF61-46FECF76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329"/>
                <a:ext cx="129" cy="26"/>
              </a:xfrm>
              <a:custGeom>
                <a:avLst/>
                <a:gdLst>
                  <a:gd name="T0" fmla="*/ 0 w 129"/>
                  <a:gd name="T1" fmla="*/ 0 h 26"/>
                  <a:gd name="T2" fmla="*/ 129 w 129"/>
                  <a:gd name="T3" fmla="*/ 24 h 26"/>
                  <a:gd name="T4" fmla="*/ 125 w 129"/>
                  <a:gd name="T5" fmla="*/ 24 h 26"/>
                  <a:gd name="T6" fmla="*/ 122 w 129"/>
                  <a:gd name="T7" fmla="*/ 26 h 26"/>
                  <a:gd name="T8" fmla="*/ 2 w 129"/>
                  <a:gd name="T9" fmla="*/ 6 h 26"/>
                  <a:gd name="T10" fmla="*/ 2 w 129"/>
                  <a:gd name="T11" fmla="*/ 2 h 26"/>
                  <a:gd name="T12" fmla="*/ 0 w 129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9" h="26">
                    <a:moveTo>
                      <a:pt x="0" y="0"/>
                    </a:moveTo>
                    <a:lnTo>
                      <a:pt x="129" y="24"/>
                    </a:lnTo>
                    <a:lnTo>
                      <a:pt x="125" y="24"/>
                    </a:lnTo>
                    <a:lnTo>
                      <a:pt x="122" y="26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20" name="Freeform 471">
                <a:extLst>
                  <a:ext uri="{FF2B5EF4-FFF2-40B4-BE49-F238E27FC236}">
                    <a16:creationId xmlns:a16="http://schemas.microsoft.com/office/drawing/2014/main" id="{3E40652F-103A-4DBE-BA9E-F59E5B738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331"/>
                <a:ext cx="123" cy="25"/>
              </a:xfrm>
              <a:custGeom>
                <a:avLst/>
                <a:gdLst>
                  <a:gd name="T0" fmla="*/ 0 w 123"/>
                  <a:gd name="T1" fmla="*/ 0 h 25"/>
                  <a:gd name="T2" fmla="*/ 123 w 123"/>
                  <a:gd name="T3" fmla="*/ 22 h 25"/>
                  <a:gd name="T4" fmla="*/ 120 w 123"/>
                  <a:gd name="T5" fmla="*/ 24 h 25"/>
                  <a:gd name="T6" fmla="*/ 117 w 123"/>
                  <a:gd name="T7" fmla="*/ 25 h 25"/>
                  <a:gd name="T8" fmla="*/ 2 w 123"/>
                  <a:gd name="T9" fmla="*/ 5 h 25"/>
                  <a:gd name="T10" fmla="*/ 0 w 123"/>
                  <a:gd name="T11" fmla="*/ 4 h 25"/>
                  <a:gd name="T12" fmla="*/ 0 w 123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25">
                    <a:moveTo>
                      <a:pt x="0" y="0"/>
                    </a:moveTo>
                    <a:lnTo>
                      <a:pt x="123" y="22"/>
                    </a:lnTo>
                    <a:lnTo>
                      <a:pt x="120" y="24"/>
                    </a:lnTo>
                    <a:lnTo>
                      <a:pt x="117" y="2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F9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21" name="Freeform 472">
                <a:extLst>
                  <a:ext uri="{FF2B5EF4-FFF2-40B4-BE49-F238E27FC236}">
                    <a16:creationId xmlns:a16="http://schemas.microsoft.com/office/drawing/2014/main" id="{C0E26F24-6906-4E59-988A-085937CA2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335"/>
                <a:ext cx="120" cy="21"/>
              </a:xfrm>
              <a:custGeom>
                <a:avLst/>
                <a:gdLst>
                  <a:gd name="T0" fmla="*/ 0 w 120"/>
                  <a:gd name="T1" fmla="*/ 0 h 21"/>
                  <a:gd name="T2" fmla="*/ 120 w 120"/>
                  <a:gd name="T3" fmla="*/ 20 h 21"/>
                  <a:gd name="T4" fmla="*/ 117 w 120"/>
                  <a:gd name="T5" fmla="*/ 21 h 21"/>
                  <a:gd name="T6" fmla="*/ 113 w 120"/>
                  <a:gd name="T7" fmla="*/ 21 h 21"/>
                  <a:gd name="T8" fmla="*/ 2 w 120"/>
                  <a:gd name="T9" fmla="*/ 3 h 21"/>
                  <a:gd name="T10" fmla="*/ 2 w 120"/>
                  <a:gd name="T11" fmla="*/ 1 h 21"/>
                  <a:gd name="T12" fmla="*/ 0 w 120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1">
                    <a:moveTo>
                      <a:pt x="0" y="0"/>
                    </a:moveTo>
                    <a:lnTo>
                      <a:pt x="120" y="20"/>
                    </a:lnTo>
                    <a:lnTo>
                      <a:pt x="117" y="21"/>
                    </a:lnTo>
                    <a:lnTo>
                      <a:pt x="113" y="2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A9A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22" name="Freeform 473">
                <a:extLst>
                  <a:ext uri="{FF2B5EF4-FFF2-40B4-BE49-F238E27FC236}">
                    <a16:creationId xmlns:a16="http://schemas.microsoft.com/office/drawing/2014/main" id="{10E34D61-8E4F-4AEE-AE87-60A7D7339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336"/>
                <a:ext cx="115" cy="22"/>
              </a:xfrm>
              <a:custGeom>
                <a:avLst/>
                <a:gdLst>
                  <a:gd name="T0" fmla="*/ 0 w 115"/>
                  <a:gd name="T1" fmla="*/ 0 h 22"/>
                  <a:gd name="T2" fmla="*/ 115 w 115"/>
                  <a:gd name="T3" fmla="*/ 20 h 22"/>
                  <a:gd name="T4" fmla="*/ 111 w 115"/>
                  <a:gd name="T5" fmla="*/ 20 h 22"/>
                  <a:gd name="T6" fmla="*/ 108 w 115"/>
                  <a:gd name="T7" fmla="*/ 22 h 22"/>
                  <a:gd name="T8" fmla="*/ 66 w 115"/>
                  <a:gd name="T9" fmla="*/ 15 h 22"/>
                  <a:gd name="T10" fmla="*/ 61 w 115"/>
                  <a:gd name="T11" fmla="*/ 14 h 22"/>
                  <a:gd name="T12" fmla="*/ 55 w 115"/>
                  <a:gd name="T13" fmla="*/ 14 h 22"/>
                  <a:gd name="T14" fmla="*/ 1 w 115"/>
                  <a:gd name="T15" fmla="*/ 4 h 22"/>
                  <a:gd name="T16" fmla="*/ 0 w 115"/>
                  <a:gd name="T17" fmla="*/ 2 h 22"/>
                  <a:gd name="T18" fmla="*/ 0 w 115"/>
                  <a:gd name="T19" fmla="*/ 0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22">
                    <a:moveTo>
                      <a:pt x="0" y="0"/>
                    </a:moveTo>
                    <a:lnTo>
                      <a:pt x="115" y="20"/>
                    </a:lnTo>
                    <a:lnTo>
                      <a:pt x="111" y="20"/>
                    </a:lnTo>
                    <a:lnTo>
                      <a:pt x="108" y="22"/>
                    </a:lnTo>
                    <a:lnTo>
                      <a:pt x="66" y="15"/>
                    </a:lnTo>
                    <a:lnTo>
                      <a:pt x="61" y="14"/>
                    </a:lnTo>
                    <a:lnTo>
                      <a:pt x="55" y="14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23" name="Freeform 474">
                <a:extLst>
                  <a:ext uri="{FF2B5EF4-FFF2-40B4-BE49-F238E27FC236}">
                    <a16:creationId xmlns:a16="http://schemas.microsoft.com/office/drawing/2014/main" id="{E9766A03-C190-462E-B45E-B4C91072D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338"/>
                <a:ext cx="111" cy="22"/>
              </a:xfrm>
              <a:custGeom>
                <a:avLst/>
                <a:gdLst>
                  <a:gd name="T0" fmla="*/ 0 w 111"/>
                  <a:gd name="T1" fmla="*/ 0 h 22"/>
                  <a:gd name="T2" fmla="*/ 111 w 111"/>
                  <a:gd name="T3" fmla="*/ 18 h 22"/>
                  <a:gd name="T4" fmla="*/ 108 w 111"/>
                  <a:gd name="T5" fmla="*/ 20 h 22"/>
                  <a:gd name="T6" fmla="*/ 106 w 111"/>
                  <a:gd name="T7" fmla="*/ 22 h 22"/>
                  <a:gd name="T8" fmla="*/ 67 w 111"/>
                  <a:gd name="T9" fmla="*/ 15 h 22"/>
                  <a:gd name="T10" fmla="*/ 64 w 111"/>
                  <a:gd name="T11" fmla="*/ 12 h 22"/>
                  <a:gd name="T12" fmla="*/ 61 w 111"/>
                  <a:gd name="T13" fmla="*/ 12 h 22"/>
                  <a:gd name="T14" fmla="*/ 55 w 111"/>
                  <a:gd name="T15" fmla="*/ 12 h 22"/>
                  <a:gd name="T16" fmla="*/ 50 w 111"/>
                  <a:gd name="T17" fmla="*/ 12 h 22"/>
                  <a:gd name="T18" fmla="*/ 1 w 111"/>
                  <a:gd name="T19" fmla="*/ 3 h 22"/>
                  <a:gd name="T20" fmla="*/ 1 w 111"/>
                  <a:gd name="T21" fmla="*/ 2 h 22"/>
                  <a:gd name="T22" fmla="*/ 0 w 111"/>
                  <a:gd name="T23" fmla="*/ 0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1" h="22">
                    <a:moveTo>
                      <a:pt x="0" y="0"/>
                    </a:moveTo>
                    <a:lnTo>
                      <a:pt x="111" y="18"/>
                    </a:lnTo>
                    <a:lnTo>
                      <a:pt x="108" y="20"/>
                    </a:lnTo>
                    <a:lnTo>
                      <a:pt x="106" y="22"/>
                    </a:lnTo>
                    <a:lnTo>
                      <a:pt x="67" y="15"/>
                    </a:lnTo>
                    <a:lnTo>
                      <a:pt x="64" y="12"/>
                    </a:lnTo>
                    <a:lnTo>
                      <a:pt x="61" y="12"/>
                    </a:lnTo>
                    <a:lnTo>
                      <a:pt x="55" y="12"/>
                    </a:lnTo>
                    <a:lnTo>
                      <a:pt x="50" y="12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24" name="Freeform 475">
                <a:extLst>
                  <a:ext uri="{FF2B5EF4-FFF2-40B4-BE49-F238E27FC236}">
                    <a16:creationId xmlns:a16="http://schemas.microsoft.com/office/drawing/2014/main" id="{D8D1F2CF-53B2-4CC2-8119-C82A3BE0A1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9" y="2340"/>
                <a:ext cx="107" cy="20"/>
              </a:xfrm>
              <a:custGeom>
                <a:avLst/>
                <a:gdLst>
                  <a:gd name="T0" fmla="*/ 0 w 107"/>
                  <a:gd name="T1" fmla="*/ 0 h 20"/>
                  <a:gd name="T2" fmla="*/ 54 w 107"/>
                  <a:gd name="T3" fmla="*/ 10 h 20"/>
                  <a:gd name="T4" fmla="*/ 49 w 107"/>
                  <a:gd name="T5" fmla="*/ 10 h 20"/>
                  <a:gd name="T6" fmla="*/ 46 w 107"/>
                  <a:gd name="T7" fmla="*/ 11 h 20"/>
                  <a:gd name="T8" fmla="*/ 2 w 107"/>
                  <a:gd name="T9" fmla="*/ 3 h 20"/>
                  <a:gd name="T10" fmla="*/ 0 w 107"/>
                  <a:gd name="T11" fmla="*/ 1 h 20"/>
                  <a:gd name="T12" fmla="*/ 0 w 107"/>
                  <a:gd name="T13" fmla="*/ 0 h 20"/>
                  <a:gd name="T14" fmla="*/ 65 w 107"/>
                  <a:gd name="T15" fmla="*/ 11 h 20"/>
                  <a:gd name="T16" fmla="*/ 107 w 107"/>
                  <a:gd name="T17" fmla="*/ 18 h 20"/>
                  <a:gd name="T18" fmla="*/ 103 w 107"/>
                  <a:gd name="T19" fmla="*/ 20 h 20"/>
                  <a:gd name="T20" fmla="*/ 102 w 107"/>
                  <a:gd name="T21" fmla="*/ 20 h 20"/>
                  <a:gd name="T22" fmla="*/ 68 w 107"/>
                  <a:gd name="T23" fmla="*/ 15 h 20"/>
                  <a:gd name="T24" fmla="*/ 66 w 107"/>
                  <a:gd name="T25" fmla="*/ 13 h 20"/>
                  <a:gd name="T26" fmla="*/ 65 w 107"/>
                  <a:gd name="T27" fmla="*/ 11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7" h="20">
                    <a:moveTo>
                      <a:pt x="0" y="0"/>
                    </a:moveTo>
                    <a:lnTo>
                      <a:pt x="54" y="10"/>
                    </a:lnTo>
                    <a:lnTo>
                      <a:pt x="49" y="10"/>
                    </a:lnTo>
                    <a:lnTo>
                      <a:pt x="46" y="1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  <a:moveTo>
                      <a:pt x="65" y="11"/>
                    </a:moveTo>
                    <a:lnTo>
                      <a:pt x="107" y="18"/>
                    </a:lnTo>
                    <a:lnTo>
                      <a:pt x="103" y="20"/>
                    </a:lnTo>
                    <a:lnTo>
                      <a:pt x="102" y="20"/>
                    </a:lnTo>
                    <a:lnTo>
                      <a:pt x="68" y="15"/>
                    </a:lnTo>
                    <a:lnTo>
                      <a:pt x="66" y="13"/>
                    </a:lnTo>
                    <a:lnTo>
                      <a:pt x="65" y="11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25" name="Freeform 476">
                <a:extLst>
                  <a:ext uri="{FF2B5EF4-FFF2-40B4-BE49-F238E27FC236}">
                    <a16:creationId xmlns:a16="http://schemas.microsoft.com/office/drawing/2014/main" id="{6CCFEFFE-78E3-474C-A273-7A288E459C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9" y="2341"/>
                <a:ext cx="105" cy="21"/>
              </a:xfrm>
              <a:custGeom>
                <a:avLst/>
                <a:gdLst>
                  <a:gd name="T0" fmla="*/ 0 w 105"/>
                  <a:gd name="T1" fmla="*/ 0 h 21"/>
                  <a:gd name="T2" fmla="*/ 49 w 105"/>
                  <a:gd name="T3" fmla="*/ 9 h 21"/>
                  <a:gd name="T4" fmla="*/ 46 w 105"/>
                  <a:gd name="T5" fmla="*/ 10 h 21"/>
                  <a:gd name="T6" fmla="*/ 43 w 105"/>
                  <a:gd name="T7" fmla="*/ 10 h 21"/>
                  <a:gd name="T8" fmla="*/ 4 w 105"/>
                  <a:gd name="T9" fmla="*/ 4 h 21"/>
                  <a:gd name="T10" fmla="*/ 2 w 105"/>
                  <a:gd name="T11" fmla="*/ 2 h 21"/>
                  <a:gd name="T12" fmla="*/ 0 w 105"/>
                  <a:gd name="T13" fmla="*/ 0 h 21"/>
                  <a:gd name="T14" fmla="*/ 66 w 105"/>
                  <a:gd name="T15" fmla="*/ 12 h 21"/>
                  <a:gd name="T16" fmla="*/ 105 w 105"/>
                  <a:gd name="T17" fmla="*/ 19 h 21"/>
                  <a:gd name="T18" fmla="*/ 102 w 105"/>
                  <a:gd name="T19" fmla="*/ 19 h 21"/>
                  <a:gd name="T20" fmla="*/ 98 w 105"/>
                  <a:gd name="T21" fmla="*/ 21 h 21"/>
                  <a:gd name="T22" fmla="*/ 70 w 105"/>
                  <a:gd name="T23" fmla="*/ 15 h 21"/>
                  <a:gd name="T24" fmla="*/ 68 w 105"/>
                  <a:gd name="T25" fmla="*/ 14 h 21"/>
                  <a:gd name="T26" fmla="*/ 66 w 105"/>
                  <a:gd name="T27" fmla="*/ 12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5" h="21">
                    <a:moveTo>
                      <a:pt x="0" y="0"/>
                    </a:moveTo>
                    <a:lnTo>
                      <a:pt x="49" y="9"/>
                    </a:lnTo>
                    <a:lnTo>
                      <a:pt x="46" y="10"/>
                    </a:lnTo>
                    <a:lnTo>
                      <a:pt x="43" y="10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6" y="12"/>
                    </a:moveTo>
                    <a:lnTo>
                      <a:pt x="105" y="19"/>
                    </a:lnTo>
                    <a:lnTo>
                      <a:pt x="102" y="19"/>
                    </a:lnTo>
                    <a:lnTo>
                      <a:pt x="98" y="21"/>
                    </a:lnTo>
                    <a:lnTo>
                      <a:pt x="70" y="15"/>
                    </a:lnTo>
                    <a:lnTo>
                      <a:pt x="68" y="14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878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26" name="Freeform 477">
                <a:extLst>
                  <a:ext uri="{FF2B5EF4-FFF2-40B4-BE49-F238E27FC236}">
                    <a16:creationId xmlns:a16="http://schemas.microsoft.com/office/drawing/2014/main" id="{7EE203A6-D927-47B9-BC27-BBA38C82F0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1" y="2343"/>
                <a:ext cx="100" cy="20"/>
              </a:xfrm>
              <a:custGeom>
                <a:avLst/>
                <a:gdLst>
                  <a:gd name="T0" fmla="*/ 0 w 100"/>
                  <a:gd name="T1" fmla="*/ 0 h 20"/>
                  <a:gd name="T2" fmla="*/ 44 w 100"/>
                  <a:gd name="T3" fmla="*/ 8 h 20"/>
                  <a:gd name="T4" fmla="*/ 41 w 100"/>
                  <a:gd name="T5" fmla="*/ 8 h 20"/>
                  <a:gd name="T6" fmla="*/ 37 w 100"/>
                  <a:gd name="T7" fmla="*/ 10 h 20"/>
                  <a:gd name="T8" fmla="*/ 4 w 100"/>
                  <a:gd name="T9" fmla="*/ 3 h 20"/>
                  <a:gd name="T10" fmla="*/ 2 w 100"/>
                  <a:gd name="T11" fmla="*/ 2 h 20"/>
                  <a:gd name="T12" fmla="*/ 0 w 100"/>
                  <a:gd name="T13" fmla="*/ 0 h 20"/>
                  <a:gd name="T14" fmla="*/ 66 w 100"/>
                  <a:gd name="T15" fmla="*/ 12 h 20"/>
                  <a:gd name="T16" fmla="*/ 100 w 100"/>
                  <a:gd name="T17" fmla="*/ 17 h 20"/>
                  <a:gd name="T18" fmla="*/ 96 w 100"/>
                  <a:gd name="T19" fmla="*/ 19 h 20"/>
                  <a:gd name="T20" fmla="*/ 93 w 100"/>
                  <a:gd name="T21" fmla="*/ 20 h 20"/>
                  <a:gd name="T22" fmla="*/ 69 w 100"/>
                  <a:gd name="T23" fmla="*/ 15 h 20"/>
                  <a:gd name="T24" fmla="*/ 68 w 100"/>
                  <a:gd name="T25" fmla="*/ 13 h 20"/>
                  <a:gd name="T26" fmla="*/ 66 w 100"/>
                  <a:gd name="T27" fmla="*/ 12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0" h="20">
                    <a:moveTo>
                      <a:pt x="0" y="0"/>
                    </a:moveTo>
                    <a:lnTo>
                      <a:pt x="44" y="8"/>
                    </a:lnTo>
                    <a:lnTo>
                      <a:pt x="41" y="8"/>
                    </a:lnTo>
                    <a:lnTo>
                      <a:pt x="37" y="10"/>
                    </a:ln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6" y="12"/>
                    </a:moveTo>
                    <a:lnTo>
                      <a:pt x="100" y="17"/>
                    </a:lnTo>
                    <a:lnTo>
                      <a:pt x="96" y="19"/>
                    </a:lnTo>
                    <a:lnTo>
                      <a:pt x="93" y="20"/>
                    </a:lnTo>
                    <a:lnTo>
                      <a:pt x="69" y="15"/>
                    </a:lnTo>
                    <a:lnTo>
                      <a:pt x="68" y="13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807F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27" name="Freeform 478">
                <a:extLst>
                  <a:ext uri="{FF2B5EF4-FFF2-40B4-BE49-F238E27FC236}">
                    <a16:creationId xmlns:a16="http://schemas.microsoft.com/office/drawing/2014/main" id="{6434E824-BDD4-40F2-9AB9-273102ABEC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3" y="2345"/>
                <a:ext cx="94" cy="18"/>
              </a:xfrm>
              <a:custGeom>
                <a:avLst/>
                <a:gdLst>
                  <a:gd name="T0" fmla="*/ 0 w 94"/>
                  <a:gd name="T1" fmla="*/ 0 h 18"/>
                  <a:gd name="T2" fmla="*/ 39 w 94"/>
                  <a:gd name="T3" fmla="*/ 6 h 18"/>
                  <a:gd name="T4" fmla="*/ 35 w 94"/>
                  <a:gd name="T5" fmla="*/ 8 h 18"/>
                  <a:gd name="T6" fmla="*/ 34 w 94"/>
                  <a:gd name="T7" fmla="*/ 10 h 18"/>
                  <a:gd name="T8" fmla="*/ 2 w 94"/>
                  <a:gd name="T9" fmla="*/ 5 h 18"/>
                  <a:gd name="T10" fmla="*/ 2 w 94"/>
                  <a:gd name="T11" fmla="*/ 1 h 18"/>
                  <a:gd name="T12" fmla="*/ 0 w 94"/>
                  <a:gd name="T13" fmla="*/ 0 h 18"/>
                  <a:gd name="T14" fmla="*/ 66 w 94"/>
                  <a:gd name="T15" fmla="*/ 11 h 18"/>
                  <a:gd name="T16" fmla="*/ 94 w 94"/>
                  <a:gd name="T17" fmla="*/ 17 h 18"/>
                  <a:gd name="T18" fmla="*/ 91 w 94"/>
                  <a:gd name="T19" fmla="*/ 18 h 18"/>
                  <a:gd name="T20" fmla="*/ 88 w 94"/>
                  <a:gd name="T21" fmla="*/ 18 h 18"/>
                  <a:gd name="T22" fmla="*/ 67 w 94"/>
                  <a:gd name="T23" fmla="*/ 15 h 18"/>
                  <a:gd name="T24" fmla="*/ 67 w 94"/>
                  <a:gd name="T25" fmla="*/ 13 h 18"/>
                  <a:gd name="T26" fmla="*/ 66 w 94"/>
                  <a:gd name="T27" fmla="*/ 11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4" h="18">
                    <a:moveTo>
                      <a:pt x="0" y="0"/>
                    </a:moveTo>
                    <a:lnTo>
                      <a:pt x="39" y="6"/>
                    </a:lnTo>
                    <a:lnTo>
                      <a:pt x="35" y="8"/>
                    </a:lnTo>
                    <a:lnTo>
                      <a:pt x="34" y="10"/>
                    </a:lnTo>
                    <a:lnTo>
                      <a:pt x="2" y="5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  <a:moveTo>
                      <a:pt x="66" y="11"/>
                    </a:moveTo>
                    <a:lnTo>
                      <a:pt x="94" y="17"/>
                    </a:lnTo>
                    <a:lnTo>
                      <a:pt x="91" y="18"/>
                    </a:lnTo>
                    <a:lnTo>
                      <a:pt x="88" y="18"/>
                    </a:lnTo>
                    <a:lnTo>
                      <a:pt x="67" y="15"/>
                    </a:lnTo>
                    <a:lnTo>
                      <a:pt x="67" y="13"/>
                    </a:lnTo>
                    <a:lnTo>
                      <a:pt x="66" y="11"/>
                    </a:lnTo>
                    <a:close/>
                  </a:path>
                </a:pathLst>
              </a:custGeom>
              <a:solidFill>
                <a:srgbClr val="7D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28" name="Freeform 479">
                <a:extLst>
                  <a:ext uri="{FF2B5EF4-FFF2-40B4-BE49-F238E27FC236}">
                    <a16:creationId xmlns:a16="http://schemas.microsoft.com/office/drawing/2014/main" id="{7E7A18F0-B1A2-4CC8-BADA-71F5898037F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5" y="2346"/>
                <a:ext cx="89" cy="19"/>
              </a:xfrm>
              <a:custGeom>
                <a:avLst/>
                <a:gdLst>
                  <a:gd name="T0" fmla="*/ 0 w 89"/>
                  <a:gd name="T1" fmla="*/ 0 h 19"/>
                  <a:gd name="T2" fmla="*/ 33 w 89"/>
                  <a:gd name="T3" fmla="*/ 7 h 19"/>
                  <a:gd name="T4" fmla="*/ 32 w 89"/>
                  <a:gd name="T5" fmla="*/ 9 h 19"/>
                  <a:gd name="T6" fmla="*/ 28 w 89"/>
                  <a:gd name="T7" fmla="*/ 10 h 19"/>
                  <a:gd name="T8" fmla="*/ 1 w 89"/>
                  <a:gd name="T9" fmla="*/ 5 h 19"/>
                  <a:gd name="T10" fmla="*/ 0 w 89"/>
                  <a:gd name="T11" fmla="*/ 4 h 19"/>
                  <a:gd name="T12" fmla="*/ 0 w 89"/>
                  <a:gd name="T13" fmla="*/ 0 h 19"/>
                  <a:gd name="T14" fmla="*/ 65 w 89"/>
                  <a:gd name="T15" fmla="*/ 12 h 19"/>
                  <a:gd name="T16" fmla="*/ 89 w 89"/>
                  <a:gd name="T17" fmla="*/ 17 h 19"/>
                  <a:gd name="T18" fmla="*/ 86 w 89"/>
                  <a:gd name="T19" fmla="*/ 17 h 19"/>
                  <a:gd name="T20" fmla="*/ 82 w 89"/>
                  <a:gd name="T21" fmla="*/ 19 h 19"/>
                  <a:gd name="T22" fmla="*/ 67 w 89"/>
                  <a:gd name="T23" fmla="*/ 17 h 19"/>
                  <a:gd name="T24" fmla="*/ 65 w 89"/>
                  <a:gd name="T25" fmla="*/ 14 h 19"/>
                  <a:gd name="T26" fmla="*/ 65 w 89"/>
                  <a:gd name="T27" fmla="*/ 12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9" h="19">
                    <a:moveTo>
                      <a:pt x="0" y="0"/>
                    </a:moveTo>
                    <a:lnTo>
                      <a:pt x="33" y="7"/>
                    </a:lnTo>
                    <a:lnTo>
                      <a:pt x="32" y="9"/>
                    </a:lnTo>
                    <a:lnTo>
                      <a:pt x="28" y="10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  <a:moveTo>
                      <a:pt x="65" y="12"/>
                    </a:moveTo>
                    <a:lnTo>
                      <a:pt x="89" y="17"/>
                    </a:lnTo>
                    <a:lnTo>
                      <a:pt x="86" y="17"/>
                    </a:lnTo>
                    <a:lnTo>
                      <a:pt x="82" y="19"/>
                    </a:lnTo>
                    <a:lnTo>
                      <a:pt x="67" y="17"/>
                    </a:lnTo>
                    <a:lnTo>
                      <a:pt x="65" y="14"/>
                    </a:lnTo>
                    <a:lnTo>
                      <a:pt x="65" y="12"/>
                    </a:lnTo>
                    <a:close/>
                  </a:path>
                </a:pathLst>
              </a:custGeom>
              <a:solidFill>
                <a:srgbClr val="7977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29" name="Freeform 480">
                <a:extLst>
                  <a:ext uri="{FF2B5EF4-FFF2-40B4-BE49-F238E27FC236}">
                    <a16:creationId xmlns:a16="http://schemas.microsoft.com/office/drawing/2014/main" id="{B6E24146-168D-4DE1-96F1-9AEE950EC90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5" y="2350"/>
                <a:ext cx="86" cy="17"/>
              </a:xfrm>
              <a:custGeom>
                <a:avLst/>
                <a:gdLst>
                  <a:gd name="T0" fmla="*/ 0 w 86"/>
                  <a:gd name="T1" fmla="*/ 0 h 17"/>
                  <a:gd name="T2" fmla="*/ 32 w 86"/>
                  <a:gd name="T3" fmla="*/ 5 h 17"/>
                  <a:gd name="T4" fmla="*/ 28 w 86"/>
                  <a:gd name="T5" fmla="*/ 6 h 17"/>
                  <a:gd name="T6" fmla="*/ 27 w 86"/>
                  <a:gd name="T7" fmla="*/ 6 h 17"/>
                  <a:gd name="T8" fmla="*/ 3 w 86"/>
                  <a:gd name="T9" fmla="*/ 3 h 17"/>
                  <a:gd name="T10" fmla="*/ 1 w 86"/>
                  <a:gd name="T11" fmla="*/ 1 h 17"/>
                  <a:gd name="T12" fmla="*/ 0 w 86"/>
                  <a:gd name="T13" fmla="*/ 0 h 17"/>
                  <a:gd name="T14" fmla="*/ 65 w 86"/>
                  <a:gd name="T15" fmla="*/ 10 h 17"/>
                  <a:gd name="T16" fmla="*/ 86 w 86"/>
                  <a:gd name="T17" fmla="*/ 13 h 17"/>
                  <a:gd name="T18" fmla="*/ 82 w 86"/>
                  <a:gd name="T19" fmla="*/ 15 h 17"/>
                  <a:gd name="T20" fmla="*/ 79 w 86"/>
                  <a:gd name="T21" fmla="*/ 17 h 17"/>
                  <a:gd name="T22" fmla="*/ 67 w 86"/>
                  <a:gd name="T23" fmla="*/ 15 h 17"/>
                  <a:gd name="T24" fmla="*/ 67 w 86"/>
                  <a:gd name="T25" fmla="*/ 13 h 17"/>
                  <a:gd name="T26" fmla="*/ 65 w 86"/>
                  <a:gd name="T27" fmla="*/ 10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6" h="17">
                    <a:moveTo>
                      <a:pt x="0" y="0"/>
                    </a:moveTo>
                    <a:lnTo>
                      <a:pt x="32" y="5"/>
                    </a:lnTo>
                    <a:lnTo>
                      <a:pt x="28" y="6"/>
                    </a:lnTo>
                    <a:lnTo>
                      <a:pt x="27" y="6"/>
                    </a:lnTo>
                    <a:lnTo>
                      <a:pt x="3" y="3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  <a:moveTo>
                      <a:pt x="65" y="10"/>
                    </a:moveTo>
                    <a:lnTo>
                      <a:pt x="86" y="13"/>
                    </a:lnTo>
                    <a:lnTo>
                      <a:pt x="82" y="15"/>
                    </a:lnTo>
                    <a:lnTo>
                      <a:pt x="79" y="17"/>
                    </a:lnTo>
                    <a:lnTo>
                      <a:pt x="67" y="15"/>
                    </a:lnTo>
                    <a:lnTo>
                      <a:pt x="67" y="13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72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30" name="Freeform 481">
                <a:extLst>
                  <a:ext uri="{FF2B5EF4-FFF2-40B4-BE49-F238E27FC236}">
                    <a16:creationId xmlns:a16="http://schemas.microsoft.com/office/drawing/2014/main" id="{5FA18E65-4051-488B-9273-2393C5A919E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6" y="2351"/>
                <a:ext cx="81" cy="16"/>
              </a:xfrm>
              <a:custGeom>
                <a:avLst/>
                <a:gdLst>
                  <a:gd name="T0" fmla="*/ 0 w 81"/>
                  <a:gd name="T1" fmla="*/ 0 h 16"/>
                  <a:gd name="T2" fmla="*/ 27 w 81"/>
                  <a:gd name="T3" fmla="*/ 5 h 16"/>
                  <a:gd name="T4" fmla="*/ 26 w 81"/>
                  <a:gd name="T5" fmla="*/ 5 h 16"/>
                  <a:gd name="T6" fmla="*/ 24 w 81"/>
                  <a:gd name="T7" fmla="*/ 7 h 16"/>
                  <a:gd name="T8" fmla="*/ 4 w 81"/>
                  <a:gd name="T9" fmla="*/ 4 h 16"/>
                  <a:gd name="T10" fmla="*/ 2 w 81"/>
                  <a:gd name="T11" fmla="*/ 2 h 16"/>
                  <a:gd name="T12" fmla="*/ 0 w 81"/>
                  <a:gd name="T13" fmla="*/ 0 h 16"/>
                  <a:gd name="T14" fmla="*/ 66 w 81"/>
                  <a:gd name="T15" fmla="*/ 12 h 16"/>
                  <a:gd name="T16" fmla="*/ 81 w 81"/>
                  <a:gd name="T17" fmla="*/ 14 h 16"/>
                  <a:gd name="T18" fmla="*/ 78 w 81"/>
                  <a:gd name="T19" fmla="*/ 16 h 16"/>
                  <a:gd name="T20" fmla="*/ 73 w 81"/>
                  <a:gd name="T21" fmla="*/ 16 h 16"/>
                  <a:gd name="T22" fmla="*/ 66 w 81"/>
                  <a:gd name="T23" fmla="*/ 16 h 16"/>
                  <a:gd name="T24" fmla="*/ 66 w 81"/>
                  <a:gd name="T25" fmla="*/ 14 h 16"/>
                  <a:gd name="T26" fmla="*/ 66 w 81"/>
                  <a:gd name="T27" fmla="*/ 12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1" h="16">
                    <a:moveTo>
                      <a:pt x="0" y="0"/>
                    </a:moveTo>
                    <a:lnTo>
                      <a:pt x="27" y="5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6" y="12"/>
                    </a:moveTo>
                    <a:lnTo>
                      <a:pt x="81" y="14"/>
                    </a:lnTo>
                    <a:lnTo>
                      <a:pt x="78" y="16"/>
                    </a:lnTo>
                    <a:lnTo>
                      <a:pt x="73" y="16"/>
                    </a:lnTo>
                    <a:lnTo>
                      <a:pt x="66" y="16"/>
                    </a:lnTo>
                    <a:lnTo>
                      <a:pt x="66" y="14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6F6D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31" name="Freeform 482">
                <a:extLst>
                  <a:ext uri="{FF2B5EF4-FFF2-40B4-BE49-F238E27FC236}">
                    <a16:creationId xmlns:a16="http://schemas.microsoft.com/office/drawing/2014/main" id="{74C6CA27-B2F3-47D2-B0B0-E67826BFBBE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8" y="2353"/>
                <a:ext cx="76" cy="15"/>
              </a:xfrm>
              <a:custGeom>
                <a:avLst/>
                <a:gdLst>
                  <a:gd name="T0" fmla="*/ 0 w 76"/>
                  <a:gd name="T1" fmla="*/ 0 h 15"/>
                  <a:gd name="T2" fmla="*/ 24 w 76"/>
                  <a:gd name="T3" fmla="*/ 3 h 15"/>
                  <a:gd name="T4" fmla="*/ 22 w 76"/>
                  <a:gd name="T5" fmla="*/ 5 h 15"/>
                  <a:gd name="T6" fmla="*/ 18 w 76"/>
                  <a:gd name="T7" fmla="*/ 7 h 15"/>
                  <a:gd name="T8" fmla="*/ 3 w 76"/>
                  <a:gd name="T9" fmla="*/ 3 h 15"/>
                  <a:gd name="T10" fmla="*/ 2 w 76"/>
                  <a:gd name="T11" fmla="*/ 2 h 15"/>
                  <a:gd name="T12" fmla="*/ 0 w 76"/>
                  <a:gd name="T13" fmla="*/ 0 h 15"/>
                  <a:gd name="T14" fmla="*/ 64 w 76"/>
                  <a:gd name="T15" fmla="*/ 12 h 15"/>
                  <a:gd name="T16" fmla="*/ 76 w 76"/>
                  <a:gd name="T17" fmla="*/ 14 h 15"/>
                  <a:gd name="T18" fmla="*/ 71 w 76"/>
                  <a:gd name="T19" fmla="*/ 14 h 15"/>
                  <a:gd name="T20" fmla="*/ 67 w 76"/>
                  <a:gd name="T21" fmla="*/ 15 h 15"/>
                  <a:gd name="T22" fmla="*/ 64 w 76"/>
                  <a:gd name="T23" fmla="*/ 15 h 15"/>
                  <a:gd name="T24" fmla="*/ 64 w 76"/>
                  <a:gd name="T25" fmla="*/ 14 h 15"/>
                  <a:gd name="T26" fmla="*/ 64 w 76"/>
                  <a:gd name="T27" fmla="*/ 12 h 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6" h="15">
                    <a:moveTo>
                      <a:pt x="0" y="0"/>
                    </a:moveTo>
                    <a:lnTo>
                      <a:pt x="24" y="3"/>
                    </a:lnTo>
                    <a:lnTo>
                      <a:pt x="22" y="5"/>
                    </a:lnTo>
                    <a:lnTo>
                      <a:pt x="18" y="7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4" y="12"/>
                    </a:moveTo>
                    <a:lnTo>
                      <a:pt x="76" y="14"/>
                    </a:lnTo>
                    <a:lnTo>
                      <a:pt x="71" y="14"/>
                    </a:lnTo>
                    <a:lnTo>
                      <a:pt x="67" y="15"/>
                    </a:lnTo>
                    <a:lnTo>
                      <a:pt x="64" y="15"/>
                    </a:lnTo>
                    <a:lnTo>
                      <a:pt x="64" y="14"/>
                    </a:lnTo>
                    <a:lnTo>
                      <a:pt x="64" y="12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32" name="Freeform 483">
                <a:extLst>
                  <a:ext uri="{FF2B5EF4-FFF2-40B4-BE49-F238E27FC236}">
                    <a16:creationId xmlns:a16="http://schemas.microsoft.com/office/drawing/2014/main" id="{C684A98C-0DDB-4340-B9A3-7909580FA8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0" y="2355"/>
                <a:ext cx="69" cy="15"/>
              </a:xfrm>
              <a:custGeom>
                <a:avLst/>
                <a:gdLst>
                  <a:gd name="T0" fmla="*/ 0 w 69"/>
                  <a:gd name="T1" fmla="*/ 0 h 15"/>
                  <a:gd name="T2" fmla="*/ 20 w 69"/>
                  <a:gd name="T3" fmla="*/ 3 h 15"/>
                  <a:gd name="T4" fmla="*/ 16 w 69"/>
                  <a:gd name="T5" fmla="*/ 5 h 15"/>
                  <a:gd name="T6" fmla="*/ 15 w 69"/>
                  <a:gd name="T7" fmla="*/ 7 h 15"/>
                  <a:gd name="T8" fmla="*/ 3 w 69"/>
                  <a:gd name="T9" fmla="*/ 5 h 15"/>
                  <a:gd name="T10" fmla="*/ 1 w 69"/>
                  <a:gd name="T11" fmla="*/ 1 h 15"/>
                  <a:gd name="T12" fmla="*/ 0 w 69"/>
                  <a:gd name="T13" fmla="*/ 0 h 15"/>
                  <a:gd name="T14" fmla="*/ 62 w 69"/>
                  <a:gd name="T15" fmla="*/ 12 h 15"/>
                  <a:gd name="T16" fmla="*/ 69 w 69"/>
                  <a:gd name="T17" fmla="*/ 12 h 15"/>
                  <a:gd name="T18" fmla="*/ 65 w 69"/>
                  <a:gd name="T19" fmla="*/ 13 h 15"/>
                  <a:gd name="T20" fmla="*/ 64 w 69"/>
                  <a:gd name="T21" fmla="*/ 15 h 15"/>
                  <a:gd name="T22" fmla="*/ 62 w 69"/>
                  <a:gd name="T23" fmla="*/ 13 h 15"/>
                  <a:gd name="T24" fmla="*/ 62 w 69"/>
                  <a:gd name="T25" fmla="*/ 12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9" h="15">
                    <a:moveTo>
                      <a:pt x="0" y="0"/>
                    </a:moveTo>
                    <a:lnTo>
                      <a:pt x="20" y="3"/>
                    </a:lnTo>
                    <a:lnTo>
                      <a:pt x="16" y="5"/>
                    </a:lnTo>
                    <a:lnTo>
                      <a:pt x="15" y="7"/>
                    </a:lnTo>
                    <a:lnTo>
                      <a:pt x="3" y="5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  <a:moveTo>
                      <a:pt x="62" y="12"/>
                    </a:moveTo>
                    <a:lnTo>
                      <a:pt x="69" y="12"/>
                    </a:lnTo>
                    <a:lnTo>
                      <a:pt x="65" y="13"/>
                    </a:lnTo>
                    <a:lnTo>
                      <a:pt x="64" y="15"/>
                    </a:lnTo>
                    <a:lnTo>
                      <a:pt x="62" y="13"/>
                    </a:lnTo>
                    <a:lnTo>
                      <a:pt x="62" y="12"/>
                    </a:lnTo>
                    <a:close/>
                  </a:path>
                </a:pathLst>
              </a:custGeom>
              <a:solidFill>
                <a:srgbClr val="6562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33" name="Freeform 484">
                <a:extLst>
                  <a:ext uri="{FF2B5EF4-FFF2-40B4-BE49-F238E27FC236}">
                    <a16:creationId xmlns:a16="http://schemas.microsoft.com/office/drawing/2014/main" id="{94AD21F3-2A3B-4A17-A4DE-62B4918E742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1" y="2356"/>
                <a:ext cx="64" cy="14"/>
              </a:xfrm>
              <a:custGeom>
                <a:avLst/>
                <a:gdLst>
                  <a:gd name="T0" fmla="*/ 0 w 64"/>
                  <a:gd name="T1" fmla="*/ 0 h 14"/>
                  <a:gd name="T2" fmla="*/ 15 w 64"/>
                  <a:gd name="T3" fmla="*/ 4 h 14"/>
                  <a:gd name="T4" fmla="*/ 14 w 64"/>
                  <a:gd name="T5" fmla="*/ 6 h 14"/>
                  <a:gd name="T6" fmla="*/ 12 w 64"/>
                  <a:gd name="T7" fmla="*/ 7 h 14"/>
                  <a:gd name="T8" fmla="*/ 4 w 64"/>
                  <a:gd name="T9" fmla="*/ 6 h 14"/>
                  <a:gd name="T10" fmla="*/ 2 w 64"/>
                  <a:gd name="T11" fmla="*/ 4 h 14"/>
                  <a:gd name="T12" fmla="*/ 0 w 64"/>
                  <a:gd name="T13" fmla="*/ 0 h 14"/>
                  <a:gd name="T14" fmla="*/ 61 w 64"/>
                  <a:gd name="T15" fmla="*/ 12 h 14"/>
                  <a:gd name="T16" fmla="*/ 64 w 64"/>
                  <a:gd name="T17" fmla="*/ 12 h 14"/>
                  <a:gd name="T18" fmla="*/ 63 w 64"/>
                  <a:gd name="T19" fmla="*/ 12 h 14"/>
                  <a:gd name="T20" fmla="*/ 63 w 64"/>
                  <a:gd name="T21" fmla="*/ 14 h 14"/>
                  <a:gd name="T22" fmla="*/ 61 w 64"/>
                  <a:gd name="T23" fmla="*/ 12 h 14"/>
                  <a:gd name="T24" fmla="*/ 61 w 64"/>
                  <a:gd name="T25" fmla="*/ 12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14">
                    <a:moveTo>
                      <a:pt x="0" y="0"/>
                    </a:moveTo>
                    <a:lnTo>
                      <a:pt x="15" y="4"/>
                    </a:lnTo>
                    <a:lnTo>
                      <a:pt x="14" y="6"/>
                    </a:lnTo>
                    <a:lnTo>
                      <a:pt x="12" y="7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  <a:moveTo>
                      <a:pt x="61" y="12"/>
                    </a:moveTo>
                    <a:lnTo>
                      <a:pt x="64" y="12"/>
                    </a:lnTo>
                    <a:lnTo>
                      <a:pt x="63" y="12"/>
                    </a:lnTo>
                    <a:lnTo>
                      <a:pt x="63" y="14"/>
                    </a:lnTo>
                    <a:lnTo>
                      <a:pt x="61" y="12"/>
                    </a:lnTo>
                    <a:close/>
                  </a:path>
                </a:pathLst>
              </a:custGeom>
              <a:solidFill>
                <a:srgbClr val="615E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34" name="Freeform 485">
                <a:extLst>
                  <a:ext uri="{FF2B5EF4-FFF2-40B4-BE49-F238E27FC236}">
                    <a16:creationId xmlns:a16="http://schemas.microsoft.com/office/drawing/2014/main" id="{0AB8500F-A657-4785-A75F-5B1876E10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360"/>
                <a:ext cx="12" cy="3"/>
              </a:xfrm>
              <a:custGeom>
                <a:avLst/>
                <a:gdLst>
                  <a:gd name="T0" fmla="*/ 0 w 12"/>
                  <a:gd name="T1" fmla="*/ 0 h 3"/>
                  <a:gd name="T2" fmla="*/ 12 w 12"/>
                  <a:gd name="T3" fmla="*/ 2 h 3"/>
                  <a:gd name="T4" fmla="*/ 10 w 12"/>
                  <a:gd name="T5" fmla="*/ 3 h 3"/>
                  <a:gd name="T6" fmla="*/ 8 w 12"/>
                  <a:gd name="T7" fmla="*/ 3 h 3"/>
                  <a:gd name="T8" fmla="*/ 5 w 12"/>
                  <a:gd name="T9" fmla="*/ 3 h 3"/>
                  <a:gd name="T10" fmla="*/ 3 w 12"/>
                  <a:gd name="T11" fmla="*/ 2 h 3"/>
                  <a:gd name="T12" fmla="*/ 0 w 1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0" y="0"/>
                    </a:moveTo>
                    <a:lnTo>
                      <a:pt x="12" y="2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C5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35" name="Freeform 486">
                <a:extLst>
                  <a:ext uri="{FF2B5EF4-FFF2-40B4-BE49-F238E27FC236}">
                    <a16:creationId xmlns:a16="http://schemas.microsoft.com/office/drawing/2014/main" id="{875859CC-B9CD-4060-82CD-442F1DA51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362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8 w 8"/>
                  <a:gd name="T3" fmla="*/ 1 h 3"/>
                  <a:gd name="T4" fmla="*/ 6 w 8"/>
                  <a:gd name="T5" fmla="*/ 1 h 3"/>
                  <a:gd name="T6" fmla="*/ 5 w 8"/>
                  <a:gd name="T7" fmla="*/ 3 h 3"/>
                  <a:gd name="T8" fmla="*/ 3 w 8"/>
                  <a:gd name="T9" fmla="*/ 1 h 3"/>
                  <a:gd name="T10" fmla="*/ 0 w 8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8" y="1"/>
                    </a:lnTo>
                    <a:lnTo>
                      <a:pt x="6" y="1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5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36" name="Freeform 487">
                <a:extLst>
                  <a:ext uri="{FF2B5EF4-FFF2-40B4-BE49-F238E27FC236}">
                    <a16:creationId xmlns:a16="http://schemas.microsoft.com/office/drawing/2014/main" id="{18C8689A-F7E9-45B7-ACDA-A0EF1FD96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236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2 w 3"/>
                  <a:gd name="T5" fmla="*/ 2 h 2"/>
                  <a:gd name="T6" fmla="*/ 2 w 3"/>
                  <a:gd name="T7" fmla="*/ 2 h 2"/>
                  <a:gd name="T8" fmla="*/ 0 w 3"/>
                  <a:gd name="T9" fmla="*/ 0 h 2"/>
                  <a:gd name="T10" fmla="*/ 0 w 3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37" name="Freeform 488">
                <a:extLst>
                  <a:ext uri="{FF2B5EF4-FFF2-40B4-BE49-F238E27FC236}">
                    <a16:creationId xmlns:a16="http://schemas.microsoft.com/office/drawing/2014/main" id="{1FD2AC53-F9FD-4C27-9E2B-E1931005A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155"/>
                <a:ext cx="230" cy="215"/>
              </a:xfrm>
              <a:custGeom>
                <a:avLst/>
                <a:gdLst>
                  <a:gd name="T0" fmla="*/ 221 w 230"/>
                  <a:gd name="T1" fmla="*/ 109 h 215"/>
                  <a:gd name="T2" fmla="*/ 224 w 230"/>
                  <a:gd name="T3" fmla="*/ 114 h 215"/>
                  <a:gd name="T4" fmla="*/ 228 w 230"/>
                  <a:gd name="T5" fmla="*/ 119 h 215"/>
                  <a:gd name="T6" fmla="*/ 230 w 230"/>
                  <a:gd name="T7" fmla="*/ 125 h 215"/>
                  <a:gd name="T8" fmla="*/ 230 w 230"/>
                  <a:gd name="T9" fmla="*/ 131 h 215"/>
                  <a:gd name="T10" fmla="*/ 228 w 230"/>
                  <a:gd name="T11" fmla="*/ 136 h 215"/>
                  <a:gd name="T12" fmla="*/ 226 w 230"/>
                  <a:gd name="T13" fmla="*/ 141 h 215"/>
                  <a:gd name="T14" fmla="*/ 224 w 230"/>
                  <a:gd name="T15" fmla="*/ 147 h 215"/>
                  <a:gd name="T16" fmla="*/ 219 w 230"/>
                  <a:gd name="T17" fmla="*/ 152 h 215"/>
                  <a:gd name="T18" fmla="*/ 208 w 230"/>
                  <a:gd name="T19" fmla="*/ 161 h 215"/>
                  <a:gd name="T20" fmla="*/ 192 w 230"/>
                  <a:gd name="T21" fmla="*/ 171 h 215"/>
                  <a:gd name="T22" fmla="*/ 176 w 230"/>
                  <a:gd name="T23" fmla="*/ 180 h 215"/>
                  <a:gd name="T24" fmla="*/ 159 w 230"/>
                  <a:gd name="T25" fmla="*/ 188 h 215"/>
                  <a:gd name="T26" fmla="*/ 122 w 230"/>
                  <a:gd name="T27" fmla="*/ 203 h 215"/>
                  <a:gd name="T28" fmla="*/ 88 w 230"/>
                  <a:gd name="T29" fmla="*/ 215 h 215"/>
                  <a:gd name="T30" fmla="*/ 84 w 230"/>
                  <a:gd name="T31" fmla="*/ 205 h 215"/>
                  <a:gd name="T32" fmla="*/ 81 w 230"/>
                  <a:gd name="T33" fmla="*/ 198 h 215"/>
                  <a:gd name="T34" fmla="*/ 76 w 230"/>
                  <a:gd name="T35" fmla="*/ 195 h 215"/>
                  <a:gd name="T36" fmla="*/ 69 w 230"/>
                  <a:gd name="T37" fmla="*/ 193 h 215"/>
                  <a:gd name="T38" fmla="*/ 62 w 230"/>
                  <a:gd name="T39" fmla="*/ 195 h 215"/>
                  <a:gd name="T40" fmla="*/ 52 w 230"/>
                  <a:gd name="T41" fmla="*/ 198 h 215"/>
                  <a:gd name="T42" fmla="*/ 44 w 230"/>
                  <a:gd name="T43" fmla="*/ 203 h 215"/>
                  <a:gd name="T44" fmla="*/ 34 w 230"/>
                  <a:gd name="T45" fmla="*/ 210 h 215"/>
                  <a:gd name="T46" fmla="*/ 25 w 230"/>
                  <a:gd name="T47" fmla="*/ 201 h 215"/>
                  <a:gd name="T48" fmla="*/ 17 w 230"/>
                  <a:gd name="T49" fmla="*/ 191 h 215"/>
                  <a:gd name="T50" fmla="*/ 12 w 230"/>
                  <a:gd name="T51" fmla="*/ 181 h 215"/>
                  <a:gd name="T52" fmla="*/ 7 w 230"/>
                  <a:gd name="T53" fmla="*/ 171 h 215"/>
                  <a:gd name="T54" fmla="*/ 3 w 230"/>
                  <a:gd name="T55" fmla="*/ 158 h 215"/>
                  <a:gd name="T56" fmla="*/ 0 w 230"/>
                  <a:gd name="T57" fmla="*/ 146 h 215"/>
                  <a:gd name="T58" fmla="*/ 0 w 230"/>
                  <a:gd name="T59" fmla="*/ 132 h 215"/>
                  <a:gd name="T60" fmla="*/ 0 w 230"/>
                  <a:gd name="T61" fmla="*/ 119 h 215"/>
                  <a:gd name="T62" fmla="*/ 2 w 230"/>
                  <a:gd name="T63" fmla="*/ 103 h 215"/>
                  <a:gd name="T64" fmla="*/ 3 w 230"/>
                  <a:gd name="T65" fmla="*/ 90 h 215"/>
                  <a:gd name="T66" fmla="*/ 8 w 230"/>
                  <a:gd name="T67" fmla="*/ 75 h 215"/>
                  <a:gd name="T68" fmla="*/ 13 w 230"/>
                  <a:gd name="T69" fmla="*/ 60 h 215"/>
                  <a:gd name="T70" fmla="*/ 20 w 230"/>
                  <a:gd name="T71" fmla="*/ 44 h 215"/>
                  <a:gd name="T72" fmla="*/ 29 w 230"/>
                  <a:gd name="T73" fmla="*/ 29 h 215"/>
                  <a:gd name="T74" fmla="*/ 39 w 230"/>
                  <a:gd name="T75" fmla="*/ 16 h 215"/>
                  <a:gd name="T76" fmla="*/ 51 w 230"/>
                  <a:gd name="T77" fmla="*/ 0 h 215"/>
                  <a:gd name="T78" fmla="*/ 61 w 230"/>
                  <a:gd name="T79" fmla="*/ 7 h 215"/>
                  <a:gd name="T80" fmla="*/ 71 w 230"/>
                  <a:gd name="T81" fmla="*/ 12 h 215"/>
                  <a:gd name="T82" fmla="*/ 73 w 230"/>
                  <a:gd name="T83" fmla="*/ 27 h 215"/>
                  <a:gd name="T84" fmla="*/ 78 w 230"/>
                  <a:gd name="T85" fmla="*/ 41 h 215"/>
                  <a:gd name="T86" fmla="*/ 84 w 230"/>
                  <a:gd name="T87" fmla="*/ 51 h 215"/>
                  <a:gd name="T88" fmla="*/ 91 w 230"/>
                  <a:gd name="T89" fmla="*/ 56 h 215"/>
                  <a:gd name="T90" fmla="*/ 94 w 230"/>
                  <a:gd name="T91" fmla="*/ 58 h 215"/>
                  <a:gd name="T92" fmla="*/ 98 w 230"/>
                  <a:gd name="T93" fmla="*/ 58 h 215"/>
                  <a:gd name="T94" fmla="*/ 101 w 230"/>
                  <a:gd name="T95" fmla="*/ 58 h 215"/>
                  <a:gd name="T96" fmla="*/ 103 w 230"/>
                  <a:gd name="T97" fmla="*/ 56 h 215"/>
                  <a:gd name="T98" fmla="*/ 106 w 230"/>
                  <a:gd name="T99" fmla="*/ 53 h 215"/>
                  <a:gd name="T100" fmla="*/ 108 w 230"/>
                  <a:gd name="T101" fmla="*/ 48 h 215"/>
                  <a:gd name="T102" fmla="*/ 108 w 230"/>
                  <a:gd name="T103" fmla="*/ 41 h 215"/>
                  <a:gd name="T104" fmla="*/ 108 w 230"/>
                  <a:gd name="T105" fmla="*/ 33 h 215"/>
                  <a:gd name="T106" fmla="*/ 137 w 230"/>
                  <a:gd name="T107" fmla="*/ 48 h 215"/>
                  <a:gd name="T108" fmla="*/ 169 w 230"/>
                  <a:gd name="T109" fmla="*/ 66 h 215"/>
                  <a:gd name="T110" fmla="*/ 184 w 230"/>
                  <a:gd name="T111" fmla="*/ 76 h 215"/>
                  <a:gd name="T112" fmla="*/ 199 w 230"/>
                  <a:gd name="T113" fmla="*/ 88 h 215"/>
                  <a:gd name="T114" fmla="*/ 211 w 230"/>
                  <a:gd name="T115" fmla="*/ 98 h 215"/>
                  <a:gd name="T116" fmla="*/ 221 w 230"/>
                  <a:gd name="T117" fmla="*/ 109 h 21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30" h="215">
                    <a:moveTo>
                      <a:pt x="221" y="109"/>
                    </a:moveTo>
                    <a:lnTo>
                      <a:pt x="224" y="114"/>
                    </a:lnTo>
                    <a:lnTo>
                      <a:pt x="228" y="119"/>
                    </a:lnTo>
                    <a:lnTo>
                      <a:pt x="230" y="125"/>
                    </a:lnTo>
                    <a:lnTo>
                      <a:pt x="230" y="131"/>
                    </a:lnTo>
                    <a:lnTo>
                      <a:pt x="228" y="136"/>
                    </a:lnTo>
                    <a:lnTo>
                      <a:pt x="226" y="141"/>
                    </a:lnTo>
                    <a:lnTo>
                      <a:pt x="224" y="147"/>
                    </a:lnTo>
                    <a:lnTo>
                      <a:pt x="219" y="152"/>
                    </a:lnTo>
                    <a:lnTo>
                      <a:pt x="208" y="161"/>
                    </a:lnTo>
                    <a:lnTo>
                      <a:pt x="192" y="171"/>
                    </a:lnTo>
                    <a:lnTo>
                      <a:pt x="176" y="180"/>
                    </a:lnTo>
                    <a:lnTo>
                      <a:pt x="159" y="188"/>
                    </a:lnTo>
                    <a:lnTo>
                      <a:pt x="122" y="203"/>
                    </a:lnTo>
                    <a:lnTo>
                      <a:pt x="88" y="215"/>
                    </a:lnTo>
                    <a:lnTo>
                      <a:pt x="84" y="205"/>
                    </a:lnTo>
                    <a:lnTo>
                      <a:pt x="81" y="198"/>
                    </a:lnTo>
                    <a:lnTo>
                      <a:pt x="76" y="195"/>
                    </a:lnTo>
                    <a:lnTo>
                      <a:pt x="69" y="193"/>
                    </a:lnTo>
                    <a:lnTo>
                      <a:pt x="62" y="195"/>
                    </a:lnTo>
                    <a:lnTo>
                      <a:pt x="52" y="198"/>
                    </a:lnTo>
                    <a:lnTo>
                      <a:pt x="44" y="203"/>
                    </a:lnTo>
                    <a:lnTo>
                      <a:pt x="34" y="210"/>
                    </a:lnTo>
                    <a:lnTo>
                      <a:pt x="25" y="201"/>
                    </a:lnTo>
                    <a:lnTo>
                      <a:pt x="17" y="191"/>
                    </a:lnTo>
                    <a:lnTo>
                      <a:pt x="12" y="181"/>
                    </a:lnTo>
                    <a:lnTo>
                      <a:pt x="7" y="171"/>
                    </a:lnTo>
                    <a:lnTo>
                      <a:pt x="3" y="158"/>
                    </a:lnTo>
                    <a:lnTo>
                      <a:pt x="0" y="146"/>
                    </a:lnTo>
                    <a:lnTo>
                      <a:pt x="0" y="132"/>
                    </a:lnTo>
                    <a:lnTo>
                      <a:pt x="0" y="119"/>
                    </a:lnTo>
                    <a:lnTo>
                      <a:pt x="2" y="103"/>
                    </a:lnTo>
                    <a:lnTo>
                      <a:pt x="3" y="90"/>
                    </a:lnTo>
                    <a:lnTo>
                      <a:pt x="8" y="75"/>
                    </a:lnTo>
                    <a:lnTo>
                      <a:pt x="13" y="60"/>
                    </a:lnTo>
                    <a:lnTo>
                      <a:pt x="20" y="44"/>
                    </a:lnTo>
                    <a:lnTo>
                      <a:pt x="29" y="29"/>
                    </a:lnTo>
                    <a:lnTo>
                      <a:pt x="39" y="16"/>
                    </a:lnTo>
                    <a:lnTo>
                      <a:pt x="51" y="0"/>
                    </a:lnTo>
                    <a:lnTo>
                      <a:pt x="61" y="7"/>
                    </a:lnTo>
                    <a:lnTo>
                      <a:pt x="71" y="12"/>
                    </a:lnTo>
                    <a:lnTo>
                      <a:pt x="73" y="27"/>
                    </a:lnTo>
                    <a:lnTo>
                      <a:pt x="78" y="41"/>
                    </a:lnTo>
                    <a:lnTo>
                      <a:pt x="84" y="51"/>
                    </a:lnTo>
                    <a:lnTo>
                      <a:pt x="91" y="56"/>
                    </a:lnTo>
                    <a:lnTo>
                      <a:pt x="94" y="58"/>
                    </a:lnTo>
                    <a:lnTo>
                      <a:pt x="98" y="58"/>
                    </a:lnTo>
                    <a:lnTo>
                      <a:pt x="101" y="58"/>
                    </a:lnTo>
                    <a:lnTo>
                      <a:pt x="103" y="56"/>
                    </a:lnTo>
                    <a:lnTo>
                      <a:pt x="106" y="53"/>
                    </a:lnTo>
                    <a:lnTo>
                      <a:pt x="108" y="48"/>
                    </a:lnTo>
                    <a:lnTo>
                      <a:pt x="108" y="41"/>
                    </a:lnTo>
                    <a:lnTo>
                      <a:pt x="108" y="33"/>
                    </a:lnTo>
                    <a:lnTo>
                      <a:pt x="137" y="48"/>
                    </a:lnTo>
                    <a:lnTo>
                      <a:pt x="169" y="66"/>
                    </a:lnTo>
                    <a:lnTo>
                      <a:pt x="184" y="76"/>
                    </a:lnTo>
                    <a:lnTo>
                      <a:pt x="199" y="88"/>
                    </a:lnTo>
                    <a:lnTo>
                      <a:pt x="211" y="98"/>
                    </a:lnTo>
                    <a:lnTo>
                      <a:pt x="221" y="109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38" name="Freeform 489">
                <a:extLst>
                  <a:ext uri="{FF2B5EF4-FFF2-40B4-BE49-F238E27FC236}">
                    <a16:creationId xmlns:a16="http://schemas.microsoft.com/office/drawing/2014/main" id="{358BA895-8AE7-4E34-8286-84BAB376C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350"/>
                <a:ext cx="102" cy="404"/>
              </a:xfrm>
              <a:custGeom>
                <a:avLst/>
                <a:gdLst>
                  <a:gd name="T0" fmla="*/ 102 w 102"/>
                  <a:gd name="T1" fmla="*/ 20 h 404"/>
                  <a:gd name="T2" fmla="*/ 98 w 102"/>
                  <a:gd name="T3" fmla="*/ 12 h 404"/>
                  <a:gd name="T4" fmla="*/ 97 w 102"/>
                  <a:gd name="T5" fmla="*/ 6 h 404"/>
                  <a:gd name="T6" fmla="*/ 92 w 102"/>
                  <a:gd name="T7" fmla="*/ 1 h 404"/>
                  <a:gd name="T8" fmla="*/ 85 w 102"/>
                  <a:gd name="T9" fmla="*/ 0 h 404"/>
                  <a:gd name="T10" fmla="*/ 78 w 102"/>
                  <a:gd name="T11" fmla="*/ 0 h 404"/>
                  <a:gd name="T12" fmla="*/ 70 w 102"/>
                  <a:gd name="T13" fmla="*/ 1 h 404"/>
                  <a:gd name="T14" fmla="*/ 60 w 102"/>
                  <a:gd name="T15" fmla="*/ 6 h 404"/>
                  <a:gd name="T16" fmla="*/ 49 w 102"/>
                  <a:gd name="T17" fmla="*/ 15 h 404"/>
                  <a:gd name="T18" fmla="*/ 44 w 102"/>
                  <a:gd name="T19" fmla="*/ 57 h 404"/>
                  <a:gd name="T20" fmla="*/ 39 w 102"/>
                  <a:gd name="T21" fmla="*/ 101 h 404"/>
                  <a:gd name="T22" fmla="*/ 34 w 102"/>
                  <a:gd name="T23" fmla="*/ 148 h 404"/>
                  <a:gd name="T24" fmla="*/ 27 w 102"/>
                  <a:gd name="T25" fmla="*/ 196 h 404"/>
                  <a:gd name="T26" fmla="*/ 21 w 102"/>
                  <a:gd name="T27" fmla="*/ 246 h 404"/>
                  <a:gd name="T28" fmla="*/ 14 w 102"/>
                  <a:gd name="T29" fmla="*/ 297 h 404"/>
                  <a:gd name="T30" fmla="*/ 7 w 102"/>
                  <a:gd name="T31" fmla="*/ 350 h 404"/>
                  <a:gd name="T32" fmla="*/ 0 w 102"/>
                  <a:gd name="T33" fmla="*/ 402 h 404"/>
                  <a:gd name="T34" fmla="*/ 2 w 102"/>
                  <a:gd name="T35" fmla="*/ 404 h 404"/>
                  <a:gd name="T36" fmla="*/ 4 w 102"/>
                  <a:gd name="T37" fmla="*/ 404 h 404"/>
                  <a:gd name="T38" fmla="*/ 7 w 102"/>
                  <a:gd name="T39" fmla="*/ 400 h 404"/>
                  <a:gd name="T40" fmla="*/ 11 w 102"/>
                  <a:gd name="T41" fmla="*/ 397 h 404"/>
                  <a:gd name="T42" fmla="*/ 33 w 102"/>
                  <a:gd name="T43" fmla="*/ 343 h 404"/>
                  <a:gd name="T44" fmla="*/ 49 w 102"/>
                  <a:gd name="T45" fmla="*/ 292 h 404"/>
                  <a:gd name="T46" fmla="*/ 66 w 102"/>
                  <a:gd name="T47" fmla="*/ 241 h 404"/>
                  <a:gd name="T48" fmla="*/ 78 w 102"/>
                  <a:gd name="T49" fmla="*/ 194 h 404"/>
                  <a:gd name="T50" fmla="*/ 88 w 102"/>
                  <a:gd name="T51" fmla="*/ 147 h 404"/>
                  <a:gd name="T52" fmla="*/ 95 w 102"/>
                  <a:gd name="T53" fmla="*/ 103 h 404"/>
                  <a:gd name="T54" fmla="*/ 100 w 102"/>
                  <a:gd name="T55" fmla="*/ 61 h 404"/>
                  <a:gd name="T56" fmla="*/ 102 w 102"/>
                  <a:gd name="T57" fmla="*/ 20 h 40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02" h="404">
                    <a:moveTo>
                      <a:pt x="102" y="20"/>
                    </a:moveTo>
                    <a:lnTo>
                      <a:pt x="98" y="12"/>
                    </a:lnTo>
                    <a:lnTo>
                      <a:pt x="97" y="6"/>
                    </a:lnTo>
                    <a:lnTo>
                      <a:pt x="92" y="1"/>
                    </a:lnTo>
                    <a:lnTo>
                      <a:pt x="85" y="0"/>
                    </a:lnTo>
                    <a:lnTo>
                      <a:pt x="78" y="0"/>
                    </a:lnTo>
                    <a:lnTo>
                      <a:pt x="70" y="1"/>
                    </a:lnTo>
                    <a:lnTo>
                      <a:pt x="60" y="6"/>
                    </a:lnTo>
                    <a:lnTo>
                      <a:pt x="49" y="15"/>
                    </a:lnTo>
                    <a:lnTo>
                      <a:pt x="44" y="57"/>
                    </a:lnTo>
                    <a:lnTo>
                      <a:pt x="39" y="101"/>
                    </a:lnTo>
                    <a:lnTo>
                      <a:pt x="34" y="148"/>
                    </a:lnTo>
                    <a:lnTo>
                      <a:pt x="27" y="196"/>
                    </a:lnTo>
                    <a:lnTo>
                      <a:pt x="21" y="246"/>
                    </a:lnTo>
                    <a:lnTo>
                      <a:pt x="14" y="297"/>
                    </a:lnTo>
                    <a:lnTo>
                      <a:pt x="7" y="350"/>
                    </a:lnTo>
                    <a:lnTo>
                      <a:pt x="0" y="402"/>
                    </a:lnTo>
                    <a:lnTo>
                      <a:pt x="2" y="404"/>
                    </a:lnTo>
                    <a:lnTo>
                      <a:pt x="4" y="404"/>
                    </a:lnTo>
                    <a:lnTo>
                      <a:pt x="7" y="400"/>
                    </a:lnTo>
                    <a:lnTo>
                      <a:pt x="11" y="397"/>
                    </a:lnTo>
                    <a:lnTo>
                      <a:pt x="33" y="343"/>
                    </a:lnTo>
                    <a:lnTo>
                      <a:pt x="49" y="292"/>
                    </a:lnTo>
                    <a:lnTo>
                      <a:pt x="66" y="241"/>
                    </a:lnTo>
                    <a:lnTo>
                      <a:pt x="78" y="194"/>
                    </a:lnTo>
                    <a:lnTo>
                      <a:pt x="88" y="147"/>
                    </a:lnTo>
                    <a:lnTo>
                      <a:pt x="95" y="103"/>
                    </a:lnTo>
                    <a:lnTo>
                      <a:pt x="100" y="61"/>
                    </a:lnTo>
                    <a:lnTo>
                      <a:pt x="102" y="20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39" name="Freeform 490">
                <a:extLst>
                  <a:ext uri="{FF2B5EF4-FFF2-40B4-BE49-F238E27FC236}">
                    <a16:creationId xmlns:a16="http://schemas.microsoft.com/office/drawing/2014/main" id="{11C459C2-F4E0-4E44-85BD-F214540BF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350"/>
                <a:ext cx="102" cy="404"/>
              </a:xfrm>
              <a:custGeom>
                <a:avLst/>
                <a:gdLst>
                  <a:gd name="T0" fmla="*/ 102 w 102"/>
                  <a:gd name="T1" fmla="*/ 20 h 404"/>
                  <a:gd name="T2" fmla="*/ 98 w 102"/>
                  <a:gd name="T3" fmla="*/ 12 h 404"/>
                  <a:gd name="T4" fmla="*/ 97 w 102"/>
                  <a:gd name="T5" fmla="*/ 6 h 404"/>
                  <a:gd name="T6" fmla="*/ 92 w 102"/>
                  <a:gd name="T7" fmla="*/ 1 h 404"/>
                  <a:gd name="T8" fmla="*/ 85 w 102"/>
                  <a:gd name="T9" fmla="*/ 0 h 404"/>
                  <a:gd name="T10" fmla="*/ 78 w 102"/>
                  <a:gd name="T11" fmla="*/ 0 h 404"/>
                  <a:gd name="T12" fmla="*/ 70 w 102"/>
                  <a:gd name="T13" fmla="*/ 1 h 404"/>
                  <a:gd name="T14" fmla="*/ 60 w 102"/>
                  <a:gd name="T15" fmla="*/ 6 h 404"/>
                  <a:gd name="T16" fmla="*/ 49 w 102"/>
                  <a:gd name="T17" fmla="*/ 15 h 404"/>
                  <a:gd name="T18" fmla="*/ 44 w 102"/>
                  <a:gd name="T19" fmla="*/ 57 h 404"/>
                  <a:gd name="T20" fmla="*/ 39 w 102"/>
                  <a:gd name="T21" fmla="*/ 101 h 404"/>
                  <a:gd name="T22" fmla="*/ 34 w 102"/>
                  <a:gd name="T23" fmla="*/ 148 h 404"/>
                  <a:gd name="T24" fmla="*/ 27 w 102"/>
                  <a:gd name="T25" fmla="*/ 196 h 404"/>
                  <a:gd name="T26" fmla="*/ 21 w 102"/>
                  <a:gd name="T27" fmla="*/ 246 h 404"/>
                  <a:gd name="T28" fmla="*/ 14 w 102"/>
                  <a:gd name="T29" fmla="*/ 297 h 404"/>
                  <a:gd name="T30" fmla="*/ 7 w 102"/>
                  <a:gd name="T31" fmla="*/ 350 h 404"/>
                  <a:gd name="T32" fmla="*/ 0 w 102"/>
                  <a:gd name="T33" fmla="*/ 402 h 404"/>
                  <a:gd name="T34" fmla="*/ 2 w 102"/>
                  <a:gd name="T35" fmla="*/ 404 h 404"/>
                  <a:gd name="T36" fmla="*/ 4 w 102"/>
                  <a:gd name="T37" fmla="*/ 404 h 404"/>
                  <a:gd name="T38" fmla="*/ 7 w 102"/>
                  <a:gd name="T39" fmla="*/ 400 h 404"/>
                  <a:gd name="T40" fmla="*/ 11 w 102"/>
                  <a:gd name="T41" fmla="*/ 397 h 404"/>
                  <a:gd name="T42" fmla="*/ 33 w 102"/>
                  <a:gd name="T43" fmla="*/ 343 h 404"/>
                  <a:gd name="T44" fmla="*/ 49 w 102"/>
                  <a:gd name="T45" fmla="*/ 292 h 404"/>
                  <a:gd name="T46" fmla="*/ 66 w 102"/>
                  <a:gd name="T47" fmla="*/ 241 h 404"/>
                  <a:gd name="T48" fmla="*/ 78 w 102"/>
                  <a:gd name="T49" fmla="*/ 194 h 404"/>
                  <a:gd name="T50" fmla="*/ 88 w 102"/>
                  <a:gd name="T51" fmla="*/ 147 h 404"/>
                  <a:gd name="T52" fmla="*/ 95 w 102"/>
                  <a:gd name="T53" fmla="*/ 103 h 404"/>
                  <a:gd name="T54" fmla="*/ 100 w 102"/>
                  <a:gd name="T55" fmla="*/ 61 h 404"/>
                  <a:gd name="T56" fmla="*/ 102 w 102"/>
                  <a:gd name="T57" fmla="*/ 20 h 40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02" h="404">
                    <a:moveTo>
                      <a:pt x="102" y="20"/>
                    </a:moveTo>
                    <a:lnTo>
                      <a:pt x="98" y="12"/>
                    </a:lnTo>
                    <a:lnTo>
                      <a:pt x="97" y="6"/>
                    </a:lnTo>
                    <a:lnTo>
                      <a:pt x="92" y="1"/>
                    </a:lnTo>
                    <a:lnTo>
                      <a:pt x="85" y="0"/>
                    </a:lnTo>
                    <a:lnTo>
                      <a:pt x="78" y="0"/>
                    </a:lnTo>
                    <a:lnTo>
                      <a:pt x="70" y="1"/>
                    </a:lnTo>
                    <a:lnTo>
                      <a:pt x="60" y="6"/>
                    </a:lnTo>
                    <a:lnTo>
                      <a:pt x="49" y="15"/>
                    </a:lnTo>
                    <a:lnTo>
                      <a:pt x="44" y="57"/>
                    </a:lnTo>
                    <a:lnTo>
                      <a:pt x="39" y="101"/>
                    </a:lnTo>
                    <a:lnTo>
                      <a:pt x="34" y="148"/>
                    </a:lnTo>
                    <a:lnTo>
                      <a:pt x="27" y="196"/>
                    </a:lnTo>
                    <a:lnTo>
                      <a:pt x="21" y="246"/>
                    </a:lnTo>
                    <a:lnTo>
                      <a:pt x="14" y="297"/>
                    </a:lnTo>
                    <a:lnTo>
                      <a:pt x="7" y="350"/>
                    </a:lnTo>
                    <a:lnTo>
                      <a:pt x="0" y="402"/>
                    </a:lnTo>
                    <a:lnTo>
                      <a:pt x="2" y="404"/>
                    </a:lnTo>
                    <a:lnTo>
                      <a:pt x="4" y="404"/>
                    </a:lnTo>
                    <a:lnTo>
                      <a:pt x="7" y="400"/>
                    </a:lnTo>
                    <a:lnTo>
                      <a:pt x="11" y="397"/>
                    </a:lnTo>
                    <a:lnTo>
                      <a:pt x="33" y="343"/>
                    </a:lnTo>
                    <a:lnTo>
                      <a:pt x="49" y="292"/>
                    </a:lnTo>
                    <a:lnTo>
                      <a:pt x="66" y="241"/>
                    </a:lnTo>
                    <a:lnTo>
                      <a:pt x="78" y="194"/>
                    </a:lnTo>
                    <a:lnTo>
                      <a:pt x="88" y="147"/>
                    </a:lnTo>
                    <a:lnTo>
                      <a:pt x="95" y="103"/>
                    </a:lnTo>
                    <a:lnTo>
                      <a:pt x="100" y="61"/>
                    </a:lnTo>
                    <a:lnTo>
                      <a:pt x="102" y="2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40" name="Freeform 491">
                <a:extLst>
                  <a:ext uri="{FF2B5EF4-FFF2-40B4-BE49-F238E27FC236}">
                    <a16:creationId xmlns:a16="http://schemas.microsoft.com/office/drawing/2014/main" id="{ACB496C2-8B2D-48BA-A5AD-BAF087024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1728"/>
                <a:ext cx="78" cy="490"/>
              </a:xfrm>
              <a:custGeom>
                <a:avLst/>
                <a:gdLst>
                  <a:gd name="T0" fmla="*/ 0 w 78"/>
                  <a:gd name="T1" fmla="*/ 441 h 490"/>
                  <a:gd name="T2" fmla="*/ 5 w 78"/>
                  <a:gd name="T3" fmla="*/ 460 h 490"/>
                  <a:gd name="T4" fmla="*/ 10 w 78"/>
                  <a:gd name="T5" fmla="*/ 473 h 490"/>
                  <a:gd name="T6" fmla="*/ 17 w 78"/>
                  <a:gd name="T7" fmla="*/ 483 h 490"/>
                  <a:gd name="T8" fmla="*/ 22 w 78"/>
                  <a:gd name="T9" fmla="*/ 488 h 490"/>
                  <a:gd name="T10" fmla="*/ 25 w 78"/>
                  <a:gd name="T11" fmla="*/ 490 h 490"/>
                  <a:gd name="T12" fmla="*/ 27 w 78"/>
                  <a:gd name="T13" fmla="*/ 490 h 490"/>
                  <a:gd name="T14" fmla="*/ 30 w 78"/>
                  <a:gd name="T15" fmla="*/ 488 h 490"/>
                  <a:gd name="T16" fmla="*/ 32 w 78"/>
                  <a:gd name="T17" fmla="*/ 487 h 490"/>
                  <a:gd name="T18" fmla="*/ 34 w 78"/>
                  <a:gd name="T19" fmla="*/ 478 h 490"/>
                  <a:gd name="T20" fmla="*/ 35 w 78"/>
                  <a:gd name="T21" fmla="*/ 468 h 490"/>
                  <a:gd name="T22" fmla="*/ 44 w 78"/>
                  <a:gd name="T23" fmla="*/ 412 h 490"/>
                  <a:gd name="T24" fmla="*/ 51 w 78"/>
                  <a:gd name="T25" fmla="*/ 358 h 490"/>
                  <a:gd name="T26" fmla="*/ 56 w 78"/>
                  <a:gd name="T27" fmla="*/ 302 h 490"/>
                  <a:gd name="T28" fmla="*/ 61 w 78"/>
                  <a:gd name="T29" fmla="*/ 245 h 490"/>
                  <a:gd name="T30" fmla="*/ 66 w 78"/>
                  <a:gd name="T31" fmla="*/ 187 h 490"/>
                  <a:gd name="T32" fmla="*/ 71 w 78"/>
                  <a:gd name="T33" fmla="*/ 130 h 490"/>
                  <a:gd name="T34" fmla="*/ 74 w 78"/>
                  <a:gd name="T35" fmla="*/ 73 h 490"/>
                  <a:gd name="T36" fmla="*/ 78 w 78"/>
                  <a:gd name="T37" fmla="*/ 12 h 490"/>
                  <a:gd name="T38" fmla="*/ 76 w 78"/>
                  <a:gd name="T39" fmla="*/ 3 h 490"/>
                  <a:gd name="T40" fmla="*/ 74 w 78"/>
                  <a:gd name="T41" fmla="*/ 0 h 490"/>
                  <a:gd name="T42" fmla="*/ 71 w 78"/>
                  <a:gd name="T43" fmla="*/ 3 h 490"/>
                  <a:gd name="T44" fmla="*/ 69 w 78"/>
                  <a:gd name="T45" fmla="*/ 10 h 490"/>
                  <a:gd name="T46" fmla="*/ 64 w 78"/>
                  <a:gd name="T47" fmla="*/ 59 h 490"/>
                  <a:gd name="T48" fmla="*/ 59 w 78"/>
                  <a:gd name="T49" fmla="*/ 108 h 490"/>
                  <a:gd name="T50" fmla="*/ 54 w 78"/>
                  <a:gd name="T51" fmla="*/ 155 h 490"/>
                  <a:gd name="T52" fmla="*/ 47 w 78"/>
                  <a:gd name="T53" fmla="*/ 203 h 490"/>
                  <a:gd name="T54" fmla="*/ 40 w 78"/>
                  <a:gd name="T55" fmla="*/ 248 h 490"/>
                  <a:gd name="T56" fmla="*/ 32 w 78"/>
                  <a:gd name="T57" fmla="*/ 294 h 490"/>
                  <a:gd name="T58" fmla="*/ 23 w 78"/>
                  <a:gd name="T59" fmla="*/ 336 h 490"/>
                  <a:gd name="T60" fmla="*/ 15 w 78"/>
                  <a:gd name="T61" fmla="*/ 378 h 490"/>
                  <a:gd name="T62" fmla="*/ 10 w 78"/>
                  <a:gd name="T63" fmla="*/ 395 h 490"/>
                  <a:gd name="T64" fmla="*/ 7 w 78"/>
                  <a:gd name="T65" fmla="*/ 409 h 490"/>
                  <a:gd name="T66" fmla="*/ 2 w 78"/>
                  <a:gd name="T67" fmla="*/ 424 h 490"/>
                  <a:gd name="T68" fmla="*/ 0 w 78"/>
                  <a:gd name="T69" fmla="*/ 441 h 49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8" h="490">
                    <a:moveTo>
                      <a:pt x="0" y="441"/>
                    </a:moveTo>
                    <a:lnTo>
                      <a:pt x="5" y="460"/>
                    </a:lnTo>
                    <a:lnTo>
                      <a:pt x="10" y="473"/>
                    </a:lnTo>
                    <a:lnTo>
                      <a:pt x="17" y="483"/>
                    </a:lnTo>
                    <a:lnTo>
                      <a:pt x="22" y="488"/>
                    </a:lnTo>
                    <a:lnTo>
                      <a:pt x="25" y="490"/>
                    </a:lnTo>
                    <a:lnTo>
                      <a:pt x="27" y="490"/>
                    </a:lnTo>
                    <a:lnTo>
                      <a:pt x="30" y="488"/>
                    </a:lnTo>
                    <a:lnTo>
                      <a:pt x="32" y="487"/>
                    </a:lnTo>
                    <a:lnTo>
                      <a:pt x="34" y="478"/>
                    </a:lnTo>
                    <a:lnTo>
                      <a:pt x="35" y="468"/>
                    </a:lnTo>
                    <a:lnTo>
                      <a:pt x="44" y="412"/>
                    </a:lnTo>
                    <a:lnTo>
                      <a:pt x="51" y="358"/>
                    </a:lnTo>
                    <a:lnTo>
                      <a:pt x="56" y="302"/>
                    </a:lnTo>
                    <a:lnTo>
                      <a:pt x="61" y="245"/>
                    </a:lnTo>
                    <a:lnTo>
                      <a:pt x="66" y="187"/>
                    </a:lnTo>
                    <a:lnTo>
                      <a:pt x="71" y="130"/>
                    </a:lnTo>
                    <a:lnTo>
                      <a:pt x="74" y="73"/>
                    </a:lnTo>
                    <a:lnTo>
                      <a:pt x="78" y="12"/>
                    </a:lnTo>
                    <a:lnTo>
                      <a:pt x="76" y="3"/>
                    </a:lnTo>
                    <a:lnTo>
                      <a:pt x="74" y="0"/>
                    </a:lnTo>
                    <a:lnTo>
                      <a:pt x="71" y="3"/>
                    </a:lnTo>
                    <a:lnTo>
                      <a:pt x="69" y="10"/>
                    </a:lnTo>
                    <a:lnTo>
                      <a:pt x="64" y="59"/>
                    </a:lnTo>
                    <a:lnTo>
                      <a:pt x="59" y="108"/>
                    </a:lnTo>
                    <a:lnTo>
                      <a:pt x="54" y="155"/>
                    </a:lnTo>
                    <a:lnTo>
                      <a:pt x="47" y="203"/>
                    </a:lnTo>
                    <a:lnTo>
                      <a:pt x="40" y="248"/>
                    </a:lnTo>
                    <a:lnTo>
                      <a:pt x="32" y="294"/>
                    </a:lnTo>
                    <a:lnTo>
                      <a:pt x="23" y="336"/>
                    </a:lnTo>
                    <a:lnTo>
                      <a:pt x="15" y="378"/>
                    </a:lnTo>
                    <a:lnTo>
                      <a:pt x="10" y="395"/>
                    </a:lnTo>
                    <a:lnTo>
                      <a:pt x="7" y="409"/>
                    </a:lnTo>
                    <a:lnTo>
                      <a:pt x="2" y="424"/>
                    </a:lnTo>
                    <a:lnTo>
                      <a:pt x="0" y="441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41" name="Freeform 492">
                <a:extLst>
                  <a:ext uri="{FF2B5EF4-FFF2-40B4-BE49-F238E27FC236}">
                    <a16:creationId xmlns:a16="http://schemas.microsoft.com/office/drawing/2014/main" id="{D34A2108-EAAC-402B-B0CF-D55D8E406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1728"/>
                <a:ext cx="78" cy="490"/>
              </a:xfrm>
              <a:custGeom>
                <a:avLst/>
                <a:gdLst>
                  <a:gd name="T0" fmla="*/ 0 w 78"/>
                  <a:gd name="T1" fmla="*/ 441 h 490"/>
                  <a:gd name="T2" fmla="*/ 5 w 78"/>
                  <a:gd name="T3" fmla="*/ 460 h 490"/>
                  <a:gd name="T4" fmla="*/ 10 w 78"/>
                  <a:gd name="T5" fmla="*/ 473 h 490"/>
                  <a:gd name="T6" fmla="*/ 17 w 78"/>
                  <a:gd name="T7" fmla="*/ 483 h 490"/>
                  <a:gd name="T8" fmla="*/ 22 w 78"/>
                  <a:gd name="T9" fmla="*/ 488 h 490"/>
                  <a:gd name="T10" fmla="*/ 25 w 78"/>
                  <a:gd name="T11" fmla="*/ 490 h 490"/>
                  <a:gd name="T12" fmla="*/ 27 w 78"/>
                  <a:gd name="T13" fmla="*/ 490 h 490"/>
                  <a:gd name="T14" fmla="*/ 30 w 78"/>
                  <a:gd name="T15" fmla="*/ 488 h 490"/>
                  <a:gd name="T16" fmla="*/ 32 w 78"/>
                  <a:gd name="T17" fmla="*/ 487 h 490"/>
                  <a:gd name="T18" fmla="*/ 34 w 78"/>
                  <a:gd name="T19" fmla="*/ 478 h 490"/>
                  <a:gd name="T20" fmla="*/ 35 w 78"/>
                  <a:gd name="T21" fmla="*/ 468 h 490"/>
                  <a:gd name="T22" fmla="*/ 44 w 78"/>
                  <a:gd name="T23" fmla="*/ 412 h 490"/>
                  <a:gd name="T24" fmla="*/ 51 w 78"/>
                  <a:gd name="T25" fmla="*/ 358 h 490"/>
                  <a:gd name="T26" fmla="*/ 56 w 78"/>
                  <a:gd name="T27" fmla="*/ 302 h 490"/>
                  <a:gd name="T28" fmla="*/ 61 w 78"/>
                  <a:gd name="T29" fmla="*/ 245 h 490"/>
                  <a:gd name="T30" fmla="*/ 66 w 78"/>
                  <a:gd name="T31" fmla="*/ 187 h 490"/>
                  <a:gd name="T32" fmla="*/ 71 w 78"/>
                  <a:gd name="T33" fmla="*/ 130 h 490"/>
                  <a:gd name="T34" fmla="*/ 74 w 78"/>
                  <a:gd name="T35" fmla="*/ 73 h 490"/>
                  <a:gd name="T36" fmla="*/ 78 w 78"/>
                  <a:gd name="T37" fmla="*/ 12 h 490"/>
                  <a:gd name="T38" fmla="*/ 76 w 78"/>
                  <a:gd name="T39" fmla="*/ 3 h 490"/>
                  <a:gd name="T40" fmla="*/ 74 w 78"/>
                  <a:gd name="T41" fmla="*/ 0 h 490"/>
                  <a:gd name="T42" fmla="*/ 71 w 78"/>
                  <a:gd name="T43" fmla="*/ 3 h 490"/>
                  <a:gd name="T44" fmla="*/ 69 w 78"/>
                  <a:gd name="T45" fmla="*/ 10 h 490"/>
                  <a:gd name="T46" fmla="*/ 64 w 78"/>
                  <a:gd name="T47" fmla="*/ 59 h 490"/>
                  <a:gd name="T48" fmla="*/ 59 w 78"/>
                  <a:gd name="T49" fmla="*/ 108 h 490"/>
                  <a:gd name="T50" fmla="*/ 54 w 78"/>
                  <a:gd name="T51" fmla="*/ 155 h 490"/>
                  <a:gd name="T52" fmla="*/ 47 w 78"/>
                  <a:gd name="T53" fmla="*/ 203 h 490"/>
                  <a:gd name="T54" fmla="*/ 40 w 78"/>
                  <a:gd name="T55" fmla="*/ 248 h 490"/>
                  <a:gd name="T56" fmla="*/ 32 w 78"/>
                  <a:gd name="T57" fmla="*/ 294 h 490"/>
                  <a:gd name="T58" fmla="*/ 23 w 78"/>
                  <a:gd name="T59" fmla="*/ 336 h 490"/>
                  <a:gd name="T60" fmla="*/ 15 w 78"/>
                  <a:gd name="T61" fmla="*/ 378 h 490"/>
                  <a:gd name="T62" fmla="*/ 10 w 78"/>
                  <a:gd name="T63" fmla="*/ 395 h 490"/>
                  <a:gd name="T64" fmla="*/ 7 w 78"/>
                  <a:gd name="T65" fmla="*/ 409 h 490"/>
                  <a:gd name="T66" fmla="*/ 2 w 78"/>
                  <a:gd name="T67" fmla="*/ 424 h 490"/>
                  <a:gd name="T68" fmla="*/ 0 w 78"/>
                  <a:gd name="T69" fmla="*/ 441 h 49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8" h="490">
                    <a:moveTo>
                      <a:pt x="0" y="441"/>
                    </a:moveTo>
                    <a:lnTo>
                      <a:pt x="5" y="460"/>
                    </a:lnTo>
                    <a:lnTo>
                      <a:pt x="10" y="473"/>
                    </a:lnTo>
                    <a:lnTo>
                      <a:pt x="17" y="483"/>
                    </a:lnTo>
                    <a:lnTo>
                      <a:pt x="22" y="488"/>
                    </a:lnTo>
                    <a:lnTo>
                      <a:pt x="25" y="490"/>
                    </a:lnTo>
                    <a:lnTo>
                      <a:pt x="27" y="490"/>
                    </a:lnTo>
                    <a:lnTo>
                      <a:pt x="30" y="488"/>
                    </a:lnTo>
                    <a:lnTo>
                      <a:pt x="32" y="487"/>
                    </a:lnTo>
                    <a:lnTo>
                      <a:pt x="34" y="478"/>
                    </a:lnTo>
                    <a:lnTo>
                      <a:pt x="35" y="468"/>
                    </a:lnTo>
                    <a:lnTo>
                      <a:pt x="44" y="412"/>
                    </a:lnTo>
                    <a:lnTo>
                      <a:pt x="51" y="358"/>
                    </a:lnTo>
                    <a:lnTo>
                      <a:pt x="56" y="302"/>
                    </a:lnTo>
                    <a:lnTo>
                      <a:pt x="61" y="245"/>
                    </a:lnTo>
                    <a:lnTo>
                      <a:pt x="66" y="187"/>
                    </a:lnTo>
                    <a:lnTo>
                      <a:pt x="71" y="130"/>
                    </a:lnTo>
                    <a:lnTo>
                      <a:pt x="74" y="73"/>
                    </a:lnTo>
                    <a:lnTo>
                      <a:pt x="78" y="12"/>
                    </a:lnTo>
                    <a:lnTo>
                      <a:pt x="76" y="3"/>
                    </a:lnTo>
                    <a:lnTo>
                      <a:pt x="74" y="0"/>
                    </a:lnTo>
                    <a:lnTo>
                      <a:pt x="71" y="3"/>
                    </a:lnTo>
                    <a:lnTo>
                      <a:pt x="69" y="10"/>
                    </a:lnTo>
                    <a:lnTo>
                      <a:pt x="64" y="59"/>
                    </a:lnTo>
                    <a:lnTo>
                      <a:pt x="59" y="108"/>
                    </a:lnTo>
                    <a:lnTo>
                      <a:pt x="54" y="155"/>
                    </a:lnTo>
                    <a:lnTo>
                      <a:pt x="47" y="203"/>
                    </a:lnTo>
                    <a:lnTo>
                      <a:pt x="40" y="248"/>
                    </a:lnTo>
                    <a:lnTo>
                      <a:pt x="32" y="294"/>
                    </a:lnTo>
                    <a:lnTo>
                      <a:pt x="23" y="336"/>
                    </a:lnTo>
                    <a:lnTo>
                      <a:pt x="15" y="378"/>
                    </a:lnTo>
                    <a:lnTo>
                      <a:pt x="10" y="395"/>
                    </a:lnTo>
                    <a:lnTo>
                      <a:pt x="7" y="409"/>
                    </a:lnTo>
                    <a:lnTo>
                      <a:pt x="2" y="424"/>
                    </a:lnTo>
                    <a:lnTo>
                      <a:pt x="0" y="441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42" name="Freeform 493">
                <a:extLst>
                  <a:ext uri="{FF2B5EF4-FFF2-40B4-BE49-F238E27FC236}">
                    <a16:creationId xmlns:a16="http://schemas.microsoft.com/office/drawing/2014/main" id="{5DB7F087-26FB-4D34-993B-537C28207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089"/>
                <a:ext cx="2171" cy="976"/>
              </a:xfrm>
              <a:custGeom>
                <a:avLst/>
                <a:gdLst>
                  <a:gd name="T0" fmla="*/ 1248 w 2171"/>
                  <a:gd name="T1" fmla="*/ 0 h 976"/>
                  <a:gd name="T2" fmla="*/ 1376 w 2171"/>
                  <a:gd name="T3" fmla="*/ 6 h 976"/>
                  <a:gd name="T4" fmla="*/ 1504 w 2171"/>
                  <a:gd name="T5" fmla="*/ 12 h 976"/>
                  <a:gd name="T6" fmla="*/ 1567 w 2171"/>
                  <a:gd name="T7" fmla="*/ 17 h 976"/>
                  <a:gd name="T8" fmla="*/ 1629 w 2171"/>
                  <a:gd name="T9" fmla="*/ 22 h 976"/>
                  <a:gd name="T10" fmla="*/ 1690 w 2171"/>
                  <a:gd name="T11" fmla="*/ 29 h 976"/>
                  <a:gd name="T12" fmla="*/ 1749 w 2171"/>
                  <a:gd name="T13" fmla="*/ 36 h 976"/>
                  <a:gd name="T14" fmla="*/ 1808 w 2171"/>
                  <a:gd name="T15" fmla="*/ 44 h 976"/>
                  <a:gd name="T16" fmla="*/ 1866 w 2171"/>
                  <a:gd name="T17" fmla="*/ 55 h 976"/>
                  <a:gd name="T18" fmla="*/ 1920 w 2171"/>
                  <a:gd name="T19" fmla="*/ 66 h 976"/>
                  <a:gd name="T20" fmla="*/ 1972 w 2171"/>
                  <a:gd name="T21" fmla="*/ 80 h 976"/>
                  <a:gd name="T22" fmla="*/ 2024 w 2171"/>
                  <a:gd name="T23" fmla="*/ 97 h 976"/>
                  <a:gd name="T24" fmla="*/ 2072 w 2171"/>
                  <a:gd name="T25" fmla="*/ 114 h 976"/>
                  <a:gd name="T26" fmla="*/ 2095 w 2171"/>
                  <a:gd name="T27" fmla="*/ 124 h 976"/>
                  <a:gd name="T28" fmla="*/ 2117 w 2171"/>
                  <a:gd name="T29" fmla="*/ 134 h 976"/>
                  <a:gd name="T30" fmla="*/ 2139 w 2171"/>
                  <a:gd name="T31" fmla="*/ 146 h 976"/>
                  <a:gd name="T32" fmla="*/ 2161 w 2171"/>
                  <a:gd name="T33" fmla="*/ 158 h 976"/>
                  <a:gd name="T34" fmla="*/ 2168 w 2171"/>
                  <a:gd name="T35" fmla="*/ 163 h 976"/>
                  <a:gd name="T36" fmla="*/ 2171 w 2171"/>
                  <a:gd name="T37" fmla="*/ 169 h 976"/>
                  <a:gd name="T38" fmla="*/ 2170 w 2171"/>
                  <a:gd name="T39" fmla="*/ 175 h 976"/>
                  <a:gd name="T40" fmla="*/ 2166 w 2171"/>
                  <a:gd name="T41" fmla="*/ 181 h 976"/>
                  <a:gd name="T42" fmla="*/ 623 w 2171"/>
                  <a:gd name="T43" fmla="*/ 960 h 976"/>
                  <a:gd name="T44" fmla="*/ 608 w 2171"/>
                  <a:gd name="T45" fmla="*/ 965 h 976"/>
                  <a:gd name="T46" fmla="*/ 593 w 2171"/>
                  <a:gd name="T47" fmla="*/ 970 h 976"/>
                  <a:gd name="T48" fmla="*/ 577 w 2171"/>
                  <a:gd name="T49" fmla="*/ 974 h 976"/>
                  <a:gd name="T50" fmla="*/ 564 w 2171"/>
                  <a:gd name="T51" fmla="*/ 976 h 976"/>
                  <a:gd name="T52" fmla="*/ 534 w 2171"/>
                  <a:gd name="T53" fmla="*/ 976 h 976"/>
                  <a:gd name="T54" fmla="*/ 507 w 2171"/>
                  <a:gd name="T55" fmla="*/ 972 h 976"/>
                  <a:gd name="T56" fmla="*/ 459 w 2171"/>
                  <a:gd name="T57" fmla="*/ 964 h 976"/>
                  <a:gd name="T58" fmla="*/ 415 w 2171"/>
                  <a:gd name="T59" fmla="*/ 955 h 976"/>
                  <a:gd name="T60" fmla="*/ 375 w 2171"/>
                  <a:gd name="T61" fmla="*/ 949 h 976"/>
                  <a:gd name="T62" fmla="*/ 334 w 2171"/>
                  <a:gd name="T63" fmla="*/ 940 h 976"/>
                  <a:gd name="T64" fmla="*/ 295 w 2171"/>
                  <a:gd name="T65" fmla="*/ 932 h 976"/>
                  <a:gd name="T66" fmla="*/ 258 w 2171"/>
                  <a:gd name="T67" fmla="*/ 923 h 976"/>
                  <a:gd name="T68" fmla="*/ 221 w 2171"/>
                  <a:gd name="T69" fmla="*/ 913 h 976"/>
                  <a:gd name="T70" fmla="*/ 186 w 2171"/>
                  <a:gd name="T71" fmla="*/ 905 h 976"/>
                  <a:gd name="T72" fmla="*/ 181 w 2171"/>
                  <a:gd name="T73" fmla="*/ 889 h 976"/>
                  <a:gd name="T74" fmla="*/ 177 w 2171"/>
                  <a:gd name="T75" fmla="*/ 874 h 976"/>
                  <a:gd name="T76" fmla="*/ 169 w 2171"/>
                  <a:gd name="T77" fmla="*/ 900 h 976"/>
                  <a:gd name="T78" fmla="*/ 130 w 2171"/>
                  <a:gd name="T79" fmla="*/ 889 h 976"/>
                  <a:gd name="T80" fmla="*/ 91 w 2171"/>
                  <a:gd name="T81" fmla="*/ 879 h 976"/>
                  <a:gd name="T82" fmla="*/ 51 w 2171"/>
                  <a:gd name="T83" fmla="*/ 867 h 976"/>
                  <a:gd name="T84" fmla="*/ 10 w 2171"/>
                  <a:gd name="T85" fmla="*/ 856 h 976"/>
                  <a:gd name="T86" fmla="*/ 3 w 2171"/>
                  <a:gd name="T87" fmla="*/ 852 h 976"/>
                  <a:gd name="T88" fmla="*/ 2 w 2171"/>
                  <a:gd name="T89" fmla="*/ 847 h 976"/>
                  <a:gd name="T90" fmla="*/ 0 w 2171"/>
                  <a:gd name="T91" fmla="*/ 842 h 976"/>
                  <a:gd name="T92" fmla="*/ 3 w 2171"/>
                  <a:gd name="T93" fmla="*/ 837 h 976"/>
                  <a:gd name="T94" fmla="*/ 1248 w 2171"/>
                  <a:gd name="T95" fmla="*/ 0 h 97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171" h="976">
                    <a:moveTo>
                      <a:pt x="1248" y="0"/>
                    </a:moveTo>
                    <a:lnTo>
                      <a:pt x="1376" y="6"/>
                    </a:lnTo>
                    <a:lnTo>
                      <a:pt x="1504" y="12"/>
                    </a:lnTo>
                    <a:lnTo>
                      <a:pt x="1567" y="17"/>
                    </a:lnTo>
                    <a:lnTo>
                      <a:pt x="1629" y="22"/>
                    </a:lnTo>
                    <a:lnTo>
                      <a:pt x="1690" y="29"/>
                    </a:lnTo>
                    <a:lnTo>
                      <a:pt x="1749" y="36"/>
                    </a:lnTo>
                    <a:lnTo>
                      <a:pt x="1808" y="44"/>
                    </a:lnTo>
                    <a:lnTo>
                      <a:pt x="1866" y="55"/>
                    </a:lnTo>
                    <a:lnTo>
                      <a:pt x="1920" y="66"/>
                    </a:lnTo>
                    <a:lnTo>
                      <a:pt x="1972" y="80"/>
                    </a:lnTo>
                    <a:lnTo>
                      <a:pt x="2024" y="97"/>
                    </a:lnTo>
                    <a:lnTo>
                      <a:pt x="2072" y="114"/>
                    </a:lnTo>
                    <a:lnTo>
                      <a:pt x="2095" y="124"/>
                    </a:lnTo>
                    <a:lnTo>
                      <a:pt x="2117" y="134"/>
                    </a:lnTo>
                    <a:lnTo>
                      <a:pt x="2139" y="146"/>
                    </a:lnTo>
                    <a:lnTo>
                      <a:pt x="2161" y="158"/>
                    </a:lnTo>
                    <a:lnTo>
                      <a:pt x="2168" y="163"/>
                    </a:lnTo>
                    <a:lnTo>
                      <a:pt x="2171" y="169"/>
                    </a:lnTo>
                    <a:lnTo>
                      <a:pt x="2170" y="175"/>
                    </a:lnTo>
                    <a:lnTo>
                      <a:pt x="2166" y="181"/>
                    </a:lnTo>
                    <a:lnTo>
                      <a:pt x="623" y="960"/>
                    </a:lnTo>
                    <a:lnTo>
                      <a:pt x="608" y="965"/>
                    </a:lnTo>
                    <a:lnTo>
                      <a:pt x="593" y="970"/>
                    </a:lnTo>
                    <a:lnTo>
                      <a:pt x="577" y="974"/>
                    </a:lnTo>
                    <a:lnTo>
                      <a:pt x="564" y="976"/>
                    </a:lnTo>
                    <a:lnTo>
                      <a:pt x="534" y="976"/>
                    </a:lnTo>
                    <a:lnTo>
                      <a:pt x="507" y="972"/>
                    </a:lnTo>
                    <a:lnTo>
                      <a:pt x="459" y="964"/>
                    </a:lnTo>
                    <a:lnTo>
                      <a:pt x="415" y="955"/>
                    </a:lnTo>
                    <a:lnTo>
                      <a:pt x="375" y="949"/>
                    </a:lnTo>
                    <a:lnTo>
                      <a:pt x="334" y="940"/>
                    </a:lnTo>
                    <a:lnTo>
                      <a:pt x="295" y="932"/>
                    </a:lnTo>
                    <a:lnTo>
                      <a:pt x="258" y="923"/>
                    </a:lnTo>
                    <a:lnTo>
                      <a:pt x="221" y="913"/>
                    </a:lnTo>
                    <a:lnTo>
                      <a:pt x="186" y="905"/>
                    </a:lnTo>
                    <a:lnTo>
                      <a:pt x="181" y="889"/>
                    </a:lnTo>
                    <a:lnTo>
                      <a:pt x="177" y="874"/>
                    </a:lnTo>
                    <a:lnTo>
                      <a:pt x="169" y="900"/>
                    </a:lnTo>
                    <a:lnTo>
                      <a:pt x="130" y="889"/>
                    </a:lnTo>
                    <a:lnTo>
                      <a:pt x="91" y="879"/>
                    </a:lnTo>
                    <a:lnTo>
                      <a:pt x="51" y="867"/>
                    </a:lnTo>
                    <a:lnTo>
                      <a:pt x="10" y="856"/>
                    </a:lnTo>
                    <a:lnTo>
                      <a:pt x="3" y="852"/>
                    </a:lnTo>
                    <a:lnTo>
                      <a:pt x="2" y="847"/>
                    </a:lnTo>
                    <a:lnTo>
                      <a:pt x="0" y="842"/>
                    </a:lnTo>
                    <a:lnTo>
                      <a:pt x="3" y="837"/>
                    </a:lnTo>
                    <a:lnTo>
                      <a:pt x="12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43" name="Freeform 494">
                <a:extLst>
                  <a:ext uri="{FF2B5EF4-FFF2-40B4-BE49-F238E27FC236}">
                    <a16:creationId xmlns:a16="http://schemas.microsoft.com/office/drawing/2014/main" id="{D35D3073-704F-42E1-8CE2-D77402AED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089"/>
                <a:ext cx="2171" cy="976"/>
              </a:xfrm>
              <a:custGeom>
                <a:avLst/>
                <a:gdLst>
                  <a:gd name="T0" fmla="*/ 1248 w 2171"/>
                  <a:gd name="T1" fmla="*/ 0 h 976"/>
                  <a:gd name="T2" fmla="*/ 1376 w 2171"/>
                  <a:gd name="T3" fmla="*/ 6 h 976"/>
                  <a:gd name="T4" fmla="*/ 1504 w 2171"/>
                  <a:gd name="T5" fmla="*/ 12 h 976"/>
                  <a:gd name="T6" fmla="*/ 1567 w 2171"/>
                  <a:gd name="T7" fmla="*/ 17 h 976"/>
                  <a:gd name="T8" fmla="*/ 1629 w 2171"/>
                  <a:gd name="T9" fmla="*/ 22 h 976"/>
                  <a:gd name="T10" fmla="*/ 1690 w 2171"/>
                  <a:gd name="T11" fmla="*/ 29 h 976"/>
                  <a:gd name="T12" fmla="*/ 1749 w 2171"/>
                  <a:gd name="T13" fmla="*/ 36 h 976"/>
                  <a:gd name="T14" fmla="*/ 1808 w 2171"/>
                  <a:gd name="T15" fmla="*/ 44 h 976"/>
                  <a:gd name="T16" fmla="*/ 1866 w 2171"/>
                  <a:gd name="T17" fmla="*/ 55 h 976"/>
                  <a:gd name="T18" fmla="*/ 1920 w 2171"/>
                  <a:gd name="T19" fmla="*/ 66 h 976"/>
                  <a:gd name="T20" fmla="*/ 1972 w 2171"/>
                  <a:gd name="T21" fmla="*/ 80 h 976"/>
                  <a:gd name="T22" fmla="*/ 2024 w 2171"/>
                  <a:gd name="T23" fmla="*/ 97 h 976"/>
                  <a:gd name="T24" fmla="*/ 2072 w 2171"/>
                  <a:gd name="T25" fmla="*/ 114 h 976"/>
                  <a:gd name="T26" fmla="*/ 2095 w 2171"/>
                  <a:gd name="T27" fmla="*/ 124 h 976"/>
                  <a:gd name="T28" fmla="*/ 2117 w 2171"/>
                  <a:gd name="T29" fmla="*/ 134 h 976"/>
                  <a:gd name="T30" fmla="*/ 2139 w 2171"/>
                  <a:gd name="T31" fmla="*/ 146 h 976"/>
                  <a:gd name="T32" fmla="*/ 2161 w 2171"/>
                  <a:gd name="T33" fmla="*/ 158 h 976"/>
                  <a:gd name="T34" fmla="*/ 2168 w 2171"/>
                  <a:gd name="T35" fmla="*/ 163 h 976"/>
                  <a:gd name="T36" fmla="*/ 2171 w 2171"/>
                  <a:gd name="T37" fmla="*/ 169 h 976"/>
                  <a:gd name="T38" fmla="*/ 2170 w 2171"/>
                  <a:gd name="T39" fmla="*/ 175 h 976"/>
                  <a:gd name="T40" fmla="*/ 2166 w 2171"/>
                  <a:gd name="T41" fmla="*/ 181 h 976"/>
                  <a:gd name="T42" fmla="*/ 623 w 2171"/>
                  <a:gd name="T43" fmla="*/ 960 h 976"/>
                  <a:gd name="T44" fmla="*/ 608 w 2171"/>
                  <a:gd name="T45" fmla="*/ 965 h 976"/>
                  <a:gd name="T46" fmla="*/ 593 w 2171"/>
                  <a:gd name="T47" fmla="*/ 970 h 976"/>
                  <a:gd name="T48" fmla="*/ 577 w 2171"/>
                  <a:gd name="T49" fmla="*/ 974 h 976"/>
                  <a:gd name="T50" fmla="*/ 564 w 2171"/>
                  <a:gd name="T51" fmla="*/ 976 h 976"/>
                  <a:gd name="T52" fmla="*/ 534 w 2171"/>
                  <a:gd name="T53" fmla="*/ 976 h 976"/>
                  <a:gd name="T54" fmla="*/ 507 w 2171"/>
                  <a:gd name="T55" fmla="*/ 972 h 976"/>
                  <a:gd name="T56" fmla="*/ 459 w 2171"/>
                  <a:gd name="T57" fmla="*/ 964 h 976"/>
                  <a:gd name="T58" fmla="*/ 415 w 2171"/>
                  <a:gd name="T59" fmla="*/ 955 h 976"/>
                  <a:gd name="T60" fmla="*/ 375 w 2171"/>
                  <a:gd name="T61" fmla="*/ 949 h 976"/>
                  <a:gd name="T62" fmla="*/ 334 w 2171"/>
                  <a:gd name="T63" fmla="*/ 940 h 976"/>
                  <a:gd name="T64" fmla="*/ 295 w 2171"/>
                  <a:gd name="T65" fmla="*/ 932 h 976"/>
                  <a:gd name="T66" fmla="*/ 258 w 2171"/>
                  <a:gd name="T67" fmla="*/ 923 h 976"/>
                  <a:gd name="T68" fmla="*/ 221 w 2171"/>
                  <a:gd name="T69" fmla="*/ 913 h 976"/>
                  <a:gd name="T70" fmla="*/ 186 w 2171"/>
                  <a:gd name="T71" fmla="*/ 905 h 976"/>
                  <a:gd name="T72" fmla="*/ 181 w 2171"/>
                  <a:gd name="T73" fmla="*/ 889 h 976"/>
                  <a:gd name="T74" fmla="*/ 177 w 2171"/>
                  <a:gd name="T75" fmla="*/ 874 h 976"/>
                  <a:gd name="T76" fmla="*/ 169 w 2171"/>
                  <a:gd name="T77" fmla="*/ 900 h 976"/>
                  <a:gd name="T78" fmla="*/ 130 w 2171"/>
                  <a:gd name="T79" fmla="*/ 889 h 976"/>
                  <a:gd name="T80" fmla="*/ 91 w 2171"/>
                  <a:gd name="T81" fmla="*/ 879 h 976"/>
                  <a:gd name="T82" fmla="*/ 51 w 2171"/>
                  <a:gd name="T83" fmla="*/ 867 h 976"/>
                  <a:gd name="T84" fmla="*/ 10 w 2171"/>
                  <a:gd name="T85" fmla="*/ 856 h 976"/>
                  <a:gd name="T86" fmla="*/ 3 w 2171"/>
                  <a:gd name="T87" fmla="*/ 852 h 976"/>
                  <a:gd name="T88" fmla="*/ 2 w 2171"/>
                  <a:gd name="T89" fmla="*/ 847 h 976"/>
                  <a:gd name="T90" fmla="*/ 0 w 2171"/>
                  <a:gd name="T91" fmla="*/ 842 h 976"/>
                  <a:gd name="T92" fmla="*/ 3 w 2171"/>
                  <a:gd name="T93" fmla="*/ 837 h 976"/>
                  <a:gd name="T94" fmla="*/ 1248 w 2171"/>
                  <a:gd name="T95" fmla="*/ 0 h 97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171" h="976">
                    <a:moveTo>
                      <a:pt x="1248" y="0"/>
                    </a:moveTo>
                    <a:lnTo>
                      <a:pt x="1376" y="6"/>
                    </a:lnTo>
                    <a:lnTo>
                      <a:pt x="1504" y="12"/>
                    </a:lnTo>
                    <a:lnTo>
                      <a:pt x="1567" y="17"/>
                    </a:lnTo>
                    <a:lnTo>
                      <a:pt x="1629" y="22"/>
                    </a:lnTo>
                    <a:lnTo>
                      <a:pt x="1690" y="29"/>
                    </a:lnTo>
                    <a:lnTo>
                      <a:pt x="1749" y="36"/>
                    </a:lnTo>
                    <a:lnTo>
                      <a:pt x="1808" y="44"/>
                    </a:lnTo>
                    <a:lnTo>
                      <a:pt x="1866" y="55"/>
                    </a:lnTo>
                    <a:lnTo>
                      <a:pt x="1920" y="66"/>
                    </a:lnTo>
                    <a:lnTo>
                      <a:pt x="1972" y="80"/>
                    </a:lnTo>
                    <a:lnTo>
                      <a:pt x="2024" y="97"/>
                    </a:lnTo>
                    <a:lnTo>
                      <a:pt x="2072" y="114"/>
                    </a:lnTo>
                    <a:lnTo>
                      <a:pt x="2095" y="124"/>
                    </a:lnTo>
                    <a:lnTo>
                      <a:pt x="2117" y="134"/>
                    </a:lnTo>
                    <a:lnTo>
                      <a:pt x="2139" y="146"/>
                    </a:lnTo>
                    <a:lnTo>
                      <a:pt x="2161" y="158"/>
                    </a:lnTo>
                    <a:lnTo>
                      <a:pt x="2168" y="163"/>
                    </a:lnTo>
                    <a:lnTo>
                      <a:pt x="2171" y="169"/>
                    </a:lnTo>
                    <a:lnTo>
                      <a:pt x="2170" y="175"/>
                    </a:lnTo>
                    <a:lnTo>
                      <a:pt x="2166" y="181"/>
                    </a:lnTo>
                    <a:lnTo>
                      <a:pt x="623" y="960"/>
                    </a:lnTo>
                    <a:lnTo>
                      <a:pt x="608" y="965"/>
                    </a:lnTo>
                    <a:lnTo>
                      <a:pt x="593" y="970"/>
                    </a:lnTo>
                    <a:lnTo>
                      <a:pt x="577" y="974"/>
                    </a:lnTo>
                    <a:lnTo>
                      <a:pt x="564" y="976"/>
                    </a:lnTo>
                    <a:lnTo>
                      <a:pt x="534" y="976"/>
                    </a:lnTo>
                    <a:lnTo>
                      <a:pt x="507" y="972"/>
                    </a:lnTo>
                    <a:lnTo>
                      <a:pt x="459" y="964"/>
                    </a:lnTo>
                    <a:lnTo>
                      <a:pt x="415" y="955"/>
                    </a:lnTo>
                    <a:lnTo>
                      <a:pt x="375" y="949"/>
                    </a:lnTo>
                    <a:lnTo>
                      <a:pt x="334" y="940"/>
                    </a:lnTo>
                    <a:lnTo>
                      <a:pt x="295" y="932"/>
                    </a:lnTo>
                    <a:lnTo>
                      <a:pt x="258" y="923"/>
                    </a:lnTo>
                    <a:lnTo>
                      <a:pt x="221" y="913"/>
                    </a:lnTo>
                    <a:lnTo>
                      <a:pt x="186" y="905"/>
                    </a:lnTo>
                    <a:lnTo>
                      <a:pt x="181" y="889"/>
                    </a:lnTo>
                    <a:lnTo>
                      <a:pt x="177" y="874"/>
                    </a:lnTo>
                    <a:lnTo>
                      <a:pt x="169" y="900"/>
                    </a:lnTo>
                    <a:lnTo>
                      <a:pt x="130" y="889"/>
                    </a:lnTo>
                    <a:lnTo>
                      <a:pt x="91" y="879"/>
                    </a:lnTo>
                    <a:lnTo>
                      <a:pt x="51" y="867"/>
                    </a:lnTo>
                    <a:lnTo>
                      <a:pt x="10" y="856"/>
                    </a:lnTo>
                    <a:lnTo>
                      <a:pt x="3" y="852"/>
                    </a:lnTo>
                    <a:lnTo>
                      <a:pt x="2" y="847"/>
                    </a:lnTo>
                    <a:lnTo>
                      <a:pt x="0" y="842"/>
                    </a:lnTo>
                    <a:lnTo>
                      <a:pt x="3" y="837"/>
                    </a:lnTo>
                    <a:lnTo>
                      <a:pt x="1248" y="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44" name="Freeform 495">
                <a:extLst>
                  <a:ext uri="{FF2B5EF4-FFF2-40B4-BE49-F238E27FC236}">
                    <a16:creationId xmlns:a16="http://schemas.microsoft.com/office/drawing/2014/main" id="{A578E2A4-DD9B-41A5-9E3C-946965B65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774"/>
                <a:ext cx="137" cy="127"/>
              </a:xfrm>
              <a:custGeom>
                <a:avLst/>
                <a:gdLst>
                  <a:gd name="T0" fmla="*/ 69 w 137"/>
                  <a:gd name="T1" fmla="*/ 127 h 127"/>
                  <a:gd name="T2" fmla="*/ 83 w 137"/>
                  <a:gd name="T3" fmla="*/ 125 h 127"/>
                  <a:gd name="T4" fmla="*/ 96 w 137"/>
                  <a:gd name="T5" fmla="*/ 122 h 127"/>
                  <a:gd name="T6" fmla="*/ 106 w 137"/>
                  <a:gd name="T7" fmla="*/ 115 h 127"/>
                  <a:gd name="T8" fmla="*/ 116 w 137"/>
                  <a:gd name="T9" fmla="*/ 108 h 127"/>
                  <a:gd name="T10" fmla="*/ 125 w 137"/>
                  <a:gd name="T11" fmla="*/ 98 h 127"/>
                  <a:gd name="T12" fmla="*/ 132 w 137"/>
                  <a:gd name="T13" fmla="*/ 88 h 127"/>
                  <a:gd name="T14" fmla="*/ 135 w 137"/>
                  <a:gd name="T15" fmla="*/ 76 h 127"/>
                  <a:gd name="T16" fmla="*/ 137 w 137"/>
                  <a:gd name="T17" fmla="*/ 62 h 127"/>
                  <a:gd name="T18" fmla="*/ 135 w 137"/>
                  <a:gd name="T19" fmla="*/ 51 h 127"/>
                  <a:gd name="T20" fmla="*/ 132 w 137"/>
                  <a:gd name="T21" fmla="*/ 39 h 127"/>
                  <a:gd name="T22" fmla="*/ 125 w 137"/>
                  <a:gd name="T23" fmla="*/ 29 h 127"/>
                  <a:gd name="T24" fmla="*/ 116 w 137"/>
                  <a:gd name="T25" fmla="*/ 18 h 127"/>
                  <a:gd name="T26" fmla="*/ 106 w 137"/>
                  <a:gd name="T27" fmla="*/ 12 h 127"/>
                  <a:gd name="T28" fmla="*/ 96 w 137"/>
                  <a:gd name="T29" fmla="*/ 5 h 127"/>
                  <a:gd name="T30" fmla="*/ 83 w 137"/>
                  <a:gd name="T31" fmla="*/ 2 h 127"/>
                  <a:gd name="T32" fmla="*/ 69 w 137"/>
                  <a:gd name="T33" fmla="*/ 0 h 127"/>
                  <a:gd name="T34" fmla="*/ 56 w 137"/>
                  <a:gd name="T35" fmla="*/ 2 h 127"/>
                  <a:gd name="T36" fmla="*/ 42 w 137"/>
                  <a:gd name="T37" fmla="*/ 5 h 127"/>
                  <a:gd name="T38" fmla="*/ 30 w 137"/>
                  <a:gd name="T39" fmla="*/ 12 h 127"/>
                  <a:gd name="T40" fmla="*/ 20 w 137"/>
                  <a:gd name="T41" fmla="*/ 18 h 127"/>
                  <a:gd name="T42" fmla="*/ 12 w 137"/>
                  <a:gd name="T43" fmla="*/ 29 h 127"/>
                  <a:gd name="T44" fmla="*/ 5 w 137"/>
                  <a:gd name="T45" fmla="*/ 39 h 127"/>
                  <a:gd name="T46" fmla="*/ 2 w 137"/>
                  <a:gd name="T47" fmla="*/ 51 h 127"/>
                  <a:gd name="T48" fmla="*/ 0 w 137"/>
                  <a:gd name="T49" fmla="*/ 62 h 127"/>
                  <a:gd name="T50" fmla="*/ 2 w 137"/>
                  <a:gd name="T51" fmla="*/ 76 h 127"/>
                  <a:gd name="T52" fmla="*/ 5 w 137"/>
                  <a:gd name="T53" fmla="*/ 88 h 127"/>
                  <a:gd name="T54" fmla="*/ 12 w 137"/>
                  <a:gd name="T55" fmla="*/ 98 h 127"/>
                  <a:gd name="T56" fmla="*/ 20 w 137"/>
                  <a:gd name="T57" fmla="*/ 108 h 127"/>
                  <a:gd name="T58" fmla="*/ 30 w 137"/>
                  <a:gd name="T59" fmla="*/ 115 h 127"/>
                  <a:gd name="T60" fmla="*/ 42 w 137"/>
                  <a:gd name="T61" fmla="*/ 122 h 127"/>
                  <a:gd name="T62" fmla="*/ 56 w 137"/>
                  <a:gd name="T63" fmla="*/ 125 h 127"/>
                  <a:gd name="T64" fmla="*/ 69 w 137"/>
                  <a:gd name="T65" fmla="*/ 127 h 12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7" h="127">
                    <a:moveTo>
                      <a:pt x="69" y="127"/>
                    </a:moveTo>
                    <a:lnTo>
                      <a:pt x="83" y="125"/>
                    </a:lnTo>
                    <a:lnTo>
                      <a:pt x="96" y="122"/>
                    </a:lnTo>
                    <a:lnTo>
                      <a:pt x="106" y="115"/>
                    </a:lnTo>
                    <a:lnTo>
                      <a:pt x="116" y="108"/>
                    </a:lnTo>
                    <a:lnTo>
                      <a:pt x="125" y="98"/>
                    </a:lnTo>
                    <a:lnTo>
                      <a:pt x="132" y="88"/>
                    </a:lnTo>
                    <a:lnTo>
                      <a:pt x="135" y="76"/>
                    </a:lnTo>
                    <a:lnTo>
                      <a:pt x="137" y="62"/>
                    </a:lnTo>
                    <a:lnTo>
                      <a:pt x="135" y="51"/>
                    </a:lnTo>
                    <a:lnTo>
                      <a:pt x="132" y="39"/>
                    </a:lnTo>
                    <a:lnTo>
                      <a:pt x="125" y="29"/>
                    </a:lnTo>
                    <a:lnTo>
                      <a:pt x="116" y="18"/>
                    </a:lnTo>
                    <a:lnTo>
                      <a:pt x="106" y="12"/>
                    </a:lnTo>
                    <a:lnTo>
                      <a:pt x="96" y="5"/>
                    </a:lnTo>
                    <a:lnTo>
                      <a:pt x="83" y="2"/>
                    </a:lnTo>
                    <a:lnTo>
                      <a:pt x="69" y="0"/>
                    </a:lnTo>
                    <a:lnTo>
                      <a:pt x="56" y="2"/>
                    </a:lnTo>
                    <a:lnTo>
                      <a:pt x="42" y="5"/>
                    </a:lnTo>
                    <a:lnTo>
                      <a:pt x="30" y="12"/>
                    </a:lnTo>
                    <a:lnTo>
                      <a:pt x="20" y="18"/>
                    </a:lnTo>
                    <a:lnTo>
                      <a:pt x="12" y="29"/>
                    </a:lnTo>
                    <a:lnTo>
                      <a:pt x="5" y="39"/>
                    </a:lnTo>
                    <a:lnTo>
                      <a:pt x="2" y="51"/>
                    </a:lnTo>
                    <a:lnTo>
                      <a:pt x="0" y="62"/>
                    </a:lnTo>
                    <a:lnTo>
                      <a:pt x="2" y="76"/>
                    </a:lnTo>
                    <a:lnTo>
                      <a:pt x="5" y="88"/>
                    </a:lnTo>
                    <a:lnTo>
                      <a:pt x="12" y="98"/>
                    </a:lnTo>
                    <a:lnTo>
                      <a:pt x="20" y="108"/>
                    </a:lnTo>
                    <a:lnTo>
                      <a:pt x="30" y="115"/>
                    </a:lnTo>
                    <a:lnTo>
                      <a:pt x="42" y="122"/>
                    </a:lnTo>
                    <a:lnTo>
                      <a:pt x="56" y="125"/>
                    </a:lnTo>
                    <a:lnTo>
                      <a:pt x="69" y="127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45" name="Freeform 496">
                <a:extLst>
                  <a:ext uri="{FF2B5EF4-FFF2-40B4-BE49-F238E27FC236}">
                    <a16:creationId xmlns:a16="http://schemas.microsoft.com/office/drawing/2014/main" id="{3D85DE22-5C63-495C-92D0-86114E0B1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774"/>
                <a:ext cx="137" cy="127"/>
              </a:xfrm>
              <a:custGeom>
                <a:avLst/>
                <a:gdLst>
                  <a:gd name="T0" fmla="*/ 69 w 137"/>
                  <a:gd name="T1" fmla="*/ 127 h 127"/>
                  <a:gd name="T2" fmla="*/ 83 w 137"/>
                  <a:gd name="T3" fmla="*/ 125 h 127"/>
                  <a:gd name="T4" fmla="*/ 96 w 137"/>
                  <a:gd name="T5" fmla="*/ 122 h 127"/>
                  <a:gd name="T6" fmla="*/ 106 w 137"/>
                  <a:gd name="T7" fmla="*/ 115 h 127"/>
                  <a:gd name="T8" fmla="*/ 116 w 137"/>
                  <a:gd name="T9" fmla="*/ 108 h 127"/>
                  <a:gd name="T10" fmla="*/ 125 w 137"/>
                  <a:gd name="T11" fmla="*/ 98 h 127"/>
                  <a:gd name="T12" fmla="*/ 132 w 137"/>
                  <a:gd name="T13" fmla="*/ 88 h 127"/>
                  <a:gd name="T14" fmla="*/ 135 w 137"/>
                  <a:gd name="T15" fmla="*/ 76 h 127"/>
                  <a:gd name="T16" fmla="*/ 137 w 137"/>
                  <a:gd name="T17" fmla="*/ 62 h 127"/>
                  <a:gd name="T18" fmla="*/ 135 w 137"/>
                  <a:gd name="T19" fmla="*/ 51 h 127"/>
                  <a:gd name="T20" fmla="*/ 132 w 137"/>
                  <a:gd name="T21" fmla="*/ 39 h 127"/>
                  <a:gd name="T22" fmla="*/ 125 w 137"/>
                  <a:gd name="T23" fmla="*/ 29 h 127"/>
                  <a:gd name="T24" fmla="*/ 116 w 137"/>
                  <a:gd name="T25" fmla="*/ 18 h 127"/>
                  <a:gd name="T26" fmla="*/ 106 w 137"/>
                  <a:gd name="T27" fmla="*/ 12 h 127"/>
                  <a:gd name="T28" fmla="*/ 96 w 137"/>
                  <a:gd name="T29" fmla="*/ 5 h 127"/>
                  <a:gd name="T30" fmla="*/ 83 w 137"/>
                  <a:gd name="T31" fmla="*/ 2 h 127"/>
                  <a:gd name="T32" fmla="*/ 69 w 137"/>
                  <a:gd name="T33" fmla="*/ 0 h 127"/>
                  <a:gd name="T34" fmla="*/ 56 w 137"/>
                  <a:gd name="T35" fmla="*/ 2 h 127"/>
                  <a:gd name="T36" fmla="*/ 42 w 137"/>
                  <a:gd name="T37" fmla="*/ 5 h 127"/>
                  <a:gd name="T38" fmla="*/ 30 w 137"/>
                  <a:gd name="T39" fmla="*/ 12 h 127"/>
                  <a:gd name="T40" fmla="*/ 20 w 137"/>
                  <a:gd name="T41" fmla="*/ 18 h 127"/>
                  <a:gd name="T42" fmla="*/ 12 w 137"/>
                  <a:gd name="T43" fmla="*/ 29 h 127"/>
                  <a:gd name="T44" fmla="*/ 5 w 137"/>
                  <a:gd name="T45" fmla="*/ 39 h 127"/>
                  <a:gd name="T46" fmla="*/ 2 w 137"/>
                  <a:gd name="T47" fmla="*/ 51 h 127"/>
                  <a:gd name="T48" fmla="*/ 0 w 137"/>
                  <a:gd name="T49" fmla="*/ 62 h 127"/>
                  <a:gd name="T50" fmla="*/ 2 w 137"/>
                  <a:gd name="T51" fmla="*/ 76 h 127"/>
                  <a:gd name="T52" fmla="*/ 5 w 137"/>
                  <a:gd name="T53" fmla="*/ 88 h 127"/>
                  <a:gd name="T54" fmla="*/ 12 w 137"/>
                  <a:gd name="T55" fmla="*/ 98 h 127"/>
                  <a:gd name="T56" fmla="*/ 20 w 137"/>
                  <a:gd name="T57" fmla="*/ 108 h 127"/>
                  <a:gd name="T58" fmla="*/ 30 w 137"/>
                  <a:gd name="T59" fmla="*/ 115 h 127"/>
                  <a:gd name="T60" fmla="*/ 42 w 137"/>
                  <a:gd name="T61" fmla="*/ 122 h 127"/>
                  <a:gd name="T62" fmla="*/ 56 w 137"/>
                  <a:gd name="T63" fmla="*/ 125 h 127"/>
                  <a:gd name="T64" fmla="*/ 69 w 137"/>
                  <a:gd name="T65" fmla="*/ 127 h 12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7" h="127">
                    <a:moveTo>
                      <a:pt x="69" y="127"/>
                    </a:moveTo>
                    <a:lnTo>
                      <a:pt x="83" y="125"/>
                    </a:lnTo>
                    <a:lnTo>
                      <a:pt x="96" y="122"/>
                    </a:lnTo>
                    <a:lnTo>
                      <a:pt x="106" y="115"/>
                    </a:lnTo>
                    <a:lnTo>
                      <a:pt x="116" y="108"/>
                    </a:lnTo>
                    <a:lnTo>
                      <a:pt x="125" y="98"/>
                    </a:lnTo>
                    <a:lnTo>
                      <a:pt x="132" y="88"/>
                    </a:lnTo>
                    <a:lnTo>
                      <a:pt x="135" y="76"/>
                    </a:lnTo>
                    <a:lnTo>
                      <a:pt x="137" y="62"/>
                    </a:lnTo>
                    <a:lnTo>
                      <a:pt x="135" y="51"/>
                    </a:lnTo>
                    <a:lnTo>
                      <a:pt x="132" y="39"/>
                    </a:lnTo>
                    <a:lnTo>
                      <a:pt x="125" y="29"/>
                    </a:lnTo>
                    <a:lnTo>
                      <a:pt x="116" y="18"/>
                    </a:lnTo>
                    <a:lnTo>
                      <a:pt x="106" y="12"/>
                    </a:lnTo>
                    <a:lnTo>
                      <a:pt x="96" y="5"/>
                    </a:lnTo>
                    <a:lnTo>
                      <a:pt x="83" y="2"/>
                    </a:lnTo>
                    <a:lnTo>
                      <a:pt x="69" y="0"/>
                    </a:lnTo>
                    <a:lnTo>
                      <a:pt x="56" y="2"/>
                    </a:lnTo>
                    <a:lnTo>
                      <a:pt x="42" y="5"/>
                    </a:lnTo>
                    <a:lnTo>
                      <a:pt x="30" y="12"/>
                    </a:lnTo>
                    <a:lnTo>
                      <a:pt x="20" y="18"/>
                    </a:lnTo>
                    <a:lnTo>
                      <a:pt x="12" y="29"/>
                    </a:lnTo>
                    <a:lnTo>
                      <a:pt x="5" y="39"/>
                    </a:lnTo>
                    <a:lnTo>
                      <a:pt x="2" y="51"/>
                    </a:lnTo>
                    <a:lnTo>
                      <a:pt x="0" y="62"/>
                    </a:lnTo>
                    <a:lnTo>
                      <a:pt x="2" y="76"/>
                    </a:lnTo>
                    <a:lnTo>
                      <a:pt x="5" y="88"/>
                    </a:lnTo>
                    <a:lnTo>
                      <a:pt x="12" y="98"/>
                    </a:lnTo>
                    <a:lnTo>
                      <a:pt x="20" y="108"/>
                    </a:lnTo>
                    <a:lnTo>
                      <a:pt x="30" y="115"/>
                    </a:lnTo>
                    <a:lnTo>
                      <a:pt x="42" y="122"/>
                    </a:lnTo>
                    <a:lnTo>
                      <a:pt x="56" y="125"/>
                    </a:lnTo>
                    <a:lnTo>
                      <a:pt x="69" y="127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46" name="Line 497">
                <a:extLst>
                  <a:ext uri="{FF2B5EF4-FFF2-40B4-BE49-F238E27FC236}">
                    <a16:creationId xmlns:a16="http://schemas.microsoft.com/office/drawing/2014/main" id="{69FB081B-6FC4-4615-B7A8-280235B0E8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35" y="1517"/>
                <a:ext cx="385" cy="229"/>
              </a:xfrm>
              <a:prstGeom prst="line">
                <a:avLst/>
              </a:pr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47" name="Freeform 498">
                <a:extLst>
                  <a:ext uri="{FF2B5EF4-FFF2-40B4-BE49-F238E27FC236}">
                    <a16:creationId xmlns:a16="http://schemas.microsoft.com/office/drawing/2014/main" id="{91862470-AC98-4342-9D56-DB46DF18A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326"/>
                <a:ext cx="1049" cy="58"/>
              </a:xfrm>
              <a:custGeom>
                <a:avLst/>
                <a:gdLst>
                  <a:gd name="T0" fmla="*/ 1049 w 1049"/>
                  <a:gd name="T1" fmla="*/ 34 h 58"/>
                  <a:gd name="T2" fmla="*/ 1039 w 1049"/>
                  <a:gd name="T3" fmla="*/ 36 h 58"/>
                  <a:gd name="T4" fmla="*/ 1030 w 1049"/>
                  <a:gd name="T5" fmla="*/ 36 h 58"/>
                  <a:gd name="T6" fmla="*/ 1022 w 1049"/>
                  <a:gd name="T7" fmla="*/ 34 h 58"/>
                  <a:gd name="T8" fmla="*/ 1010 w 1049"/>
                  <a:gd name="T9" fmla="*/ 30 h 58"/>
                  <a:gd name="T10" fmla="*/ 970 w 1049"/>
                  <a:gd name="T11" fmla="*/ 37 h 58"/>
                  <a:gd name="T12" fmla="*/ 926 w 1049"/>
                  <a:gd name="T13" fmla="*/ 44 h 58"/>
                  <a:gd name="T14" fmla="*/ 882 w 1049"/>
                  <a:gd name="T15" fmla="*/ 49 h 58"/>
                  <a:gd name="T16" fmla="*/ 835 w 1049"/>
                  <a:gd name="T17" fmla="*/ 52 h 58"/>
                  <a:gd name="T18" fmla="*/ 787 w 1049"/>
                  <a:gd name="T19" fmla="*/ 56 h 58"/>
                  <a:gd name="T20" fmla="*/ 740 w 1049"/>
                  <a:gd name="T21" fmla="*/ 58 h 58"/>
                  <a:gd name="T22" fmla="*/ 691 w 1049"/>
                  <a:gd name="T23" fmla="*/ 58 h 58"/>
                  <a:gd name="T24" fmla="*/ 640 w 1049"/>
                  <a:gd name="T25" fmla="*/ 58 h 58"/>
                  <a:gd name="T26" fmla="*/ 537 w 1049"/>
                  <a:gd name="T27" fmla="*/ 54 h 58"/>
                  <a:gd name="T28" fmla="*/ 431 w 1049"/>
                  <a:gd name="T29" fmla="*/ 49 h 58"/>
                  <a:gd name="T30" fmla="*/ 325 w 1049"/>
                  <a:gd name="T31" fmla="*/ 39 h 58"/>
                  <a:gd name="T32" fmla="*/ 215 w 1049"/>
                  <a:gd name="T33" fmla="*/ 29 h 58"/>
                  <a:gd name="T34" fmla="*/ 213 w 1049"/>
                  <a:gd name="T35" fmla="*/ 22 h 58"/>
                  <a:gd name="T36" fmla="*/ 210 w 1049"/>
                  <a:gd name="T37" fmla="*/ 19 h 58"/>
                  <a:gd name="T38" fmla="*/ 144 w 1049"/>
                  <a:gd name="T39" fmla="*/ 12 h 58"/>
                  <a:gd name="T40" fmla="*/ 139 w 1049"/>
                  <a:gd name="T41" fmla="*/ 12 h 58"/>
                  <a:gd name="T42" fmla="*/ 134 w 1049"/>
                  <a:gd name="T43" fmla="*/ 14 h 58"/>
                  <a:gd name="T44" fmla="*/ 130 w 1049"/>
                  <a:gd name="T45" fmla="*/ 15 h 58"/>
                  <a:gd name="T46" fmla="*/ 129 w 1049"/>
                  <a:gd name="T47" fmla="*/ 17 h 58"/>
                  <a:gd name="T48" fmla="*/ 97 w 1049"/>
                  <a:gd name="T49" fmla="*/ 14 h 58"/>
                  <a:gd name="T50" fmla="*/ 65 w 1049"/>
                  <a:gd name="T51" fmla="*/ 9 h 58"/>
                  <a:gd name="T52" fmla="*/ 33 w 1049"/>
                  <a:gd name="T53" fmla="*/ 5 h 58"/>
                  <a:gd name="T54" fmla="*/ 0 w 1049"/>
                  <a:gd name="T55" fmla="*/ 0 h 5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049" h="58">
                    <a:moveTo>
                      <a:pt x="1049" y="34"/>
                    </a:moveTo>
                    <a:lnTo>
                      <a:pt x="1039" y="36"/>
                    </a:lnTo>
                    <a:lnTo>
                      <a:pt x="1030" y="36"/>
                    </a:lnTo>
                    <a:lnTo>
                      <a:pt x="1022" y="34"/>
                    </a:lnTo>
                    <a:lnTo>
                      <a:pt x="1010" y="30"/>
                    </a:lnTo>
                    <a:lnTo>
                      <a:pt x="970" y="37"/>
                    </a:lnTo>
                    <a:lnTo>
                      <a:pt x="926" y="44"/>
                    </a:lnTo>
                    <a:lnTo>
                      <a:pt x="882" y="49"/>
                    </a:lnTo>
                    <a:lnTo>
                      <a:pt x="835" y="52"/>
                    </a:lnTo>
                    <a:lnTo>
                      <a:pt x="787" y="56"/>
                    </a:lnTo>
                    <a:lnTo>
                      <a:pt x="740" y="58"/>
                    </a:lnTo>
                    <a:lnTo>
                      <a:pt x="691" y="58"/>
                    </a:lnTo>
                    <a:lnTo>
                      <a:pt x="640" y="58"/>
                    </a:lnTo>
                    <a:lnTo>
                      <a:pt x="537" y="54"/>
                    </a:lnTo>
                    <a:lnTo>
                      <a:pt x="431" y="49"/>
                    </a:lnTo>
                    <a:lnTo>
                      <a:pt x="325" y="39"/>
                    </a:lnTo>
                    <a:lnTo>
                      <a:pt x="215" y="29"/>
                    </a:lnTo>
                    <a:lnTo>
                      <a:pt x="213" y="22"/>
                    </a:lnTo>
                    <a:lnTo>
                      <a:pt x="210" y="19"/>
                    </a:lnTo>
                    <a:lnTo>
                      <a:pt x="144" y="12"/>
                    </a:lnTo>
                    <a:lnTo>
                      <a:pt x="139" y="12"/>
                    </a:lnTo>
                    <a:lnTo>
                      <a:pt x="134" y="14"/>
                    </a:lnTo>
                    <a:lnTo>
                      <a:pt x="130" y="15"/>
                    </a:lnTo>
                    <a:lnTo>
                      <a:pt x="129" y="17"/>
                    </a:lnTo>
                    <a:lnTo>
                      <a:pt x="97" y="14"/>
                    </a:lnTo>
                    <a:lnTo>
                      <a:pt x="65" y="9"/>
                    </a:lnTo>
                    <a:lnTo>
                      <a:pt x="33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48" name="Freeform 499">
                <a:extLst>
                  <a:ext uri="{FF2B5EF4-FFF2-40B4-BE49-F238E27FC236}">
                    <a16:creationId xmlns:a16="http://schemas.microsoft.com/office/drawing/2014/main" id="{F4891331-C420-4E0F-AE77-EE734ABAB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1746"/>
                <a:ext cx="919" cy="271"/>
              </a:xfrm>
              <a:custGeom>
                <a:avLst/>
                <a:gdLst>
                  <a:gd name="T0" fmla="*/ 919 w 919"/>
                  <a:gd name="T1" fmla="*/ 70 h 271"/>
                  <a:gd name="T2" fmla="*/ 314 w 919"/>
                  <a:gd name="T3" fmla="*/ 262 h 271"/>
                  <a:gd name="T4" fmla="*/ 289 w 919"/>
                  <a:gd name="T5" fmla="*/ 267 h 271"/>
                  <a:gd name="T6" fmla="*/ 260 w 919"/>
                  <a:gd name="T7" fmla="*/ 271 h 271"/>
                  <a:gd name="T8" fmla="*/ 227 w 919"/>
                  <a:gd name="T9" fmla="*/ 271 h 271"/>
                  <a:gd name="T10" fmla="*/ 190 w 919"/>
                  <a:gd name="T11" fmla="*/ 269 h 271"/>
                  <a:gd name="T12" fmla="*/ 147 w 919"/>
                  <a:gd name="T13" fmla="*/ 266 h 271"/>
                  <a:gd name="T14" fmla="*/ 102 w 919"/>
                  <a:gd name="T15" fmla="*/ 259 h 271"/>
                  <a:gd name="T16" fmla="*/ 54 w 919"/>
                  <a:gd name="T17" fmla="*/ 249 h 271"/>
                  <a:gd name="T18" fmla="*/ 2 w 919"/>
                  <a:gd name="T19" fmla="*/ 239 h 271"/>
                  <a:gd name="T20" fmla="*/ 0 w 919"/>
                  <a:gd name="T21" fmla="*/ 237 h 271"/>
                  <a:gd name="T22" fmla="*/ 0 w 919"/>
                  <a:gd name="T23" fmla="*/ 235 h 271"/>
                  <a:gd name="T24" fmla="*/ 2 w 919"/>
                  <a:gd name="T25" fmla="*/ 234 h 271"/>
                  <a:gd name="T26" fmla="*/ 6 w 919"/>
                  <a:gd name="T27" fmla="*/ 232 h 271"/>
                  <a:gd name="T28" fmla="*/ 468 w 919"/>
                  <a:gd name="T29" fmla="*/ 33 h 271"/>
                  <a:gd name="T30" fmla="*/ 602 w 919"/>
                  <a:gd name="T31" fmla="*/ 7 h 271"/>
                  <a:gd name="T32" fmla="*/ 640 w 919"/>
                  <a:gd name="T33" fmla="*/ 9 h 271"/>
                  <a:gd name="T34" fmla="*/ 661 w 919"/>
                  <a:gd name="T35" fmla="*/ 0 h 271"/>
                  <a:gd name="T36" fmla="*/ 694 w 919"/>
                  <a:gd name="T37" fmla="*/ 2 h 271"/>
                  <a:gd name="T38" fmla="*/ 730 w 919"/>
                  <a:gd name="T39" fmla="*/ 4 h 271"/>
                  <a:gd name="T40" fmla="*/ 765 w 919"/>
                  <a:gd name="T41" fmla="*/ 9 h 271"/>
                  <a:gd name="T42" fmla="*/ 801 w 919"/>
                  <a:gd name="T43" fmla="*/ 14 h 271"/>
                  <a:gd name="T44" fmla="*/ 836 w 919"/>
                  <a:gd name="T45" fmla="*/ 22 h 271"/>
                  <a:gd name="T46" fmla="*/ 867 w 919"/>
                  <a:gd name="T47" fmla="*/ 31 h 271"/>
                  <a:gd name="T48" fmla="*/ 882 w 919"/>
                  <a:gd name="T49" fmla="*/ 38 h 271"/>
                  <a:gd name="T50" fmla="*/ 894 w 919"/>
                  <a:gd name="T51" fmla="*/ 43 h 271"/>
                  <a:gd name="T52" fmla="*/ 905 w 919"/>
                  <a:gd name="T53" fmla="*/ 51 h 271"/>
                  <a:gd name="T54" fmla="*/ 916 w 919"/>
                  <a:gd name="T55" fmla="*/ 58 h 271"/>
                  <a:gd name="T56" fmla="*/ 919 w 919"/>
                  <a:gd name="T57" fmla="*/ 65 h 271"/>
                  <a:gd name="T58" fmla="*/ 919 w 919"/>
                  <a:gd name="T59" fmla="*/ 70 h 2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19" h="271">
                    <a:moveTo>
                      <a:pt x="919" y="70"/>
                    </a:moveTo>
                    <a:lnTo>
                      <a:pt x="314" y="262"/>
                    </a:lnTo>
                    <a:lnTo>
                      <a:pt x="289" y="267"/>
                    </a:lnTo>
                    <a:lnTo>
                      <a:pt x="260" y="271"/>
                    </a:lnTo>
                    <a:lnTo>
                      <a:pt x="227" y="271"/>
                    </a:lnTo>
                    <a:lnTo>
                      <a:pt x="190" y="269"/>
                    </a:lnTo>
                    <a:lnTo>
                      <a:pt x="147" y="266"/>
                    </a:lnTo>
                    <a:lnTo>
                      <a:pt x="102" y="259"/>
                    </a:lnTo>
                    <a:lnTo>
                      <a:pt x="54" y="249"/>
                    </a:lnTo>
                    <a:lnTo>
                      <a:pt x="2" y="239"/>
                    </a:lnTo>
                    <a:lnTo>
                      <a:pt x="0" y="237"/>
                    </a:lnTo>
                    <a:lnTo>
                      <a:pt x="0" y="235"/>
                    </a:lnTo>
                    <a:lnTo>
                      <a:pt x="2" y="234"/>
                    </a:lnTo>
                    <a:lnTo>
                      <a:pt x="6" y="232"/>
                    </a:lnTo>
                    <a:lnTo>
                      <a:pt x="468" y="33"/>
                    </a:lnTo>
                    <a:lnTo>
                      <a:pt x="602" y="7"/>
                    </a:lnTo>
                    <a:lnTo>
                      <a:pt x="640" y="9"/>
                    </a:lnTo>
                    <a:lnTo>
                      <a:pt x="661" y="0"/>
                    </a:lnTo>
                    <a:lnTo>
                      <a:pt x="694" y="2"/>
                    </a:lnTo>
                    <a:lnTo>
                      <a:pt x="730" y="4"/>
                    </a:lnTo>
                    <a:lnTo>
                      <a:pt x="765" y="9"/>
                    </a:lnTo>
                    <a:lnTo>
                      <a:pt x="801" y="14"/>
                    </a:lnTo>
                    <a:lnTo>
                      <a:pt x="836" y="22"/>
                    </a:lnTo>
                    <a:lnTo>
                      <a:pt x="867" y="31"/>
                    </a:lnTo>
                    <a:lnTo>
                      <a:pt x="882" y="38"/>
                    </a:lnTo>
                    <a:lnTo>
                      <a:pt x="894" y="43"/>
                    </a:lnTo>
                    <a:lnTo>
                      <a:pt x="905" y="51"/>
                    </a:lnTo>
                    <a:lnTo>
                      <a:pt x="916" y="58"/>
                    </a:lnTo>
                    <a:lnTo>
                      <a:pt x="919" y="65"/>
                    </a:lnTo>
                    <a:lnTo>
                      <a:pt x="919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49" name="Freeform 500">
                <a:extLst>
                  <a:ext uri="{FF2B5EF4-FFF2-40B4-BE49-F238E27FC236}">
                    <a16:creationId xmlns:a16="http://schemas.microsoft.com/office/drawing/2014/main" id="{E2218F49-B2E3-4603-8BA6-ADA6AACC6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1746"/>
                <a:ext cx="919" cy="271"/>
              </a:xfrm>
              <a:custGeom>
                <a:avLst/>
                <a:gdLst>
                  <a:gd name="T0" fmla="*/ 919 w 919"/>
                  <a:gd name="T1" fmla="*/ 70 h 271"/>
                  <a:gd name="T2" fmla="*/ 314 w 919"/>
                  <a:gd name="T3" fmla="*/ 262 h 271"/>
                  <a:gd name="T4" fmla="*/ 289 w 919"/>
                  <a:gd name="T5" fmla="*/ 267 h 271"/>
                  <a:gd name="T6" fmla="*/ 260 w 919"/>
                  <a:gd name="T7" fmla="*/ 271 h 271"/>
                  <a:gd name="T8" fmla="*/ 227 w 919"/>
                  <a:gd name="T9" fmla="*/ 271 h 271"/>
                  <a:gd name="T10" fmla="*/ 190 w 919"/>
                  <a:gd name="T11" fmla="*/ 269 h 271"/>
                  <a:gd name="T12" fmla="*/ 147 w 919"/>
                  <a:gd name="T13" fmla="*/ 266 h 271"/>
                  <a:gd name="T14" fmla="*/ 102 w 919"/>
                  <a:gd name="T15" fmla="*/ 259 h 271"/>
                  <a:gd name="T16" fmla="*/ 54 w 919"/>
                  <a:gd name="T17" fmla="*/ 249 h 271"/>
                  <a:gd name="T18" fmla="*/ 2 w 919"/>
                  <a:gd name="T19" fmla="*/ 239 h 271"/>
                  <a:gd name="T20" fmla="*/ 0 w 919"/>
                  <a:gd name="T21" fmla="*/ 237 h 271"/>
                  <a:gd name="T22" fmla="*/ 0 w 919"/>
                  <a:gd name="T23" fmla="*/ 235 h 271"/>
                  <a:gd name="T24" fmla="*/ 2 w 919"/>
                  <a:gd name="T25" fmla="*/ 234 h 271"/>
                  <a:gd name="T26" fmla="*/ 6 w 919"/>
                  <a:gd name="T27" fmla="*/ 232 h 271"/>
                  <a:gd name="T28" fmla="*/ 468 w 919"/>
                  <a:gd name="T29" fmla="*/ 33 h 271"/>
                  <a:gd name="T30" fmla="*/ 602 w 919"/>
                  <a:gd name="T31" fmla="*/ 7 h 271"/>
                  <a:gd name="T32" fmla="*/ 640 w 919"/>
                  <a:gd name="T33" fmla="*/ 9 h 271"/>
                  <a:gd name="T34" fmla="*/ 661 w 919"/>
                  <a:gd name="T35" fmla="*/ 0 h 271"/>
                  <a:gd name="T36" fmla="*/ 694 w 919"/>
                  <a:gd name="T37" fmla="*/ 2 h 271"/>
                  <a:gd name="T38" fmla="*/ 730 w 919"/>
                  <a:gd name="T39" fmla="*/ 4 h 271"/>
                  <a:gd name="T40" fmla="*/ 765 w 919"/>
                  <a:gd name="T41" fmla="*/ 9 h 271"/>
                  <a:gd name="T42" fmla="*/ 801 w 919"/>
                  <a:gd name="T43" fmla="*/ 14 h 271"/>
                  <a:gd name="T44" fmla="*/ 836 w 919"/>
                  <a:gd name="T45" fmla="*/ 22 h 271"/>
                  <a:gd name="T46" fmla="*/ 867 w 919"/>
                  <a:gd name="T47" fmla="*/ 31 h 271"/>
                  <a:gd name="T48" fmla="*/ 882 w 919"/>
                  <a:gd name="T49" fmla="*/ 38 h 271"/>
                  <a:gd name="T50" fmla="*/ 894 w 919"/>
                  <a:gd name="T51" fmla="*/ 43 h 271"/>
                  <a:gd name="T52" fmla="*/ 905 w 919"/>
                  <a:gd name="T53" fmla="*/ 51 h 271"/>
                  <a:gd name="T54" fmla="*/ 916 w 919"/>
                  <a:gd name="T55" fmla="*/ 58 h 271"/>
                  <a:gd name="T56" fmla="*/ 919 w 919"/>
                  <a:gd name="T57" fmla="*/ 65 h 271"/>
                  <a:gd name="T58" fmla="*/ 919 w 919"/>
                  <a:gd name="T59" fmla="*/ 70 h 2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19" h="271">
                    <a:moveTo>
                      <a:pt x="919" y="70"/>
                    </a:moveTo>
                    <a:lnTo>
                      <a:pt x="314" y="262"/>
                    </a:lnTo>
                    <a:lnTo>
                      <a:pt x="289" y="267"/>
                    </a:lnTo>
                    <a:lnTo>
                      <a:pt x="260" y="271"/>
                    </a:lnTo>
                    <a:lnTo>
                      <a:pt x="227" y="271"/>
                    </a:lnTo>
                    <a:lnTo>
                      <a:pt x="190" y="269"/>
                    </a:lnTo>
                    <a:lnTo>
                      <a:pt x="147" y="266"/>
                    </a:lnTo>
                    <a:lnTo>
                      <a:pt x="102" y="259"/>
                    </a:lnTo>
                    <a:lnTo>
                      <a:pt x="54" y="249"/>
                    </a:lnTo>
                    <a:lnTo>
                      <a:pt x="2" y="239"/>
                    </a:lnTo>
                    <a:lnTo>
                      <a:pt x="0" y="237"/>
                    </a:lnTo>
                    <a:lnTo>
                      <a:pt x="0" y="235"/>
                    </a:lnTo>
                    <a:lnTo>
                      <a:pt x="2" y="234"/>
                    </a:lnTo>
                    <a:lnTo>
                      <a:pt x="6" y="232"/>
                    </a:lnTo>
                    <a:lnTo>
                      <a:pt x="468" y="33"/>
                    </a:lnTo>
                    <a:lnTo>
                      <a:pt x="602" y="7"/>
                    </a:lnTo>
                    <a:lnTo>
                      <a:pt x="640" y="9"/>
                    </a:lnTo>
                    <a:lnTo>
                      <a:pt x="661" y="0"/>
                    </a:lnTo>
                    <a:lnTo>
                      <a:pt x="694" y="2"/>
                    </a:lnTo>
                    <a:lnTo>
                      <a:pt x="730" y="4"/>
                    </a:lnTo>
                    <a:lnTo>
                      <a:pt x="765" y="9"/>
                    </a:lnTo>
                    <a:lnTo>
                      <a:pt x="801" y="14"/>
                    </a:lnTo>
                    <a:lnTo>
                      <a:pt x="836" y="22"/>
                    </a:lnTo>
                    <a:lnTo>
                      <a:pt x="867" y="31"/>
                    </a:lnTo>
                    <a:lnTo>
                      <a:pt x="882" y="38"/>
                    </a:lnTo>
                    <a:lnTo>
                      <a:pt x="894" y="43"/>
                    </a:lnTo>
                    <a:lnTo>
                      <a:pt x="905" y="51"/>
                    </a:lnTo>
                    <a:lnTo>
                      <a:pt x="916" y="58"/>
                    </a:lnTo>
                    <a:lnTo>
                      <a:pt x="919" y="65"/>
                    </a:lnTo>
                    <a:lnTo>
                      <a:pt x="919" y="7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50" name="Freeform 501">
                <a:extLst>
                  <a:ext uri="{FF2B5EF4-FFF2-40B4-BE49-F238E27FC236}">
                    <a16:creationId xmlns:a16="http://schemas.microsoft.com/office/drawing/2014/main" id="{83237A11-AE72-4F7E-A77A-43E580565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54"/>
                <a:ext cx="356" cy="131"/>
              </a:xfrm>
              <a:custGeom>
                <a:avLst/>
                <a:gdLst>
                  <a:gd name="T0" fmla="*/ 8 w 356"/>
                  <a:gd name="T1" fmla="*/ 0 h 131"/>
                  <a:gd name="T2" fmla="*/ 3 w 356"/>
                  <a:gd name="T3" fmla="*/ 3 h 131"/>
                  <a:gd name="T4" fmla="*/ 1 w 356"/>
                  <a:gd name="T5" fmla="*/ 8 h 131"/>
                  <a:gd name="T6" fmla="*/ 0 w 356"/>
                  <a:gd name="T7" fmla="*/ 11 h 131"/>
                  <a:gd name="T8" fmla="*/ 0 w 356"/>
                  <a:gd name="T9" fmla="*/ 17 h 131"/>
                  <a:gd name="T10" fmla="*/ 38 w 356"/>
                  <a:gd name="T11" fmla="*/ 40 h 131"/>
                  <a:gd name="T12" fmla="*/ 76 w 356"/>
                  <a:gd name="T13" fmla="*/ 60 h 131"/>
                  <a:gd name="T14" fmla="*/ 113 w 356"/>
                  <a:gd name="T15" fmla="*/ 79 h 131"/>
                  <a:gd name="T16" fmla="*/ 150 w 356"/>
                  <a:gd name="T17" fmla="*/ 94 h 131"/>
                  <a:gd name="T18" fmla="*/ 185 w 356"/>
                  <a:gd name="T19" fmla="*/ 108 h 131"/>
                  <a:gd name="T20" fmla="*/ 221 w 356"/>
                  <a:gd name="T21" fmla="*/ 118 h 131"/>
                  <a:gd name="T22" fmla="*/ 255 w 356"/>
                  <a:gd name="T23" fmla="*/ 125 h 131"/>
                  <a:gd name="T24" fmla="*/ 288 w 356"/>
                  <a:gd name="T25" fmla="*/ 130 h 131"/>
                  <a:gd name="T26" fmla="*/ 310 w 356"/>
                  <a:gd name="T27" fmla="*/ 131 h 131"/>
                  <a:gd name="T28" fmla="*/ 327 w 356"/>
                  <a:gd name="T29" fmla="*/ 131 h 131"/>
                  <a:gd name="T30" fmla="*/ 342 w 356"/>
                  <a:gd name="T31" fmla="*/ 128 h 131"/>
                  <a:gd name="T32" fmla="*/ 351 w 356"/>
                  <a:gd name="T33" fmla="*/ 123 h 131"/>
                  <a:gd name="T34" fmla="*/ 354 w 356"/>
                  <a:gd name="T35" fmla="*/ 120 h 131"/>
                  <a:gd name="T36" fmla="*/ 356 w 356"/>
                  <a:gd name="T37" fmla="*/ 116 h 131"/>
                  <a:gd name="T38" fmla="*/ 356 w 356"/>
                  <a:gd name="T39" fmla="*/ 111 h 131"/>
                  <a:gd name="T40" fmla="*/ 356 w 356"/>
                  <a:gd name="T41" fmla="*/ 106 h 131"/>
                  <a:gd name="T42" fmla="*/ 352 w 356"/>
                  <a:gd name="T43" fmla="*/ 101 h 131"/>
                  <a:gd name="T44" fmla="*/ 349 w 356"/>
                  <a:gd name="T45" fmla="*/ 94 h 131"/>
                  <a:gd name="T46" fmla="*/ 344 w 356"/>
                  <a:gd name="T47" fmla="*/ 86 h 131"/>
                  <a:gd name="T48" fmla="*/ 337 w 356"/>
                  <a:gd name="T49" fmla="*/ 77 h 131"/>
                  <a:gd name="T50" fmla="*/ 325 w 356"/>
                  <a:gd name="T51" fmla="*/ 66 h 131"/>
                  <a:gd name="T52" fmla="*/ 314 w 356"/>
                  <a:gd name="T53" fmla="*/ 55 h 131"/>
                  <a:gd name="T54" fmla="*/ 298 w 356"/>
                  <a:gd name="T55" fmla="*/ 45 h 131"/>
                  <a:gd name="T56" fmla="*/ 283 w 356"/>
                  <a:gd name="T57" fmla="*/ 37 h 131"/>
                  <a:gd name="T58" fmla="*/ 266 w 356"/>
                  <a:gd name="T59" fmla="*/ 28 h 131"/>
                  <a:gd name="T60" fmla="*/ 248 w 356"/>
                  <a:gd name="T61" fmla="*/ 23 h 131"/>
                  <a:gd name="T62" fmla="*/ 228 w 356"/>
                  <a:gd name="T63" fmla="*/ 17 h 131"/>
                  <a:gd name="T64" fmla="*/ 207 w 356"/>
                  <a:gd name="T65" fmla="*/ 11 h 131"/>
                  <a:gd name="T66" fmla="*/ 162 w 356"/>
                  <a:gd name="T67" fmla="*/ 5 h 131"/>
                  <a:gd name="T68" fmla="*/ 114 w 356"/>
                  <a:gd name="T69" fmla="*/ 1 h 131"/>
                  <a:gd name="T70" fmla="*/ 62 w 356"/>
                  <a:gd name="T71" fmla="*/ 0 h 131"/>
                  <a:gd name="T72" fmla="*/ 8 w 356"/>
                  <a:gd name="T73" fmla="*/ 0 h 13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56" h="131">
                    <a:moveTo>
                      <a:pt x="8" y="0"/>
                    </a:moveTo>
                    <a:lnTo>
                      <a:pt x="3" y="3"/>
                    </a:lnTo>
                    <a:lnTo>
                      <a:pt x="1" y="8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38" y="40"/>
                    </a:lnTo>
                    <a:lnTo>
                      <a:pt x="76" y="60"/>
                    </a:lnTo>
                    <a:lnTo>
                      <a:pt x="113" y="79"/>
                    </a:lnTo>
                    <a:lnTo>
                      <a:pt x="150" y="94"/>
                    </a:lnTo>
                    <a:lnTo>
                      <a:pt x="185" y="108"/>
                    </a:lnTo>
                    <a:lnTo>
                      <a:pt x="221" y="118"/>
                    </a:lnTo>
                    <a:lnTo>
                      <a:pt x="255" y="125"/>
                    </a:lnTo>
                    <a:lnTo>
                      <a:pt x="288" y="130"/>
                    </a:lnTo>
                    <a:lnTo>
                      <a:pt x="310" y="131"/>
                    </a:lnTo>
                    <a:lnTo>
                      <a:pt x="327" y="131"/>
                    </a:lnTo>
                    <a:lnTo>
                      <a:pt x="342" y="128"/>
                    </a:lnTo>
                    <a:lnTo>
                      <a:pt x="351" y="123"/>
                    </a:lnTo>
                    <a:lnTo>
                      <a:pt x="354" y="120"/>
                    </a:lnTo>
                    <a:lnTo>
                      <a:pt x="356" y="116"/>
                    </a:lnTo>
                    <a:lnTo>
                      <a:pt x="356" y="111"/>
                    </a:lnTo>
                    <a:lnTo>
                      <a:pt x="356" y="106"/>
                    </a:lnTo>
                    <a:lnTo>
                      <a:pt x="352" y="101"/>
                    </a:lnTo>
                    <a:lnTo>
                      <a:pt x="349" y="94"/>
                    </a:lnTo>
                    <a:lnTo>
                      <a:pt x="344" y="86"/>
                    </a:lnTo>
                    <a:lnTo>
                      <a:pt x="337" y="77"/>
                    </a:lnTo>
                    <a:lnTo>
                      <a:pt x="325" y="66"/>
                    </a:lnTo>
                    <a:lnTo>
                      <a:pt x="314" y="55"/>
                    </a:lnTo>
                    <a:lnTo>
                      <a:pt x="298" y="45"/>
                    </a:lnTo>
                    <a:lnTo>
                      <a:pt x="283" y="37"/>
                    </a:lnTo>
                    <a:lnTo>
                      <a:pt x="266" y="28"/>
                    </a:lnTo>
                    <a:lnTo>
                      <a:pt x="248" y="23"/>
                    </a:lnTo>
                    <a:lnTo>
                      <a:pt x="228" y="17"/>
                    </a:lnTo>
                    <a:lnTo>
                      <a:pt x="207" y="11"/>
                    </a:lnTo>
                    <a:lnTo>
                      <a:pt x="162" y="5"/>
                    </a:lnTo>
                    <a:lnTo>
                      <a:pt x="114" y="1"/>
                    </a:lnTo>
                    <a:lnTo>
                      <a:pt x="62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51" name="Freeform 502">
                <a:extLst>
                  <a:ext uri="{FF2B5EF4-FFF2-40B4-BE49-F238E27FC236}">
                    <a16:creationId xmlns:a16="http://schemas.microsoft.com/office/drawing/2014/main" id="{AF0B7977-5E1C-48EB-925C-C5C54DBFE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54"/>
                <a:ext cx="356" cy="131"/>
              </a:xfrm>
              <a:custGeom>
                <a:avLst/>
                <a:gdLst>
                  <a:gd name="T0" fmla="*/ 8 w 356"/>
                  <a:gd name="T1" fmla="*/ 0 h 131"/>
                  <a:gd name="T2" fmla="*/ 3 w 356"/>
                  <a:gd name="T3" fmla="*/ 3 h 131"/>
                  <a:gd name="T4" fmla="*/ 1 w 356"/>
                  <a:gd name="T5" fmla="*/ 8 h 131"/>
                  <a:gd name="T6" fmla="*/ 0 w 356"/>
                  <a:gd name="T7" fmla="*/ 11 h 131"/>
                  <a:gd name="T8" fmla="*/ 0 w 356"/>
                  <a:gd name="T9" fmla="*/ 17 h 131"/>
                  <a:gd name="T10" fmla="*/ 38 w 356"/>
                  <a:gd name="T11" fmla="*/ 40 h 131"/>
                  <a:gd name="T12" fmla="*/ 76 w 356"/>
                  <a:gd name="T13" fmla="*/ 60 h 131"/>
                  <a:gd name="T14" fmla="*/ 113 w 356"/>
                  <a:gd name="T15" fmla="*/ 79 h 131"/>
                  <a:gd name="T16" fmla="*/ 150 w 356"/>
                  <a:gd name="T17" fmla="*/ 94 h 131"/>
                  <a:gd name="T18" fmla="*/ 185 w 356"/>
                  <a:gd name="T19" fmla="*/ 108 h 131"/>
                  <a:gd name="T20" fmla="*/ 221 w 356"/>
                  <a:gd name="T21" fmla="*/ 118 h 131"/>
                  <a:gd name="T22" fmla="*/ 255 w 356"/>
                  <a:gd name="T23" fmla="*/ 125 h 131"/>
                  <a:gd name="T24" fmla="*/ 288 w 356"/>
                  <a:gd name="T25" fmla="*/ 130 h 131"/>
                  <a:gd name="T26" fmla="*/ 310 w 356"/>
                  <a:gd name="T27" fmla="*/ 131 h 131"/>
                  <a:gd name="T28" fmla="*/ 327 w 356"/>
                  <a:gd name="T29" fmla="*/ 131 h 131"/>
                  <a:gd name="T30" fmla="*/ 342 w 356"/>
                  <a:gd name="T31" fmla="*/ 128 h 131"/>
                  <a:gd name="T32" fmla="*/ 351 w 356"/>
                  <a:gd name="T33" fmla="*/ 123 h 131"/>
                  <a:gd name="T34" fmla="*/ 354 w 356"/>
                  <a:gd name="T35" fmla="*/ 120 h 131"/>
                  <a:gd name="T36" fmla="*/ 356 w 356"/>
                  <a:gd name="T37" fmla="*/ 116 h 131"/>
                  <a:gd name="T38" fmla="*/ 356 w 356"/>
                  <a:gd name="T39" fmla="*/ 111 h 131"/>
                  <a:gd name="T40" fmla="*/ 356 w 356"/>
                  <a:gd name="T41" fmla="*/ 106 h 131"/>
                  <a:gd name="T42" fmla="*/ 352 w 356"/>
                  <a:gd name="T43" fmla="*/ 101 h 131"/>
                  <a:gd name="T44" fmla="*/ 349 w 356"/>
                  <a:gd name="T45" fmla="*/ 94 h 131"/>
                  <a:gd name="T46" fmla="*/ 344 w 356"/>
                  <a:gd name="T47" fmla="*/ 86 h 131"/>
                  <a:gd name="T48" fmla="*/ 337 w 356"/>
                  <a:gd name="T49" fmla="*/ 77 h 131"/>
                  <a:gd name="T50" fmla="*/ 325 w 356"/>
                  <a:gd name="T51" fmla="*/ 66 h 131"/>
                  <a:gd name="T52" fmla="*/ 314 w 356"/>
                  <a:gd name="T53" fmla="*/ 55 h 131"/>
                  <a:gd name="T54" fmla="*/ 298 w 356"/>
                  <a:gd name="T55" fmla="*/ 45 h 131"/>
                  <a:gd name="T56" fmla="*/ 283 w 356"/>
                  <a:gd name="T57" fmla="*/ 37 h 131"/>
                  <a:gd name="T58" fmla="*/ 266 w 356"/>
                  <a:gd name="T59" fmla="*/ 28 h 131"/>
                  <a:gd name="T60" fmla="*/ 248 w 356"/>
                  <a:gd name="T61" fmla="*/ 23 h 131"/>
                  <a:gd name="T62" fmla="*/ 228 w 356"/>
                  <a:gd name="T63" fmla="*/ 17 h 131"/>
                  <a:gd name="T64" fmla="*/ 207 w 356"/>
                  <a:gd name="T65" fmla="*/ 11 h 131"/>
                  <a:gd name="T66" fmla="*/ 162 w 356"/>
                  <a:gd name="T67" fmla="*/ 5 h 131"/>
                  <a:gd name="T68" fmla="*/ 114 w 356"/>
                  <a:gd name="T69" fmla="*/ 1 h 131"/>
                  <a:gd name="T70" fmla="*/ 62 w 356"/>
                  <a:gd name="T71" fmla="*/ 0 h 131"/>
                  <a:gd name="T72" fmla="*/ 8 w 356"/>
                  <a:gd name="T73" fmla="*/ 0 h 13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56" h="131">
                    <a:moveTo>
                      <a:pt x="8" y="0"/>
                    </a:moveTo>
                    <a:lnTo>
                      <a:pt x="3" y="3"/>
                    </a:lnTo>
                    <a:lnTo>
                      <a:pt x="1" y="8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38" y="40"/>
                    </a:lnTo>
                    <a:lnTo>
                      <a:pt x="76" y="60"/>
                    </a:lnTo>
                    <a:lnTo>
                      <a:pt x="113" y="79"/>
                    </a:lnTo>
                    <a:lnTo>
                      <a:pt x="150" y="94"/>
                    </a:lnTo>
                    <a:lnTo>
                      <a:pt x="185" y="108"/>
                    </a:lnTo>
                    <a:lnTo>
                      <a:pt x="221" y="118"/>
                    </a:lnTo>
                    <a:lnTo>
                      <a:pt x="255" y="125"/>
                    </a:lnTo>
                    <a:lnTo>
                      <a:pt x="288" y="130"/>
                    </a:lnTo>
                    <a:lnTo>
                      <a:pt x="310" y="131"/>
                    </a:lnTo>
                    <a:lnTo>
                      <a:pt x="327" y="131"/>
                    </a:lnTo>
                    <a:lnTo>
                      <a:pt x="342" y="128"/>
                    </a:lnTo>
                    <a:lnTo>
                      <a:pt x="351" y="123"/>
                    </a:lnTo>
                    <a:lnTo>
                      <a:pt x="354" y="120"/>
                    </a:lnTo>
                    <a:lnTo>
                      <a:pt x="356" y="116"/>
                    </a:lnTo>
                    <a:lnTo>
                      <a:pt x="356" y="111"/>
                    </a:lnTo>
                    <a:lnTo>
                      <a:pt x="356" y="106"/>
                    </a:lnTo>
                    <a:lnTo>
                      <a:pt x="352" y="101"/>
                    </a:lnTo>
                    <a:lnTo>
                      <a:pt x="349" y="94"/>
                    </a:lnTo>
                    <a:lnTo>
                      <a:pt x="344" y="86"/>
                    </a:lnTo>
                    <a:lnTo>
                      <a:pt x="337" y="77"/>
                    </a:lnTo>
                    <a:lnTo>
                      <a:pt x="325" y="66"/>
                    </a:lnTo>
                    <a:lnTo>
                      <a:pt x="314" y="55"/>
                    </a:lnTo>
                    <a:lnTo>
                      <a:pt x="298" y="45"/>
                    </a:lnTo>
                    <a:lnTo>
                      <a:pt x="283" y="37"/>
                    </a:lnTo>
                    <a:lnTo>
                      <a:pt x="266" y="28"/>
                    </a:lnTo>
                    <a:lnTo>
                      <a:pt x="248" y="23"/>
                    </a:lnTo>
                    <a:lnTo>
                      <a:pt x="228" y="17"/>
                    </a:lnTo>
                    <a:lnTo>
                      <a:pt x="207" y="11"/>
                    </a:lnTo>
                    <a:lnTo>
                      <a:pt x="162" y="5"/>
                    </a:lnTo>
                    <a:lnTo>
                      <a:pt x="114" y="1"/>
                    </a:lnTo>
                    <a:lnTo>
                      <a:pt x="62" y="0"/>
                    </a:lnTo>
                    <a:lnTo>
                      <a:pt x="8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52" name="Freeform 503">
                <a:extLst>
                  <a:ext uri="{FF2B5EF4-FFF2-40B4-BE49-F238E27FC236}">
                    <a16:creationId xmlns:a16="http://schemas.microsoft.com/office/drawing/2014/main" id="{2D43EC05-6223-409D-B693-5225D6CEE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67"/>
                <a:ext cx="319" cy="117"/>
              </a:xfrm>
              <a:custGeom>
                <a:avLst/>
                <a:gdLst>
                  <a:gd name="T0" fmla="*/ 0 w 319"/>
                  <a:gd name="T1" fmla="*/ 0 h 117"/>
                  <a:gd name="T2" fmla="*/ 1 w 319"/>
                  <a:gd name="T3" fmla="*/ 4 h 117"/>
                  <a:gd name="T4" fmla="*/ 3 w 319"/>
                  <a:gd name="T5" fmla="*/ 7 h 117"/>
                  <a:gd name="T6" fmla="*/ 43 w 319"/>
                  <a:gd name="T7" fmla="*/ 25 h 117"/>
                  <a:gd name="T8" fmla="*/ 84 w 319"/>
                  <a:gd name="T9" fmla="*/ 46 h 117"/>
                  <a:gd name="T10" fmla="*/ 126 w 319"/>
                  <a:gd name="T11" fmla="*/ 64 h 117"/>
                  <a:gd name="T12" fmla="*/ 167 w 319"/>
                  <a:gd name="T13" fmla="*/ 81 h 117"/>
                  <a:gd name="T14" fmla="*/ 207 w 319"/>
                  <a:gd name="T15" fmla="*/ 96 h 117"/>
                  <a:gd name="T16" fmla="*/ 248 w 319"/>
                  <a:gd name="T17" fmla="*/ 108 h 117"/>
                  <a:gd name="T18" fmla="*/ 266 w 319"/>
                  <a:gd name="T19" fmla="*/ 113 h 117"/>
                  <a:gd name="T20" fmla="*/ 285 w 319"/>
                  <a:gd name="T21" fmla="*/ 115 h 117"/>
                  <a:gd name="T22" fmla="*/ 302 w 319"/>
                  <a:gd name="T23" fmla="*/ 117 h 117"/>
                  <a:gd name="T24" fmla="*/ 319 w 319"/>
                  <a:gd name="T25" fmla="*/ 117 h 117"/>
                  <a:gd name="T26" fmla="*/ 315 w 319"/>
                  <a:gd name="T27" fmla="*/ 113 h 117"/>
                  <a:gd name="T28" fmla="*/ 309 w 319"/>
                  <a:gd name="T29" fmla="*/ 108 h 117"/>
                  <a:gd name="T30" fmla="*/ 298 w 319"/>
                  <a:gd name="T31" fmla="*/ 102 h 117"/>
                  <a:gd name="T32" fmla="*/ 285 w 319"/>
                  <a:gd name="T33" fmla="*/ 95 h 117"/>
                  <a:gd name="T34" fmla="*/ 253 w 319"/>
                  <a:gd name="T35" fmla="*/ 83 h 117"/>
                  <a:gd name="T36" fmla="*/ 219 w 319"/>
                  <a:gd name="T37" fmla="*/ 74 h 117"/>
                  <a:gd name="T38" fmla="*/ 177 w 319"/>
                  <a:gd name="T39" fmla="*/ 64 h 117"/>
                  <a:gd name="T40" fmla="*/ 136 w 319"/>
                  <a:gd name="T41" fmla="*/ 53 h 117"/>
                  <a:gd name="T42" fmla="*/ 99 w 319"/>
                  <a:gd name="T43" fmla="*/ 39 h 117"/>
                  <a:gd name="T44" fmla="*/ 65 w 319"/>
                  <a:gd name="T45" fmla="*/ 27 h 117"/>
                  <a:gd name="T46" fmla="*/ 16 w 319"/>
                  <a:gd name="T47" fmla="*/ 9 h 117"/>
                  <a:gd name="T48" fmla="*/ 0 w 319"/>
                  <a:gd name="T49" fmla="*/ 0 h 11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19" h="117">
                    <a:moveTo>
                      <a:pt x="0" y="0"/>
                    </a:moveTo>
                    <a:lnTo>
                      <a:pt x="1" y="4"/>
                    </a:lnTo>
                    <a:lnTo>
                      <a:pt x="3" y="7"/>
                    </a:lnTo>
                    <a:lnTo>
                      <a:pt x="43" y="25"/>
                    </a:lnTo>
                    <a:lnTo>
                      <a:pt x="84" y="46"/>
                    </a:lnTo>
                    <a:lnTo>
                      <a:pt x="126" y="64"/>
                    </a:lnTo>
                    <a:lnTo>
                      <a:pt x="167" y="81"/>
                    </a:lnTo>
                    <a:lnTo>
                      <a:pt x="207" y="96"/>
                    </a:lnTo>
                    <a:lnTo>
                      <a:pt x="248" y="108"/>
                    </a:lnTo>
                    <a:lnTo>
                      <a:pt x="266" y="113"/>
                    </a:lnTo>
                    <a:lnTo>
                      <a:pt x="285" y="115"/>
                    </a:lnTo>
                    <a:lnTo>
                      <a:pt x="302" y="117"/>
                    </a:lnTo>
                    <a:lnTo>
                      <a:pt x="319" y="117"/>
                    </a:lnTo>
                    <a:lnTo>
                      <a:pt x="315" y="113"/>
                    </a:lnTo>
                    <a:lnTo>
                      <a:pt x="309" y="108"/>
                    </a:lnTo>
                    <a:lnTo>
                      <a:pt x="298" y="102"/>
                    </a:lnTo>
                    <a:lnTo>
                      <a:pt x="285" y="95"/>
                    </a:lnTo>
                    <a:lnTo>
                      <a:pt x="253" y="83"/>
                    </a:lnTo>
                    <a:lnTo>
                      <a:pt x="219" y="74"/>
                    </a:lnTo>
                    <a:lnTo>
                      <a:pt x="177" y="64"/>
                    </a:lnTo>
                    <a:lnTo>
                      <a:pt x="136" y="53"/>
                    </a:lnTo>
                    <a:lnTo>
                      <a:pt x="99" y="39"/>
                    </a:lnTo>
                    <a:lnTo>
                      <a:pt x="65" y="27"/>
                    </a:lnTo>
                    <a:lnTo>
                      <a:pt x="16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53" name="Freeform 504">
                <a:extLst>
                  <a:ext uri="{FF2B5EF4-FFF2-40B4-BE49-F238E27FC236}">
                    <a16:creationId xmlns:a16="http://schemas.microsoft.com/office/drawing/2014/main" id="{75B78C7F-D4AE-4D2E-AFC0-292A74120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71"/>
                <a:ext cx="288" cy="113"/>
              </a:xfrm>
              <a:custGeom>
                <a:avLst/>
                <a:gdLst>
                  <a:gd name="T0" fmla="*/ 0 w 288"/>
                  <a:gd name="T1" fmla="*/ 0 h 113"/>
                  <a:gd name="T2" fmla="*/ 38 w 288"/>
                  <a:gd name="T3" fmla="*/ 23 h 113"/>
                  <a:gd name="T4" fmla="*/ 76 w 288"/>
                  <a:gd name="T5" fmla="*/ 43 h 113"/>
                  <a:gd name="T6" fmla="*/ 113 w 288"/>
                  <a:gd name="T7" fmla="*/ 62 h 113"/>
                  <a:gd name="T8" fmla="*/ 150 w 288"/>
                  <a:gd name="T9" fmla="*/ 77 h 113"/>
                  <a:gd name="T10" fmla="*/ 185 w 288"/>
                  <a:gd name="T11" fmla="*/ 91 h 113"/>
                  <a:gd name="T12" fmla="*/ 221 w 288"/>
                  <a:gd name="T13" fmla="*/ 101 h 113"/>
                  <a:gd name="T14" fmla="*/ 255 w 288"/>
                  <a:gd name="T15" fmla="*/ 108 h 113"/>
                  <a:gd name="T16" fmla="*/ 288 w 288"/>
                  <a:gd name="T17" fmla="*/ 113 h 113"/>
                  <a:gd name="T18" fmla="*/ 287 w 288"/>
                  <a:gd name="T19" fmla="*/ 109 h 113"/>
                  <a:gd name="T20" fmla="*/ 282 w 288"/>
                  <a:gd name="T21" fmla="*/ 104 h 113"/>
                  <a:gd name="T22" fmla="*/ 275 w 288"/>
                  <a:gd name="T23" fmla="*/ 98 h 113"/>
                  <a:gd name="T24" fmla="*/ 266 w 288"/>
                  <a:gd name="T25" fmla="*/ 92 h 113"/>
                  <a:gd name="T26" fmla="*/ 258 w 288"/>
                  <a:gd name="T27" fmla="*/ 87 h 113"/>
                  <a:gd name="T28" fmla="*/ 246 w 288"/>
                  <a:gd name="T29" fmla="*/ 82 h 113"/>
                  <a:gd name="T30" fmla="*/ 233 w 288"/>
                  <a:gd name="T31" fmla="*/ 77 h 113"/>
                  <a:gd name="T32" fmla="*/ 219 w 288"/>
                  <a:gd name="T33" fmla="*/ 72 h 113"/>
                  <a:gd name="T34" fmla="*/ 138 w 288"/>
                  <a:gd name="T35" fmla="*/ 49 h 113"/>
                  <a:gd name="T36" fmla="*/ 65 w 288"/>
                  <a:gd name="T37" fmla="*/ 25 h 113"/>
                  <a:gd name="T38" fmla="*/ 16 w 288"/>
                  <a:gd name="T39" fmla="*/ 6 h 113"/>
                  <a:gd name="T40" fmla="*/ 0 w 288"/>
                  <a:gd name="T41" fmla="*/ 0 h 1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8" h="113">
                    <a:moveTo>
                      <a:pt x="0" y="0"/>
                    </a:moveTo>
                    <a:lnTo>
                      <a:pt x="38" y="23"/>
                    </a:lnTo>
                    <a:lnTo>
                      <a:pt x="76" y="43"/>
                    </a:lnTo>
                    <a:lnTo>
                      <a:pt x="113" y="62"/>
                    </a:lnTo>
                    <a:lnTo>
                      <a:pt x="150" y="77"/>
                    </a:lnTo>
                    <a:lnTo>
                      <a:pt x="185" y="91"/>
                    </a:lnTo>
                    <a:lnTo>
                      <a:pt x="221" y="101"/>
                    </a:lnTo>
                    <a:lnTo>
                      <a:pt x="255" y="108"/>
                    </a:lnTo>
                    <a:lnTo>
                      <a:pt x="288" y="113"/>
                    </a:lnTo>
                    <a:lnTo>
                      <a:pt x="287" y="109"/>
                    </a:lnTo>
                    <a:lnTo>
                      <a:pt x="282" y="104"/>
                    </a:lnTo>
                    <a:lnTo>
                      <a:pt x="275" y="98"/>
                    </a:lnTo>
                    <a:lnTo>
                      <a:pt x="266" y="92"/>
                    </a:lnTo>
                    <a:lnTo>
                      <a:pt x="258" y="87"/>
                    </a:lnTo>
                    <a:lnTo>
                      <a:pt x="246" y="82"/>
                    </a:lnTo>
                    <a:lnTo>
                      <a:pt x="233" y="77"/>
                    </a:lnTo>
                    <a:lnTo>
                      <a:pt x="219" y="72"/>
                    </a:lnTo>
                    <a:lnTo>
                      <a:pt x="138" y="49"/>
                    </a:lnTo>
                    <a:lnTo>
                      <a:pt x="65" y="25"/>
                    </a:lnTo>
                    <a:lnTo>
                      <a:pt x="1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54" name="Freeform 505">
                <a:extLst>
                  <a:ext uri="{FF2B5EF4-FFF2-40B4-BE49-F238E27FC236}">
                    <a16:creationId xmlns:a16="http://schemas.microsoft.com/office/drawing/2014/main" id="{A59E77AC-3778-4C3D-9676-698BCC740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754"/>
                <a:ext cx="329" cy="86"/>
              </a:xfrm>
              <a:custGeom>
                <a:avLst/>
                <a:gdLst>
                  <a:gd name="T0" fmla="*/ 0 w 329"/>
                  <a:gd name="T1" fmla="*/ 0 h 86"/>
                  <a:gd name="T2" fmla="*/ 8 w 329"/>
                  <a:gd name="T3" fmla="*/ 6 h 86"/>
                  <a:gd name="T4" fmla="*/ 39 w 329"/>
                  <a:gd name="T5" fmla="*/ 20 h 86"/>
                  <a:gd name="T6" fmla="*/ 86 w 329"/>
                  <a:gd name="T7" fmla="*/ 37 h 86"/>
                  <a:gd name="T8" fmla="*/ 140 w 329"/>
                  <a:gd name="T9" fmla="*/ 55 h 86"/>
                  <a:gd name="T10" fmla="*/ 169 w 329"/>
                  <a:gd name="T11" fmla="*/ 64 h 86"/>
                  <a:gd name="T12" fmla="*/ 198 w 329"/>
                  <a:gd name="T13" fmla="*/ 72 h 86"/>
                  <a:gd name="T14" fmla="*/ 226 w 329"/>
                  <a:gd name="T15" fmla="*/ 77 h 86"/>
                  <a:gd name="T16" fmla="*/ 253 w 329"/>
                  <a:gd name="T17" fmla="*/ 82 h 86"/>
                  <a:gd name="T18" fmla="*/ 277 w 329"/>
                  <a:gd name="T19" fmla="*/ 86 h 86"/>
                  <a:gd name="T20" fmla="*/ 299 w 329"/>
                  <a:gd name="T21" fmla="*/ 86 h 86"/>
                  <a:gd name="T22" fmla="*/ 307 w 329"/>
                  <a:gd name="T23" fmla="*/ 86 h 86"/>
                  <a:gd name="T24" fmla="*/ 316 w 329"/>
                  <a:gd name="T25" fmla="*/ 84 h 86"/>
                  <a:gd name="T26" fmla="*/ 324 w 329"/>
                  <a:gd name="T27" fmla="*/ 81 h 86"/>
                  <a:gd name="T28" fmla="*/ 329 w 329"/>
                  <a:gd name="T29" fmla="*/ 77 h 86"/>
                  <a:gd name="T30" fmla="*/ 317 w 329"/>
                  <a:gd name="T31" fmla="*/ 66 h 86"/>
                  <a:gd name="T32" fmla="*/ 306 w 329"/>
                  <a:gd name="T33" fmla="*/ 55 h 86"/>
                  <a:gd name="T34" fmla="*/ 290 w 329"/>
                  <a:gd name="T35" fmla="*/ 45 h 86"/>
                  <a:gd name="T36" fmla="*/ 275 w 329"/>
                  <a:gd name="T37" fmla="*/ 37 h 86"/>
                  <a:gd name="T38" fmla="*/ 258 w 329"/>
                  <a:gd name="T39" fmla="*/ 28 h 86"/>
                  <a:gd name="T40" fmla="*/ 240 w 329"/>
                  <a:gd name="T41" fmla="*/ 23 h 86"/>
                  <a:gd name="T42" fmla="*/ 220 w 329"/>
                  <a:gd name="T43" fmla="*/ 17 h 86"/>
                  <a:gd name="T44" fmla="*/ 199 w 329"/>
                  <a:gd name="T45" fmla="*/ 11 h 86"/>
                  <a:gd name="T46" fmla="*/ 154 w 329"/>
                  <a:gd name="T47" fmla="*/ 5 h 86"/>
                  <a:gd name="T48" fmla="*/ 106 w 329"/>
                  <a:gd name="T49" fmla="*/ 1 h 86"/>
                  <a:gd name="T50" fmla="*/ 54 w 329"/>
                  <a:gd name="T51" fmla="*/ 0 h 86"/>
                  <a:gd name="T52" fmla="*/ 0 w 329"/>
                  <a:gd name="T53" fmla="*/ 0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29" h="86">
                    <a:moveTo>
                      <a:pt x="0" y="0"/>
                    </a:moveTo>
                    <a:lnTo>
                      <a:pt x="8" y="6"/>
                    </a:lnTo>
                    <a:lnTo>
                      <a:pt x="39" y="20"/>
                    </a:lnTo>
                    <a:lnTo>
                      <a:pt x="86" y="37"/>
                    </a:lnTo>
                    <a:lnTo>
                      <a:pt x="140" y="55"/>
                    </a:lnTo>
                    <a:lnTo>
                      <a:pt x="169" y="64"/>
                    </a:lnTo>
                    <a:lnTo>
                      <a:pt x="198" y="72"/>
                    </a:lnTo>
                    <a:lnTo>
                      <a:pt x="226" y="77"/>
                    </a:lnTo>
                    <a:lnTo>
                      <a:pt x="253" y="82"/>
                    </a:lnTo>
                    <a:lnTo>
                      <a:pt x="277" y="86"/>
                    </a:lnTo>
                    <a:lnTo>
                      <a:pt x="299" y="86"/>
                    </a:lnTo>
                    <a:lnTo>
                      <a:pt x="307" y="86"/>
                    </a:lnTo>
                    <a:lnTo>
                      <a:pt x="316" y="84"/>
                    </a:lnTo>
                    <a:lnTo>
                      <a:pt x="324" y="81"/>
                    </a:lnTo>
                    <a:lnTo>
                      <a:pt x="329" y="77"/>
                    </a:lnTo>
                    <a:lnTo>
                      <a:pt x="317" y="66"/>
                    </a:lnTo>
                    <a:lnTo>
                      <a:pt x="306" y="55"/>
                    </a:lnTo>
                    <a:lnTo>
                      <a:pt x="290" y="45"/>
                    </a:lnTo>
                    <a:lnTo>
                      <a:pt x="275" y="37"/>
                    </a:lnTo>
                    <a:lnTo>
                      <a:pt x="258" y="28"/>
                    </a:lnTo>
                    <a:lnTo>
                      <a:pt x="240" y="23"/>
                    </a:lnTo>
                    <a:lnTo>
                      <a:pt x="220" y="17"/>
                    </a:lnTo>
                    <a:lnTo>
                      <a:pt x="199" y="11"/>
                    </a:lnTo>
                    <a:lnTo>
                      <a:pt x="154" y="5"/>
                    </a:lnTo>
                    <a:lnTo>
                      <a:pt x="106" y="1"/>
                    </a:ln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C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55" name="Freeform 506">
                <a:extLst>
                  <a:ext uri="{FF2B5EF4-FFF2-40B4-BE49-F238E27FC236}">
                    <a16:creationId xmlns:a16="http://schemas.microsoft.com/office/drawing/2014/main" id="{D3910564-BFAD-4A69-8A8E-EE4871A13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755"/>
                <a:ext cx="344" cy="98"/>
              </a:xfrm>
              <a:custGeom>
                <a:avLst/>
                <a:gdLst>
                  <a:gd name="T0" fmla="*/ 3 w 344"/>
                  <a:gd name="T1" fmla="*/ 0 h 98"/>
                  <a:gd name="T2" fmla="*/ 15 w 344"/>
                  <a:gd name="T3" fmla="*/ 7 h 98"/>
                  <a:gd name="T4" fmla="*/ 49 w 344"/>
                  <a:gd name="T5" fmla="*/ 21 h 98"/>
                  <a:gd name="T6" fmla="*/ 96 w 344"/>
                  <a:gd name="T7" fmla="*/ 39 h 98"/>
                  <a:gd name="T8" fmla="*/ 150 w 344"/>
                  <a:gd name="T9" fmla="*/ 58 h 98"/>
                  <a:gd name="T10" fmla="*/ 179 w 344"/>
                  <a:gd name="T11" fmla="*/ 68 h 98"/>
                  <a:gd name="T12" fmla="*/ 207 w 344"/>
                  <a:gd name="T13" fmla="*/ 76 h 98"/>
                  <a:gd name="T14" fmla="*/ 236 w 344"/>
                  <a:gd name="T15" fmla="*/ 83 h 98"/>
                  <a:gd name="T16" fmla="*/ 261 w 344"/>
                  <a:gd name="T17" fmla="*/ 88 h 98"/>
                  <a:gd name="T18" fmla="*/ 285 w 344"/>
                  <a:gd name="T19" fmla="*/ 90 h 98"/>
                  <a:gd name="T20" fmla="*/ 307 w 344"/>
                  <a:gd name="T21" fmla="*/ 92 h 98"/>
                  <a:gd name="T22" fmla="*/ 315 w 344"/>
                  <a:gd name="T23" fmla="*/ 90 h 98"/>
                  <a:gd name="T24" fmla="*/ 324 w 344"/>
                  <a:gd name="T25" fmla="*/ 88 h 98"/>
                  <a:gd name="T26" fmla="*/ 331 w 344"/>
                  <a:gd name="T27" fmla="*/ 86 h 98"/>
                  <a:gd name="T28" fmla="*/ 337 w 344"/>
                  <a:gd name="T29" fmla="*/ 83 h 98"/>
                  <a:gd name="T30" fmla="*/ 341 w 344"/>
                  <a:gd name="T31" fmla="*/ 88 h 98"/>
                  <a:gd name="T32" fmla="*/ 344 w 344"/>
                  <a:gd name="T33" fmla="*/ 92 h 98"/>
                  <a:gd name="T34" fmla="*/ 337 w 344"/>
                  <a:gd name="T35" fmla="*/ 95 h 98"/>
                  <a:gd name="T36" fmla="*/ 326 w 344"/>
                  <a:gd name="T37" fmla="*/ 98 h 98"/>
                  <a:gd name="T38" fmla="*/ 310 w 344"/>
                  <a:gd name="T39" fmla="*/ 98 h 98"/>
                  <a:gd name="T40" fmla="*/ 293 w 344"/>
                  <a:gd name="T41" fmla="*/ 97 h 98"/>
                  <a:gd name="T42" fmla="*/ 273 w 344"/>
                  <a:gd name="T43" fmla="*/ 95 h 98"/>
                  <a:gd name="T44" fmla="*/ 251 w 344"/>
                  <a:gd name="T45" fmla="*/ 92 h 98"/>
                  <a:gd name="T46" fmla="*/ 226 w 344"/>
                  <a:gd name="T47" fmla="*/ 86 h 98"/>
                  <a:gd name="T48" fmla="*/ 201 w 344"/>
                  <a:gd name="T49" fmla="*/ 80 h 98"/>
                  <a:gd name="T50" fmla="*/ 147 w 344"/>
                  <a:gd name="T51" fmla="*/ 65 h 98"/>
                  <a:gd name="T52" fmla="*/ 94 w 344"/>
                  <a:gd name="T53" fmla="*/ 46 h 98"/>
                  <a:gd name="T54" fmla="*/ 67 w 344"/>
                  <a:gd name="T55" fmla="*/ 36 h 98"/>
                  <a:gd name="T56" fmla="*/ 44 w 344"/>
                  <a:gd name="T57" fmla="*/ 24 h 98"/>
                  <a:gd name="T58" fmla="*/ 20 w 344"/>
                  <a:gd name="T59" fmla="*/ 14 h 98"/>
                  <a:gd name="T60" fmla="*/ 0 w 344"/>
                  <a:gd name="T61" fmla="*/ 2 h 98"/>
                  <a:gd name="T62" fmla="*/ 3 w 344"/>
                  <a:gd name="T63" fmla="*/ 0 h 9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44" h="98">
                    <a:moveTo>
                      <a:pt x="3" y="0"/>
                    </a:moveTo>
                    <a:lnTo>
                      <a:pt x="15" y="7"/>
                    </a:lnTo>
                    <a:lnTo>
                      <a:pt x="49" y="21"/>
                    </a:lnTo>
                    <a:lnTo>
                      <a:pt x="96" y="39"/>
                    </a:lnTo>
                    <a:lnTo>
                      <a:pt x="150" y="58"/>
                    </a:lnTo>
                    <a:lnTo>
                      <a:pt x="179" y="68"/>
                    </a:lnTo>
                    <a:lnTo>
                      <a:pt x="207" y="76"/>
                    </a:lnTo>
                    <a:lnTo>
                      <a:pt x="236" y="83"/>
                    </a:lnTo>
                    <a:lnTo>
                      <a:pt x="261" y="88"/>
                    </a:lnTo>
                    <a:lnTo>
                      <a:pt x="285" y="90"/>
                    </a:lnTo>
                    <a:lnTo>
                      <a:pt x="307" y="92"/>
                    </a:lnTo>
                    <a:lnTo>
                      <a:pt x="315" y="90"/>
                    </a:lnTo>
                    <a:lnTo>
                      <a:pt x="324" y="88"/>
                    </a:lnTo>
                    <a:lnTo>
                      <a:pt x="331" y="86"/>
                    </a:lnTo>
                    <a:lnTo>
                      <a:pt x="337" y="83"/>
                    </a:lnTo>
                    <a:lnTo>
                      <a:pt x="341" y="88"/>
                    </a:lnTo>
                    <a:lnTo>
                      <a:pt x="344" y="92"/>
                    </a:lnTo>
                    <a:lnTo>
                      <a:pt x="337" y="95"/>
                    </a:lnTo>
                    <a:lnTo>
                      <a:pt x="326" y="98"/>
                    </a:lnTo>
                    <a:lnTo>
                      <a:pt x="310" y="98"/>
                    </a:lnTo>
                    <a:lnTo>
                      <a:pt x="293" y="97"/>
                    </a:lnTo>
                    <a:lnTo>
                      <a:pt x="273" y="95"/>
                    </a:lnTo>
                    <a:lnTo>
                      <a:pt x="251" y="92"/>
                    </a:lnTo>
                    <a:lnTo>
                      <a:pt x="226" y="86"/>
                    </a:lnTo>
                    <a:lnTo>
                      <a:pt x="201" y="80"/>
                    </a:lnTo>
                    <a:lnTo>
                      <a:pt x="147" y="65"/>
                    </a:lnTo>
                    <a:lnTo>
                      <a:pt x="94" y="46"/>
                    </a:lnTo>
                    <a:lnTo>
                      <a:pt x="67" y="36"/>
                    </a:lnTo>
                    <a:lnTo>
                      <a:pt x="44" y="24"/>
                    </a:lnTo>
                    <a:lnTo>
                      <a:pt x="20" y="1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56" name="Freeform 507">
                <a:extLst>
                  <a:ext uri="{FF2B5EF4-FFF2-40B4-BE49-F238E27FC236}">
                    <a16:creationId xmlns:a16="http://schemas.microsoft.com/office/drawing/2014/main" id="{B0047A6D-0667-4ED3-BF6F-D5988C3EC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754"/>
                <a:ext cx="338" cy="94"/>
              </a:xfrm>
              <a:custGeom>
                <a:avLst/>
                <a:gdLst>
                  <a:gd name="T0" fmla="*/ 2 w 338"/>
                  <a:gd name="T1" fmla="*/ 0 h 94"/>
                  <a:gd name="T2" fmla="*/ 10 w 338"/>
                  <a:gd name="T3" fmla="*/ 6 h 94"/>
                  <a:gd name="T4" fmla="*/ 41 w 338"/>
                  <a:gd name="T5" fmla="*/ 20 h 94"/>
                  <a:gd name="T6" fmla="*/ 88 w 338"/>
                  <a:gd name="T7" fmla="*/ 37 h 94"/>
                  <a:gd name="T8" fmla="*/ 142 w 338"/>
                  <a:gd name="T9" fmla="*/ 55 h 94"/>
                  <a:gd name="T10" fmla="*/ 171 w 338"/>
                  <a:gd name="T11" fmla="*/ 64 h 94"/>
                  <a:gd name="T12" fmla="*/ 200 w 338"/>
                  <a:gd name="T13" fmla="*/ 72 h 94"/>
                  <a:gd name="T14" fmla="*/ 228 w 338"/>
                  <a:gd name="T15" fmla="*/ 77 h 94"/>
                  <a:gd name="T16" fmla="*/ 255 w 338"/>
                  <a:gd name="T17" fmla="*/ 82 h 94"/>
                  <a:gd name="T18" fmla="*/ 279 w 338"/>
                  <a:gd name="T19" fmla="*/ 86 h 94"/>
                  <a:gd name="T20" fmla="*/ 301 w 338"/>
                  <a:gd name="T21" fmla="*/ 86 h 94"/>
                  <a:gd name="T22" fmla="*/ 309 w 338"/>
                  <a:gd name="T23" fmla="*/ 86 h 94"/>
                  <a:gd name="T24" fmla="*/ 318 w 338"/>
                  <a:gd name="T25" fmla="*/ 84 h 94"/>
                  <a:gd name="T26" fmla="*/ 326 w 338"/>
                  <a:gd name="T27" fmla="*/ 81 h 94"/>
                  <a:gd name="T28" fmla="*/ 331 w 338"/>
                  <a:gd name="T29" fmla="*/ 77 h 94"/>
                  <a:gd name="T30" fmla="*/ 335 w 338"/>
                  <a:gd name="T31" fmla="*/ 82 h 94"/>
                  <a:gd name="T32" fmla="*/ 338 w 338"/>
                  <a:gd name="T33" fmla="*/ 87 h 94"/>
                  <a:gd name="T34" fmla="*/ 331 w 338"/>
                  <a:gd name="T35" fmla="*/ 91 h 94"/>
                  <a:gd name="T36" fmla="*/ 321 w 338"/>
                  <a:gd name="T37" fmla="*/ 93 h 94"/>
                  <a:gd name="T38" fmla="*/ 306 w 338"/>
                  <a:gd name="T39" fmla="*/ 94 h 94"/>
                  <a:gd name="T40" fmla="*/ 289 w 338"/>
                  <a:gd name="T41" fmla="*/ 93 h 94"/>
                  <a:gd name="T42" fmla="*/ 269 w 338"/>
                  <a:gd name="T43" fmla="*/ 91 h 94"/>
                  <a:gd name="T44" fmla="*/ 247 w 338"/>
                  <a:gd name="T45" fmla="*/ 87 h 94"/>
                  <a:gd name="T46" fmla="*/ 223 w 338"/>
                  <a:gd name="T47" fmla="*/ 82 h 94"/>
                  <a:gd name="T48" fmla="*/ 198 w 338"/>
                  <a:gd name="T49" fmla="*/ 77 h 94"/>
                  <a:gd name="T50" fmla="*/ 146 w 338"/>
                  <a:gd name="T51" fmla="*/ 62 h 94"/>
                  <a:gd name="T52" fmla="*/ 93 w 338"/>
                  <a:gd name="T53" fmla="*/ 44 h 94"/>
                  <a:gd name="T54" fmla="*/ 68 w 338"/>
                  <a:gd name="T55" fmla="*/ 35 h 94"/>
                  <a:gd name="T56" fmla="*/ 44 w 338"/>
                  <a:gd name="T57" fmla="*/ 23 h 94"/>
                  <a:gd name="T58" fmla="*/ 22 w 338"/>
                  <a:gd name="T59" fmla="*/ 13 h 94"/>
                  <a:gd name="T60" fmla="*/ 0 w 338"/>
                  <a:gd name="T61" fmla="*/ 1 h 94"/>
                  <a:gd name="T62" fmla="*/ 2 w 338"/>
                  <a:gd name="T63" fmla="*/ 1 h 94"/>
                  <a:gd name="T64" fmla="*/ 2 w 338"/>
                  <a:gd name="T65" fmla="*/ 0 h 9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38" h="94">
                    <a:moveTo>
                      <a:pt x="2" y="0"/>
                    </a:moveTo>
                    <a:lnTo>
                      <a:pt x="10" y="6"/>
                    </a:lnTo>
                    <a:lnTo>
                      <a:pt x="41" y="20"/>
                    </a:lnTo>
                    <a:lnTo>
                      <a:pt x="88" y="37"/>
                    </a:lnTo>
                    <a:lnTo>
                      <a:pt x="142" y="55"/>
                    </a:lnTo>
                    <a:lnTo>
                      <a:pt x="171" y="64"/>
                    </a:lnTo>
                    <a:lnTo>
                      <a:pt x="200" y="72"/>
                    </a:lnTo>
                    <a:lnTo>
                      <a:pt x="228" y="77"/>
                    </a:lnTo>
                    <a:lnTo>
                      <a:pt x="255" y="82"/>
                    </a:lnTo>
                    <a:lnTo>
                      <a:pt x="279" y="86"/>
                    </a:lnTo>
                    <a:lnTo>
                      <a:pt x="301" y="86"/>
                    </a:lnTo>
                    <a:lnTo>
                      <a:pt x="309" y="86"/>
                    </a:lnTo>
                    <a:lnTo>
                      <a:pt x="318" y="84"/>
                    </a:lnTo>
                    <a:lnTo>
                      <a:pt x="326" y="81"/>
                    </a:lnTo>
                    <a:lnTo>
                      <a:pt x="331" y="77"/>
                    </a:lnTo>
                    <a:lnTo>
                      <a:pt x="335" y="82"/>
                    </a:lnTo>
                    <a:lnTo>
                      <a:pt x="338" y="87"/>
                    </a:lnTo>
                    <a:lnTo>
                      <a:pt x="331" y="91"/>
                    </a:lnTo>
                    <a:lnTo>
                      <a:pt x="321" y="93"/>
                    </a:lnTo>
                    <a:lnTo>
                      <a:pt x="306" y="94"/>
                    </a:lnTo>
                    <a:lnTo>
                      <a:pt x="289" y="93"/>
                    </a:lnTo>
                    <a:lnTo>
                      <a:pt x="269" y="91"/>
                    </a:lnTo>
                    <a:lnTo>
                      <a:pt x="247" y="87"/>
                    </a:lnTo>
                    <a:lnTo>
                      <a:pt x="223" y="82"/>
                    </a:lnTo>
                    <a:lnTo>
                      <a:pt x="198" y="77"/>
                    </a:lnTo>
                    <a:lnTo>
                      <a:pt x="146" y="62"/>
                    </a:lnTo>
                    <a:lnTo>
                      <a:pt x="93" y="44"/>
                    </a:lnTo>
                    <a:lnTo>
                      <a:pt x="68" y="35"/>
                    </a:lnTo>
                    <a:lnTo>
                      <a:pt x="44" y="23"/>
                    </a:lnTo>
                    <a:lnTo>
                      <a:pt x="22" y="1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57" name="Freeform 508">
                <a:extLst>
                  <a:ext uri="{FF2B5EF4-FFF2-40B4-BE49-F238E27FC236}">
                    <a16:creationId xmlns:a16="http://schemas.microsoft.com/office/drawing/2014/main" id="{4CE707D6-E1DF-4F1C-8591-19AA1E9AC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338"/>
                <a:ext cx="374" cy="444"/>
              </a:xfrm>
              <a:custGeom>
                <a:avLst/>
                <a:gdLst>
                  <a:gd name="T0" fmla="*/ 284 w 374"/>
                  <a:gd name="T1" fmla="*/ 8 h 444"/>
                  <a:gd name="T2" fmla="*/ 287 w 374"/>
                  <a:gd name="T3" fmla="*/ 5 h 444"/>
                  <a:gd name="T4" fmla="*/ 291 w 374"/>
                  <a:gd name="T5" fmla="*/ 2 h 444"/>
                  <a:gd name="T6" fmla="*/ 298 w 374"/>
                  <a:gd name="T7" fmla="*/ 0 h 444"/>
                  <a:gd name="T8" fmla="*/ 303 w 374"/>
                  <a:gd name="T9" fmla="*/ 0 h 444"/>
                  <a:gd name="T10" fmla="*/ 363 w 374"/>
                  <a:gd name="T11" fmla="*/ 7 h 444"/>
                  <a:gd name="T12" fmla="*/ 367 w 374"/>
                  <a:gd name="T13" fmla="*/ 7 h 444"/>
                  <a:gd name="T14" fmla="*/ 370 w 374"/>
                  <a:gd name="T15" fmla="*/ 10 h 444"/>
                  <a:gd name="T16" fmla="*/ 372 w 374"/>
                  <a:gd name="T17" fmla="*/ 13 h 444"/>
                  <a:gd name="T18" fmla="*/ 374 w 374"/>
                  <a:gd name="T19" fmla="*/ 17 h 444"/>
                  <a:gd name="T20" fmla="*/ 374 w 374"/>
                  <a:gd name="T21" fmla="*/ 24 h 444"/>
                  <a:gd name="T22" fmla="*/ 372 w 374"/>
                  <a:gd name="T23" fmla="*/ 30 h 444"/>
                  <a:gd name="T24" fmla="*/ 362 w 374"/>
                  <a:gd name="T25" fmla="*/ 54 h 444"/>
                  <a:gd name="T26" fmla="*/ 350 w 374"/>
                  <a:gd name="T27" fmla="*/ 79 h 444"/>
                  <a:gd name="T28" fmla="*/ 336 w 374"/>
                  <a:gd name="T29" fmla="*/ 105 h 444"/>
                  <a:gd name="T30" fmla="*/ 321 w 374"/>
                  <a:gd name="T31" fmla="*/ 130 h 444"/>
                  <a:gd name="T32" fmla="*/ 304 w 374"/>
                  <a:gd name="T33" fmla="*/ 155 h 444"/>
                  <a:gd name="T34" fmla="*/ 287 w 374"/>
                  <a:gd name="T35" fmla="*/ 181 h 444"/>
                  <a:gd name="T36" fmla="*/ 269 w 374"/>
                  <a:gd name="T37" fmla="*/ 206 h 444"/>
                  <a:gd name="T38" fmla="*/ 247 w 374"/>
                  <a:gd name="T39" fmla="*/ 231 h 444"/>
                  <a:gd name="T40" fmla="*/ 203 w 374"/>
                  <a:gd name="T41" fmla="*/ 284 h 444"/>
                  <a:gd name="T42" fmla="*/ 154 w 374"/>
                  <a:gd name="T43" fmla="*/ 338 h 444"/>
                  <a:gd name="T44" fmla="*/ 100 w 374"/>
                  <a:gd name="T45" fmla="*/ 390 h 444"/>
                  <a:gd name="T46" fmla="*/ 43 w 374"/>
                  <a:gd name="T47" fmla="*/ 444 h 444"/>
                  <a:gd name="T48" fmla="*/ 0 w 374"/>
                  <a:gd name="T49" fmla="*/ 431 h 444"/>
                  <a:gd name="T50" fmla="*/ 39 w 374"/>
                  <a:gd name="T51" fmla="*/ 389 h 444"/>
                  <a:gd name="T52" fmla="*/ 78 w 374"/>
                  <a:gd name="T53" fmla="*/ 340 h 444"/>
                  <a:gd name="T54" fmla="*/ 119 w 374"/>
                  <a:gd name="T55" fmla="*/ 287 h 444"/>
                  <a:gd name="T56" fmla="*/ 159 w 374"/>
                  <a:gd name="T57" fmla="*/ 231 h 444"/>
                  <a:gd name="T58" fmla="*/ 196 w 374"/>
                  <a:gd name="T59" fmla="*/ 174 h 444"/>
                  <a:gd name="T60" fmla="*/ 230 w 374"/>
                  <a:gd name="T61" fmla="*/ 117 h 444"/>
                  <a:gd name="T62" fmla="*/ 247 w 374"/>
                  <a:gd name="T63" fmla="*/ 88 h 444"/>
                  <a:gd name="T64" fmla="*/ 260 w 374"/>
                  <a:gd name="T65" fmla="*/ 61 h 444"/>
                  <a:gd name="T66" fmla="*/ 274 w 374"/>
                  <a:gd name="T67" fmla="*/ 35 h 444"/>
                  <a:gd name="T68" fmla="*/ 284 w 374"/>
                  <a:gd name="T69" fmla="*/ 8 h 44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74" h="444">
                    <a:moveTo>
                      <a:pt x="284" y="8"/>
                    </a:moveTo>
                    <a:lnTo>
                      <a:pt x="287" y="5"/>
                    </a:lnTo>
                    <a:lnTo>
                      <a:pt x="291" y="2"/>
                    </a:lnTo>
                    <a:lnTo>
                      <a:pt x="298" y="0"/>
                    </a:lnTo>
                    <a:lnTo>
                      <a:pt x="303" y="0"/>
                    </a:lnTo>
                    <a:lnTo>
                      <a:pt x="363" y="7"/>
                    </a:lnTo>
                    <a:lnTo>
                      <a:pt x="367" y="7"/>
                    </a:lnTo>
                    <a:lnTo>
                      <a:pt x="370" y="10"/>
                    </a:lnTo>
                    <a:lnTo>
                      <a:pt x="372" y="13"/>
                    </a:lnTo>
                    <a:lnTo>
                      <a:pt x="374" y="17"/>
                    </a:lnTo>
                    <a:lnTo>
                      <a:pt x="374" y="24"/>
                    </a:lnTo>
                    <a:lnTo>
                      <a:pt x="372" y="30"/>
                    </a:lnTo>
                    <a:lnTo>
                      <a:pt x="362" y="54"/>
                    </a:lnTo>
                    <a:lnTo>
                      <a:pt x="350" y="79"/>
                    </a:lnTo>
                    <a:lnTo>
                      <a:pt x="336" y="105"/>
                    </a:lnTo>
                    <a:lnTo>
                      <a:pt x="321" y="130"/>
                    </a:lnTo>
                    <a:lnTo>
                      <a:pt x="304" y="155"/>
                    </a:lnTo>
                    <a:lnTo>
                      <a:pt x="287" y="181"/>
                    </a:lnTo>
                    <a:lnTo>
                      <a:pt x="269" y="206"/>
                    </a:lnTo>
                    <a:lnTo>
                      <a:pt x="247" y="231"/>
                    </a:lnTo>
                    <a:lnTo>
                      <a:pt x="203" y="284"/>
                    </a:lnTo>
                    <a:lnTo>
                      <a:pt x="154" y="338"/>
                    </a:lnTo>
                    <a:lnTo>
                      <a:pt x="100" y="390"/>
                    </a:lnTo>
                    <a:lnTo>
                      <a:pt x="43" y="444"/>
                    </a:lnTo>
                    <a:lnTo>
                      <a:pt x="0" y="431"/>
                    </a:lnTo>
                    <a:lnTo>
                      <a:pt x="39" y="389"/>
                    </a:lnTo>
                    <a:lnTo>
                      <a:pt x="78" y="340"/>
                    </a:lnTo>
                    <a:lnTo>
                      <a:pt x="119" y="287"/>
                    </a:lnTo>
                    <a:lnTo>
                      <a:pt x="159" y="231"/>
                    </a:lnTo>
                    <a:lnTo>
                      <a:pt x="196" y="174"/>
                    </a:lnTo>
                    <a:lnTo>
                      <a:pt x="230" y="117"/>
                    </a:lnTo>
                    <a:lnTo>
                      <a:pt x="247" y="88"/>
                    </a:lnTo>
                    <a:lnTo>
                      <a:pt x="260" y="61"/>
                    </a:lnTo>
                    <a:lnTo>
                      <a:pt x="274" y="35"/>
                    </a:lnTo>
                    <a:lnTo>
                      <a:pt x="284" y="8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58" name="Freeform 509">
                <a:extLst>
                  <a:ext uri="{FF2B5EF4-FFF2-40B4-BE49-F238E27FC236}">
                    <a16:creationId xmlns:a16="http://schemas.microsoft.com/office/drawing/2014/main" id="{75C24713-34FC-462E-8E80-FC74FA530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338"/>
                <a:ext cx="374" cy="444"/>
              </a:xfrm>
              <a:custGeom>
                <a:avLst/>
                <a:gdLst>
                  <a:gd name="T0" fmla="*/ 284 w 374"/>
                  <a:gd name="T1" fmla="*/ 8 h 444"/>
                  <a:gd name="T2" fmla="*/ 287 w 374"/>
                  <a:gd name="T3" fmla="*/ 5 h 444"/>
                  <a:gd name="T4" fmla="*/ 291 w 374"/>
                  <a:gd name="T5" fmla="*/ 2 h 444"/>
                  <a:gd name="T6" fmla="*/ 298 w 374"/>
                  <a:gd name="T7" fmla="*/ 0 h 444"/>
                  <a:gd name="T8" fmla="*/ 303 w 374"/>
                  <a:gd name="T9" fmla="*/ 0 h 444"/>
                  <a:gd name="T10" fmla="*/ 363 w 374"/>
                  <a:gd name="T11" fmla="*/ 7 h 444"/>
                  <a:gd name="T12" fmla="*/ 367 w 374"/>
                  <a:gd name="T13" fmla="*/ 7 h 444"/>
                  <a:gd name="T14" fmla="*/ 370 w 374"/>
                  <a:gd name="T15" fmla="*/ 10 h 444"/>
                  <a:gd name="T16" fmla="*/ 372 w 374"/>
                  <a:gd name="T17" fmla="*/ 13 h 444"/>
                  <a:gd name="T18" fmla="*/ 374 w 374"/>
                  <a:gd name="T19" fmla="*/ 17 h 444"/>
                  <a:gd name="T20" fmla="*/ 374 w 374"/>
                  <a:gd name="T21" fmla="*/ 24 h 444"/>
                  <a:gd name="T22" fmla="*/ 372 w 374"/>
                  <a:gd name="T23" fmla="*/ 30 h 444"/>
                  <a:gd name="T24" fmla="*/ 362 w 374"/>
                  <a:gd name="T25" fmla="*/ 54 h 444"/>
                  <a:gd name="T26" fmla="*/ 350 w 374"/>
                  <a:gd name="T27" fmla="*/ 79 h 444"/>
                  <a:gd name="T28" fmla="*/ 336 w 374"/>
                  <a:gd name="T29" fmla="*/ 105 h 444"/>
                  <a:gd name="T30" fmla="*/ 321 w 374"/>
                  <a:gd name="T31" fmla="*/ 130 h 444"/>
                  <a:gd name="T32" fmla="*/ 304 w 374"/>
                  <a:gd name="T33" fmla="*/ 155 h 444"/>
                  <a:gd name="T34" fmla="*/ 287 w 374"/>
                  <a:gd name="T35" fmla="*/ 181 h 444"/>
                  <a:gd name="T36" fmla="*/ 269 w 374"/>
                  <a:gd name="T37" fmla="*/ 206 h 444"/>
                  <a:gd name="T38" fmla="*/ 247 w 374"/>
                  <a:gd name="T39" fmla="*/ 231 h 444"/>
                  <a:gd name="T40" fmla="*/ 203 w 374"/>
                  <a:gd name="T41" fmla="*/ 284 h 444"/>
                  <a:gd name="T42" fmla="*/ 154 w 374"/>
                  <a:gd name="T43" fmla="*/ 338 h 444"/>
                  <a:gd name="T44" fmla="*/ 100 w 374"/>
                  <a:gd name="T45" fmla="*/ 390 h 444"/>
                  <a:gd name="T46" fmla="*/ 43 w 374"/>
                  <a:gd name="T47" fmla="*/ 444 h 444"/>
                  <a:gd name="T48" fmla="*/ 0 w 374"/>
                  <a:gd name="T49" fmla="*/ 431 h 444"/>
                  <a:gd name="T50" fmla="*/ 39 w 374"/>
                  <a:gd name="T51" fmla="*/ 389 h 444"/>
                  <a:gd name="T52" fmla="*/ 78 w 374"/>
                  <a:gd name="T53" fmla="*/ 340 h 444"/>
                  <a:gd name="T54" fmla="*/ 119 w 374"/>
                  <a:gd name="T55" fmla="*/ 287 h 444"/>
                  <a:gd name="T56" fmla="*/ 159 w 374"/>
                  <a:gd name="T57" fmla="*/ 231 h 444"/>
                  <a:gd name="T58" fmla="*/ 196 w 374"/>
                  <a:gd name="T59" fmla="*/ 174 h 444"/>
                  <a:gd name="T60" fmla="*/ 230 w 374"/>
                  <a:gd name="T61" fmla="*/ 117 h 444"/>
                  <a:gd name="T62" fmla="*/ 247 w 374"/>
                  <a:gd name="T63" fmla="*/ 88 h 444"/>
                  <a:gd name="T64" fmla="*/ 260 w 374"/>
                  <a:gd name="T65" fmla="*/ 61 h 444"/>
                  <a:gd name="T66" fmla="*/ 274 w 374"/>
                  <a:gd name="T67" fmla="*/ 35 h 444"/>
                  <a:gd name="T68" fmla="*/ 284 w 374"/>
                  <a:gd name="T69" fmla="*/ 8 h 44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74" h="444">
                    <a:moveTo>
                      <a:pt x="284" y="8"/>
                    </a:moveTo>
                    <a:lnTo>
                      <a:pt x="287" y="5"/>
                    </a:lnTo>
                    <a:lnTo>
                      <a:pt x="291" y="2"/>
                    </a:lnTo>
                    <a:lnTo>
                      <a:pt x="298" y="0"/>
                    </a:lnTo>
                    <a:lnTo>
                      <a:pt x="303" y="0"/>
                    </a:lnTo>
                    <a:lnTo>
                      <a:pt x="363" y="7"/>
                    </a:lnTo>
                    <a:lnTo>
                      <a:pt x="367" y="7"/>
                    </a:lnTo>
                    <a:lnTo>
                      <a:pt x="370" y="10"/>
                    </a:lnTo>
                    <a:lnTo>
                      <a:pt x="372" y="13"/>
                    </a:lnTo>
                    <a:lnTo>
                      <a:pt x="374" y="17"/>
                    </a:lnTo>
                    <a:lnTo>
                      <a:pt x="374" y="24"/>
                    </a:lnTo>
                    <a:lnTo>
                      <a:pt x="372" y="30"/>
                    </a:lnTo>
                    <a:lnTo>
                      <a:pt x="362" y="54"/>
                    </a:lnTo>
                    <a:lnTo>
                      <a:pt x="350" y="79"/>
                    </a:lnTo>
                    <a:lnTo>
                      <a:pt x="336" y="105"/>
                    </a:lnTo>
                    <a:lnTo>
                      <a:pt x="321" y="130"/>
                    </a:lnTo>
                    <a:lnTo>
                      <a:pt x="304" y="155"/>
                    </a:lnTo>
                    <a:lnTo>
                      <a:pt x="287" y="181"/>
                    </a:lnTo>
                    <a:lnTo>
                      <a:pt x="269" y="206"/>
                    </a:lnTo>
                    <a:lnTo>
                      <a:pt x="247" y="231"/>
                    </a:lnTo>
                    <a:lnTo>
                      <a:pt x="203" y="284"/>
                    </a:lnTo>
                    <a:lnTo>
                      <a:pt x="154" y="338"/>
                    </a:lnTo>
                    <a:lnTo>
                      <a:pt x="100" y="390"/>
                    </a:lnTo>
                    <a:lnTo>
                      <a:pt x="43" y="444"/>
                    </a:lnTo>
                    <a:lnTo>
                      <a:pt x="0" y="431"/>
                    </a:lnTo>
                    <a:lnTo>
                      <a:pt x="39" y="389"/>
                    </a:lnTo>
                    <a:lnTo>
                      <a:pt x="78" y="340"/>
                    </a:lnTo>
                    <a:lnTo>
                      <a:pt x="119" y="287"/>
                    </a:lnTo>
                    <a:lnTo>
                      <a:pt x="159" y="231"/>
                    </a:lnTo>
                    <a:lnTo>
                      <a:pt x="196" y="174"/>
                    </a:lnTo>
                    <a:lnTo>
                      <a:pt x="230" y="117"/>
                    </a:lnTo>
                    <a:lnTo>
                      <a:pt x="247" y="88"/>
                    </a:lnTo>
                    <a:lnTo>
                      <a:pt x="260" y="61"/>
                    </a:lnTo>
                    <a:lnTo>
                      <a:pt x="274" y="35"/>
                    </a:lnTo>
                    <a:lnTo>
                      <a:pt x="284" y="8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59" name="Freeform 510">
                <a:extLst>
                  <a:ext uri="{FF2B5EF4-FFF2-40B4-BE49-F238E27FC236}">
                    <a16:creationId xmlns:a16="http://schemas.microsoft.com/office/drawing/2014/main" id="{B73ED62F-0BBB-4508-B753-7F47E282A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1692"/>
                <a:ext cx="117" cy="21"/>
              </a:xfrm>
              <a:custGeom>
                <a:avLst/>
                <a:gdLst>
                  <a:gd name="T0" fmla="*/ 117 w 117"/>
                  <a:gd name="T1" fmla="*/ 21 h 21"/>
                  <a:gd name="T2" fmla="*/ 0 w 117"/>
                  <a:gd name="T3" fmla="*/ 0 h 21"/>
                  <a:gd name="T4" fmla="*/ 29 w 117"/>
                  <a:gd name="T5" fmla="*/ 4 h 21"/>
                  <a:gd name="T6" fmla="*/ 58 w 117"/>
                  <a:gd name="T7" fmla="*/ 9 h 21"/>
                  <a:gd name="T8" fmla="*/ 88 w 117"/>
                  <a:gd name="T9" fmla="*/ 14 h 21"/>
                  <a:gd name="T10" fmla="*/ 117 w 117"/>
                  <a:gd name="T11" fmla="*/ 2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21">
                    <a:moveTo>
                      <a:pt x="117" y="21"/>
                    </a:moveTo>
                    <a:lnTo>
                      <a:pt x="0" y="0"/>
                    </a:lnTo>
                    <a:lnTo>
                      <a:pt x="29" y="4"/>
                    </a:lnTo>
                    <a:lnTo>
                      <a:pt x="58" y="9"/>
                    </a:lnTo>
                    <a:lnTo>
                      <a:pt x="88" y="14"/>
                    </a:lnTo>
                    <a:lnTo>
                      <a:pt x="117" y="21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60" name="Freeform 511">
                <a:extLst>
                  <a:ext uri="{FF2B5EF4-FFF2-40B4-BE49-F238E27FC236}">
                    <a16:creationId xmlns:a16="http://schemas.microsoft.com/office/drawing/2014/main" id="{FAAD9861-3A37-4C71-A910-42D8F296A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1687"/>
                <a:ext cx="181" cy="32"/>
              </a:xfrm>
              <a:custGeom>
                <a:avLst/>
                <a:gdLst>
                  <a:gd name="T0" fmla="*/ 181 w 181"/>
                  <a:gd name="T1" fmla="*/ 32 h 32"/>
                  <a:gd name="T2" fmla="*/ 0 w 181"/>
                  <a:gd name="T3" fmla="*/ 0 h 32"/>
                  <a:gd name="T4" fmla="*/ 46 w 181"/>
                  <a:gd name="T5" fmla="*/ 7 h 32"/>
                  <a:gd name="T6" fmla="*/ 92 w 181"/>
                  <a:gd name="T7" fmla="*/ 14 h 32"/>
                  <a:gd name="T8" fmla="*/ 137 w 181"/>
                  <a:gd name="T9" fmla="*/ 22 h 32"/>
                  <a:gd name="T10" fmla="*/ 181 w 181"/>
                  <a:gd name="T11" fmla="*/ 32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1" h="32">
                    <a:moveTo>
                      <a:pt x="181" y="32"/>
                    </a:moveTo>
                    <a:lnTo>
                      <a:pt x="0" y="0"/>
                    </a:lnTo>
                    <a:lnTo>
                      <a:pt x="46" y="7"/>
                    </a:lnTo>
                    <a:lnTo>
                      <a:pt x="92" y="14"/>
                    </a:lnTo>
                    <a:lnTo>
                      <a:pt x="137" y="22"/>
                    </a:lnTo>
                    <a:lnTo>
                      <a:pt x="181" y="32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61" name="Freeform 512">
                <a:extLst>
                  <a:ext uri="{FF2B5EF4-FFF2-40B4-BE49-F238E27FC236}">
                    <a16:creationId xmlns:a16="http://schemas.microsoft.com/office/drawing/2014/main" id="{D5D0AFDA-A331-45FE-BDF3-E17CBBEEC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686"/>
                <a:ext cx="228" cy="40"/>
              </a:xfrm>
              <a:custGeom>
                <a:avLst/>
                <a:gdLst>
                  <a:gd name="T0" fmla="*/ 59 w 228"/>
                  <a:gd name="T1" fmla="*/ 6 h 40"/>
                  <a:gd name="T2" fmla="*/ 176 w 228"/>
                  <a:gd name="T3" fmla="*/ 27 h 40"/>
                  <a:gd name="T4" fmla="*/ 189 w 228"/>
                  <a:gd name="T5" fmla="*/ 30 h 40"/>
                  <a:gd name="T6" fmla="*/ 203 w 228"/>
                  <a:gd name="T7" fmla="*/ 33 h 40"/>
                  <a:gd name="T8" fmla="*/ 214 w 228"/>
                  <a:gd name="T9" fmla="*/ 37 h 40"/>
                  <a:gd name="T10" fmla="*/ 228 w 228"/>
                  <a:gd name="T11" fmla="*/ 40 h 40"/>
                  <a:gd name="T12" fmla="*/ 0 w 228"/>
                  <a:gd name="T13" fmla="*/ 0 h 40"/>
                  <a:gd name="T14" fmla="*/ 14 w 228"/>
                  <a:gd name="T15" fmla="*/ 1 h 40"/>
                  <a:gd name="T16" fmla="*/ 29 w 228"/>
                  <a:gd name="T17" fmla="*/ 3 h 40"/>
                  <a:gd name="T18" fmla="*/ 44 w 228"/>
                  <a:gd name="T19" fmla="*/ 5 h 40"/>
                  <a:gd name="T20" fmla="*/ 59 w 228"/>
                  <a:gd name="T21" fmla="*/ 6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8" h="40">
                    <a:moveTo>
                      <a:pt x="59" y="6"/>
                    </a:moveTo>
                    <a:lnTo>
                      <a:pt x="176" y="27"/>
                    </a:lnTo>
                    <a:lnTo>
                      <a:pt x="189" y="30"/>
                    </a:lnTo>
                    <a:lnTo>
                      <a:pt x="203" y="33"/>
                    </a:lnTo>
                    <a:lnTo>
                      <a:pt x="214" y="37"/>
                    </a:lnTo>
                    <a:lnTo>
                      <a:pt x="228" y="40"/>
                    </a:lnTo>
                    <a:lnTo>
                      <a:pt x="0" y="0"/>
                    </a:lnTo>
                    <a:lnTo>
                      <a:pt x="14" y="1"/>
                    </a:lnTo>
                    <a:lnTo>
                      <a:pt x="29" y="3"/>
                    </a:lnTo>
                    <a:lnTo>
                      <a:pt x="44" y="5"/>
                    </a:lnTo>
                    <a:lnTo>
                      <a:pt x="59" y="6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62" name="Freeform 513">
                <a:extLst>
                  <a:ext uri="{FF2B5EF4-FFF2-40B4-BE49-F238E27FC236}">
                    <a16:creationId xmlns:a16="http://schemas.microsoft.com/office/drawing/2014/main" id="{7F24E3E1-3730-48A4-98A7-A67C56883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684"/>
                <a:ext cx="269" cy="47"/>
              </a:xfrm>
              <a:custGeom>
                <a:avLst/>
                <a:gdLst>
                  <a:gd name="T0" fmla="*/ 47 w 269"/>
                  <a:gd name="T1" fmla="*/ 3 h 47"/>
                  <a:gd name="T2" fmla="*/ 228 w 269"/>
                  <a:gd name="T3" fmla="*/ 35 h 47"/>
                  <a:gd name="T4" fmla="*/ 248 w 269"/>
                  <a:gd name="T5" fmla="*/ 42 h 47"/>
                  <a:gd name="T6" fmla="*/ 269 w 269"/>
                  <a:gd name="T7" fmla="*/ 47 h 47"/>
                  <a:gd name="T8" fmla="*/ 0 w 269"/>
                  <a:gd name="T9" fmla="*/ 0 h 47"/>
                  <a:gd name="T10" fmla="*/ 24 w 269"/>
                  <a:gd name="T11" fmla="*/ 2 h 47"/>
                  <a:gd name="T12" fmla="*/ 47 w 269"/>
                  <a:gd name="T13" fmla="*/ 3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9" h="47">
                    <a:moveTo>
                      <a:pt x="47" y="3"/>
                    </a:moveTo>
                    <a:lnTo>
                      <a:pt x="228" y="35"/>
                    </a:lnTo>
                    <a:lnTo>
                      <a:pt x="248" y="42"/>
                    </a:lnTo>
                    <a:lnTo>
                      <a:pt x="269" y="47"/>
                    </a:lnTo>
                    <a:lnTo>
                      <a:pt x="0" y="0"/>
                    </a:lnTo>
                    <a:lnTo>
                      <a:pt x="24" y="2"/>
                    </a:lnTo>
                    <a:lnTo>
                      <a:pt x="47" y="3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63" name="Freeform 514">
                <a:extLst>
                  <a:ext uri="{FF2B5EF4-FFF2-40B4-BE49-F238E27FC236}">
                    <a16:creationId xmlns:a16="http://schemas.microsoft.com/office/drawing/2014/main" id="{211F5A37-A7F8-4D3A-9B09-9E0E6E399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1684"/>
                <a:ext cx="302" cy="52"/>
              </a:xfrm>
              <a:custGeom>
                <a:avLst/>
                <a:gdLst>
                  <a:gd name="T0" fmla="*/ 40 w 302"/>
                  <a:gd name="T1" fmla="*/ 2 h 52"/>
                  <a:gd name="T2" fmla="*/ 268 w 302"/>
                  <a:gd name="T3" fmla="*/ 42 h 52"/>
                  <a:gd name="T4" fmla="*/ 285 w 302"/>
                  <a:gd name="T5" fmla="*/ 47 h 52"/>
                  <a:gd name="T6" fmla="*/ 302 w 302"/>
                  <a:gd name="T7" fmla="*/ 52 h 52"/>
                  <a:gd name="T8" fmla="*/ 0 w 302"/>
                  <a:gd name="T9" fmla="*/ 0 h 52"/>
                  <a:gd name="T10" fmla="*/ 20 w 302"/>
                  <a:gd name="T11" fmla="*/ 0 h 52"/>
                  <a:gd name="T12" fmla="*/ 40 w 302"/>
                  <a:gd name="T13" fmla="*/ 2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2" h="52">
                    <a:moveTo>
                      <a:pt x="40" y="2"/>
                    </a:moveTo>
                    <a:lnTo>
                      <a:pt x="268" y="42"/>
                    </a:lnTo>
                    <a:lnTo>
                      <a:pt x="285" y="47"/>
                    </a:lnTo>
                    <a:lnTo>
                      <a:pt x="302" y="52"/>
                    </a:lnTo>
                    <a:lnTo>
                      <a:pt x="0" y="0"/>
                    </a:lnTo>
                    <a:lnTo>
                      <a:pt x="20" y="0"/>
                    </a:lnTo>
                    <a:lnTo>
                      <a:pt x="40" y="2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64" name="Freeform 515">
                <a:extLst>
                  <a:ext uri="{FF2B5EF4-FFF2-40B4-BE49-F238E27FC236}">
                    <a16:creationId xmlns:a16="http://schemas.microsoft.com/office/drawing/2014/main" id="{1D4D6D19-C713-4CDE-BB34-4D7A47EE5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682"/>
                <a:ext cx="334" cy="59"/>
              </a:xfrm>
              <a:custGeom>
                <a:avLst/>
                <a:gdLst>
                  <a:gd name="T0" fmla="*/ 35 w 334"/>
                  <a:gd name="T1" fmla="*/ 2 h 59"/>
                  <a:gd name="T2" fmla="*/ 304 w 334"/>
                  <a:gd name="T3" fmla="*/ 49 h 59"/>
                  <a:gd name="T4" fmla="*/ 319 w 334"/>
                  <a:gd name="T5" fmla="*/ 54 h 59"/>
                  <a:gd name="T6" fmla="*/ 334 w 334"/>
                  <a:gd name="T7" fmla="*/ 59 h 59"/>
                  <a:gd name="T8" fmla="*/ 0 w 334"/>
                  <a:gd name="T9" fmla="*/ 0 h 59"/>
                  <a:gd name="T10" fmla="*/ 18 w 334"/>
                  <a:gd name="T11" fmla="*/ 2 h 59"/>
                  <a:gd name="T12" fmla="*/ 35 w 334"/>
                  <a:gd name="T13" fmla="*/ 2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4" h="59">
                    <a:moveTo>
                      <a:pt x="35" y="2"/>
                    </a:moveTo>
                    <a:lnTo>
                      <a:pt x="304" y="49"/>
                    </a:lnTo>
                    <a:lnTo>
                      <a:pt x="319" y="54"/>
                    </a:lnTo>
                    <a:lnTo>
                      <a:pt x="334" y="59"/>
                    </a:lnTo>
                    <a:lnTo>
                      <a:pt x="0" y="0"/>
                    </a:lnTo>
                    <a:lnTo>
                      <a:pt x="18" y="2"/>
                    </a:lnTo>
                    <a:lnTo>
                      <a:pt x="35" y="2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65" name="Freeform 516">
                <a:extLst>
                  <a:ext uri="{FF2B5EF4-FFF2-40B4-BE49-F238E27FC236}">
                    <a16:creationId xmlns:a16="http://schemas.microsoft.com/office/drawing/2014/main" id="{A3AD0852-F760-4D29-8FC4-99AAA03C4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682"/>
                <a:ext cx="362" cy="64"/>
              </a:xfrm>
              <a:custGeom>
                <a:avLst/>
                <a:gdLst>
                  <a:gd name="T0" fmla="*/ 33 w 362"/>
                  <a:gd name="T1" fmla="*/ 2 h 64"/>
                  <a:gd name="T2" fmla="*/ 335 w 362"/>
                  <a:gd name="T3" fmla="*/ 54 h 64"/>
                  <a:gd name="T4" fmla="*/ 348 w 362"/>
                  <a:gd name="T5" fmla="*/ 59 h 64"/>
                  <a:gd name="T6" fmla="*/ 362 w 362"/>
                  <a:gd name="T7" fmla="*/ 64 h 64"/>
                  <a:gd name="T8" fmla="*/ 0 w 362"/>
                  <a:gd name="T9" fmla="*/ 0 h 64"/>
                  <a:gd name="T10" fmla="*/ 17 w 362"/>
                  <a:gd name="T11" fmla="*/ 0 h 64"/>
                  <a:gd name="T12" fmla="*/ 33 w 362"/>
                  <a:gd name="T13" fmla="*/ 2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2" h="64">
                    <a:moveTo>
                      <a:pt x="33" y="2"/>
                    </a:moveTo>
                    <a:lnTo>
                      <a:pt x="335" y="54"/>
                    </a:lnTo>
                    <a:lnTo>
                      <a:pt x="348" y="59"/>
                    </a:lnTo>
                    <a:lnTo>
                      <a:pt x="362" y="64"/>
                    </a:lnTo>
                    <a:lnTo>
                      <a:pt x="0" y="0"/>
                    </a:lnTo>
                    <a:lnTo>
                      <a:pt x="17" y="0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66" name="Freeform 517">
                <a:extLst>
                  <a:ext uri="{FF2B5EF4-FFF2-40B4-BE49-F238E27FC236}">
                    <a16:creationId xmlns:a16="http://schemas.microsoft.com/office/drawing/2014/main" id="{9F66EB6D-9B65-4F9F-9716-B8E958275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1682"/>
                <a:ext cx="387" cy="68"/>
              </a:xfrm>
              <a:custGeom>
                <a:avLst/>
                <a:gdLst>
                  <a:gd name="T0" fmla="*/ 29 w 387"/>
                  <a:gd name="T1" fmla="*/ 0 h 68"/>
                  <a:gd name="T2" fmla="*/ 363 w 387"/>
                  <a:gd name="T3" fmla="*/ 59 h 68"/>
                  <a:gd name="T4" fmla="*/ 375 w 387"/>
                  <a:gd name="T5" fmla="*/ 64 h 68"/>
                  <a:gd name="T6" fmla="*/ 387 w 387"/>
                  <a:gd name="T7" fmla="*/ 68 h 68"/>
                  <a:gd name="T8" fmla="*/ 0 w 387"/>
                  <a:gd name="T9" fmla="*/ 0 h 68"/>
                  <a:gd name="T10" fmla="*/ 13 w 387"/>
                  <a:gd name="T11" fmla="*/ 0 h 68"/>
                  <a:gd name="T12" fmla="*/ 29 w 387"/>
                  <a:gd name="T13" fmla="*/ 0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7" h="68">
                    <a:moveTo>
                      <a:pt x="29" y="0"/>
                    </a:moveTo>
                    <a:lnTo>
                      <a:pt x="363" y="59"/>
                    </a:lnTo>
                    <a:lnTo>
                      <a:pt x="375" y="64"/>
                    </a:lnTo>
                    <a:lnTo>
                      <a:pt x="387" y="68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67" name="Freeform 518">
                <a:extLst>
                  <a:ext uri="{FF2B5EF4-FFF2-40B4-BE49-F238E27FC236}">
                    <a16:creationId xmlns:a16="http://schemas.microsoft.com/office/drawing/2014/main" id="{EF06293E-E022-4B38-9484-C2249A82F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1682"/>
                <a:ext cx="412" cy="73"/>
              </a:xfrm>
              <a:custGeom>
                <a:avLst/>
                <a:gdLst>
                  <a:gd name="T0" fmla="*/ 28 w 412"/>
                  <a:gd name="T1" fmla="*/ 0 h 73"/>
                  <a:gd name="T2" fmla="*/ 390 w 412"/>
                  <a:gd name="T3" fmla="*/ 64 h 73"/>
                  <a:gd name="T4" fmla="*/ 402 w 412"/>
                  <a:gd name="T5" fmla="*/ 68 h 73"/>
                  <a:gd name="T6" fmla="*/ 412 w 412"/>
                  <a:gd name="T7" fmla="*/ 73 h 73"/>
                  <a:gd name="T8" fmla="*/ 0 w 412"/>
                  <a:gd name="T9" fmla="*/ 0 h 73"/>
                  <a:gd name="T10" fmla="*/ 15 w 412"/>
                  <a:gd name="T11" fmla="*/ 0 h 73"/>
                  <a:gd name="T12" fmla="*/ 28 w 412"/>
                  <a:gd name="T13" fmla="*/ 0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2" h="73">
                    <a:moveTo>
                      <a:pt x="28" y="0"/>
                    </a:moveTo>
                    <a:lnTo>
                      <a:pt x="390" y="64"/>
                    </a:lnTo>
                    <a:lnTo>
                      <a:pt x="402" y="68"/>
                    </a:lnTo>
                    <a:lnTo>
                      <a:pt x="412" y="73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68" name="Freeform 519">
                <a:extLst>
                  <a:ext uri="{FF2B5EF4-FFF2-40B4-BE49-F238E27FC236}">
                    <a16:creationId xmlns:a16="http://schemas.microsoft.com/office/drawing/2014/main" id="{995A5ED2-B686-4ECA-871A-7C40366A8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682"/>
                <a:ext cx="436" cy="76"/>
              </a:xfrm>
              <a:custGeom>
                <a:avLst/>
                <a:gdLst>
                  <a:gd name="T0" fmla="*/ 27 w 436"/>
                  <a:gd name="T1" fmla="*/ 0 h 76"/>
                  <a:gd name="T2" fmla="*/ 414 w 436"/>
                  <a:gd name="T3" fmla="*/ 68 h 76"/>
                  <a:gd name="T4" fmla="*/ 424 w 436"/>
                  <a:gd name="T5" fmla="*/ 73 h 76"/>
                  <a:gd name="T6" fmla="*/ 436 w 436"/>
                  <a:gd name="T7" fmla="*/ 76 h 76"/>
                  <a:gd name="T8" fmla="*/ 0 w 436"/>
                  <a:gd name="T9" fmla="*/ 0 h 76"/>
                  <a:gd name="T10" fmla="*/ 13 w 436"/>
                  <a:gd name="T11" fmla="*/ 0 h 76"/>
                  <a:gd name="T12" fmla="*/ 27 w 436"/>
                  <a:gd name="T13" fmla="*/ 0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6" h="76">
                    <a:moveTo>
                      <a:pt x="27" y="0"/>
                    </a:moveTo>
                    <a:lnTo>
                      <a:pt x="414" y="68"/>
                    </a:lnTo>
                    <a:lnTo>
                      <a:pt x="424" y="73"/>
                    </a:lnTo>
                    <a:lnTo>
                      <a:pt x="436" y="76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69" name="Freeform 520">
                <a:extLst>
                  <a:ext uri="{FF2B5EF4-FFF2-40B4-BE49-F238E27FC236}">
                    <a16:creationId xmlns:a16="http://schemas.microsoft.com/office/drawing/2014/main" id="{098161F0-9F19-4AF5-9698-1819EAE59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682"/>
                <a:ext cx="458" cy="80"/>
              </a:xfrm>
              <a:custGeom>
                <a:avLst/>
                <a:gdLst>
                  <a:gd name="T0" fmla="*/ 26 w 458"/>
                  <a:gd name="T1" fmla="*/ 0 h 80"/>
                  <a:gd name="T2" fmla="*/ 438 w 458"/>
                  <a:gd name="T3" fmla="*/ 73 h 80"/>
                  <a:gd name="T4" fmla="*/ 448 w 458"/>
                  <a:gd name="T5" fmla="*/ 76 h 80"/>
                  <a:gd name="T6" fmla="*/ 458 w 458"/>
                  <a:gd name="T7" fmla="*/ 80 h 80"/>
                  <a:gd name="T8" fmla="*/ 0 w 458"/>
                  <a:gd name="T9" fmla="*/ 0 h 80"/>
                  <a:gd name="T10" fmla="*/ 14 w 458"/>
                  <a:gd name="T11" fmla="*/ 0 h 80"/>
                  <a:gd name="T12" fmla="*/ 26 w 458"/>
                  <a:gd name="T13" fmla="*/ 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8" h="80">
                    <a:moveTo>
                      <a:pt x="26" y="0"/>
                    </a:moveTo>
                    <a:lnTo>
                      <a:pt x="438" y="73"/>
                    </a:lnTo>
                    <a:lnTo>
                      <a:pt x="448" y="76"/>
                    </a:lnTo>
                    <a:lnTo>
                      <a:pt x="458" y="80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70" name="Freeform 521">
                <a:extLst>
                  <a:ext uri="{FF2B5EF4-FFF2-40B4-BE49-F238E27FC236}">
                    <a16:creationId xmlns:a16="http://schemas.microsoft.com/office/drawing/2014/main" id="{126AB8BA-5232-4332-89FD-A45A851E5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1682"/>
                <a:ext cx="479" cy="85"/>
              </a:xfrm>
              <a:custGeom>
                <a:avLst/>
                <a:gdLst>
                  <a:gd name="T0" fmla="*/ 25 w 479"/>
                  <a:gd name="T1" fmla="*/ 0 h 85"/>
                  <a:gd name="T2" fmla="*/ 461 w 479"/>
                  <a:gd name="T3" fmla="*/ 76 h 85"/>
                  <a:gd name="T4" fmla="*/ 469 w 479"/>
                  <a:gd name="T5" fmla="*/ 80 h 85"/>
                  <a:gd name="T6" fmla="*/ 479 w 479"/>
                  <a:gd name="T7" fmla="*/ 85 h 85"/>
                  <a:gd name="T8" fmla="*/ 0 w 479"/>
                  <a:gd name="T9" fmla="*/ 0 h 85"/>
                  <a:gd name="T10" fmla="*/ 13 w 479"/>
                  <a:gd name="T11" fmla="*/ 0 h 85"/>
                  <a:gd name="T12" fmla="*/ 25 w 479"/>
                  <a:gd name="T13" fmla="*/ 0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9" h="85">
                    <a:moveTo>
                      <a:pt x="25" y="0"/>
                    </a:moveTo>
                    <a:lnTo>
                      <a:pt x="461" y="76"/>
                    </a:lnTo>
                    <a:lnTo>
                      <a:pt x="469" y="80"/>
                    </a:lnTo>
                    <a:lnTo>
                      <a:pt x="479" y="85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71" name="Freeform 522">
                <a:extLst>
                  <a:ext uri="{FF2B5EF4-FFF2-40B4-BE49-F238E27FC236}">
                    <a16:creationId xmlns:a16="http://schemas.microsoft.com/office/drawing/2014/main" id="{5D7716DD-DC11-48B1-AFD4-A39F0BBCD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1682"/>
                <a:ext cx="500" cy="88"/>
              </a:xfrm>
              <a:custGeom>
                <a:avLst/>
                <a:gdLst>
                  <a:gd name="T0" fmla="*/ 23 w 500"/>
                  <a:gd name="T1" fmla="*/ 0 h 88"/>
                  <a:gd name="T2" fmla="*/ 481 w 500"/>
                  <a:gd name="T3" fmla="*/ 80 h 88"/>
                  <a:gd name="T4" fmla="*/ 489 w 500"/>
                  <a:gd name="T5" fmla="*/ 83 h 88"/>
                  <a:gd name="T6" fmla="*/ 500 w 500"/>
                  <a:gd name="T7" fmla="*/ 88 h 88"/>
                  <a:gd name="T8" fmla="*/ 0 w 500"/>
                  <a:gd name="T9" fmla="*/ 0 h 88"/>
                  <a:gd name="T10" fmla="*/ 12 w 500"/>
                  <a:gd name="T11" fmla="*/ 0 h 88"/>
                  <a:gd name="T12" fmla="*/ 23 w 500"/>
                  <a:gd name="T13" fmla="*/ 0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0" h="88">
                    <a:moveTo>
                      <a:pt x="23" y="0"/>
                    </a:moveTo>
                    <a:lnTo>
                      <a:pt x="481" y="80"/>
                    </a:lnTo>
                    <a:lnTo>
                      <a:pt x="489" y="83"/>
                    </a:lnTo>
                    <a:lnTo>
                      <a:pt x="500" y="8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72" name="Freeform 523">
                <a:extLst>
                  <a:ext uri="{FF2B5EF4-FFF2-40B4-BE49-F238E27FC236}">
                    <a16:creationId xmlns:a16="http://schemas.microsoft.com/office/drawing/2014/main" id="{DB987059-4F59-48FB-BAB5-C3FF82279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682"/>
                <a:ext cx="518" cy="91"/>
              </a:xfrm>
              <a:custGeom>
                <a:avLst/>
                <a:gdLst>
                  <a:gd name="T0" fmla="*/ 22 w 518"/>
                  <a:gd name="T1" fmla="*/ 0 h 91"/>
                  <a:gd name="T2" fmla="*/ 501 w 518"/>
                  <a:gd name="T3" fmla="*/ 85 h 91"/>
                  <a:gd name="T4" fmla="*/ 510 w 518"/>
                  <a:gd name="T5" fmla="*/ 88 h 91"/>
                  <a:gd name="T6" fmla="*/ 518 w 518"/>
                  <a:gd name="T7" fmla="*/ 91 h 91"/>
                  <a:gd name="T8" fmla="*/ 0 w 518"/>
                  <a:gd name="T9" fmla="*/ 0 h 91"/>
                  <a:gd name="T10" fmla="*/ 11 w 518"/>
                  <a:gd name="T11" fmla="*/ 0 h 91"/>
                  <a:gd name="T12" fmla="*/ 22 w 518"/>
                  <a:gd name="T13" fmla="*/ 0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8" h="91">
                    <a:moveTo>
                      <a:pt x="22" y="0"/>
                    </a:moveTo>
                    <a:lnTo>
                      <a:pt x="501" y="85"/>
                    </a:lnTo>
                    <a:lnTo>
                      <a:pt x="510" y="88"/>
                    </a:lnTo>
                    <a:lnTo>
                      <a:pt x="518" y="91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73" name="Freeform 524">
                <a:extLst>
                  <a:ext uri="{FF2B5EF4-FFF2-40B4-BE49-F238E27FC236}">
                    <a16:creationId xmlns:a16="http://schemas.microsoft.com/office/drawing/2014/main" id="{2695EC46-9B87-4B81-971D-E46F76B7C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682"/>
                <a:ext cx="537" cy="95"/>
              </a:xfrm>
              <a:custGeom>
                <a:avLst/>
                <a:gdLst>
                  <a:gd name="T0" fmla="*/ 22 w 537"/>
                  <a:gd name="T1" fmla="*/ 0 h 95"/>
                  <a:gd name="T2" fmla="*/ 522 w 537"/>
                  <a:gd name="T3" fmla="*/ 88 h 95"/>
                  <a:gd name="T4" fmla="*/ 528 w 537"/>
                  <a:gd name="T5" fmla="*/ 91 h 95"/>
                  <a:gd name="T6" fmla="*/ 537 w 537"/>
                  <a:gd name="T7" fmla="*/ 95 h 95"/>
                  <a:gd name="T8" fmla="*/ 0 w 537"/>
                  <a:gd name="T9" fmla="*/ 0 h 95"/>
                  <a:gd name="T10" fmla="*/ 12 w 537"/>
                  <a:gd name="T11" fmla="*/ 0 h 95"/>
                  <a:gd name="T12" fmla="*/ 22 w 537"/>
                  <a:gd name="T13" fmla="*/ 0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7" h="95">
                    <a:moveTo>
                      <a:pt x="22" y="0"/>
                    </a:moveTo>
                    <a:lnTo>
                      <a:pt x="522" y="88"/>
                    </a:lnTo>
                    <a:lnTo>
                      <a:pt x="528" y="91"/>
                    </a:lnTo>
                    <a:lnTo>
                      <a:pt x="537" y="95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74" name="Freeform 525">
                <a:extLst>
                  <a:ext uri="{FF2B5EF4-FFF2-40B4-BE49-F238E27FC236}">
                    <a16:creationId xmlns:a16="http://schemas.microsoft.com/office/drawing/2014/main" id="{59988565-8950-439D-B644-DAA64C996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682"/>
                <a:ext cx="555" cy="98"/>
              </a:xfrm>
              <a:custGeom>
                <a:avLst/>
                <a:gdLst>
                  <a:gd name="T0" fmla="*/ 22 w 555"/>
                  <a:gd name="T1" fmla="*/ 0 h 98"/>
                  <a:gd name="T2" fmla="*/ 540 w 555"/>
                  <a:gd name="T3" fmla="*/ 91 h 98"/>
                  <a:gd name="T4" fmla="*/ 547 w 555"/>
                  <a:gd name="T5" fmla="*/ 95 h 98"/>
                  <a:gd name="T6" fmla="*/ 555 w 555"/>
                  <a:gd name="T7" fmla="*/ 98 h 98"/>
                  <a:gd name="T8" fmla="*/ 0 w 555"/>
                  <a:gd name="T9" fmla="*/ 0 h 98"/>
                  <a:gd name="T10" fmla="*/ 12 w 555"/>
                  <a:gd name="T11" fmla="*/ 0 h 98"/>
                  <a:gd name="T12" fmla="*/ 22 w 555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5" h="98">
                    <a:moveTo>
                      <a:pt x="22" y="0"/>
                    </a:moveTo>
                    <a:lnTo>
                      <a:pt x="540" y="91"/>
                    </a:lnTo>
                    <a:lnTo>
                      <a:pt x="547" y="95"/>
                    </a:lnTo>
                    <a:lnTo>
                      <a:pt x="555" y="9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75" name="Freeform 526">
                <a:extLst>
                  <a:ext uri="{FF2B5EF4-FFF2-40B4-BE49-F238E27FC236}">
                    <a16:creationId xmlns:a16="http://schemas.microsoft.com/office/drawing/2014/main" id="{9FA615AB-1FA0-4D30-8B78-6AB7FEB9E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682"/>
                <a:ext cx="572" cy="102"/>
              </a:xfrm>
              <a:custGeom>
                <a:avLst/>
                <a:gdLst>
                  <a:gd name="T0" fmla="*/ 20 w 572"/>
                  <a:gd name="T1" fmla="*/ 0 h 102"/>
                  <a:gd name="T2" fmla="*/ 557 w 572"/>
                  <a:gd name="T3" fmla="*/ 95 h 102"/>
                  <a:gd name="T4" fmla="*/ 565 w 572"/>
                  <a:gd name="T5" fmla="*/ 98 h 102"/>
                  <a:gd name="T6" fmla="*/ 572 w 572"/>
                  <a:gd name="T7" fmla="*/ 102 h 102"/>
                  <a:gd name="T8" fmla="*/ 0 w 572"/>
                  <a:gd name="T9" fmla="*/ 0 h 102"/>
                  <a:gd name="T10" fmla="*/ 10 w 572"/>
                  <a:gd name="T11" fmla="*/ 0 h 102"/>
                  <a:gd name="T12" fmla="*/ 20 w 572"/>
                  <a:gd name="T13" fmla="*/ 0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2" h="102">
                    <a:moveTo>
                      <a:pt x="20" y="0"/>
                    </a:moveTo>
                    <a:lnTo>
                      <a:pt x="557" y="95"/>
                    </a:lnTo>
                    <a:lnTo>
                      <a:pt x="565" y="98"/>
                    </a:lnTo>
                    <a:lnTo>
                      <a:pt x="572" y="102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76" name="Freeform 527">
                <a:extLst>
                  <a:ext uri="{FF2B5EF4-FFF2-40B4-BE49-F238E27FC236}">
                    <a16:creationId xmlns:a16="http://schemas.microsoft.com/office/drawing/2014/main" id="{5D8FA51F-D549-43BC-A495-008B9982F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682"/>
                <a:ext cx="590" cy="105"/>
              </a:xfrm>
              <a:custGeom>
                <a:avLst/>
                <a:gdLst>
                  <a:gd name="T0" fmla="*/ 21 w 590"/>
                  <a:gd name="T1" fmla="*/ 0 h 105"/>
                  <a:gd name="T2" fmla="*/ 576 w 590"/>
                  <a:gd name="T3" fmla="*/ 98 h 105"/>
                  <a:gd name="T4" fmla="*/ 583 w 590"/>
                  <a:gd name="T5" fmla="*/ 102 h 105"/>
                  <a:gd name="T6" fmla="*/ 590 w 590"/>
                  <a:gd name="T7" fmla="*/ 105 h 105"/>
                  <a:gd name="T8" fmla="*/ 0 w 590"/>
                  <a:gd name="T9" fmla="*/ 2 h 105"/>
                  <a:gd name="T10" fmla="*/ 11 w 590"/>
                  <a:gd name="T11" fmla="*/ 0 h 105"/>
                  <a:gd name="T12" fmla="*/ 21 w 590"/>
                  <a:gd name="T13" fmla="*/ 0 h 10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0" h="105">
                    <a:moveTo>
                      <a:pt x="21" y="0"/>
                    </a:moveTo>
                    <a:lnTo>
                      <a:pt x="576" y="98"/>
                    </a:lnTo>
                    <a:lnTo>
                      <a:pt x="583" y="102"/>
                    </a:lnTo>
                    <a:lnTo>
                      <a:pt x="590" y="105"/>
                    </a:lnTo>
                    <a:lnTo>
                      <a:pt x="0" y="2"/>
                    </a:lnTo>
                    <a:lnTo>
                      <a:pt x="11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77" name="Freeform 528">
                <a:extLst>
                  <a:ext uri="{FF2B5EF4-FFF2-40B4-BE49-F238E27FC236}">
                    <a16:creationId xmlns:a16="http://schemas.microsoft.com/office/drawing/2014/main" id="{2B0BDAB3-AAE6-4D04-88D3-9F607525C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682"/>
                <a:ext cx="602" cy="108"/>
              </a:xfrm>
              <a:custGeom>
                <a:avLst/>
                <a:gdLst>
                  <a:gd name="T0" fmla="*/ 17 w 602"/>
                  <a:gd name="T1" fmla="*/ 0 h 108"/>
                  <a:gd name="T2" fmla="*/ 589 w 602"/>
                  <a:gd name="T3" fmla="*/ 102 h 108"/>
                  <a:gd name="T4" fmla="*/ 596 w 602"/>
                  <a:gd name="T5" fmla="*/ 105 h 108"/>
                  <a:gd name="T6" fmla="*/ 602 w 602"/>
                  <a:gd name="T7" fmla="*/ 108 h 108"/>
                  <a:gd name="T8" fmla="*/ 0 w 602"/>
                  <a:gd name="T9" fmla="*/ 2 h 108"/>
                  <a:gd name="T10" fmla="*/ 5 w 602"/>
                  <a:gd name="T11" fmla="*/ 2 h 108"/>
                  <a:gd name="T12" fmla="*/ 6 w 602"/>
                  <a:gd name="T13" fmla="*/ 2 h 108"/>
                  <a:gd name="T14" fmla="*/ 11 w 602"/>
                  <a:gd name="T15" fmla="*/ 2 h 108"/>
                  <a:gd name="T16" fmla="*/ 17 w 602"/>
                  <a:gd name="T17" fmla="*/ 0 h 1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2" h="108">
                    <a:moveTo>
                      <a:pt x="17" y="0"/>
                    </a:moveTo>
                    <a:lnTo>
                      <a:pt x="589" y="102"/>
                    </a:lnTo>
                    <a:lnTo>
                      <a:pt x="596" y="105"/>
                    </a:lnTo>
                    <a:lnTo>
                      <a:pt x="602" y="108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6" y="2"/>
                    </a:lnTo>
                    <a:lnTo>
                      <a:pt x="11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78" name="Freeform 529">
                <a:extLst>
                  <a:ext uri="{FF2B5EF4-FFF2-40B4-BE49-F238E27FC236}">
                    <a16:creationId xmlns:a16="http://schemas.microsoft.com/office/drawing/2014/main" id="{403E660F-FCF8-47FB-BC23-51E00344D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684"/>
                <a:ext cx="618" cy="110"/>
              </a:xfrm>
              <a:custGeom>
                <a:avLst/>
                <a:gdLst>
                  <a:gd name="T0" fmla="*/ 15 w 618"/>
                  <a:gd name="T1" fmla="*/ 0 h 110"/>
                  <a:gd name="T2" fmla="*/ 605 w 618"/>
                  <a:gd name="T3" fmla="*/ 103 h 110"/>
                  <a:gd name="T4" fmla="*/ 611 w 618"/>
                  <a:gd name="T5" fmla="*/ 106 h 110"/>
                  <a:gd name="T6" fmla="*/ 618 w 618"/>
                  <a:gd name="T7" fmla="*/ 110 h 110"/>
                  <a:gd name="T8" fmla="*/ 0 w 618"/>
                  <a:gd name="T9" fmla="*/ 2 h 110"/>
                  <a:gd name="T10" fmla="*/ 10 w 618"/>
                  <a:gd name="T11" fmla="*/ 0 h 110"/>
                  <a:gd name="T12" fmla="*/ 15 w 618"/>
                  <a:gd name="T13" fmla="*/ 0 h 110"/>
                  <a:gd name="T14" fmla="*/ 15 w 618"/>
                  <a:gd name="T15" fmla="*/ 0 h 110"/>
                  <a:gd name="T16" fmla="*/ 15 w 618"/>
                  <a:gd name="T17" fmla="*/ 0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8" h="110">
                    <a:moveTo>
                      <a:pt x="15" y="0"/>
                    </a:moveTo>
                    <a:lnTo>
                      <a:pt x="605" y="103"/>
                    </a:lnTo>
                    <a:lnTo>
                      <a:pt x="611" y="106"/>
                    </a:lnTo>
                    <a:lnTo>
                      <a:pt x="618" y="110"/>
                    </a:lnTo>
                    <a:lnTo>
                      <a:pt x="0" y="2"/>
                    </a:lnTo>
                    <a:lnTo>
                      <a:pt x="1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79" name="Freeform 530">
                <a:extLst>
                  <a:ext uri="{FF2B5EF4-FFF2-40B4-BE49-F238E27FC236}">
                    <a16:creationId xmlns:a16="http://schemas.microsoft.com/office/drawing/2014/main" id="{F4ED0BD6-CEF0-4091-A6D0-7DBD8B05E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1684"/>
                <a:ext cx="637" cy="113"/>
              </a:xfrm>
              <a:custGeom>
                <a:avLst/>
                <a:gdLst>
                  <a:gd name="T0" fmla="*/ 21 w 637"/>
                  <a:gd name="T1" fmla="*/ 0 h 113"/>
                  <a:gd name="T2" fmla="*/ 623 w 637"/>
                  <a:gd name="T3" fmla="*/ 106 h 113"/>
                  <a:gd name="T4" fmla="*/ 630 w 637"/>
                  <a:gd name="T5" fmla="*/ 110 h 113"/>
                  <a:gd name="T6" fmla="*/ 637 w 637"/>
                  <a:gd name="T7" fmla="*/ 113 h 113"/>
                  <a:gd name="T8" fmla="*/ 0 w 637"/>
                  <a:gd name="T9" fmla="*/ 2 h 113"/>
                  <a:gd name="T10" fmla="*/ 14 w 637"/>
                  <a:gd name="T11" fmla="*/ 2 h 113"/>
                  <a:gd name="T12" fmla="*/ 21 w 637"/>
                  <a:gd name="T13" fmla="*/ 0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7" h="113">
                    <a:moveTo>
                      <a:pt x="21" y="0"/>
                    </a:moveTo>
                    <a:lnTo>
                      <a:pt x="623" y="106"/>
                    </a:lnTo>
                    <a:lnTo>
                      <a:pt x="630" y="110"/>
                    </a:lnTo>
                    <a:lnTo>
                      <a:pt x="637" y="113"/>
                    </a:lnTo>
                    <a:lnTo>
                      <a:pt x="0" y="2"/>
                    </a:lnTo>
                    <a:lnTo>
                      <a:pt x="14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80" name="Freeform 531">
                <a:extLst>
                  <a:ext uri="{FF2B5EF4-FFF2-40B4-BE49-F238E27FC236}">
                    <a16:creationId xmlns:a16="http://schemas.microsoft.com/office/drawing/2014/main" id="{408AD408-B26C-44FB-A9EC-E40B7D2AA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686"/>
                <a:ext cx="654" cy="115"/>
              </a:xfrm>
              <a:custGeom>
                <a:avLst/>
                <a:gdLst>
                  <a:gd name="T0" fmla="*/ 22 w 654"/>
                  <a:gd name="T1" fmla="*/ 0 h 115"/>
                  <a:gd name="T2" fmla="*/ 640 w 654"/>
                  <a:gd name="T3" fmla="*/ 108 h 115"/>
                  <a:gd name="T4" fmla="*/ 647 w 654"/>
                  <a:gd name="T5" fmla="*/ 111 h 115"/>
                  <a:gd name="T6" fmla="*/ 654 w 654"/>
                  <a:gd name="T7" fmla="*/ 115 h 115"/>
                  <a:gd name="T8" fmla="*/ 0 w 654"/>
                  <a:gd name="T9" fmla="*/ 0 h 115"/>
                  <a:gd name="T10" fmla="*/ 12 w 654"/>
                  <a:gd name="T11" fmla="*/ 0 h 115"/>
                  <a:gd name="T12" fmla="*/ 22 w 654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4" h="115">
                    <a:moveTo>
                      <a:pt x="22" y="0"/>
                    </a:moveTo>
                    <a:lnTo>
                      <a:pt x="640" y="108"/>
                    </a:lnTo>
                    <a:lnTo>
                      <a:pt x="647" y="111"/>
                    </a:lnTo>
                    <a:lnTo>
                      <a:pt x="654" y="115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81" name="Freeform 532">
                <a:extLst>
                  <a:ext uri="{FF2B5EF4-FFF2-40B4-BE49-F238E27FC236}">
                    <a16:creationId xmlns:a16="http://schemas.microsoft.com/office/drawing/2014/main" id="{9DC3B24C-0D17-4E57-878B-7DBA42D4A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686"/>
                <a:ext cx="672" cy="118"/>
              </a:xfrm>
              <a:custGeom>
                <a:avLst/>
                <a:gdLst>
                  <a:gd name="T0" fmla="*/ 22 w 672"/>
                  <a:gd name="T1" fmla="*/ 0 h 118"/>
                  <a:gd name="T2" fmla="*/ 659 w 672"/>
                  <a:gd name="T3" fmla="*/ 111 h 118"/>
                  <a:gd name="T4" fmla="*/ 666 w 672"/>
                  <a:gd name="T5" fmla="*/ 115 h 118"/>
                  <a:gd name="T6" fmla="*/ 672 w 672"/>
                  <a:gd name="T7" fmla="*/ 118 h 118"/>
                  <a:gd name="T8" fmla="*/ 0 w 672"/>
                  <a:gd name="T9" fmla="*/ 0 h 118"/>
                  <a:gd name="T10" fmla="*/ 12 w 672"/>
                  <a:gd name="T11" fmla="*/ 0 h 118"/>
                  <a:gd name="T12" fmla="*/ 22 w 672"/>
                  <a:gd name="T13" fmla="*/ 0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2" h="118">
                    <a:moveTo>
                      <a:pt x="22" y="0"/>
                    </a:moveTo>
                    <a:lnTo>
                      <a:pt x="659" y="111"/>
                    </a:lnTo>
                    <a:lnTo>
                      <a:pt x="666" y="115"/>
                    </a:lnTo>
                    <a:lnTo>
                      <a:pt x="672" y="11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5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82" name="Freeform 533">
                <a:extLst>
                  <a:ext uri="{FF2B5EF4-FFF2-40B4-BE49-F238E27FC236}">
                    <a16:creationId xmlns:a16="http://schemas.microsoft.com/office/drawing/2014/main" id="{CCD578F5-148B-47C0-92C2-F3703F387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686"/>
                <a:ext cx="691" cy="121"/>
              </a:xfrm>
              <a:custGeom>
                <a:avLst/>
                <a:gdLst>
                  <a:gd name="T0" fmla="*/ 25 w 691"/>
                  <a:gd name="T1" fmla="*/ 0 h 121"/>
                  <a:gd name="T2" fmla="*/ 679 w 691"/>
                  <a:gd name="T3" fmla="*/ 115 h 121"/>
                  <a:gd name="T4" fmla="*/ 684 w 691"/>
                  <a:gd name="T5" fmla="*/ 118 h 121"/>
                  <a:gd name="T6" fmla="*/ 691 w 691"/>
                  <a:gd name="T7" fmla="*/ 121 h 121"/>
                  <a:gd name="T8" fmla="*/ 0 w 691"/>
                  <a:gd name="T9" fmla="*/ 0 h 121"/>
                  <a:gd name="T10" fmla="*/ 13 w 691"/>
                  <a:gd name="T11" fmla="*/ 0 h 121"/>
                  <a:gd name="T12" fmla="*/ 25 w 691"/>
                  <a:gd name="T13" fmla="*/ 0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1" h="121">
                    <a:moveTo>
                      <a:pt x="25" y="0"/>
                    </a:moveTo>
                    <a:lnTo>
                      <a:pt x="679" y="115"/>
                    </a:lnTo>
                    <a:lnTo>
                      <a:pt x="684" y="118"/>
                    </a:lnTo>
                    <a:lnTo>
                      <a:pt x="691" y="121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83" name="Freeform 534">
                <a:extLst>
                  <a:ext uri="{FF2B5EF4-FFF2-40B4-BE49-F238E27FC236}">
                    <a16:creationId xmlns:a16="http://schemas.microsoft.com/office/drawing/2014/main" id="{7ABA24BA-48B4-4536-9600-9145912B5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1686"/>
                <a:ext cx="708" cy="125"/>
              </a:xfrm>
              <a:custGeom>
                <a:avLst/>
                <a:gdLst>
                  <a:gd name="T0" fmla="*/ 25 w 708"/>
                  <a:gd name="T1" fmla="*/ 0 h 125"/>
                  <a:gd name="T2" fmla="*/ 697 w 708"/>
                  <a:gd name="T3" fmla="*/ 118 h 125"/>
                  <a:gd name="T4" fmla="*/ 703 w 708"/>
                  <a:gd name="T5" fmla="*/ 121 h 125"/>
                  <a:gd name="T6" fmla="*/ 708 w 708"/>
                  <a:gd name="T7" fmla="*/ 125 h 125"/>
                  <a:gd name="T8" fmla="*/ 0 w 708"/>
                  <a:gd name="T9" fmla="*/ 0 h 125"/>
                  <a:gd name="T10" fmla="*/ 14 w 708"/>
                  <a:gd name="T11" fmla="*/ 0 h 125"/>
                  <a:gd name="T12" fmla="*/ 25 w 708"/>
                  <a:gd name="T13" fmla="*/ 0 h 1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8" h="125">
                    <a:moveTo>
                      <a:pt x="25" y="0"/>
                    </a:moveTo>
                    <a:lnTo>
                      <a:pt x="697" y="118"/>
                    </a:lnTo>
                    <a:lnTo>
                      <a:pt x="703" y="121"/>
                    </a:lnTo>
                    <a:lnTo>
                      <a:pt x="708" y="125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84" name="Freeform 535">
                <a:extLst>
                  <a:ext uri="{FF2B5EF4-FFF2-40B4-BE49-F238E27FC236}">
                    <a16:creationId xmlns:a16="http://schemas.microsoft.com/office/drawing/2014/main" id="{17B668F8-7465-4A96-9B93-F33A1D484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686"/>
                <a:ext cx="727" cy="128"/>
              </a:xfrm>
              <a:custGeom>
                <a:avLst/>
                <a:gdLst>
                  <a:gd name="T0" fmla="*/ 25 w 727"/>
                  <a:gd name="T1" fmla="*/ 0 h 128"/>
                  <a:gd name="T2" fmla="*/ 716 w 727"/>
                  <a:gd name="T3" fmla="*/ 121 h 128"/>
                  <a:gd name="T4" fmla="*/ 721 w 727"/>
                  <a:gd name="T5" fmla="*/ 125 h 128"/>
                  <a:gd name="T6" fmla="*/ 727 w 727"/>
                  <a:gd name="T7" fmla="*/ 128 h 128"/>
                  <a:gd name="T8" fmla="*/ 0 w 727"/>
                  <a:gd name="T9" fmla="*/ 0 h 128"/>
                  <a:gd name="T10" fmla="*/ 13 w 727"/>
                  <a:gd name="T11" fmla="*/ 0 h 128"/>
                  <a:gd name="T12" fmla="*/ 25 w 727"/>
                  <a:gd name="T13" fmla="*/ 0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7" h="128">
                    <a:moveTo>
                      <a:pt x="25" y="0"/>
                    </a:moveTo>
                    <a:lnTo>
                      <a:pt x="716" y="121"/>
                    </a:lnTo>
                    <a:lnTo>
                      <a:pt x="721" y="125"/>
                    </a:lnTo>
                    <a:lnTo>
                      <a:pt x="727" y="128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85" name="Freeform 536">
                <a:extLst>
                  <a:ext uri="{FF2B5EF4-FFF2-40B4-BE49-F238E27FC236}">
                    <a16:creationId xmlns:a16="http://schemas.microsoft.com/office/drawing/2014/main" id="{56066358-6C5B-4A46-B7F2-3FB32CD40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686"/>
                <a:ext cx="744" cy="131"/>
              </a:xfrm>
              <a:custGeom>
                <a:avLst/>
                <a:gdLst>
                  <a:gd name="T0" fmla="*/ 25 w 744"/>
                  <a:gd name="T1" fmla="*/ 0 h 131"/>
                  <a:gd name="T2" fmla="*/ 733 w 744"/>
                  <a:gd name="T3" fmla="*/ 125 h 131"/>
                  <a:gd name="T4" fmla="*/ 739 w 744"/>
                  <a:gd name="T5" fmla="*/ 128 h 131"/>
                  <a:gd name="T6" fmla="*/ 744 w 744"/>
                  <a:gd name="T7" fmla="*/ 131 h 131"/>
                  <a:gd name="T8" fmla="*/ 0 w 744"/>
                  <a:gd name="T9" fmla="*/ 0 h 131"/>
                  <a:gd name="T10" fmla="*/ 12 w 744"/>
                  <a:gd name="T11" fmla="*/ 0 h 131"/>
                  <a:gd name="T12" fmla="*/ 25 w 744"/>
                  <a:gd name="T13" fmla="*/ 0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4" h="131">
                    <a:moveTo>
                      <a:pt x="25" y="0"/>
                    </a:moveTo>
                    <a:lnTo>
                      <a:pt x="733" y="125"/>
                    </a:lnTo>
                    <a:lnTo>
                      <a:pt x="739" y="128"/>
                    </a:lnTo>
                    <a:lnTo>
                      <a:pt x="744" y="131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86" name="Freeform 537">
                <a:extLst>
                  <a:ext uri="{FF2B5EF4-FFF2-40B4-BE49-F238E27FC236}">
                    <a16:creationId xmlns:a16="http://schemas.microsoft.com/office/drawing/2014/main" id="{FDAA0F0F-1210-4C70-9B6E-021F45565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686"/>
                <a:ext cx="763" cy="135"/>
              </a:xfrm>
              <a:custGeom>
                <a:avLst/>
                <a:gdLst>
                  <a:gd name="T0" fmla="*/ 26 w 763"/>
                  <a:gd name="T1" fmla="*/ 0 h 135"/>
                  <a:gd name="T2" fmla="*/ 753 w 763"/>
                  <a:gd name="T3" fmla="*/ 128 h 135"/>
                  <a:gd name="T4" fmla="*/ 758 w 763"/>
                  <a:gd name="T5" fmla="*/ 131 h 135"/>
                  <a:gd name="T6" fmla="*/ 763 w 763"/>
                  <a:gd name="T7" fmla="*/ 135 h 135"/>
                  <a:gd name="T8" fmla="*/ 0 w 763"/>
                  <a:gd name="T9" fmla="*/ 0 h 135"/>
                  <a:gd name="T10" fmla="*/ 14 w 763"/>
                  <a:gd name="T11" fmla="*/ 0 h 135"/>
                  <a:gd name="T12" fmla="*/ 26 w 763"/>
                  <a:gd name="T13" fmla="*/ 0 h 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3" h="135">
                    <a:moveTo>
                      <a:pt x="26" y="0"/>
                    </a:moveTo>
                    <a:lnTo>
                      <a:pt x="753" y="128"/>
                    </a:lnTo>
                    <a:lnTo>
                      <a:pt x="758" y="131"/>
                    </a:lnTo>
                    <a:lnTo>
                      <a:pt x="763" y="135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87" name="Freeform 538">
                <a:extLst>
                  <a:ext uri="{FF2B5EF4-FFF2-40B4-BE49-F238E27FC236}">
                    <a16:creationId xmlns:a16="http://schemas.microsoft.com/office/drawing/2014/main" id="{BDB69461-96A0-4B9F-B1B9-F9F5C22F4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686"/>
                <a:ext cx="782" cy="138"/>
              </a:xfrm>
              <a:custGeom>
                <a:avLst/>
                <a:gdLst>
                  <a:gd name="T0" fmla="*/ 27 w 782"/>
                  <a:gd name="T1" fmla="*/ 0 h 138"/>
                  <a:gd name="T2" fmla="*/ 771 w 782"/>
                  <a:gd name="T3" fmla="*/ 131 h 138"/>
                  <a:gd name="T4" fmla="*/ 776 w 782"/>
                  <a:gd name="T5" fmla="*/ 135 h 138"/>
                  <a:gd name="T6" fmla="*/ 782 w 782"/>
                  <a:gd name="T7" fmla="*/ 138 h 138"/>
                  <a:gd name="T8" fmla="*/ 0 w 782"/>
                  <a:gd name="T9" fmla="*/ 0 h 138"/>
                  <a:gd name="T10" fmla="*/ 13 w 782"/>
                  <a:gd name="T11" fmla="*/ 0 h 138"/>
                  <a:gd name="T12" fmla="*/ 27 w 782"/>
                  <a:gd name="T13" fmla="*/ 0 h 1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2" h="138">
                    <a:moveTo>
                      <a:pt x="27" y="0"/>
                    </a:moveTo>
                    <a:lnTo>
                      <a:pt x="771" y="131"/>
                    </a:lnTo>
                    <a:lnTo>
                      <a:pt x="776" y="135"/>
                    </a:lnTo>
                    <a:lnTo>
                      <a:pt x="782" y="138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88" name="Freeform 539">
                <a:extLst>
                  <a:ext uri="{FF2B5EF4-FFF2-40B4-BE49-F238E27FC236}">
                    <a16:creationId xmlns:a16="http://schemas.microsoft.com/office/drawing/2014/main" id="{1C45DC12-350D-4E80-9015-5054A4CF1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1686"/>
                <a:ext cx="801" cy="140"/>
              </a:xfrm>
              <a:custGeom>
                <a:avLst/>
                <a:gdLst>
                  <a:gd name="T0" fmla="*/ 27 w 801"/>
                  <a:gd name="T1" fmla="*/ 0 h 140"/>
                  <a:gd name="T2" fmla="*/ 790 w 801"/>
                  <a:gd name="T3" fmla="*/ 135 h 140"/>
                  <a:gd name="T4" fmla="*/ 796 w 801"/>
                  <a:gd name="T5" fmla="*/ 138 h 140"/>
                  <a:gd name="T6" fmla="*/ 801 w 801"/>
                  <a:gd name="T7" fmla="*/ 140 h 140"/>
                  <a:gd name="T8" fmla="*/ 0 w 801"/>
                  <a:gd name="T9" fmla="*/ 0 h 140"/>
                  <a:gd name="T10" fmla="*/ 14 w 801"/>
                  <a:gd name="T11" fmla="*/ 0 h 140"/>
                  <a:gd name="T12" fmla="*/ 27 w 801"/>
                  <a:gd name="T13" fmla="*/ 0 h 1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1" h="140">
                    <a:moveTo>
                      <a:pt x="27" y="0"/>
                    </a:moveTo>
                    <a:lnTo>
                      <a:pt x="790" y="135"/>
                    </a:lnTo>
                    <a:lnTo>
                      <a:pt x="796" y="138"/>
                    </a:lnTo>
                    <a:lnTo>
                      <a:pt x="801" y="140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89" name="Freeform 540">
                <a:extLst>
                  <a:ext uri="{FF2B5EF4-FFF2-40B4-BE49-F238E27FC236}">
                    <a16:creationId xmlns:a16="http://schemas.microsoft.com/office/drawing/2014/main" id="{92367FC3-9F55-43A9-97CE-8F977F2F9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86"/>
                <a:ext cx="820" cy="143"/>
              </a:xfrm>
              <a:custGeom>
                <a:avLst/>
                <a:gdLst>
                  <a:gd name="T0" fmla="*/ 27 w 820"/>
                  <a:gd name="T1" fmla="*/ 0 h 143"/>
                  <a:gd name="T2" fmla="*/ 809 w 820"/>
                  <a:gd name="T3" fmla="*/ 138 h 143"/>
                  <a:gd name="T4" fmla="*/ 815 w 820"/>
                  <a:gd name="T5" fmla="*/ 140 h 143"/>
                  <a:gd name="T6" fmla="*/ 820 w 820"/>
                  <a:gd name="T7" fmla="*/ 143 h 143"/>
                  <a:gd name="T8" fmla="*/ 0 w 820"/>
                  <a:gd name="T9" fmla="*/ 0 h 143"/>
                  <a:gd name="T10" fmla="*/ 13 w 820"/>
                  <a:gd name="T11" fmla="*/ 0 h 143"/>
                  <a:gd name="T12" fmla="*/ 27 w 820"/>
                  <a:gd name="T13" fmla="*/ 0 h 1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0" h="143">
                    <a:moveTo>
                      <a:pt x="27" y="0"/>
                    </a:moveTo>
                    <a:lnTo>
                      <a:pt x="809" y="138"/>
                    </a:lnTo>
                    <a:lnTo>
                      <a:pt x="815" y="140"/>
                    </a:lnTo>
                    <a:lnTo>
                      <a:pt x="820" y="143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5131" name="Freeform 541">
              <a:extLst>
                <a:ext uri="{FF2B5EF4-FFF2-40B4-BE49-F238E27FC236}">
                  <a16:creationId xmlns:a16="http://schemas.microsoft.com/office/drawing/2014/main" id="{2ED03E4F-D0D4-42C7-8FA2-DD6A05F0E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686"/>
              <a:ext cx="838" cy="147"/>
            </a:xfrm>
            <a:custGeom>
              <a:avLst/>
              <a:gdLst>
                <a:gd name="T0" fmla="*/ 27 w 838"/>
                <a:gd name="T1" fmla="*/ 0 h 147"/>
                <a:gd name="T2" fmla="*/ 828 w 838"/>
                <a:gd name="T3" fmla="*/ 140 h 147"/>
                <a:gd name="T4" fmla="*/ 833 w 838"/>
                <a:gd name="T5" fmla="*/ 143 h 147"/>
                <a:gd name="T6" fmla="*/ 838 w 838"/>
                <a:gd name="T7" fmla="*/ 147 h 147"/>
                <a:gd name="T8" fmla="*/ 0 w 838"/>
                <a:gd name="T9" fmla="*/ 0 h 147"/>
                <a:gd name="T10" fmla="*/ 14 w 838"/>
                <a:gd name="T11" fmla="*/ 0 h 147"/>
                <a:gd name="T12" fmla="*/ 27 w 838"/>
                <a:gd name="T13" fmla="*/ 0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8" h="147">
                  <a:moveTo>
                    <a:pt x="27" y="0"/>
                  </a:moveTo>
                  <a:lnTo>
                    <a:pt x="828" y="140"/>
                  </a:lnTo>
                  <a:lnTo>
                    <a:pt x="833" y="143"/>
                  </a:lnTo>
                  <a:lnTo>
                    <a:pt x="838" y="147"/>
                  </a:lnTo>
                  <a:lnTo>
                    <a:pt x="0" y="0"/>
                  </a:lnTo>
                  <a:lnTo>
                    <a:pt x="14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32" name="Freeform 542">
              <a:extLst>
                <a:ext uri="{FF2B5EF4-FFF2-40B4-BE49-F238E27FC236}">
                  <a16:creationId xmlns:a16="http://schemas.microsoft.com/office/drawing/2014/main" id="{3119B172-3CEC-42E3-AD31-29AA58A6B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684"/>
              <a:ext cx="856" cy="152"/>
            </a:xfrm>
            <a:custGeom>
              <a:avLst/>
              <a:gdLst>
                <a:gd name="T0" fmla="*/ 27 w 856"/>
                <a:gd name="T1" fmla="*/ 2 h 152"/>
                <a:gd name="T2" fmla="*/ 847 w 856"/>
                <a:gd name="T3" fmla="*/ 145 h 152"/>
                <a:gd name="T4" fmla="*/ 851 w 856"/>
                <a:gd name="T5" fmla="*/ 149 h 152"/>
                <a:gd name="T6" fmla="*/ 856 w 856"/>
                <a:gd name="T7" fmla="*/ 152 h 152"/>
                <a:gd name="T8" fmla="*/ 0 w 856"/>
                <a:gd name="T9" fmla="*/ 0 h 152"/>
                <a:gd name="T10" fmla="*/ 13 w 856"/>
                <a:gd name="T11" fmla="*/ 2 h 152"/>
                <a:gd name="T12" fmla="*/ 27 w 856"/>
                <a:gd name="T13" fmla="*/ 2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6" h="152">
                  <a:moveTo>
                    <a:pt x="27" y="2"/>
                  </a:moveTo>
                  <a:lnTo>
                    <a:pt x="847" y="145"/>
                  </a:lnTo>
                  <a:lnTo>
                    <a:pt x="851" y="149"/>
                  </a:lnTo>
                  <a:lnTo>
                    <a:pt x="856" y="152"/>
                  </a:lnTo>
                  <a:lnTo>
                    <a:pt x="0" y="0"/>
                  </a:lnTo>
                  <a:lnTo>
                    <a:pt x="13" y="2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33" name="Freeform 543">
              <a:extLst>
                <a:ext uri="{FF2B5EF4-FFF2-40B4-BE49-F238E27FC236}">
                  <a16:creationId xmlns:a16="http://schemas.microsoft.com/office/drawing/2014/main" id="{90FAC3D5-13DD-4EB7-B411-6315AD929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1684"/>
              <a:ext cx="875" cy="155"/>
            </a:xfrm>
            <a:custGeom>
              <a:avLst/>
              <a:gdLst>
                <a:gd name="T0" fmla="*/ 27 w 875"/>
                <a:gd name="T1" fmla="*/ 2 h 155"/>
                <a:gd name="T2" fmla="*/ 865 w 875"/>
                <a:gd name="T3" fmla="*/ 149 h 155"/>
                <a:gd name="T4" fmla="*/ 870 w 875"/>
                <a:gd name="T5" fmla="*/ 152 h 155"/>
                <a:gd name="T6" fmla="*/ 875 w 875"/>
                <a:gd name="T7" fmla="*/ 155 h 155"/>
                <a:gd name="T8" fmla="*/ 0 w 875"/>
                <a:gd name="T9" fmla="*/ 0 h 155"/>
                <a:gd name="T10" fmla="*/ 14 w 875"/>
                <a:gd name="T11" fmla="*/ 0 h 155"/>
                <a:gd name="T12" fmla="*/ 27 w 875"/>
                <a:gd name="T13" fmla="*/ 2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5" h="155">
                  <a:moveTo>
                    <a:pt x="27" y="2"/>
                  </a:moveTo>
                  <a:lnTo>
                    <a:pt x="865" y="149"/>
                  </a:lnTo>
                  <a:lnTo>
                    <a:pt x="870" y="152"/>
                  </a:lnTo>
                  <a:lnTo>
                    <a:pt x="875" y="155"/>
                  </a:lnTo>
                  <a:lnTo>
                    <a:pt x="0" y="0"/>
                  </a:lnTo>
                  <a:lnTo>
                    <a:pt x="14" y="0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34" name="Freeform 544">
              <a:extLst>
                <a:ext uri="{FF2B5EF4-FFF2-40B4-BE49-F238E27FC236}">
                  <a16:creationId xmlns:a16="http://schemas.microsoft.com/office/drawing/2014/main" id="{E64C1948-352E-4A42-86AD-54504E43B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684"/>
              <a:ext cx="893" cy="159"/>
            </a:xfrm>
            <a:custGeom>
              <a:avLst/>
              <a:gdLst>
                <a:gd name="T0" fmla="*/ 27 w 893"/>
                <a:gd name="T1" fmla="*/ 0 h 159"/>
                <a:gd name="T2" fmla="*/ 883 w 893"/>
                <a:gd name="T3" fmla="*/ 152 h 159"/>
                <a:gd name="T4" fmla="*/ 888 w 893"/>
                <a:gd name="T5" fmla="*/ 155 h 159"/>
                <a:gd name="T6" fmla="*/ 893 w 893"/>
                <a:gd name="T7" fmla="*/ 159 h 159"/>
                <a:gd name="T8" fmla="*/ 0 w 893"/>
                <a:gd name="T9" fmla="*/ 0 h 159"/>
                <a:gd name="T10" fmla="*/ 13 w 893"/>
                <a:gd name="T11" fmla="*/ 0 h 159"/>
                <a:gd name="T12" fmla="*/ 27 w 893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3" h="159">
                  <a:moveTo>
                    <a:pt x="27" y="0"/>
                  </a:moveTo>
                  <a:lnTo>
                    <a:pt x="883" y="152"/>
                  </a:lnTo>
                  <a:lnTo>
                    <a:pt x="888" y="155"/>
                  </a:lnTo>
                  <a:lnTo>
                    <a:pt x="893" y="159"/>
                  </a:lnTo>
                  <a:lnTo>
                    <a:pt x="0" y="0"/>
                  </a:lnTo>
                  <a:lnTo>
                    <a:pt x="13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35" name="Freeform 545">
              <a:extLst>
                <a:ext uri="{FF2B5EF4-FFF2-40B4-BE49-F238E27FC236}">
                  <a16:creationId xmlns:a16="http://schemas.microsoft.com/office/drawing/2014/main" id="{9A13CE73-1A6B-49E4-9DF1-6BF47AF5D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684"/>
              <a:ext cx="913" cy="160"/>
            </a:xfrm>
            <a:custGeom>
              <a:avLst/>
              <a:gdLst>
                <a:gd name="T0" fmla="*/ 28 w 913"/>
                <a:gd name="T1" fmla="*/ 0 h 160"/>
                <a:gd name="T2" fmla="*/ 903 w 913"/>
                <a:gd name="T3" fmla="*/ 155 h 160"/>
                <a:gd name="T4" fmla="*/ 908 w 913"/>
                <a:gd name="T5" fmla="*/ 159 h 160"/>
                <a:gd name="T6" fmla="*/ 913 w 913"/>
                <a:gd name="T7" fmla="*/ 160 h 160"/>
                <a:gd name="T8" fmla="*/ 0 w 913"/>
                <a:gd name="T9" fmla="*/ 0 h 160"/>
                <a:gd name="T10" fmla="*/ 15 w 913"/>
                <a:gd name="T11" fmla="*/ 0 h 160"/>
                <a:gd name="T12" fmla="*/ 28 w 913"/>
                <a:gd name="T13" fmla="*/ 0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3" h="160">
                  <a:moveTo>
                    <a:pt x="28" y="0"/>
                  </a:moveTo>
                  <a:lnTo>
                    <a:pt x="903" y="155"/>
                  </a:lnTo>
                  <a:lnTo>
                    <a:pt x="908" y="159"/>
                  </a:lnTo>
                  <a:lnTo>
                    <a:pt x="913" y="160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CBD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36" name="Freeform 546">
              <a:extLst>
                <a:ext uri="{FF2B5EF4-FFF2-40B4-BE49-F238E27FC236}">
                  <a16:creationId xmlns:a16="http://schemas.microsoft.com/office/drawing/2014/main" id="{D0F308D1-A119-49D7-A7CA-085DFC4C7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684"/>
              <a:ext cx="918" cy="164"/>
            </a:xfrm>
            <a:custGeom>
              <a:avLst/>
              <a:gdLst>
                <a:gd name="T0" fmla="*/ 17 w 918"/>
                <a:gd name="T1" fmla="*/ 0 h 164"/>
                <a:gd name="T2" fmla="*/ 910 w 918"/>
                <a:gd name="T3" fmla="*/ 159 h 164"/>
                <a:gd name="T4" fmla="*/ 915 w 918"/>
                <a:gd name="T5" fmla="*/ 160 h 164"/>
                <a:gd name="T6" fmla="*/ 918 w 918"/>
                <a:gd name="T7" fmla="*/ 164 h 164"/>
                <a:gd name="T8" fmla="*/ 0 w 918"/>
                <a:gd name="T9" fmla="*/ 2 h 164"/>
                <a:gd name="T10" fmla="*/ 0 w 918"/>
                <a:gd name="T11" fmla="*/ 2 h 164"/>
                <a:gd name="T12" fmla="*/ 0 w 918"/>
                <a:gd name="T13" fmla="*/ 0 h 164"/>
                <a:gd name="T14" fmla="*/ 8 w 918"/>
                <a:gd name="T15" fmla="*/ 0 h 164"/>
                <a:gd name="T16" fmla="*/ 17 w 918"/>
                <a:gd name="T17" fmla="*/ 0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8" h="164">
                  <a:moveTo>
                    <a:pt x="17" y="0"/>
                  </a:moveTo>
                  <a:lnTo>
                    <a:pt x="910" y="159"/>
                  </a:lnTo>
                  <a:lnTo>
                    <a:pt x="915" y="160"/>
                  </a:lnTo>
                  <a:lnTo>
                    <a:pt x="918" y="164"/>
                  </a:lnTo>
                  <a:lnTo>
                    <a:pt x="0" y="2"/>
                  </a:lnTo>
                  <a:lnTo>
                    <a:pt x="0" y="0"/>
                  </a:lnTo>
                  <a:lnTo>
                    <a:pt x="8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37" name="Freeform 547">
              <a:extLst>
                <a:ext uri="{FF2B5EF4-FFF2-40B4-BE49-F238E27FC236}">
                  <a16:creationId xmlns:a16="http://schemas.microsoft.com/office/drawing/2014/main" id="{D7040509-0856-4231-A517-73A9AD295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684"/>
              <a:ext cx="925" cy="167"/>
            </a:xfrm>
            <a:custGeom>
              <a:avLst/>
              <a:gdLst>
                <a:gd name="T0" fmla="*/ 4 w 925"/>
                <a:gd name="T1" fmla="*/ 0 h 167"/>
                <a:gd name="T2" fmla="*/ 917 w 925"/>
                <a:gd name="T3" fmla="*/ 160 h 167"/>
                <a:gd name="T4" fmla="*/ 920 w 925"/>
                <a:gd name="T5" fmla="*/ 164 h 167"/>
                <a:gd name="T6" fmla="*/ 925 w 925"/>
                <a:gd name="T7" fmla="*/ 167 h 167"/>
                <a:gd name="T8" fmla="*/ 0 w 925"/>
                <a:gd name="T9" fmla="*/ 3 h 167"/>
                <a:gd name="T10" fmla="*/ 0 w 925"/>
                <a:gd name="T11" fmla="*/ 2 h 167"/>
                <a:gd name="T12" fmla="*/ 2 w 925"/>
                <a:gd name="T13" fmla="*/ 0 h 167"/>
                <a:gd name="T14" fmla="*/ 4 w 925"/>
                <a:gd name="T15" fmla="*/ 0 h 167"/>
                <a:gd name="T16" fmla="*/ 4 w 925"/>
                <a:gd name="T17" fmla="*/ 0 h 1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5" h="167">
                  <a:moveTo>
                    <a:pt x="4" y="0"/>
                  </a:moveTo>
                  <a:lnTo>
                    <a:pt x="917" y="160"/>
                  </a:lnTo>
                  <a:lnTo>
                    <a:pt x="920" y="164"/>
                  </a:lnTo>
                  <a:lnTo>
                    <a:pt x="925" y="167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38" name="Freeform 548">
              <a:extLst>
                <a:ext uri="{FF2B5EF4-FFF2-40B4-BE49-F238E27FC236}">
                  <a16:creationId xmlns:a16="http://schemas.microsoft.com/office/drawing/2014/main" id="{856A2B9C-501A-4C5C-AED5-DAD50A159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686"/>
              <a:ext cx="932" cy="169"/>
            </a:xfrm>
            <a:custGeom>
              <a:avLst/>
              <a:gdLst>
                <a:gd name="T0" fmla="*/ 4 w 932"/>
                <a:gd name="T1" fmla="*/ 0 h 169"/>
                <a:gd name="T2" fmla="*/ 922 w 932"/>
                <a:gd name="T3" fmla="*/ 162 h 169"/>
                <a:gd name="T4" fmla="*/ 927 w 932"/>
                <a:gd name="T5" fmla="*/ 165 h 169"/>
                <a:gd name="T6" fmla="*/ 932 w 932"/>
                <a:gd name="T7" fmla="*/ 169 h 169"/>
                <a:gd name="T8" fmla="*/ 0 w 932"/>
                <a:gd name="T9" fmla="*/ 3 h 169"/>
                <a:gd name="T10" fmla="*/ 2 w 932"/>
                <a:gd name="T11" fmla="*/ 1 h 169"/>
                <a:gd name="T12" fmla="*/ 4 w 932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2" h="169">
                  <a:moveTo>
                    <a:pt x="4" y="0"/>
                  </a:moveTo>
                  <a:lnTo>
                    <a:pt x="922" y="162"/>
                  </a:lnTo>
                  <a:lnTo>
                    <a:pt x="927" y="165"/>
                  </a:lnTo>
                  <a:lnTo>
                    <a:pt x="932" y="169"/>
                  </a:lnTo>
                  <a:lnTo>
                    <a:pt x="0" y="3"/>
                  </a:lnTo>
                  <a:lnTo>
                    <a:pt x="2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39" name="Freeform 549">
              <a:extLst>
                <a:ext uri="{FF2B5EF4-FFF2-40B4-BE49-F238E27FC236}">
                  <a16:creationId xmlns:a16="http://schemas.microsoft.com/office/drawing/2014/main" id="{33B080A8-5968-4B79-A770-76808ED72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687"/>
              <a:ext cx="936" cy="169"/>
            </a:xfrm>
            <a:custGeom>
              <a:avLst/>
              <a:gdLst>
                <a:gd name="T0" fmla="*/ 2 w 936"/>
                <a:gd name="T1" fmla="*/ 0 h 169"/>
                <a:gd name="T2" fmla="*/ 927 w 936"/>
                <a:gd name="T3" fmla="*/ 164 h 169"/>
                <a:gd name="T4" fmla="*/ 932 w 936"/>
                <a:gd name="T5" fmla="*/ 168 h 169"/>
                <a:gd name="T6" fmla="*/ 936 w 936"/>
                <a:gd name="T7" fmla="*/ 169 h 169"/>
                <a:gd name="T8" fmla="*/ 0 w 936"/>
                <a:gd name="T9" fmla="*/ 5 h 169"/>
                <a:gd name="T10" fmla="*/ 0 w 936"/>
                <a:gd name="T11" fmla="*/ 2 h 169"/>
                <a:gd name="T12" fmla="*/ 2 w 936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6" h="169">
                  <a:moveTo>
                    <a:pt x="2" y="0"/>
                  </a:moveTo>
                  <a:lnTo>
                    <a:pt x="927" y="164"/>
                  </a:lnTo>
                  <a:lnTo>
                    <a:pt x="932" y="168"/>
                  </a:lnTo>
                  <a:lnTo>
                    <a:pt x="936" y="169"/>
                  </a:lnTo>
                  <a:lnTo>
                    <a:pt x="0" y="5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40" name="Freeform 550">
              <a:extLst>
                <a:ext uri="{FF2B5EF4-FFF2-40B4-BE49-F238E27FC236}">
                  <a16:creationId xmlns:a16="http://schemas.microsoft.com/office/drawing/2014/main" id="{51E880BB-E629-46EA-AAF0-C3F3E1517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89"/>
              <a:ext cx="942" cy="171"/>
            </a:xfrm>
            <a:custGeom>
              <a:avLst/>
              <a:gdLst>
                <a:gd name="T0" fmla="*/ 1 w 942"/>
                <a:gd name="T1" fmla="*/ 0 h 171"/>
                <a:gd name="T2" fmla="*/ 933 w 942"/>
                <a:gd name="T3" fmla="*/ 166 h 171"/>
                <a:gd name="T4" fmla="*/ 937 w 942"/>
                <a:gd name="T5" fmla="*/ 167 h 171"/>
                <a:gd name="T6" fmla="*/ 942 w 942"/>
                <a:gd name="T7" fmla="*/ 171 h 171"/>
                <a:gd name="T8" fmla="*/ 0 w 942"/>
                <a:gd name="T9" fmla="*/ 5 h 171"/>
                <a:gd name="T10" fmla="*/ 1 w 942"/>
                <a:gd name="T11" fmla="*/ 3 h 171"/>
                <a:gd name="T12" fmla="*/ 1 w 942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2" h="171">
                  <a:moveTo>
                    <a:pt x="1" y="0"/>
                  </a:moveTo>
                  <a:lnTo>
                    <a:pt x="933" y="166"/>
                  </a:lnTo>
                  <a:lnTo>
                    <a:pt x="937" y="167"/>
                  </a:lnTo>
                  <a:lnTo>
                    <a:pt x="942" y="171"/>
                  </a:lnTo>
                  <a:lnTo>
                    <a:pt x="0" y="5"/>
                  </a:lnTo>
                  <a:lnTo>
                    <a:pt x="1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41" name="Freeform 551">
              <a:extLst>
                <a:ext uri="{FF2B5EF4-FFF2-40B4-BE49-F238E27FC236}">
                  <a16:creationId xmlns:a16="http://schemas.microsoft.com/office/drawing/2014/main" id="{1D6ECD8B-D3BB-4B87-AFD9-2B519E41A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2"/>
              <a:ext cx="945" cy="171"/>
            </a:xfrm>
            <a:custGeom>
              <a:avLst/>
              <a:gdLst>
                <a:gd name="T0" fmla="*/ 1 w 945"/>
                <a:gd name="T1" fmla="*/ 0 h 171"/>
                <a:gd name="T2" fmla="*/ 937 w 945"/>
                <a:gd name="T3" fmla="*/ 164 h 171"/>
                <a:gd name="T4" fmla="*/ 942 w 945"/>
                <a:gd name="T5" fmla="*/ 168 h 171"/>
                <a:gd name="T6" fmla="*/ 945 w 945"/>
                <a:gd name="T7" fmla="*/ 171 h 171"/>
                <a:gd name="T8" fmla="*/ 0 w 945"/>
                <a:gd name="T9" fmla="*/ 4 h 171"/>
                <a:gd name="T10" fmla="*/ 0 w 945"/>
                <a:gd name="T11" fmla="*/ 2 h 171"/>
                <a:gd name="T12" fmla="*/ 1 w 945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5" h="171">
                  <a:moveTo>
                    <a:pt x="1" y="0"/>
                  </a:moveTo>
                  <a:lnTo>
                    <a:pt x="937" y="164"/>
                  </a:lnTo>
                  <a:lnTo>
                    <a:pt x="942" y="168"/>
                  </a:lnTo>
                  <a:lnTo>
                    <a:pt x="945" y="171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42" name="Freeform 552">
              <a:extLst>
                <a:ext uri="{FF2B5EF4-FFF2-40B4-BE49-F238E27FC236}">
                  <a16:creationId xmlns:a16="http://schemas.microsoft.com/office/drawing/2014/main" id="{B0D2CE59-8632-40C1-B4C9-412E9CB29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4"/>
              <a:ext cx="950" cy="172"/>
            </a:xfrm>
            <a:custGeom>
              <a:avLst/>
              <a:gdLst>
                <a:gd name="T0" fmla="*/ 0 w 950"/>
                <a:gd name="T1" fmla="*/ 0 h 172"/>
                <a:gd name="T2" fmla="*/ 942 w 950"/>
                <a:gd name="T3" fmla="*/ 166 h 172"/>
                <a:gd name="T4" fmla="*/ 945 w 950"/>
                <a:gd name="T5" fmla="*/ 169 h 172"/>
                <a:gd name="T6" fmla="*/ 950 w 950"/>
                <a:gd name="T7" fmla="*/ 172 h 172"/>
                <a:gd name="T8" fmla="*/ 0 w 950"/>
                <a:gd name="T9" fmla="*/ 3 h 172"/>
                <a:gd name="T10" fmla="*/ 0 w 950"/>
                <a:gd name="T11" fmla="*/ 2 h 172"/>
                <a:gd name="T12" fmla="*/ 0 w 950"/>
                <a:gd name="T13" fmla="*/ 0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0" h="172">
                  <a:moveTo>
                    <a:pt x="0" y="0"/>
                  </a:moveTo>
                  <a:lnTo>
                    <a:pt x="942" y="166"/>
                  </a:lnTo>
                  <a:lnTo>
                    <a:pt x="945" y="169"/>
                  </a:lnTo>
                  <a:lnTo>
                    <a:pt x="950" y="172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43" name="Freeform 553">
              <a:extLst>
                <a:ext uri="{FF2B5EF4-FFF2-40B4-BE49-F238E27FC236}">
                  <a16:creationId xmlns:a16="http://schemas.microsoft.com/office/drawing/2014/main" id="{8BB70B81-6DA3-4E17-B318-C565A49DE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6"/>
              <a:ext cx="954" cy="172"/>
            </a:xfrm>
            <a:custGeom>
              <a:avLst/>
              <a:gdLst>
                <a:gd name="T0" fmla="*/ 0 w 954"/>
                <a:gd name="T1" fmla="*/ 0 h 172"/>
                <a:gd name="T2" fmla="*/ 945 w 954"/>
                <a:gd name="T3" fmla="*/ 167 h 172"/>
                <a:gd name="T4" fmla="*/ 950 w 954"/>
                <a:gd name="T5" fmla="*/ 170 h 172"/>
                <a:gd name="T6" fmla="*/ 954 w 954"/>
                <a:gd name="T7" fmla="*/ 172 h 172"/>
                <a:gd name="T8" fmla="*/ 0 w 954"/>
                <a:gd name="T9" fmla="*/ 5 h 172"/>
                <a:gd name="T10" fmla="*/ 0 w 954"/>
                <a:gd name="T11" fmla="*/ 1 h 172"/>
                <a:gd name="T12" fmla="*/ 0 w 954"/>
                <a:gd name="T13" fmla="*/ 0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4" h="172">
                  <a:moveTo>
                    <a:pt x="0" y="0"/>
                  </a:moveTo>
                  <a:lnTo>
                    <a:pt x="945" y="167"/>
                  </a:lnTo>
                  <a:lnTo>
                    <a:pt x="950" y="170"/>
                  </a:lnTo>
                  <a:lnTo>
                    <a:pt x="954" y="172"/>
                  </a:lnTo>
                  <a:lnTo>
                    <a:pt x="0" y="5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44" name="Freeform 554">
              <a:extLst>
                <a:ext uri="{FF2B5EF4-FFF2-40B4-BE49-F238E27FC236}">
                  <a16:creationId xmlns:a16="http://schemas.microsoft.com/office/drawing/2014/main" id="{2A45EC5C-C09C-410F-8936-DC7FAC42A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7"/>
              <a:ext cx="957" cy="174"/>
            </a:xfrm>
            <a:custGeom>
              <a:avLst/>
              <a:gdLst>
                <a:gd name="T0" fmla="*/ 0 w 957"/>
                <a:gd name="T1" fmla="*/ 0 h 174"/>
                <a:gd name="T2" fmla="*/ 950 w 957"/>
                <a:gd name="T3" fmla="*/ 169 h 174"/>
                <a:gd name="T4" fmla="*/ 954 w 957"/>
                <a:gd name="T5" fmla="*/ 171 h 174"/>
                <a:gd name="T6" fmla="*/ 957 w 957"/>
                <a:gd name="T7" fmla="*/ 174 h 174"/>
                <a:gd name="T8" fmla="*/ 0 w 957"/>
                <a:gd name="T9" fmla="*/ 6 h 174"/>
                <a:gd name="T10" fmla="*/ 0 w 957"/>
                <a:gd name="T11" fmla="*/ 4 h 174"/>
                <a:gd name="T12" fmla="*/ 0 w 957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7" h="174">
                  <a:moveTo>
                    <a:pt x="0" y="0"/>
                  </a:moveTo>
                  <a:lnTo>
                    <a:pt x="950" y="169"/>
                  </a:lnTo>
                  <a:lnTo>
                    <a:pt x="954" y="171"/>
                  </a:lnTo>
                  <a:lnTo>
                    <a:pt x="957" y="174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45" name="Freeform 555">
              <a:extLst>
                <a:ext uri="{FF2B5EF4-FFF2-40B4-BE49-F238E27FC236}">
                  <a16:creationId xmlns:a16="http://schemas.microsoft.com/office/drawing/2014/main" id="{B61EB0E8-444D-4367-840E-56E233366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1"/>
              <a:ext cx="962" cy="174"/>
            </a:xfrm>
            <a:custGeom>
              <a:avLst/>
              <a:gdLst>
                <a:gd name="T0" fmla="*/ 0 w 962"/>
                <a:gd name="T1" fmla="*/ 0 h 174"/>
                <a:gd name="T2" fmla="*/ 954 w 962"/>
                <a:gd name="T3" fmla="*/ 167 h 174"/>
                <a:gd name="T4" fmla="*/ 957 w 962"/>
                <a:gd name="T5" fmla="*/ 170 h 174"/>
                <a:gd name="T6" fmla="*/ 962 w 962"/>
                <a:gd name="T7" fmla="*/ 174 h 174"/>
                <a:gd name="T8" fmla="*/ 0 w 962"/>
                <a:gd name="T9" fmla="*/ 3 h 174"/>
                <a:gd name="T10" fmla="*/ 0 w 962"/>
                <a:gd name="T11" fmla="*/ 2 h 174"/>
                <a:gd name="T12" fmla="*/ 0 w 962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2" h="174">
                  <a:moveTo>
                    <a:pt x="0" y="0"/>
                  </a:moveTo>
                  <a:lnTo>
                    <a:pt x="954" y="167"/>
                  </a:lnTo>
                  <a:lnTo>
                    <a:pt x="957" y="170"/>
                  </a:lnTo>
                  <a:lnTo>
                    <a:pt x="962" y="17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46" name="Freeform 556">
              <a:extLst>
                <a:ext uri="{FF2B5EF4-FFF2-40B4-BE49-F238E27FC236}">
                  <a16:creationId xmlns:a16="http://schemas.microsoft.com/office/drawing/2014/main" id="{DFBD9B22-F7FC-44D6-8841-543CDEF91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3"/>
              <a:ext cx="966" cy="175"/>
            </a:xfrm>
            <a:custGeom>
              <a:avLst/>
              <a:gdLst>
                <a:gd name="T0" fmla="*/ 0 w 966"/>
                <a:gd name="T1" fmla="*/ 0 h 175"/>
                <a:gd name="T2" fmla="*/ 957 w 966"/>
                <a:gd name="T3" fmla="*/ 168 h 175"/>
                <a:gd name="T4" fmla="*/ 962 w 966"/>
                <a:gd name="T5" fmla="*/ 172 h 175"/>
                <a:gd name="T6" fmla="*/ 966 w 966"/>
                <a:gd name="T7" fmla="*/ 175 h 175"/>
                <a:gd name="T8" fmla="*/ 0 w 966"/>
                <a:gd name="T9" fmla="*/ 5 h 175"/>
                <a:gd name="T10" fmla="*/ 0 w 966"/>
                <a:gd name="T11" fmla="*/ 1 h 175"/>
                <a:gd name="T12" fmla="*/ 0 w 966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6" h="175">
                  <a:moveTo>
                    <a:pt x="0" y="0"/>
                  </a:moveTo>
                  <a:lnTo>
                    <a:pt x="957" y="168"/>
                  </a:lnTo>
                  <a:lnTo>
                    <a:pt x="962" y="172"/>
                  </a:lnTo>
                  <a:lnTo>
                    <a:pt x="966" y="175"/>
                  </a:lnTo>
                  <a:lnTo>
                    <a:pt x="0" y="5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47" name="Freeform 557">
              <a:extLst>
                <a:ext uri="{FF2B5EF4-FFF2-40B4-BE49-F238E27FC236}">
                  <a16:creationId xmlns:a16="http://schemas.microsoft.com/office/drawing/2014/main" id="{D17D195F-59E5-4B3C-B088-F4AFF123B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4"/>
              <a:ext cx="969" cy="176"/>
            </a:xfrm>
            <a:custGeom>
              <a:avLst/>
              <a:gdLst>
                <a:gd name="T0" fmla="*/ 0 w 969"/>
                <a:gd name="T1" fmla="*/ 0 h 176"/>
                <a:gd name="T2" fmla="*/ 962 w 969"/>
                <a:gd name="T3" fmla="*/ 171 h 176"/>
                <a:gd name="T4" fmla="*/ 966 w 969"/>
                <a:gd name="T5" fmla="*/ 174 h 176"/>
                <a:gd name="T6" fmla="*/ 969 w 969"/>
                <a:gd name="T7" fmla="*/ 176 h 176"/>
                <a:gd name="T8" fmla="*/ 0 w 969"/>
                <a:gd name="T9" fmla="*/ 5 h 176"/>
                <a:gd name="T10" fmla="*/ 0 w 969"/>
                <a:gd name="T11" fmla="*/ 4 h 176"/>
                <a:gd name="T12" fmla="*/ 0 w 969"/>
                <a:gd name="T13" fmla="*/ 0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9" h="176">
                  <a:moveTo>
                    <a:pt x="0" y="0"/>
                  </a:moveTo>
                  <a:lnTo>
                    <a:pt x="962" y="171"/>
                  </a:lnTo>
                  <a:lnTo>
                    <a:pt x="966" y="174"/>
                  </a:lnTo>
                  <a:lnTo>
                    <a:pt x="969" y="17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48" name="Freeform 558">
              <a:extLst>
                <a:ext uri="{FF2B5EF4-FFF2-40B4-BE49-F238E27FC236}">
                  <a16:creationId xmlns:a16="http://schemas.microsoft.com/office/drawing/2014/main" id="{E961BE1D-1790-4AE0-9F71-96A101BFA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8"/>
              <a:ext cx="972" cy="175"/>
            </a:xfrm>
            <a:custGeom>
              <a:avLst/>
              <a:gdLst>
                <a:gd name="T0" fmla="*/ 0 w 972"/>
                <a:gd name="T1" fmla="*/ 0 h 175"/>
                <a:gd name="T2" fmla="*/ 966 w 972"/>
                <a:gd name="T3" fmla="*/ 170 h 175"/>
                <a:gd name="T4" fmla="*/ 969 w 972"/>
                <a:gd name="T5" fmla="*/ 172 h 175"/>
                <a:gd name="T6" fmla="*/ 972 w 972"/>
                <a:gd name="T7" fmla="*/ 175 h 175"/>
                <a:gd name="T8" fmla="*/ 1 w 972"/>
                <a:gd name="T9" fmla="*/ 3 h 175"/>
                <a:gd name="T10" fmla="*/ 0 w 972"/>
                <a:gd name="T11" fmla="*/ 1 h 175"/>
                <a:gd name="T12" fmla="*/ 0 w 972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2" h="175">
                  <a:moveTo>
                    <a:pt x="0" y="0"/>
                  </a:moveTo>
                  <a:lnTo>
                    <a:pt x="966" y="170"/>
                  </a:lnTo>
                  <a:lnTo>
                    <a:pt x="969" y="172"/>
                  </a:lnTo>
                  <a:lnTo>
                    <a:pt x="972" y="175"/>
                  </a:lnTo>
                  <a:lnTo>
                    <a:pt x="1" y="3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49" name="Freeform 559">
              <a:extLst>
                <a:ext uri="{FF2B5EF4-FFF2-40B4-BE49-F238E27FC236}">
                  <a16:creationId xmlns:a16="http://schemas.microsoft.com/office/drawing/2014/main" id="{67EBC4E9-99A2-4CF5-A7B3-8B157C60C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9"/>
              <a:ext cx="977" cy="178"/>
            </a:xfrm>
            <a:custGeom>
              <a:avLst/>
              <a:gdLst>
                <a:gd name="T0" fmla="*/ 0 w 977"/>
                <a:gd name="T1" fmla="*/ 0 h 178"/>
                <a:gd name="T2" fmla="*/ 969 w 977"/>
                <a:gd name="T3" fmla="*/ 171 h 178"/>
                <a:gd name="T4" fmla="*/ 972 w 977"/>
                <a:gd name="T5" fmla="*/ 174 h 178"/>
                <a:gd name="T6" fmla="*/ 977 w 977"/>
                <a:gd name="T7" fmla="*/ 178 h 178"/>
                <a:gd name="T8" fmla="*/ 1 w 977"/>
                <a:gd name="T9" fmla="*/ 5 h 178"/>
                <a:gd name="T10" fmla="*/ 1 w 977"/>
                <a:gd name="T11" fmla="*/ 4 h 178"/>
                <a:gd name="T12" fmla="*/ 0 w 977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7" h="178">
                  <a:moveTo>
                    <a:pt x="0" y="0"/>
                  </a:moveTo>
                  <a:lnTo>
                    <a:pt x="969" y="171"/>
                  </a:lnTo>
                  <a:lnTo>
                    <a:pt x="972" y="174"/>
                  </a:lnTo>
                  <a:lnTo>
                    <a:pt x="977" y="178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50" name="Freeform 560">
              <a:extLst>
                <a:ext uri="{FF2B5EF4-FFF2-40B4-BE49-F238E27FC236}">
                  <a16:creationId xmlns:a16="http://schemas.microsoft.com/office/drawing/2014/main" id="{D202F568-F76B-4CA0-9788-70225D624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711"/>
              <a:ext cx="980" cy="177"/>
            </a:xfrm>
            <a:custGeom>
              <a:avLst/>
              <a:gdLst>
                <a:gd name="T0" fmla="*/ 0 w 980"/>
                <a:gd name="T1" fmla="*/ 0 h 177"/>
                <a:gd name="T2" fmla="*/ 971 w 980"/>
                <a:gd name="T3" fmla="*/ 172 h 177"/>
                <a:gd name="T4" fmla="*/ 976 w 980"/>
                <a:gd name="T5" fmla="*/ 176 h 177"/>
                <a:gd name="T6" fmla="*/ 980 w 980"/>
                <a:gd name="T7" fmla="*/ 177 h 177"/>
                <a:gd name="T8" fmla="*/ 2 w 980"/>
                <a:gd name="T9" fmla="*/ 5 h 177"/>
                <a:gd name="T10" fmla="*/ 0 w 980"/>
                <a:gd name="T11" fmla="*/ 3 h 177"/>
                <a:gd name="T12" fmla="*/ 0 w 980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0" h="177">
                  <a:moveTo>
                    <a:pt x="0" y="0"/>
                  </a:moveTo>
                  <a:lnTo>
                    <a:pt x="971" y="172"/>
                  </a:lnTo>
                  <a:lnTo>
                    <a:pt x="976" y="176"/>
                  </a:lnTo>
                  <a:lnTo>
                    <a:pt x="980" y="177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51" name="Freeform 561">
              <a:extLst>
                <a:ext uri="{FF2B5EF4-FFF2-40B4-BE49-F238E27FC236}">
                  <a16:creationId xmlns:a16="http://schemas.microsoft.com/office/drawing/2014/main" id="{5D1908DB-64AF-4739-AA00-85B9B2C2A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714"/>
              <a:ext cx="983" cy="178"/>
            </a:xfrm>
            <a:custGeom>
              <a:avLst/>
              <a:gdLst>
                <a:gd name="T0" fmla="*/ 0 w 983"/>
                <a:gd name="T1" fmla="*/ 0 h 178"/>
                <a:gd name="T2" fmla="*/ 976 w 983"/>
                <a:gd name="T3" fmla="*/ 173 h 178"/>
                <a:gd name="T4" fmla="*/ 980 w 983"/>
                <a:gd name="T5" fmla="*/ 174 h 178"/>
                <a:gd name="T6" fmla="*/ 983 w 983"/>
                <a:gd name="T7" fmla="*/ 178 h 178"/>
                <a:gd name="T8" fmla="*/ 4 w 983"/>
                <a:gd name="T9" fmla="*/ 5 h 178"/>
                <a:gd name="T10" fmla="*/ 4 w 983"/>
                <a:gd name="T11" fmla="*/ 5 h 178"/>
                <a:gd name="T12" fmla="*/ 4 w 983"/>
                <a:gd name="T13" fmla="*/ 5 h 178"/>
                <a:gd name="T14" fmla="*/ 2 w 983"/>
                <a:gd name="T15" fmla="*/ 2 h 178"/>
                <a:gd name="T16" fmla="*/ 0 w 983"/>
                <a:gd name="T17" fmla="*/ 0 h 1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3" h="178">
                  <a:moveTo>
                    <a:pt x="0" y="0"/>
                  </a:moveTo>
                  <a:lnTo>
                    <a:pt x="976" y="173"/>
                  </a:lnTo>
                  <a:lnTo>
                    <a:pt x="980" y="174"/>
                  </a:lnTo>
                  <a:lnTo>
                    <a:pt x="983" y="178"/>
                  </a:lnTo>
                  <a:lnTo>
                    <a:pt x="4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E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52" name="Freeform 562">
              <a:extLst>
                <a:ext uri="{FF2B5EF4-FFF2-40B4-BE49-F238E27FC236}">
                  <a16:creationId xmlns:a16="http://schemas.microsoft.com/office/drawing/2014/main" id="{435450BB-DEE7-4585-A2BE-C15C61DB5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716"/>
              <a:ext cx="985" cy="179"/>
            </a:xfrm>
            <a:custGeom>
              <a:avLst/>
              <a:gdLst>
                <a:gd name="T0" fmla="*/ 0 w 985"/>
                <a:gd name="T1" fmla="*/ 0 h 179"/>
                <a:gd name="T2" fmla="*/ 978 w 985"/>
                <a:gd name="T3" fmla="*/ 172 h 179"/>
                <a:gd name="T4" fmla="*/ 981 w 985"/>
                <a:gd name="T5" fmla="*/ 176 h 179"/>
                <a:gd name="T6" fmla="*/ 985 w 985"/>
                <a:gd name="T7" fmla="*/ 179 h 179"/>
                <a:gd name="T8" fmla="*/ 4 w 985"/>
                <a:gd name="T9" fmla="*/ 5 h 179"/>
                <a:gd name="T10" fmla="*/ 4 w 985"/>
                <a:gd name="T11" fmla="*/ 3 h 179"/>
                <a:gd name="T12" fmla="*/ 2 w 985"/>
                <a:gd name="T13" fmla="*/ 3 h 179"/>
                <a:gd name="T14" fmla="*/ 2 w 985"/>
                <a:gd name="T15" fmla="*/ 2 h 179"/>
                <a:gd name="T16" fmla="*/ 0 w 985"/>
                <a:gd name="T17" fmla="*/ 0 h 1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5" h="179">
                  <a:moveTo>
                    <a:pt x="0" y="0"/>
                  </a:moveTo>
                  <a:lnTo>
                    <a:pt x="978" y="172"/>
                  </a:lnTo>
                  <a:lnTo>
                    <a:pt x="981" y="176"/>
                  </a:lnTo>
                  <a:lnTo>
                    <a:pt x="985" y="179"/>
                  </a:lnTo>
                  <a:lnTo>
                    <a:pt x="4" y="5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53" name="Freeform 563">
              <a:extLst>
                <a:ext uri="{FF2B5EF4-FFF2-40B4-BE49-F238E27FC236}">
                  <a16:creationId xmlns:a16="http://schemas.microsoft.com/office/drawing/2014/main" id="{E07AC799-6EDB-4C93-87EC-DE3D32E55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719"/>
              <a:ext cx="986" cy="178"/>
            </a:xfrm>
            <a:custGeom>
              <a:avLst/>
              <a:gdLst>
                <a:gd name="T0" fmla="*/ 0 w 986"/>
                <a:gd name="T1" fmla="*/ 0 h 178"/>
                <a:gd name="T2" fmla="*/ 979 w 986"/>
                <a:gd name="T3" fmla="*/ 173 h 178"/>
                <a:gd name="T4" fmla="*/ 983 w 986"/>
                <a:gd name="T5" fmla="*/ 176 h 178"/>
                <a:gd name="T6" fmla="*/ 986 w 986"/>
                <a:gd name="T7" fmla="*/ 178 h 178"/>
                <a:gd name="T8" fmla="*/ 3 w 986"/>
                <a:gd name="T9" fmla="*/ 5 h 178"/>
                <a:gd name="T10" fmla="*/ 2 w 986"/>
                <a:gd name="T11" fmla="*/ 2 h 178"/>
                <a:gd name="T12" fmla="*/ 0 w 986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6" h="178">
                  <a:moveTo>
                    <a:pt x="0" y="0"/>
                  </a:moveTo>
                  <a:lnTo>
                    <a:pt x="979" y="173"/>
                  </a:lnTo>
                  <a:lnTo>
                    <a:pt x="983" y="176"/>
                  </a:lnTo>
                  <a:lnTo>
                    <a:pt x="986" y="178"/>
                  </a:lnTo>
                  <a:lnTo>
                    <a:pt x="3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54" name="Freeform 564">
              <a:extLst>
                <a:ext uri="{FF2B5EF4-FFF2-40B4-BE49-F238E27FC236}">
                  <a16:creationId xmlns:a16="http://schemas.microsoft.com/office/drawing/2014/main" id="{105ED8E7-8CB9-47E6-8CD5-1E1F72285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721"/>
              <a:ext cx="987" cy="179"/>
            </a:xfrm>
            <a:custGeom>
              <a:avLst/>
              <a:gdLst>
                <a:gd name="T0" fmla="*/ 0 w 987"/>
                <a:gd name="T1" fmla="*/ 0 h 179"/>
                <a:gd name="T2" fmla="*/ 981 w 987"/>
                <a:gd name="T3" fmla="*/ 174 h 179"/>
                <a:gd name="T4" fmla="*/ 984 w 987"/>
                <a:gd name="T5" fmla="*/ 176 h 179"/>
                <a:gd name="T6" fmla="*/ 987 w 987"/>
                <a:gd name="T7" fmla="*/ 179 h 179"/>
                <a:gd name="T8" fmla="*/ 3 w 987"/>
                <a:gd name="T9" fmla="*/ 5 h 179"/>
                <a:gd name="T10" fmla="*/ 1 w 987"/>
                <a:gd name="T11" fmla="*/ 3 h 179"/>
                <a:gd name="T12" fmla="*/ 0 w 987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7" h="179">
                  <a:moveTo>
                    <a:pt x="0" y="0"/>
                  </a:moveTo>
                  <a:lnTo>
                    <a:pt x="981" y="174"/>
                  </a:lnTo>
                  <a:lnTo>
                    <a:pt x="984" y="176"/>
                  </a:lnTo>
                  <a:lnTo>
                    <a:pt x="987" y="179"/>
                  </a:lnTo>
                  <a:lnTo>
                    <a:pt x="3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55" name="Freeform 565">
              <a:extLst>
                <a:ext uri="{FF2B5EF4-FFF2-40B4-BE49-F238E27FC236}">
                  <a16:creationId xmlns:a16="http://schemas.microsoft.com/office/drawing/2014/main" id="{B3E5A850-1825-47CF-8F0D-8A3CF1F8D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1724"/>
              <a:ext cx="990" cy="180"/>
            </a:xfrm>
            <a:custGeom>
              <a:avLst/>
              <a:gdLst>
                <a:gd name="T0" fmla="*/ 0 w 990"/>
                <a:gd name="T1" fmla="*/ 0 h 180"/>
                <a:gd name="T2" fmla="*/ 983 w 990"/>
                <a:gd name="T3" fmla="*/ 173 h 180"/>
                <a:gd name="T4" fmla="*/ 986 w 990"/>
                <a:gd name="T5" fmla="*/ 176 h 180"/>
                <a:gd name="T6" fmla="*/ 990 w 990"/>
                <a:gd name="T7" fmla="*/ 180 h 180"/>
                <a:gd name="T8" fmla="*/ 5 w 990"/>
                <a:gd name="T9" fmla="*/ 6 h 180"/>
                <a:gd name="T10" fmla="*/ 4 w 990"/>
                <a:gd name="T11" fmla="*/ 2 h 180"/>
                <a:gd name="T12" fmla="*/ 0 w 990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0" h="180">
                  <a:moveTo>
                    <a:pt x="0" y="0"/>
                  </a:moveTo>
                  <a:lnTo>
                    <a:pt x="983" y="173"/>
                  </a:lnTo>
                  <a:lnTo>
                    <a:pt x="986" y="176"/>
                  </a:lnTo>
                  <a:lnTo>
                    <a:pt x="990" y="180"/>
                  </a:lnTo>
                  <a:lnTo>
                    <a:pt x="5" y="6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56" name="Freeform 566">
              <a:extLst>
                <a:ext uri="{FF2B5EF4-FFF2-40B4-BE49-F238E27FC236}">
                  <a16:creationId xmlns:a16="http://schemas.microsoft.com/office/drawing/2014/main" id="{03FAF2DB-5B60-43DD-9788-B071A654C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1726"/>
              <a:ext cx="991" cy="179"/>
            </a:xfrm>
            <a:custGeom>
              <a:avLst/>
              <a:gdLst>
                <a:gd name="T0" fmla="*/ 0 w 991"/>
                <a:gd name="T1" fmla="*/ 0 h 179"/>
                <a:gd name="T2" fmla="*/ 984 w 991"/>
                <a:gd name="T3" fmla="*/ 174 h 179"/>
                <a:gd name="T4" fmla="*/ 988 w 991"/>
                <a:gd name="T5" fmla="*/ 178 h 179"/>
                <a:gd name="T6" fmla="*/ 991 w 991"/>
                <a:gd name="T7" fmla="*/ 179 h 179"/>
                <a:gd name="T8" fmla="*/ 5 w 991"/>
                <a:gd name="T9" fmla="*/ 5 h 179"/>
                <a:gd name="T10" fmla="*/ 3 w 991"/>
                <a:gd name="T11" fmla="*/ 4 h 179"/>
                <a:gd name="T12" fmla="*/ 0 w 991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1" h="179">
                  <a:moveTo>
                    <a:pt x="0" y="0"/>
                  </a:moveTo>
                  <a:lnTo>
                    <a:pt x="984" y="174"/>
                  </a:lnTo>
                  <a:lnTo>
                    <a:pt x="988" y="178"/>
                  </a:lnTo>
                  <a:lnTo>
                    <a:pt x="991" y="179"/>
                  </a:lnTo>
                  <a:lnTo>
                    <a:pt x="5" y="5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57" name="Freeform 567">
              <a:extLst>
                <a:ext uri="{FF2B5EF4-FFF2-40B4-BE49-F238E27FC236}">
                  <a16:creationId xmlns:a16="http://schemas.microsoft.com/office/drawing/2014/main" id="{E8A15D76-F0C1-4ADA-86F0-C8873F687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730"/>
              <a:ext cx="991" cy="179"/>
            </a:xfrm>
            <a:custGeom>
              <a:avLst/>
              <a:gdLst>
                <a:gd name="T0" fmla="*/ 0 w 991"/>
                <a:gd name="T1" fmla="*/ 0 h 179"/>
                <a:gd name="T2" fmla="*/ 985 w 991"/>
                <a:gd name="T3" fmla="*/ 174 h 179"/>
                <a:gd name="T4" fmla="*/ 988 w 991"/>
                <a:gd name="T5" fmla="*/ 175 h 179"/>
                <a:gd name="T6" fmla="*/ 991 w 991"/>
                <a:gd name="T7" fmla="*/ 179 h 179"/>
                <a:gd name="T8" fmla="*/ 4 w 991"/>
                <a:gd name="T9" fmla="*/ 5 h 179"/>
                <a:gd name="T10" fmla="*/ 2 w 991"/>
                <a:gd name="T11" fmla="*/ 1 h 179"/>
                <a:gd name="T12" fmla="*/ 0 w 991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1" h="179">
                  <a:moveTo>
                    <a:pt x="0" y="0"/>
                  </a:moveTo>
                  <a:lnTo>
                    <a:pt x="985" y="174"/>
                  </a:lnTo>
                  <a:lnTo>
                    <a:pt x="988" y="175"/>
                  </a:lnTo>
                  <a:lnTo>
                    <a:pt x="991" y="179"/>
                  </a:lnTo>
                  <a:lnTo>
                    <a:pt x="4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58" name="Freeform 568">
              <a:extLst>
                <a:ext uri="{FF2B5EF4-FFF2-40B4-BE49-F238E27FC236}">
                  <a16:creationId xmlns:a16="http://schemas.microsoft.com/office/drawing/2014/main" id="{DAC8B953-0922-499F-A319-8E7160C6F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731"/>
              <a:ext cx="993" cy="181"/>
            </a:xfrm>
            <a:custGeom>
              <a:avLst/>
              <a:gdLst>
                <a:gd name="T0" fmla="*/ 0 w 993"/>
                <a:gd name="T1" fmla="*/ 0 h 181"/>
                <a:gd name="T2" fmla="*/ 986 w 993"/>
                <a:gd name="T3" fmla="*/ 174 h 181"/>
                <a:gd name="T4" fmla="*/ 989 w 993"/>
                <a:gd name="T5" fmla="*/ 178 h 181"/>
                <a:gd name="T6" fmla="*/ 993 w 993"/>
                <a:gd name="T7" fmla="*/ 181 h 181"/>
                <a:gd name="T8" fmla="*/ 3 w 993"/>
                <a:gd name="T9" fmla="*/ 5 h 181"/>
                <a:gd name="T10" fmla="*/ 2 w 993"/>
                <a:gd name="T11" fmla="*/ 4 h 181"/>
                <a:gd name="T12" fmla="*/ 0 w 993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3" h="181">
                  <a:moveTo>
                    <a:pt x="0" y="0"/>
                  </a:moveTo>
                  <a:lnTo>
                    <a:pt x="986" y="174"/>
                  </a:lnTo>
                  <a:lnTo>
                    <a:pt x="989" y="178"/>
                  </a:lnTo>
                  <a:lnTo>
                    <a:pt x="993" y="181"/>
                  </a:lnTo>
                  <a:lnTo>
                    <a:pt x="3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59" name="Freeform 569">
              <a:extLst>
                <a:ext uri="{FF2B5EF4-FFF2-40B4-BE49-F238E27FC236}">
                  <a16:creationId xmlns:a16="http://schemas.microsoft.com/office/drawing/2014/main" id="{88D22211-44AA-4ABC-ABBA-7F57FADD7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735"/>
              <a:ext cx="994" cy="179"/>
            </a:xfrm>
            <a:custGeom>
              <a:avLst/>
              <a:gdLst>
                <a:gd name="T0" fmla="*/ 0 w 994"/>
                <a:gd name="T1" fmla="*/ 0 h 179"/>
                <a:gd name="T2" fmla="*/ 987 w 994"/>
                <a:gd name="T3" fmla="*/ 174 h 179"/>
                <a:gd name="T4" fmla="*/ 991 w 994"/>
                <a:gd name="T5" fmla="*/ 177 h 179"/>
                <a:gd name="T6" fmla="*/ 994 w 994"/>
                <a:gd name="T7" fmla="*/ 179 h 179"/>
                <a:gd name="T8" fmla="*/ 3 w 994"/>
                <a:gd name="T9" fmla="*/ 5 h 179"/>
                <a:gd name="T10" fmla="*/ 1 w 994"/>
                <a:gd name="T11" fmla="*/ 1 h 179"/>
                <a:gd name="T12" fmla="*/ 0 w 994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4" h="179">
                  <a:moveTo>
                    <a:pt x="0" y="0"/>
                  </a:moveTo>
                  <a:lnTo>
                    <a:pt x="987" y="174"/>
                  </a:lnTo>
                  <a:lnTo>
                    <a:pt x="991" y="177"/>
                  </a:lnTo>
                  <a:lnTo>
                    <a:pt x="994" y="179"/>
                  </a:lnTo>
                  <a:lnTo>
                    <a:pt x="3" y="5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60" name="Freeform 570">
              <a:extLst>
                <a:ext uri="{FF2B5EF4-FFF2-40B4-BE49-F238E27FC236}">
                  <a16:creationId xmlns:a16="http://schemas.microsoft.com/office/drawing/2014/main" id="{7A5EF994-BBE5-4293-8D18-1A32333EC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736"/>
              <a:ext cx="997" cy="181"/>
            </a:xfrm>
            <a:custGeom>
              <a:avLst/>
              <a:gdLst>
                <a:gd name="T0" fmla="*/ 0 w 997"/>
                <a:gd name="T1" fmla="*/ 0 h 181"/>
                <a:gd name="T2" fmla="*/ 990 w 997"/>
                <a:gd name="T3" fmla="*/ 176 h 181"/>
                <a:gd name="T4" fmla="*/ 993 w 997"/>
                <a:gd name="T5" fmla="*/ 178 h 181"/>
                <a:gd name="T6" fmla="*/ 997 w 997"/>
                <a:gd name="T7" fmla="*/ 181 h 181"/>
                <a:gd name="T8" fmla="*/ 4 w 997"/>
                <a:gd name="T9" fmla="*/ 5 h 181"/>
                <a:gd name="T10" fmla="*/ 2 w 997"/>
                <a:gd name="T11" fmla="*/ 4 h 181"/>
                <a:gd name="T12" fmla="*/ 0 w 997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7" h="181">
                  <a:moveTo>
                    <a:pt x="0" y="0"/>
                  </a:moveTo>
                  <a:lnTo>
                    <a:pt x="990" y="176"/>
                  </a:lnTo>
                  <a:lnTo>
                    <a:pt x="993" y="178"/>
                  </a:lnTo>
                  <a:lnTo>
                    <a:pt x="997" y="181"/>
                  </a:lnTo>
                  <a:lnTo>
                    <a:pt x="4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61" name="Freeform 571">
              <a:extLst>
                <a:ext uri="{FF2B5EF4-FFF2-40B4-BE49-F238E27FC236}">
                  <a16:creationId xmlns:a16="http://schemas.microsoft.com/office/drawing/2014/main" id="{F71B80E8-9E1C-455E-A324-7593DB590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740"/>
              <a:ext cx="998" cy="181"/>
            </a:xfrm>
            <a:custGeom>
              <a:avLst/>
              <a:gdLst>
                <a:gd name="T0" fmla="*/ 0 w 998"/>
                <a:gd name="T1" fmla="*/ 0 h 181"/>
                <a:gd name="T2" fmla="*/ 991 w 998"/>
                <a:gd name="T3" fmla="*/ 174 h 181"/>
                <a:gd name="T4" fmla="*/ 995 w 998"/>
                <a:gd name="T5" fmla="*/ 177 h 181"/>
                <a:gd name="T6" fmla="*/ 998 w 998"/>
                <a:gd name="T7" fmla="*/ 181 h 181"/>
                <a:gd name="T8" fmla="*/ 3 w 998"/>
                <a:gd name="T9" fmla="*/ 5 h 181"/>
                <a:gd name="T10" fmla="*/ 2 w 998"/>
                <a:gd name="T11" fmla="*/ 1 h 181"/>
                <a:gd name="T12" fmla="*/ 0 w 998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8" h="181">
                  <a:moveTo>
                    <a:pt x="0" y="0"/>
                  </a:moveTo>
                  <a:lnTo>
                    <a:pt x="991" y="174"/>
                  </a:lnTo>
                  <a:lnTo>
                    <a:pt x="995" y="177"/>
                  </a:lnTo>
                  <a:lnTo>
                    <a:pt x="998" y="181"/>
                  </a:lnTo>
                  <a:lnTo>
                    <a:pt x="3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62" name="Freeform 572">
              <a:extLst>
                <a:ext uri="{FF2B5EF4-FFF2-40B4-BE49-F238E27FC236}">
                  <a16:creationId xmlns:a16="http://schemas.microsoft.com/office/drawing/2014/main" id="{9CA80E0E-95E4-48CD-8A6E-774CDC549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741"/>
              <a:ext cx="999" cy="181"/>
            </a:xfrm>
            <a:custGeom>
              <a:avLst/>
              <a:gdLst>
                <a:gd name="T0" fmla="*/ 0 w 999"/>
                <a:gd name="T1" fmla="*/ 0 h 181"/>
                <a:gd name="T2" fmla="*/ 993 w 999"/>
                <a:gd name="T3" fmla="*/ 176 h 181"/>
                <a:gd name="T4" fmla="*/ 996 w 999"/>
                <a:gd name="T5" fmla="*/ 180 h 181"/>
                <a:gd name="T6" fmla="*/ 999 w 999"/>
                <a:gd name="T7" fmla="*/ 181 h 181"/>
                <a:gd name="T8" fmla="*/ 5 w 999"/>
                <a:gd name="T9" fmla="*/ 5 h 181"/>
                <a:gd name="T10" fmla="*/ 1 w 999"/>
                <a:gd name="T11" fmla="*/ 4 h 181"/>
                <a:gd name="T12" fmla="*/ 0 w 999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9" h="181">
                  <a:moveTo>
                    <a:pt x="0" y="0"/>
                  </a:moveTo>
                  <a:lnTo>
                    <a:pt x="993" y="176"/>
                  </a:lnTo>
                  <a:lnTo>
                    <a:pt x="996" y="180"/>
                  </a:lnTo>
                  <a:lnTo>
                    <a:pt x="999" y="181"/>
                  </a:lnTo>
                  <a:lnTo>
                    <a:pt x="5" y="5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63" name="Freeform 573">
              <a:extLst>
                <a:ext uri="{FF2B5EF4-FFF2-40B4-BE49-F238E27FC236}">
                  <a16:creationId xmlns:a16="http://schemas.microsoft.com/office/drawing/2014/main" id="{5F1E2D3A-5F83-45CC-84F0-681EE9720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745"/>
              <a:ext cx="1002" cy="181"/>
            </a:xfrm>
            <a:custGeom>
              <a:avLst/>
              <a:gdLst>
                <a:gd name="T0" fmla="*/ 0 w 1002"/>
                <a:gd name="T1" fmla="*/ 0 h 181"/>
                <a:gd name="T2" fmla="*/ 995 w 1002"/>
                <a:gd name="T3" fmla="*/ 176 h 181"/>
                <a:gd name="T4" fmla="*/ 998 w 1002"/>
                <a:gd name="T5" fmla="*/ 177 h 181"/>
                <a:gd name="T6" fmla="*/ 1002 w 1002"/>
                <a:gd name="T7" fmla="*/ 181 h 181"/>
                <a:gd name="T8" fmla="*/ 6 w 1002"/>
                <a:gd name="T9" fmla="*/ 5 h 181"/>
                <a:gd name="T10" fmla="*/ 4 w 1002"/>
                <a:gd name="T11" fmla="*/ 1 h 181"/>
                <a:gd name="T12" fmla="*/ 0 w 1002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2" h="181">
                  <a:moveTo>
                    <a:pt x="0" y="0"/>
                  </a:moveTo>
                  <a:lnTo>
                    <a:pt x="995" y="176"/>
                  </a:lnTo>
                  <a:lnTo>
                    <a:pt x="998" y="177"/>
                  </a:lnTo>
                  <a:lnTo>
                    <a:pt x="1002" y="181"/>
                  </a:lnTo>
                  <a:lnTo>
                    <a:pt x="6" y="5"/>
                  </a:lnTo>
                  <a:lnTo>
                    <a:pt x="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64" name="Freeform 574">
              <a:extLst>
                <a:ext uri="{FF2B5EF4-FFF2-40B4-BE49-F238E27FC236}">
                  <a16:creationId xmlns:a16="http://schemas.microsoft.com/office/drawing/2014/main" id="{F7F73A6B-51F0-4BB4-BA47-24E08E439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746"/>
              <a:ext cx="1001" cy="183"/>
            </a:xfrm>
            <a:custGeom>
              <a:avLst/>
              <a:gdLst>
                <a:gd name="T0" fmla="*/ 0 w 1001"/>
                <a:gd name="T1" fmla="*/ 0 h 183"/>
                <a:gd name="T2" fmla="*/ 994 w 1001"/>
                <a:gd name="T3" fmla="*/ 176 h 183"/>
                <a:gd name="T4" fmla="*/ 998 w 1001"/>
                <a:gd name="T5" fmla="*/ 180 h 183"/>
                <a:gd name="T6" fmla="*/ 1001 w 1001"/>
                <a:gd name="T7" fmla="*/ 183 h 183"/>
                <a:gd name="T8" fmla="*/ 3 w 1001"/>
                <a:gd name="T9" fmla="*/ 6 h 183"/>
                <a:gd name="T10" fmla="*/ 2 w 1001"/>
                <a:gd name="T11" fmla="*/ 4 h 183"/>
                <a:gd name="T12" fmla="*/ 0 w 1001"/>
                <a:gd name="T13" fmla="*/ 0 h 1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1" h="183">
                  <a:moveTo>
                    <a:pt x="0" y="0"/>
                  </a:moveTo>
                  <a:lnTo>
                    <a:pt x="994" y="176"/>
                  </a:lnTo>
                  <a:lnTo>
                    <a:pt x="998" y="180"/>
                  </a:lnTo>
                  <a:lnTo>
                    <a:pt x="1001" y="183"/>
                  </a:lnTo>
                  <a:lnTo>
                    <a:pt x="3" y="6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65" name="Freeform 575">
              <a:extLst>
                <a:ext uri="{FF2B5EF4-FFF2-40B4-BE49-F238E27FC236}">
                  <a16:creationId xmlns:a16="http://schemas.microsoft.com/office/drawing/2014/main" id="{D1261CC7-9902-4158-9444-E70744E11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750"/>
              <a:ext cx="1002" cy="181"/>
            </a:xfrm>
            <a:custGeom>
              <a:avLst/>
              <a:gdLst>
                <a:gd name="T0" fmla="*/ 0 w 1002"/>
                <a:gd name="T1" fmla="*/ 0 h 181"/>
                <a:gd name="T2" fmla="*/ 996 w 1002"/>
                <a:gd name="T3" fmla="*/ 176 h 181"/>
                <a:gd name="T4" fmla="*/ 999 w 1002"/>
                <a:gd name="T5" fmla="*/ 179 h 181"/>
                <a:gd name="T6" fmla="*/ 1002 w 1002"/>
                <a:gd name="T7" fmla="*/ 181 h 181"/>
                <a:gd name="T8" fmla="*/ 3 w 1002"/>
                <a:gd name="T9" fmla="*/ 5 h 181"/>
                <a:gd name="T10" fmla="*/ 1 w 1002"/>
                <a:gd name="T11" fmla="*/ 2 h 181"/>
                <a:gd name="T12" fmla="*/ 0 w 1002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2" h="181">
                  <a:moveTo>
                    <a:pt x="0" y="0"/>
                  </a:moveTo>
                  <a:lnTo>
                    <a:pt x="996" y="176"/>
                  </a:lnTo>
                  <a:lnTo>
                    <a:pt x="999" y="179"/>
                  </a:lnTo>
                  <a:lnTo>
                    <a:pt x="1002" y="181"/>
                  </a:lnTo>
                  <a:lnTo>
                    <a:pt x="3" y="5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66" name="Freeform 576">
              <a:extLst>
                <a:ext uri="{FF2B5EF4-FFF2-40B4-BE49-F238E27FC236}">
                  <a16:creationId xmlns:a16="http://schemas.microsoft.com/office/drawing/2014/main" id="{1677FD92-C7E1-4186-8928-EB2ABE7F3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752"/>
              <a:ext cx="1005" cy="182"/>
            </a:xfrm>
            <a:custGeom>
              <a:avLst/>
              <a:gdLst>
                <a:gd name="T0" fmla="*/ 0 w 1005"/>
                <a:gd name="T1" fmla="*/ 0 h 182"/>
                <a:gd name="T2" fmla="*/ 998 w 1005"/>
                <a:gd name="T3" fmla="*/ 177 h 182"/>
                <a:gd name="T4" fmla="*/ 1000 w 1005"/>
                <a:gd name="T5" fmla="*/ 179 h 182"/>
                <a:gd name="T6" fmla="*/ 1003 w 1005"/>
                <a:gd name="T7" fmla="*/ 180 h 182"/>
                <a:gd name="T8" fmla="*/ 1003 w 1005"/>
                <a:gd name="T9" fmla="*/ 182 h 182"/>
                <a:gd name="T10" fmla="*/ 1005 w 1005"/>
                <a:gd name="T11" fmla="*/ 182 h 182"/>
                <a:gd name="T12" fmla="*/ 4 w 1005"/>
                <a:gd name="T13" fmla="*/ 6 h 182"/>
                <a:gd name="T14" fmla="*/ 2 w 1005"/>
                <a:gd name="T15" fmla="*/ 3 h 182"/>
                <a:gd name="T16" fmla="*/ 0 w 1005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5" h="182">
                  <a:moveTo>
                    <a:pt x="0" y="0"/>
                  </a:moveTo>
                  <a:lnTo>
                    <a:pt x="998" y="177"/>
                  </a:lnTo>
                  <a:lnTo>
                    <a:pt x="1000" y="179"/>
                  </a:lnTo>
                  <a:lnTo>
                    <a:pt x="1003" y="180"/>
                  </a:lnTo>
                  <a:lnTo>
                    <a:pt x="1003" y="182"/>
                  </a:lnTo>
                  <a:lnTo>
                    <a:pt x="1005" y="182"/>
                  </a:lnTo>
                  <a:lnTo>
                    <a:pt x="4" y="6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67" name="Freeform 577">
              <a:extLst>
                <a:ext uri="{FF2B5EF4-FFF2-40B4-BE49-F238E27FC236}">
                  <a16:creationId xmlns:a16="http://schemas.microsoft.com/office/drawing/2014/main" id="{F6889D1D-6EA6-42A9-8A3C-D8E78DCF6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755"/>
              <a:ext cx="1013" cy="182"/>
            </a:xfrm>
            <a:custGeom>
              <a:avLst/>
              <a:gdLst>
                <a:gd name="T0" fmla="*/ 0 w 1013"/>
                <a:gd name="T1" fmla="*/ 0 h 182"/>
                <a:gd name="T2" fmla="*/ 999 w 1013"/>
                <a:gd name="T3" fmla="*/ 176 h 182"/>
                <a:gd name="T4" fmla="*/ 999 w 1013"/>
                <a:gd name="T5" fmla="*/ 177 h 182"/>
                <a:gd name="T6" fmla="*/ 1001 w 1013"/>
                <a:gd name="T7" fmla="*/ 177 h 182"/>
                <a:gd name="T8" fmla="*/ 1006 w 1013"/>
                <a:gd name="T9" fmla="*/ 181 h 182"/>
                <a:gd name="T10" fmla="*/ 1013 w 1013"/>
                <a:gd name="T11" fmla="*/ 182 h 182"/>
                <a:gd name="T12" fmla="*/ 5 w 1013"/>
                <a:gd name="T13" fmla="*/ 5 h 182"/>
                <a:gd name="T14" fmla="*/ 2 w 1013"/>
                <a:gd name="T15" fmla="*/ 3 h 182"/>
                <a:gd name="T16" fmla="*/ 0 w 1013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3" h="182">
                  <a:moveTo>
                    <a:pt x="0" y="0"/>
                  </a:moveTo>
                  <a:lnTo>
                    <a:pt x="999" y="176"/>
                  </a:lnTo>
                  <a:lnTo>
                    <a:pt x="999" y="177"/>
                  </a:lnTo>
                  <a:lnTo>
                    <a:pt x="1001" y="177"/>
                  </a:lnTo>
                  <a:lnTo>
                    <a:pt x="1006" y="181"/>
                  </a:lnTo>
                  <a:lnTo>
                    <a:pt x="1013" y="182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68" name="Freeform 578">
              <a:extLst>
                <a:ext uri="{FF2B5EF4-FFF2-40B4-BE49-F238E27FC236}">
                  <a16:creationId xmlns:a16="http://schemas.microsoft.com/office/drawing/2014/main" id="{9A03D6B6-A524-467D-9A9C-4EB6D86B2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1758"/>
              <a:ext cx="1014" cy="183"/>
            </a:xfrm>
            <a:custGeom>
              <a:avLst/>
              <a:gdLst>
                <a:gd name="T0" fmla="*/ 0 w 1014"/>
                <a:gd name="T1" fmla="*/ 0 h 183"/>
                <a:gd name="T2" fmla="*/ 1001 w 1014"/>
                <a:gd name="T3" fmla="*/ 176 h 183"/>
                <a:gd name="T4" fmla="*/ 1006 w 1014"/>
                <a:gd name="T5" fmla="*/ 178 h 183"/>
                <a:gd name="T6" fmla="*/ 1014 w 1014"/>
                <a:gd name="T7" fmla="*/ 181 h 183"/>
                <a:gd name="T8" fmla="*/ 1013 w 1014"/>
                <a:gd name="T9" fmla="*/ 181 h 183"/>
                <a:gd name="T10" fmla="*/ 1013 w 1014"/>
                <a:gd name="T11" fmla="*/ 183 h 183"/>
                <a:gd name="T12" fmla="*/ 5 w 1014"/>
                <a:gd name="T13" fmla="*/ 5 h 183"/>
                <a:gd name="T14" fmla="*/ 3 w 1014"/>
                <a:gd name="T15" fmla="*/ 2 h 183"/>
                <a:gd name="T16" fmla="*/ 0 w 1014"/>
                <a:gd name="T17" fmla="*/ 0 h 1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4" h="183">
                  <a:moveTo>
                    <a:pt x="0" y="0"/>
                  </a:moveTo>
                  <a:lnTo>
                    <a:pt x="1001" y="176"/>
                  </a:lnTo>
                  <a:lnTo>
                    <a:pt x="1006" y="178"/>
                  </a:lnTo>
                  <a:lnTo>
                    <a:pt x="1014" y="181"/>
                  </a:lnTo>
                  <a:lnTo>
                    <a:pt x="1013" y="181"/>
                  </a:lnTo>
                  <a:lnTo>
                    <a:pt x="1013" y="183"/>
                  </a:lnTo>
                  <a:lnTo>
                    <a:pt x="5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69" name="Freeform 579">
              <a:extLst>
                <a:ext uri="{FF2B5EF4-FFF2-40B4-BE49-F238E27FC236}">
                  <a16:creationId xmlns:a16="http://schemas.microsoft.com/office/drawing/2014/main" id="{FF6B3C6A-5A0F-4EB4-8C55-45098092C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760"/>
              <a:ext cx="1011" cy="182"/>
            </a:xfrm>
            <a:custGeom>
              <a:avLst/>
              <a:gdLst>
                <a:gd name="T0" fmla="*/ 0 w 1011"/>
                <a:gd name="T1" fmla="*/ 0 h 182"/>
                <a:gd name="T2" fmla="*/ 1008 w 1011"/>
                <a:gd name="T3" fmla="*/ 177 h 182"/>
                <a:gd name="T4" fmla="*/ 1010 w 1011"/>
                <a:gd name="T5" fmla="*/ 179 h 182"/>
                <a:gd name="T6" fmla="*/ 1011 w 1011"/>
                <a:gd name="T7" fmla="*/ 179 h 182"/>
                <a:gd name="T8" fmla="*/ 1010 w 1011"/>
                <a:gd name="T9" fmla="*/ 181 h 182"/>
                <a:gd name="T10" fmla="*/ 1008 w 1011"/>
                <a:gd name="T11" fmla="*/ 182 h 182"/>
                <a:gd name="T12" fmla="*/ 3 w 1011"/>
                <a:gd name="T13" fmla="*/ 5 h 182"/>
                <a:gd name="T14" fmla="*/ 2 w 1011"/>
                <a:gd name="T15" fmla="*/ 3 h 182"/>
                <a:gd name="T16" fmla="*/ 0 w 1011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1" h="182">
                  <a:moveTo>
                    <a:pt x="0" y="0"/>
                  </a:moveTo>
                  <a:lnTo>
                    <a:pt x="1008" y="177"/>
                  </a:lnTo>
                  <a:lnTo>
                    <a:pt x="1010" y="179"/>
                  </a:lnTo>
                  <a:lnTo>
                    <a:pt x="1011" y="179"/>
                  </a:lnTo>
                  <a:lnTo>
                    <a:pt x="1010" y="181"/>
                  </a:lnTo>
                  <a:lnTo>
                    <a:pt x="1008" y="182"/>
                  </a:lnTo>
                  <a:lnTo>
                    <a:pt x="3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70" name="Freeform 580">
              <a:extLst>
                <a:ext uri="{FF2B5EF4-FFF2-40B4-BE49-F238E27FC236}">
                  <a16:creationId xmlns:a16="http://schemas.microsoft.com/office/drawing/2014/main" id="{972BC302-0B94-4C93-8A56-B521A1CC2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1763"/>
              <a:ext cx="1008" cy="181"/>
            </a:xfrm>
            <a:custGeom>
              <a:avLst/>
              <a:gdLst>
                <a:gd name="T0" fmla="*/ 0 w 1008"/>
                <a:gd name="T1" fmla="*/ 0 h 181"/>
                <a:gd name="T2" fmla="*/ 1008 w 1008"/>
                <a:gd name="T3" fmla="*/ 178 h 181"/>
                <a:gd name="T4" fmla="*/ 1006 w 1008"/>
                <a:gd name="T5" fmla="*/ 179 h 181"/>
                <a:gd name="T6" fmla="*/ 1004 w 1008"/>
                <a:gd name="T7" fmla="*/ 181 h 181"/>
                <a:gd name="T8" fmla="*/ 3 w 1008"/>
                <a:gd name="T9" fmla="*/ 5 h 181"/>
                <a:gd name="T10" fmla="*/ 1 w 1008"/>
                <a:gd name="T11" fmla="*/ 2 h 181"/>
                <a:gd name="T12" fmla="*/ 0 w 1008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8" h="181">
                  <a:moveTo>
                    <a:pt x="0" y="0"/>
                  </a:moveTo>
                  <a:lnTo>
                    <a:pt x="1008" y="178"/>
                  </a:lnTo>
                  <a:lnTo>
                    <a:pt x="1006" y="179"/>
                  </a:lnTo>
                  <a:lnTo>
                    <a:pt x="1004" y="181"/>
                  </a:lnTo>
                  <a:lnTo>
                    <a:pt x="3" y="5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71" name="Freeform 581">
              <a:extLst>
                <a:ext uri="{FF2B5EF4-FFF2-40B4-BE49-F238E27FC236}">
                  <a16:creationId xmlns:a16="http://schemas.microsoft.com/office/drawing/2014/main" id="{6FEF95C4-1F60-4210-9638-D7B80337C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765"/>
              <a:ext cx="1005" cy="181"/>
            </a:xfrm>
            <a:custGeom>
              <a:avLst/>
              <a:gdLst>
                <a:gd name="T0" fmla="*/ 0 w 1005"/>
                <a:gd name="T1" fmla="*/ 0 h 181"/>
                <a:gd name="T2" fmla="*/ 1005 w 1005"/>
                <a:gd name="T3" fmla="*/ 177 h 181"/>
                <a:gd name="T4" fmla="*/ 1003 w 1005"/>
                <a:gd name="T5" fmla="*/ 179 h 181"/>
                <a:gd name="T6" fmla="*/ 1003 w 1005"/>
                <a:gd name="T7" fmla="*/ 181 h 181"/>
                <a:gd name="T8" fmla="*/ 5 w 1005"/>
                <a:gd name="T9" fmla="*/ 5 h 181"/>
                <a:gd name="T10" fmla="*/ 2 w 1005"/>
                <a:gd name="T11" fmla="*/ 3 h 181"/>
                <a:gd name="T12" fmla="*/ 0 w 1005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5" h="181">
                  <a:moveTo>
                    <a:pt x="0" y="0"/>
                  </a:moveTo>
                  <a:lnTo>
                    <a:pt x="1005" y="177"/>
                  </a:lnTo>
                  <a:lnTo>
                    <a:pt x="1003" y="179"/>
                  </a:lnTo>
                  <a:lnTo>
                    <a:pt x="1003" y="181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72" name="Freeform 582">
              <a:extLst>
                <a:ext uri="{FF2B5EF4-FFF2-40B4-BE49-F238E27FC236}">
                  <a16:creationId xmlns:a16="http://schemas.microsoft.com/office/drawing/2014/main" id="{BBD09490-E4F9-4BDF-9AA7-862FEE2BA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768"/>
              <a:ext cx="1001" cy="180"/>
            </a:xfrm>
            <a:custGeom>
              <a:avLst/>
              <a:gdLst>
                <a:gd name="T0" fmla="*/ 0 w 1001"/>
                <a:gd name="T1" fmla="*/ 0 h 180"/>
                <a:gd name="T2" fmla="*/ 1001 w 1001"/>
                <a:gd name="T3" fmla="*/ 176 h 180"/>
                <a:gd name="T4" fmla="*/ 1001 w 1001"/>
                <a:gd name="T5" fmla="*/ 178 h 180"/>
                <a:gd name="T6" fmla="*/ 1000 w 1001"/>
                <a:gd name="T7" fmla="*/ 180 h 180"/>
                <a:gd name="T8" fmla="*/ 5 w 1001"/>
                <a:gd name="T9" fmla="*/ 5 h 180"/>
                <a:gd name="T10" fmla="*/ 3 w 1001"/>
                <a:gd name="T11" fmla="*/ 2 h 180"/>
                <a:gd name="T12" fmla="*/ 0 w 1001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1" h="180">
                  <a:moveTo>
                    <a:pt x="0" y="0"/>
                  </a:moveTo>
                  <a:lnTo>
                    <a:pt x="1001" y="176"/>
                  </a:lnTo>
                  <a:lnTo>
                    <a:pt x="1001" y="178"/>
                  </a:lnTo>
                  <a:lnTo>
                    <a:pt x="1000" y="180"/>
                  </a:lnTo>
                  <a:lnTo>
                    <a:pt x="5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73" name="Freeform 583">
              <a:extLst>
                <a:ext uri="{FF2B5EF4-FFF2-40B4-BE49-F238E27FC236}">
                  <a16:creationId xmlns:a16="http://schemas.microsoft.com/office/drawing/2014/main" id="{02A21262-8890-4BEA-A46F-257253987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770"/>
              <a:ext cx="998" cy="181"/>
            </a:xfrm>
            <a:custGeom>
              <a:avLst/>
              <a:gdLst>
                <a:gd name="T0" fmla="*/ 0 w 998"/>
                <a:gd name="T1" fmla="*/ 0 h 181"/>
                <a:gd name="T2" fmla="*/ 998 w 998"/>
                <a:gd name="T3" fmla="*/ 176 h 181"/>
                <a:gd name="T4" fmla="*/ 997 w 998"/>
                <a:gd name="T5" fmla="*/ 178 h 181"/>
                <a:gd name="T6" fmla="*/ 995 w 998"/>
                <a:gd name="T7" fmla="*/ 181 h 181"/>
                <a:gd name="T8" fmla="*/ 4 w 998"/>
                <a:gd name="T9" fmla="*/ 5 h 181"/>
                <a:gd name="T10" fmla="*/ 2 w 998"/>
                <a:gd name="T11" fmla="*/ 3 h 181"/>
                <a:gd name="T12" fmla="*/ 0 w 998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8" h="181">
                  <a:moveTo>
                    <a:pt x="0" y="0"/>
                  </a:moveTo>
                  <a:lnTo>
                    <a:pt x="998" y="176"/>
                  </a:lnTo>
                  <a:lnTo>
                    <a:pt x="997" y="178"/>
                  </a:lnTo>
                  <a:lnTo>
                    <a:pt x="995" y="181"/>
                  </a:lnTo>
                  <a:lnTo>
                    <a:pt x="4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74" name="Freeform 584">
              <a:extLst>
                <a:ext uri="{FF2B5EF4-FFF2-40B4-BE49-F238E27FC236}">
                  <a16:creationId xmlns:a16="http://schemas.microsoft.com/office/drawing/2014/main" id="{9DE0B559-5E37-4AE9-9BC1-AAC1B9F78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773"/>
              <a:ext cx="995" cy="180"/>
            </a:xfrm>
            <a:custGeom>
              <a:avLst/>
              <a:gdLst>
                <a:gd name="T0" fmla="*/ 0 w 995"/>
                <a:gd name="T1" fmla="*/ 0 h 180"/>
                <a:gd name="T2" fmla="*/ 995 w 995"/>
                <a:gd name="T3" fmla="*/ 175 h 180"/>
                <a:gd name="T4" fmla="*/ 993 w 995"/>
                <a:gd name="T5" fmla="*/ 178 h 180"/>
                <a:gd name="T6" fmla="*/ 991 w 995"/>
                <a:gd name="T7" fmla="*/ 180 h 180"/>
                <a:gd name="T8" fmla="*/ 5 w 995"/>
                <a:gd name="T9" fmla="*/ 6 h 180"/>
                <a:gd name="T10" fmla="*/ 2 w 995"/>
                <a:gd name="T11" fmla="*/ 2 h 180"/>
                <a:gd name="T12" fmla="*/ 0 w 995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5" h="180">
                  <a:moveTo>
                    <a:pt x="0" y="0"/>
                  </a:moveTo>
                  <a:lnTo>
                    <a:pt x="995" y="175"/>
                  </a:lnTo>
                  <a:lnTo>
                    <a:pt x="993" y="178"/>
                  </a:lnTo>
                  <a:lnTo>
                    <a:pt x="991" y="180"/>
                  </a:lnTo>
                  <a:lnTo>
                    <a:pt x="5" y="6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75" name="Freeform 585">
              <a:extLst>
                <a:ext uri="{FF2B5EF4-FFF2-40B4-BE49-F238E27FC236}">
                  <a16:creationId xmlns:a16="http://schemas.microsoft.com/office/drawing/2014/main" id="{7D068E1B-CCCA-4798-A97D-8564C0562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775"/>
              <a:ext cx="991" cy="179"/>
            </a:xfrm>
            <a:custGeom>
              <a:avLst/>
              <a:gdLst>
                <a:gd name="T0" fmla="*/ 0 w 991"/>
                <a:gd name="T1" fmla="*/ 0 h 179"/>
                <a:gd name="T2" fmla="*/ 991 w 991"/>
                <a:gd name="T3" fmla="*/ 176 h 179"/>
                <a:gd name="T4" fmla="*/ 989 w 991"/>
                <a:gd name="T5" fmla="*/ 178 h 179"/>
                <a:gd name="T6" fmla="*/ 987 w 991"/>
                <a:gd name="T7" fmla="*/ 179 h 179"/>
                <a:gd name="T8" fmla="*/ 5 w 991"/>
                <a:gd name="T9" fmla="*/ 5 h 179"/>
                <a:gd name="T10" fmla="*/ 3 w 991"/>
                <a:gd name="T11" fmla="*/ 4 h 179"/>
                <a:gd name="T12" fmla="*/ 0 w 991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1" h="179">
                  <a:moveTo>
                    <a:pt x="0" y="0"/>
                  </a:moveTo>
                  <a:lnTo>
                    <a:pt x="991" y="176"/>
                  </a:lnTo>
                  <a:lnTo>
                    <a:pt x="989" y="178"/>
                  </a:lnTo>
                  <a:lnTo>
                    <a:pt x="987" y="179"/>
                  </a:lnTo>
                  <a:lnTo>
                    <a:pt x="5" y="5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76" name="Freeform 586">
              <a:extLst>
                <a:ext uri="{FF2B5EF4-FFF2-40B4-BE49-F238E27FC236}">
                  <a16:creationId xmlns:a16="http://schemas.microsoft.com/office/drawing/2014/main" id="{9273086C-4831-48C0-AC15-D523759E1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779"/>
              <a:ext cx="986" cy="177"/>
            </a:xfrm>
            <a:custGeom>
              <a:avLst/>
              <a:gdLst>
                <a:gd name="T0" fmla="*/ 0 w 986"/>
                <a:gd name="T1" fmla="*/ 0 h 177"/>
                <a:gd name="T2" fmla="*/ 986 w 986"/>
                <a:gd name="T3" fmla="*/ 174 h 177"/>
                <a:gd name="T4" fmla="*/ 984 w 986"/>
                <a:gd name="T5" fmla="*/ 175 h 177"/>
                <a:gd name="T6" fmla="*/ 983 w 986"/>
                <a:gd name="T7" fmla="*/ 177 h 177"/>
                <a:gd name="T8" fmla="*/ 4 w 986"/>
                <a:gd name="T9" fmla="*/ 5 h 177"/>
                <a:gd name="T10" fmla="*/ 2 w 986"/>
                <a:gd name="T11" fmla="*/ 1 h 177"/>
                <a:gd name="T12" fmla="*/ 0 w 986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6" h="177">
                  <a:moveTo>
                    <a:pt x="0" y="0"/>
                  </a:moveTo>
                  <a:lnTo>
                    <a:pt x="986" y="174"/>
                  </a:lnTo>
                  <a:lnTo>
                    <a:pt x="984" y="175"/>
                  </a:lnTo>
                  <a:lnTo>
                    <a:pt x="983" y="177"/>
                  </a:lnTo>
                  <a:lnTo>
                    <a:pt x="4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77" name="Freeform 587">
              <a:extLst>
                <a:ext uri="{FF2B5EF4-FFF2-40B4-BE49-F238E27FC236}">
                  <a16:creationId xmlns:a16="http://schemas.microsoft.com/office/drawing/2014/main" id="{1F4A7C7A-0423-4AC8-B92E-DD4325421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1780"/>
              <a:ext cx="982" cy="178"/>
            </a:xfrm>
            <a:custGeom>
              <a:avLst/>
              <a:gdLst>
                <a:gd name="T0" fmla="*/ 0 w 982"/>
                <a:gd name="T1" fmla="*/ 0 h 178"/>
                <a:gd name="T2" fmla="*/ 982 w 982"/>
                <a:gd name="T3" fmla="*/ 174 h 178"/>
                <a:gd name="T4" fmla="*/ 981 w 982"/>
                <a:gd name="T5" fmla="*/ 176 h 178"/>
                <a:gd name="T6" fmla="*/ 981 w 982"/>
                <a:gd name="T7" fmla="*/ 178 h 178"/>
                <a:gd name="T8" fmla="*/ 5 w 982"/>
                <a:gd name="T9" fmla="*/ 5 h 178"/>
                <a:gd name="T10" fmla="*/ 2 w 982"/>
                <a:gd name="T11" fmla="*/ 4 h 178"/>
                <a:gd name="T12" fmla="*/ 0 w 982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2" h="178">
                  <a:moveTo>
                    <a:pt x="0" y="0"/>
                  </a:moveTo>
                  <a:lnTo>
                    <a:pt x="982" y="174"/>
                  </a:lnTo>
                  <a:lnTo>
                    <a:pt x="981" y="176"/>
                  </a:lnTo>
                  <a:lnTo>
                    <a:pt x="981" y="178"/>
                  </a:lnTo>
                  <a:lnTo>
                    <a:pt x="5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78" name="Freeform 588">
              <a:extLst>
                <a:ext uri="{FF2B5EF4-FFF2-40B4-BE49-F238E27FC236}">
                  <a16:creationId xmlns:a16="http://schemas.microsoft.com/office/drawing/2014/main" id="{62829E45-F3DD-49C4-A579-39B863061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784"/>
              <a:ext cx="979" cy="175"/>
            </a:xfrm>
            <a:custGeom>
              <a:avLst/>
              <a:gdLst>
                <a:gd name="T0" fmla="*/ 0 w 979"/>
                <a:gd name="T1" fmla="*/ 0 h 175"/>
                <a:gd name="T2" fmla="*/ 979 w 979"/>
                <a:gd name="T3" fmla="*/ 172 h 175"/>
                <a:gd name="T4" fmla="*/ 979 w 979"/>
                <a:gd name="T5" fmla="*/ 174 h 175"/>
                <a:gd name="T6" fmla="*/ 977 w 979"/>
                <a:gd name="T7" fmla="*/ 175 h 175"/>
                <a:gd name="T8" fmla="*/ 5 w 979"/>
                <a:gd name="T9" fmla="*/ 5 h 175"/>
                <a:gd name="T10" fmla="*/ 3 w 979"/>
                <a:gd name="T11" fmla="*/ 1 h 175"/>
                <a:gd name="T12" fmla="*/ 0 w 979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9" h="175">
                  <a:moveTo>
                    <a:pt x="0" y="0"/>
                  </a:moveTo>
                  <a:lnTo>
                    <a:pt x="979" y="172"/>
                  </a:lnTo>
                  <a:lnTo>
                    <a:pt x="979" y="174"/>
                  </a:lnTo>
                  <a:lnTo>
                    <a:pt x="977" y="175"/>
                  </a:lnTo>
                  <a:lnTo>
                    <a:pt x="5" y="5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79" name="Freeform 589">
              <a:extLst>
                <a:ext uri="{FF2B5EF4-FFF2-40B4-BE49-F238E27FC236}">
                  <a16:creationId xmlns:a16="http://schemas.microsoft.com/office/drawing/2014/main" id="{01149F53-CF26-4459-B421-1EE975AF7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785"/>
              <a:ext cx="976" cy="178"/>
            </a:xfrm>
            <a:custGeom>
              <a:avLst/>
              <a:gdLst>
                <a:gd name="T0" fmla="*/ 0 w 976"/>
                <a:gd name="T1" fmla="*/ 0 h 178"/>
                <a:gd name="T2" fmla="*/ 976 w 976"/>
                <a:gd name="T3" fmla="*/ 173 h 178"/>
                <a:gd name="T4" fmla="*/ 974 w 976"/>
                <a:gd name="T5" fmla="*/ 174 h 178"/>
                <a:gd name="T6" fmla="*/ 972 w 976"/>
                <a:gd name="T7" fmla="*/ 178 h 178"/>
                <a:gd name="T8" fmla="*/ 3 w 976"/>
                <a:gd name="T9" fmla="*/ 5 h 178"/>
                <a:gd name="T10" fmla="*/ 2 w 976"/>
                <a:gd name="T11" fmla="*/ 4 h 178"/>
                <a:gd name="T12" fmla="*/ 0 w 976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6" h="178">
                  <a:moveTo>
                    <a:pt x="0" y="0"/>
                  </a:moveTo>
                  <a:lnTo>
                    <a:pt x="976" y="173"/>
                  </a:lnTo>
                  <a:lnTo>
                    <a:pt x="974" y="174"/>
                  </a:lnTo>
                  <a:lnTo>
                    <a:pt x="972" y="178"/>
                  </a:lnTo>
                  <a:lnTo>
                    <a:pt x="3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80" name="Freeform 590">
              <a:extLst>
                <a:ext uri="{FF2B5EF4-FFF2-40B4-BE49-F238E27FC236}">
                  <a16:creationId xmlns:a16="http://schemas.microsoft.com/office/drawing/2014/main" id="{A6C4763C-77E4-412F-A431-37CD992B3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789"/>
              <a:ext cx="972" cy="175"/>
            </a:xfrm>
            <a:custGeom>
              <a:avLst/>
              <a:gdLst>
                <a:gd name="T0" fmla="*/ 0 w 972"/>
                <a:gd name="T1" fmla="*/ 0 h 175"/>
                <a:gd name="T2" fmla="*/ 972 w 972"/>
                <a:gd name="T3" fmla="*/ 170 h 175"/>
                <a:gd name="T4" fmla="*/ 970 w 972"/>
                <a:gd name="T5" fmla="*/ 174 h 175"/>
                <a:gd name="T6" fmla="*/ 969 w 972"/>
                <a:gd name="T7" fmla="*/ 175 h 175"/>
                <a:gd name="T8" fmla="*/ 5 w 972"/>
                <a:gd name="T9" fmla="*/ 5 h 175"/>
                <a:gd name="T10" fmla="*/ 1 w 972"/>
                <a:gd name="T11" fmla="*/ 1 h 175"/>
                <a:gd name="T12" fmla="*/ 0 w 972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2" h="175">
                  <a:moveTo>
                    <a:pt x="0" y="0"/>
                  </a:moveTo>
                  <a:lnTo>
                    <a:pt x="972" y="170"/>
                  </a:lnTo>
                  <a:lnTo>
                    <a:pt x="970" y="174"/>
                  </a:lnTo>
                  <a:lnTo>
                    <a:pt x="969" y="175"/>
                  </a:lnTo>
                  <a:lnTo>
                    <a:pt x="5" y="5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81" name="Freeform 591">
              <a:extLst>
                <a:ext uri="{FF2B5EF4-FFF2-40B4-BE49-F238E27FC236}">
                  <a16:creationId xmlns:a16="http://schemas.microsoft.com/office/drawing/2014/main" id="{24514C96-E573-4781-9162-9F8352161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790"/>
              <a:ext cx="969" cy="176"/>
            </a:xfrm>
            <a:custGeom>
              <a:avLst/>
              <a:gdLst>
                <a:gd name="T0" fmla="*/ 0 w 969"/>
                <a:gd name="T1" fmla="*/ 0 h 176"/>
                <a:gd name="T2" fmla="*/ 969 w 969"/>
                <a:gd name="T3" fmla="*/ 173 h 176"/>
                <a:gd name="T4" fmla="*/ 968 w 969"/>
                <a:gd name="T5" fmla="*/ 174 h 176"/>
                <a:gd name="T6" fmla="*/ 966 w 969"/>
                <a:gd name="T7" fmla="*/ 176 h 176"/>
                <a:gd name="T8" fmla="*/ 5 w 969"/>
                <a:gd name="T9" fmla="*/ 7 h 176"/>
                <a:gd name="T10" fmla="*/ 4 w 969"/>
                <a:gd name="T11" fmla="*/ 4 h 176"/>
                <a:gd name="T12" fmla="*/ 0 w 969"/>
                <a:gd name="T13" fmla="*/ 0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9" h="176">
                  <a:moveTo>
                    <a:pt x="0" y="0"/>
                  </a:moveTo>
                  <a:lnTo>
                    <a:pt x="969" y="173"/>
                  </a:lnTo>
                  <a:lnTo>
                    <a:pt x="968" y="174"/>
                  </a:lnTo>
                  <a:lnTo>
                    <a:pt x="966" y="176"/>
                  </a:lnTo>
                  <a:lnTo>
                    <a:pt x="5" y="7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82" name="Freeform 592">
              <a:extLst>
                <a:ext uri="{FF2B5EF4-FFF2-40B4-BE49-F238E27FC236}">
                  <a16:creationId xmlns:a16="http://schemas.microsoft.com/office/drawing/2014/main" id="{3FD7B279-F64D-4F91-B0CC-587459A16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794"/>
              <a:ext cx="964" cy="174"/>
            </a:xfrm>
            <a:custGeom>
              <a:avLst/>
              <a:gdLst>
                <a:gd name="T0" fmla="*/ 0 w 964"/>
                <a:gd name="T1" fmla="*/ 0 h 174"/>
                <a:gd name="T2" fmla="*/ 964 w 964"/>
                <a:gd name="T3" fmla="*/ 170 h 174"/>
                <a:gd name="T4" fmla="*/ 962 w 964"/>
                <a:gd name="T5" fmla="*/ 172 h 174"/>
                <a:gd name="T6" fmla="*/ 960 w 964"/>
                <a:gd name="T7" fmla="*/ 174 h 174"/>
                <a:gd name="T8" fmla="*/ 3 w 964"/>
                <a:gd name="T9" fmla="*/ 5 h 174"/>
                <a:gd name="T10" fmla="*/ 1 w 964"/>
                <a:gd name="T11" fmla="*/ 3 h 174"/>
                <a:gd name="T12" fmla="*/ 0 w 964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4" h="174">
                  <a:moveTo>
                    <a:pt x="0" y="0"/>
                  </a:moveTo>
                  <a:lnTo>
                    <a:pt x="964" y="170"/>
                  </a:lnTo>
                  <a:lnTo>
                    <a:pt x="962" y="172"/>
                  </a:lnTo>
                  <a:lnTo>
                    <a:pt x="960" y="174"/>
                  </a:lnTo>
                  <a:lnTo>
                    <a:pt x="3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83" name="Freeform 593">
              <a:extLst>
                <a:ext uri="{FF2B5EF4-FFF2-40B4-BE49-F238E27FC236}">
                  <a16:creationId xmlns:a16="http://schemas.microsoft.com/office/drawing/2014/main" id="{21E9B5D4-F91B-46B4-A466-8D05E5285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797"/>
              <a:ext cx="961" cy="173"/>
            </a:xfrm>
            <a:custGeom>
              <a:avLst/>
              <a:gdLst>
                <a:gd name="T0" fmla="*/ 0 w 961"/>
                <a:gd name="T1" fmla="*/ 0 h 173"/>
                <a:gd name="T2" fmla="*/ 961 w 961"/>
                <a:gd name="T3" fmla="*/ 169 h 173"/>
                <a:gd name="T4" fmla="*/ 959 w 961"/>
                <a:gd name="T5" fmla="*/ 171 h 173"/>
                <a:gd name="T6" fmla="*/ 958 w 961"/>
                <a:gd name="T7" fmla="*/ 173 h 173"/>
                <a:gd name="T8" fmla="*/ 5 w 961"/>
                <a:gd name="T9" fmla="*/ 5 h 173"/>
                <a:gd name="T10" fmla="*/ 2 w 961"/>
                <a:gd name="T11" fmla="*/ 2 h 173"/>
                <a:gd name="T12" fmla="*/ 0 w 961"/>
                <a:gd name="T13" fmla="*/ 0 h 1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1" h="173">
                  <a:moveTo>
                    <a:pt x="0" y="0"/>
                  </a:moveTo>
                  <a:lnTo>
                    <a:pt x="961" y="169"/>
                  </a:lnTo>
                  <a:lnTo>
                    <a:pt x="959" y="171"/>
                  </a:lnTo>
                  <a:lnTo>
                    <a:pt x="958" y="173"/>
                  </a:lnTo>
                  <a:lnTo>
                    <a:pt x="5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84" name="Freeform 594">
              <a:extLst>
                <a:ext uri="{FF2B5EF4-FFF2-40B4-BE49-F238E27FC236}">
                  <a16:creationId xmlns:a16="http://schemas.microsoft.com/office/drawing/2014/main" id="{51022DFC-FC4B-413C-A64E-2551D6E6B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799"/>
              <a:ext cx="957" cy="172"/>
            </a:xfrm>
            <a:custGeom>
              <a:avLst/>
              <a:gdLst>
                <a:gd name="T0" fmla="*/ 0 w 957"/>
                <a:gd name="T1" fmla="*/ 0 h 172"/>
                <a:gd name="T2" fmla="*/ 957 w 957"/>
                <a:gd name="T3" fmla="*/ 169 h 172"/>
                <a:gd name="T4" fmla="*/ 956 w 957"/>
                <a:gd name="T5" fmla="*/ 171 h 172"/>
                <a:gd name="T6" fmla="*/ 954 w 957"/>
                <a:gd name="T7" fmla="*/ 172 h 172"/>
                <a:gd name="T8" fmla="*/ 5 w 957"/>
                <a:gd name="T9" fmla="*/ 5 h 172"/>
                <a:gd name="T10" fmla="*/ 3 w 957"/>
                <a:gd name="T11" fmla="*/ 3 h 172"/>
                <a:gd name="T12" fmla="*/ 0 w 957"/>
                <a:gd name="T13" fmla="*/ 0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7" h="172">
                  <a:moveTo>
                    <a:pt x="0" y="0"/>
                  </a:moveTo>
                  <a:lnTo>
                    <a:pt x="957" y="169"/>
                  </a:lnTo>
                  <a:lnTo>
                    <a:pt x="956" y="171"/>
                  </a:lnTo>
                  <a:lnTo>
                    <a:pt x="954" y="172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85" name="Freeform 595">
              <a:extLst>
                <a:ext uri="{FF2B5EF4-FFF2-40B4-BE49-F238E27FC236}">
                  <a16:creationId xmlns:a16="http://schemas.microsoft.com/office/drawing/2014/main" id="{90B576F4-EC8D-4176-91F7-4EE4FC3AD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802"/>
              <a:ext cx="953" cy="171"/>
            </a:xfrm>
            <a:custGeom>
              <a:avLst/>
              <a:gdLst>
                <a:gd name="T0" fmla="*/ 0 w 953"/>
                <a:gd name="T1" fmla="*/ 0 h 171"/>
                <a:gd name="T2" fmla="*/ 953 w 953"/>
                <a:gd name="T3" fmla="*/ 168 h 171"/>
                <a:gd name="T4" fmla="*/ 951 w 953"/>
                <a:gd name="T5" fmla="*/ 169 h 171"/>
                <a:gd name="T6" fmla="*/ 949 w 953"/>
                <a:gd name="T7" fmla="*/ 171 h 171"/>
                <a:gd name="T8" fmla="*/ 5 w 953"/>
                <a:gd name="T9" fmla="*/ 5 h 171"/>
                <a:gd name="T10" fmla="*/ 2 w 953"/>
                <a:gd name="T11" fmla="*/ 2 h 171"/>
                <a:gd name="T12" fmla="*/ 0 w 953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3" h="171">
                  <a:moveTo>
                    <a:pt x="0" y="0"/>
                  </a:moveTo>
                  <a:lnTo>
                    <a:pt x="953" y="168"/>
                  </a:lnTo>
                  <a:lnTo>
                    <a:pt x="951" y="169"/>
                  </a:lnTo>
                  <a:lnTo>
                    <a:pt x="949" y="171"/>
                  </a:lnTo>
                  <a:lnTo>
                    <a:pt x="5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86" name="Freeform 596">
              <a:extLst>
                <a:ext uri="{FF2B5EF4-FFF2-40B4-BE49-F238E27FC236}">
                  <a16:creationId xmlns:a16="http://schemas.microsoft.com/office/drawing/2014/main" id="{7068A22D-BDD7-49FF-948D-196DE7022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804"/>
              <a:ext cx="949" cy="171"/>
            </a:xfrm>
            <a:custGeom>
              <a:avLst/>
              <a:gdLst>
                <a:gd name="T0" fmla="*/ 0 w 949"/>
                <a:gd name="T1" fmla="*/ 0 h 171"/>
                <a:gd name="T2" fmla="*/ 949 w 949"/>
                <a:gd name="T3" fmla="*/ 167 h 171"/>
                <a:gd name="T4" fmla="*/ 947 w 949"/>
                <a:gd name="T5" fmla="*/ 169 h 171"/>
                <a:gd name="T6" fmla="*/ 944 w 949"/>
                <a:gd name="T7" fmla="*/ 171 h 171"/>
                <a:gd name="T8" fmla="*/ 5 w 949"/>
                <a:gd name="T9" fmla="*/ 5 h 171"/>
                <a:gd name="T10" fmla="*/ 3 w 949"/>
                <a:gd name="T11" fmla="*/ 3 h 171"/>
                <a:gd name="T12" fmla="*/ 0 w 94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9" h="171">
                  <a:moveTo>
                    <a:pt x="0" y="0"/>
                  </a:moveTo>
                  <a:lnTo>
                    <a:pt x="949" y="167"/>
                  </a:lnTo>
                  <a:lnTo>
                    <a:pt x="947" y="169"/>
                  </a:lnTo>
                  <a:lnTo>
                    <a:pt x="944" y="171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87" name="Freeform 597">
              <a:extLst>
                <a:ext uri="{FF2B5EF4-FFF2-40B4-BE49-F238E27FC236}">
                  <a16:creationId xmlns:a16="http://schemas.microsoft.com/office/drawing/2014/main" id="{EB7D6D2A-9391-443F-8C18-2BCC74B7E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807"/>
              <a:ext cx="944" cy="171"/>
            </a:xfrm>
            <a:custGeom>
              <a:avLst/>
              <a:gdLst>
                <a:gd name="T0" fmla="*/ 0 w 944"/>
                <a:gd name="T1" fmla="*/ 0 h 171"/>
                <a:gd name="T2" fmla="*/ 944 w 944"/>
                <a:gd name="T3" fmla="*/ 166 h 171"/>
                <a:gd name="T4" fmla="*/ 941 w 944"/>
                <a:gd name="T5" fmla="*/ 168 h 171"/>
                <a:gd name="T6" fmla="*/ 939 w 944"/>
                <a:gd name="T7" fmla="*/ 171 h 171"/>
                <a:gd name="T8" fmla="*/ 4 w 944"/>
                <a:gd name="T9" fmla="*/ 5 h 171"/>
                <a:gd name="T10" fmla="*/ 2 w 944"/>
                <a:gd name="T11" fmla="*/ 2 h 171"/>
                <a:gd name="T12" fmla="*/ 0 w 944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4" h="171">
                  <a:moveTo>
                    <a:pt x="0" y="0"/>
                  </a:moveTo>
                  <a:lnTo>
                    <a:pt x="944" y="166"/>
                  </a:lnTo>
                  <a:lnTo>
                    <a:pt x="941" y="168"/>
                  </a:lnTo>
                  <a:lnTo>
                    <a:pt x="939" y="171"/>
                  </a:lnTo>
                  <a:lnTo>
                    <a:pt x="4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88" name="Freeform 598">
              <a:extLst>
                <a:ext uri="{FF2B5EF4-FFF2-40B4-BE49-F238E27FC236}">
                  <a16:creationId xmlns:a16="http://schemas.microsoft.com/office/drawing/2014/main" id="{84FAC317-A30B-44C5-B2B1-E30F618AB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809"/>
              <a:ext cx="939" cy="171"/>
            </a:xfrm>
            <a:custGeom>
              <a:avLst/>
              <a:gdLst>
                <a:gd name="T0" fmla="*/ 0 w 939"/>
                <a:gd name="T1" fmla="*/ 0 h 171"/>
                <a:gd name="T2" fmla="*/ 939 w 939"/>
                <a:gd name="T3" fmla="*/ 166 h 171"/>
                <a:gd name="T4" fmla="*/ 937 w 939"/>
                <a:gd name="T5" fmla="*/ 169 h 171"/>
                <a:gd name="T6" fmla="*/ 936 w 939"/>
                <a:gd name="T7" fmla="*/ 171 h 171"/>
                <a:gd name="T8" fmla="*/ 5 w 939"/>
                <a:gd name="T9" fmla="*/ 5 h 171"/>
                <a:gd name="T10" fmla="*/ 2 w 939"/>
                <a:gd name="T11" fmla="*/ 3 h 171"/>
                <a:gd name="T12" fmla="*/ 0 w 93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9" h="171">
                  <a:moveTo>
                    <a:pt x="0" y="0"/>
                  </a:moveTo>
                  <a:lnTo>
                    <a:pt x="939" y="166"/>
                  </a:lnTo>
                  <a:lnTo>
                    <a:pt x="937" y="169"/>
                  </a:lnTo>
                  <a:lnTo>
                    <a:pt x="936" y="171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89" name="Freeform 599">
              <a:extLst>
                <a:ext uri="{FF2B5EF4-FFF2-40B4-BE49-F238E27FC236}">
                  <a16:creationId xmlns:a16="http://schemas.microsoft.com/office/drawing/2014/main" id="{D83843C3-3742-45B0-B70B-170E6ED79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1812"/>
              <a:ext cx="935" cy="169"/>
            </a:xfrm>
            <a:custGeom>
              <a:avLst/>
              <a:gdLst>
                <a:gd name="T0" fmla="*/ 0 w 935"/>
                <a:gd name="T1" fmla="*/ 0 h 169"/>
                <a:gd name="T2" fmla="*/ 935 w 935"/>
                <a:gd name="T3" fmla="*/ 166 h 169"/>
                <a:gd name="T4" fmla="*/ 934 w 935"/>
                <a:gd name="T5" fmla="*/ 168 h 169"/>
                <a:gd name="T6" fmla="*/ 932 w 935"/>
                <a:gd name="T7" fmla="*/ 169 h 169"/>
                <a:gd name="T8" fmla="*/ 5 w 935"/>
                <a:gd name="T9" fmla="*/ 5 h 169"/>
                <a:gd name="T10" fmla="*/ 3 w 935"/>
                <a:gd name="T11" fmla="*/ 2 h 169"/>
                <a:gd name="T12" fmla="*/ 0 w 935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5" h="169">
                  <a:moveTo>
                    <a:pt x="0" y="0"/>
                  </a:moveTo>
                  <a:lnTo>
                    <a:pt x="935" y="166"/>
                  </a:lnTo>
                  <a:lnTo>
                    <a:pt x="934" y="168"/>
                  </a:lnTo>
                  <a:lnTo>
                    <a:pt x="932" y="169"/>
                  </a:lnTo>
                  <a:lnTo>
                    <a:pt x="5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90" name="Freeform 600">
              <a:extLst>
                <a:ext uri="{FF2B5EF4-FFF2-40B4-BE49-F238E27FC236}">
                  <a16:creationId xmlns:a16="http://schemas.microsoft.com/office/drawing/2014/main" id="{38AF9207-B685-4EA7-AB8C-40501A193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814"/>
              <a:ext cx="931" cy="169"/>
            </a:xfrm>
            <a:custGeom>
              <a:avLst/>
              <a:gdLst>
                <a:gd name="T0" fmla="*/ 0 w 931"/>
                <a:gd name="T1" fmla="*/ 0 h 169"/>
                <a:gd name="T2" fmla="*/ 931 w 931"/>
                <a:gd name="T3" fmla="*/ 166 h 169"/>
                <a:gd name="T4" fmla="*/ 929 w 931"/>
                <a:gd name="T5" fmla="*/ 167 h 169"/>
                <a:gd name="T6" fmla="*/ 927 w 931"/>
                <a:gd name="T7" fmla="*/ 169 h 169"/>
                <a:gd name="T8" fmla="*/ 5 w 931"/>
                <a:gd name="T9" fmla="*/ 7 h 169"/>
                <a:gd name="T10" fmla="*/ 2 w 931"/>
                <a:gd name="T11" fmla="*/ 3 h 169"/>
                <a:gd name="T12" fmla="*/ 0 w 931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1" h="169">
                  <a:moveTo>
                    <a:pt x="0" y="0"/>
                  </a:moveTo>
                  <a:lnTo>
                    <a:pt x="931" y="166"/>
                  </a:lnTo>
                  <a:lnTo>
                    <a:pt x="929" y="167"/>
                  </a:lnTo>
                  <a:lnTo>
                    <a:pt x="927" y="169"/>
                  </a:lnTo>
                  <a:lnTo>
                    <a:pt x="5" y="7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91" name="Freeform 601">
              <a:extLst>
                <a:ext uri="{FF2B5EF4-FFF2-40B4-BE49-F238E27FC236}">
                  <a16:creationId xmlns:a16="http://schemas.microsoft.com/office/drawing/2014/main" id="{4970DD0A-E521-4F62-A7BC-0E4389C08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817"/>
              <a:ext cx="927" cy="168"/>
            </a:xfrm>
            <a:custGeom>
              <a:avLst/>
              <a:gdLst>
                <a:gd name="T0" fmla="*/ 0 w 927"/>
                <a:gd name="T1" fmla="*/ 0 h 168"/>
                <a:gd name="T2" fmla="*/ 927 w 927"/>
                <a:gd name="T3" fmla="*/ 164 h 168"/>
                <a:gd name="T4" fmla="*/ 925 w 927"/>
                <a:gd name="T5" fmla="*/ 166 h 168"/>
                <a:gd name="T6" fmla="*/ 923 w 927"/>
                <a:gd name="T7" fmla="*/ 168 h 168"/>
                <a:gd name="T8" fmla="*/ 5 w 927"/>
                <a:gd name="T9" fmla="*/ 5 h 168"/>
                <a:gd name="T10" fmla="*/ 3 w 927"/>
                <a:gd name="T11" fmla="*/ 4 h 168"/>
                <a:gd name="T12" fmla="*/ 0 w 927"/>
                <a:gd name="T13" fmla="*/ 0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7" h="168">
                  <a:moveTo>
                    <a:pt x="0" y="0"/>
                  </a:moveTo>
                  <a:lnTo>
                    <a:pt x="927" y="164"/>
                  </a:lnTo>
                  <a:lnTo>
                    <a:pt x="925" y="166"/>
                  </a:lnTo>
                  <a:lnTo>
                    <a:pt x="923" y="168"/>
                  </a:lnTo>
                  <a:lnTo>
                    <a:pt x="5" y="5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92" name="Freeform 602">
              <a:extLst>
                <a:ext uri="{FF2B5EF4-FFF2-40B4-BE49-F238E27FC236}">
                  <a16:creationId xmlns:a16="http://schemas.microsoft.com/office/drawing/2014/main" id="{A1D1CD77-088C-431B-A77D-517A216B5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821"/>
              <a:ext cx="922" cy="165"/>
            </a:xfrm>
            <a:custGeom>
              <a:avLst/>
              <a:gdLst>
                <a:gd name="T0" fmla="*/ 0 w 922"/>
                <a:gd name="T1" fmla="*/ 0 h 165"/>
                <a:gd name="T2" fmla="*/ 922 w 922"/>
                <a:gd name="T3" fmla="*/ 162 h 165"/>
                <a:gd name="T4" fmla="*/ 920 w 922"/>
                <a:gd name="T5" fmla="*/ 164 h 165"/>
                <a:gd name="T6" fmla="*/ 917 w 922"/>
                <a:gd name="T7" fmla="*/ 165 h 165"/>
                <a:gd name="T8" fmla="*/ 5 w 922"/>
                <a:gd name="T9" fmla="*/ 5 h 165"/>
                <a:gd name="T10" fmla="*/ 2 w 922"/>
                <a:gd name="T11" fmla="*/ 1 h 165"/>
                <a:gd name="T12" fmla="*/ 0 w 922"/>
                <a:gd name="T13" fmla="*/ 0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2" h="165">
                  <a:moveTo>
                    <a:pt x="0" y="0"/>
                  </a:moveTo>
                  <a:lnTo>
                    <a:pt x="922" y="162"/>
                  </a:lnTo>
                  <a:lnTo>
                    <a:pt x="920" y="164"/>
                  </a:lnTo>
                  <a:lnTo>
                    <a:pt x="917" y="165"/>
                  </a:lnTo>
                  <a:lnTo>
                    <a:pt x="5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93" name="Freeform 603">
              <a:extLst>
                <a:ext uri="{FF2B5EF4-FFF2-40B4-BE49-F238E27FC236}">
                  <a16:creationId xmlns:a16="http://schemas.microsoft.com/office/drawing/2014/main" id="{0AC7AE16-87D8-42C2-B42D-942BE5CDA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822"/>
              <a:ext cx="918" cy="166"/>
            </a:xfrm>
            <a:custGeom>
              <a:avLst/>
              <a:gdLst>
                <a:gd name="T0" fmla="*/ 0 w 918"/>
                <a:gd name="T1" fmla="*/ 0 h 166"/>
                <a:gd name="T2" fmla="*/ 918 w 918"/>
                <a:gd name="T3" fmla="*/ 163 h 166"/>
                <a:gd name="T4" fmla="*/ 915 w 918"/>
                <a:gd name="T5" fmla="*/ 164 h 166"/>
                <a:gd name="T6" fmla="*/ 913 w 918"/>
                <a:gd name="T7" fmla="*/ 166 h 166"/>
                <a:gd name="T8" fmla="*/ 5 w 918"/>
                <a:gd name="T9" fmla="*/ 6 h 166"/>
                <a:gd name="T10" fmla="*/ 3 w 918"/>
                <a:gd name="T11" fmla="*/ 4 h 166"/>
                <a:gd name="T12" fmla="*/ 0 w 918"/>
                <a:gd name="T13" fmla="*/ 0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8" h="166">
                  <a:moveTo>
                    <a:pt x="0" y="0"/>
                  </a:moveTo>
                  <a:lnTo>
                    <a:pt x="918" y="163"/>
                  </a:lnTo>
                  <a:lnTo>
                    <a:pt x="915" y="164"/>
                  </a:lnTo>
                  <a:lnTo>
                    <a:pt x="913" y="166"/>
                  </a:lnTo>
                  <a:lnTo>
                    <a:pt x="5" y="6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A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94" name="Freeform 604">
              <a:extLst>
                <a:ext uri="{FF2B5EF4-FFF2-40B4-BE49-F238E27FC236}">
                  <a16:creationId xmlns:a16="http://schemas.microsoft.com/office/drawing/2014/main" id="{B89D37E4-087D-4E89-8575-73F5E14FD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826"/>
              <a:ext cx="912" cy="164"/>
            </a:xfrm>
            <a:custGeom>
              <a:avLst/>
              <a:gdLst>
                <a:gd name="T0" fmla="*/ 0 w 912"/>
                <a:gd name="T1" fmla="*/ 0 h 164"/>
                <a:gd name="T2" fmla="*/ 912 w 912"/>
                <a:gd name="T3" fmla="*/ 160 h 164"/>
                <a:gd name="T4" fmla="*/ 910 w 912"/>
                <a:gd name="T5" fmla="*/ 162 h 164"/>
                <a:gd name="T6" fmla="*/ 909 w 912"/>
                <a:gd name="T7" fmla="*/ 164 h 164"/>
                <a:gd name="T8" fmla="*/ 5 w 912"/>
                <a:gd name="T9" fmla="*/ 5 h 164"/>
                <a:gd name="T10" fmla="*/ 2 w 912"/>
                <a:gd name="T11" fmla="*/ 2 h 164"/>
                <a:gd name="T12" fmla="*/ 0 w 912"/>
                <a:gd name="T13" fmla="*/ 0 h 1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2" h="164">
                  <a:moveTo>
                    <a:pt x="0" y="0"/>
                  </a:moveTo>
                  <a:lnTo>
                    <a:pt x="912" y="160"/>
                  </a:lnTo>
                  <a:lnTo>
                    <a:pt x="910" y="162"/>
                  </a:lnTo>
                  <a:lnTo>
                    <a:pt x="909" y="164"/>
                  </a:lnTo>
                  <a:lnTo>
                    <a:pt x="5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95" name="Freeform 605">
              <a:extLst>
                <a:ext uri="{FF2B5EF4-FFF2-40B4-BE49-F238E27FC236}">
                  <a16:creationId xmlns:a16="http://schemas.microsoft.com/office/drawing/2014/main" id="{08FD77FC-9B1D-4AF5-B66D-B6C97137A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828"/>
              <a:ext cx="908" cy="163"/>
            </a:xfrm>
            <a:custGeom>
              <a:avLst/>
              <a:gdLst>
                <a:gd name="T0" fmla="*/ 0 w 908"/>
                <a:gd name="T1" fmla="*/ 0 h 163"/>
                <a:gd name="T2" fmla="*/ 908 w 908"/>
                <a:gd name="T3" fmla="*/ 160 h 163"/>
                <a:gd name="T4" fmla="*/ 907 w 908"/>
                <a:gd name="T5" fmla="*/ 162 h 163"/>
                <a:gd name="T6" fmla="*/ 905 w 908"/>
                <a:gd name="T7" fmla="*/ 163 h 163"/>
                <a:gd name="T8" fmla="*/ 5 w 908"/>
                <a:gd name="T9" fmla="*/ 5 h 163"/>
                <a:gd name="T10" fmla="*/ 3 w 908"/>
                <a:gd name="T11" fmla="*/ 3 h 163"/>
                <a:gd name="T12" fmla="*/ 0 w 908"/>
                <a:gd name="T13" fmla="*/ 0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8" h="163">
                  <a:moveTo>
                    <a:pt x="0" y="0"/>
                  </a:moveTo>
                  <a:lnTo>
                    <a:pt x="908" y="160"/>
                  </a:lnTo>
                  <a:lnTo>
                    <a:pt x="907" y="162"/>
                  </a:lnTo>
                  <a:lnTo>
                    <a:pt x="905" y="163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96" name="Freeform 606">
              <a:extLst>
                <a:ext uri="{FF2B5EF4-FFF2-40B4-BE49-F238E27FC236}">
                  <a16:creationId xmlns:a16="http://schemas.microsoft.com/office/drawing/2014/main" id="{7FDC48E7-67D6-4105-9E84-6D6D1D8D8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831"/>
              <a:ext cx="904" cy="162"/>
            </a:xfrm>
            <a:custGeom>
              <a:avLst/>
              <a:gdLst>
                <a:gd name="T0" fmla="*/ 0 w 904"/>
                <a:gd name="T1" fmla="*/ 0 h 162"/>
                <a:gd name="T2" fmla="*/ 904 w 904"/>
                <a:gd name="T3" fmla="*/ 159 h 162"/>
                <a:gd name="T4" fmla="*/ 902 w 904"/>
                <a:gd name="T5" fmla="*/ 160 h 162"/>
                <a:gd name="T6" fmla="*/ 899 w 904"/>
                <a:gd name="T7" fmla="*/ 162 h 162"/>
                <a:gd name="T8" fmla="*/ 5 w 904"/>
                <a:gd name="T9" fmla="*/ 5 h 162"/>
                <a:gd name="T10" fmla="*/ 2 w 904"/>
                <a:gd name="T11" fmla="*/ 3 h 162"/>
                <a:gd name="T12" fmla="*/ 0 w 904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4" h="162">
                  <a:moveTo>
                    <a:pt x="0" y="0"/>
                  </a:moveTo>
                  <a:lnTo>
                    <a:pt x="904" y="159"/>
                  </a:lnTo>
                  <a:lnTo>
                    <a:pt x="902" y="160"/>
                  </a:lnTo>
                  <a:lnTo>
                    <a:pt x="899" y="162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97" name="Freeform 607">
              <a:extLst>
                <a:ext uri="{FF2B5EF4-FFF2-40B4-BE49-F238E27FC236}">
                  <a16:creationId xmlns:a16="http://schemas.microsoft.com/office/drawing/2014/main" id="{AB97380D-467A-4434-8418-50C76101F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833"/>
              <a:ext cx="900" cy="162"/>
            </a:xfrm>
            <a:custGeom>
              <a:avLst/>
              <a:gdLst>
                <a:gd name="T0" fmla="*/ 0 w 900"/>
                <a:gd name="T1" fmla="*/ 0 h 162"/>
                <a:gd name="T2" fmla="*/ 900 w 900"/>
                <a:gd name="T3" fmla="*/ 158 h 162"/>
                <a:gd name="T4" fmla="*/ 897 w 900"/>
                <a:gd name="T5" fmla="*/ 160 h 162"/>
                <a:gd name="T6" fmla="*/ 895 w 900"/>
                <a:gd name="T7" fmla="*/ 162 h 162"/>
                <a:gd name="T8" fmla="*/ 5 w 900"/>
                <a:gd name="T9" fmla="*/ 6 h 162"/>
                <a:gd name="T10" fmla="*/ 3 w 900"/>
                <a:gd name="T11" fmla="*/ 3 h 162"/>
                <a:gd name="T12" fmla="*/ 0 w 900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162">
                  <a:moveTo>
                    <a:pt x="0" y="0"/>
                  </a:moveTo>
                  <a:lnTo>
                    <a:pt x="900" y="158"/>
                  </a:lnTo>
                  <a:lnTo>
                    <a:pt x="897" y="160"/>
                  </a:lnTo>
                  <a:lnTo>
                    <a:pt x="895" y="162"/>
                  </a:lnTo>
                  <a:lnTo>
                    <a:pt x="5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98" name="Freeform 608">
              <a:extLst>
                <a:ext uri="{FF2B5EF4-FFF2-40B4-BE49-F238E27FC236}">
                  <a16:creationId xmlns:a16="http://schemas.microsoft.com/office/drawing/2014/main" id="{AEDC269E-BE88-442C-B210-7194E2DD6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836"/>
              <a:ext cx="894" cy="162"/>
            </a:xfrm>
            <a:custGeom>
              <a:avLst/>
              <a:gdLst>
                <a:gd name="T0" fmla="*/ 0 w 894"/>
                <a:gd name="T1" fmla="*/ 0 h 162"/>
                <a:gd name="T2" fmla="*/ 894 w 894"/>
                <a:gd name="T3" fmla="*/ 157 h 162"/>
                <a:gd name="T4" fmla="*/ 892 w 894"/>
                <a:gd name="T5" fmla="*/ 159 h 162"/>
                <a:gd name="T6" fmla="*/ 889 w 894"/>
                <a:gd name="T7" fmla="*/ 162 h 162"/>
                <a:gd name="T8" fmla="*/ 6 w 894"/>
                <a:gd name="T9" fmla="*/ 5 h 162"/>
                <a:gd name="T10" fmla="*/ 2 w 894"/>
                <a:gd name="T11" fmla="*/ 3 h 162"/>
                <a:gd name="T12" fmla="*/ 0 w 894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4" h="162">
                  <a:moveTo>
                    <a:pt x="0" y="0"/>
                  </a:moveTo>
                  <a:lnTo>
                    <a:pt x="894" y="157"/>
                  </a:lnTo>
                  <a:lnTo>
                    <a:pt x="892" y="159"/>
                  </a:lnTo>
                  <a:lnTo>
                    <a:pt x="889" y="162"/>
                  </a:lnTo>
                  <a:lnTo>
                    <a:pt x="6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99" name="Freeform 609">
              <a:extLst>
                <a:ext uri="{FF2B5EF4-FFF2-40B4-BE49-F238E27FC236}">
                  <a16:creationId xmlns:a16="http://schemas.microsoft.com/office/drawing/2014/main" id="{E7926627-DF6C-43A2-AB5A-E3E7FAA33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839"/>
              <a:ext cx="890" cy="161"/>
            </a:xfrm>
            <a:custGeom>
              <a:avLst/>
              <a:gdLst>
                <a:gd name="T0" fmla="*/ 0 w 890"/>
                <a:gd name="T1" fmla="*/ 0 h 161"/>
                <a:gd name="T2" fmla="*/ 890 w 890"/>
                <a:gd name="T3" fmla="*/ 156 h 161"/>
                <a:gd name="T4" fmla="*/ 887 w 890"/>
                <a:gd name="T5" fmla="*/ 159 h 161"/>
                <a:gd name="T6" fmla="*/ 885 w 890"/>
                <a:gd name="T7" fmla="*/ 161 h 161"/>
                <a:gd name="T8" fmla="*/ 5 w 890"/>
                <a:gd name="T9" fmla="*/ 5 h 161"/>
                <a:gd name="T10" fmla="*/ 4 w 890"/>
                <a:gd name="T11" fmla="*/ 2 h 161"/>
                <a:gd name="T12" fmla="*/ 0 w 890"/>
                <a:gd name="T13" fmla="*/ 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0" h="161">
                  <a:moveTo>
                    <a:pt x="0" y="0"/>
                  </a:moveTo>
                  <a:lnTo>
                    <a:pt x="890" y="156"/>
                  </a:lnTo>
                  <a:lnTo>
                    <a:pt x="887" y="159"/>
                  </a:lnTo>
                  <a:lnTo>
                    <a:pt x="885" y="161"/>
                  </a:lnTo>
                  <a:lnTo>
                    <a:pt x="5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00" name="Freeform 610">
              <a:extLst>
                <a:ext uri="{FF2B5EF4-FFF2-40B4-BE49-F238E27FC236}">
                  <a16:creationId xmlns:a16="http://schemas.microsoft.com/office/drawing/2014/main" id="{D845AEEB-FA90-467C-A10B-420EBC8DD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841"/>
              <a:ext cx="883" cy="161"/>
            </a:xfrm>
            <a:custGeom>
              <a:avLst/>
              <a:gdLst>
                <a:gd name="T0" fmla="*/ 0 w 883"/>
                <a:gd name="T1" fmla="*/ 0 h 161"/>
                <a:gd name="T2" fmla="*/ 883 w 883"/>
                <a:gd name="T3" fmla="*/ 157 h 161"/>
                <a:gd name="T4" fmla="*/ 881 w 883"/>
                <a:gd name="T5" fmla="*/ 159 h 161"/>
                <a:gd name="T6" fmla="*/ 878 w 883"/>
                <a:gd name="T7" fmla="*/ 161 h 161"/>
                <a:gd name="T8" fmla="*/ 5 w 883"/>
                <a:gd name="T9" fmla="*/ 5 h 161"/>
                <a:gd name="T10" fmla="*/ 1 w 883"/>
                <a:gd name="T11" fmla="*/ 3 h 161"/>
                <a:gd name="T12" fmla="*/ 0 w 883"/>
                <a:gd name="T13" fmla="*/ 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3" h="161">
                  <a:moveTo>
                    <a:pt x="0" y="0"/>
                  </a:moveTo>
                  <a:lnTo>
                    <a:pt x="883" y="157"/>
                  </a:lnTo>
                  <a:lnTo>
                    <a:pt x="881" y="159"/>
                  </a:lnTo>
                  <a:lnTo>
                    <a:pt x="878" y="161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01" name="Freeform 611">
              <a:extLst>
                <a:ext uri="{FF2B5EF4-FFF2-40B4-BE49-F238E27FC236}">
                  <a16:creationId xmlns:a16="http://schemas.microsoft.com/office/drawing/2014/main" id="{C1A09A50-F38F-49D1-A5F5-56579FC4D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844"/>
              <a:ext cx="880" cy="159"/>
            </a:xfrm>
            <a:custGeom>
              <a:avLst/>
              <a:gdLst>
                <a:gd name="T0" fmla="*/ 0 w 880"/>
                <a:gd name="T1" fmla="*/ 0 h 159"/>
                <a:gd name="T2" fmla="*/ 880 w 880"/>
                <a:gd name="T3" fmla="*/ 156 h 159"/>
                <a:gd name="T4" fmla="*/ 877 w 880"/>
                <a:gd name="T5" fmla="*/ 158 h 159"/>
                <a:gd name="T6" fmla="*/ 875 w 880"/>
                <a:gd name="T7" fmla="*/ 159 h 159"/>
                <a:gd name="T8" fmla="*/ 7 w 880"/>
                <a:gd name="T9" fmla="*/ 6 h 159"/>
                <a:gd name="T10" fmla="*/ 4 w 880"/>
                <a:gd name="T11" fmla="*/ 2 h 159"/>
                <a:gd name="T12" fmla="*/ 0 w 880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0" h="159">
                  <a:moveTo>
                    <a:pt x="0" y="0"/>
                  </a:moveTo>
                  <a:lnTo>
                    <a:pt x="880" y="156"/>
                  </a:lnTo>
                  <a:lnTo>
                    <a:pt x="877" y="158"/>
                  </a:lnTo>
                  <a:lnTo>
                    <a:pt x="875" y="159"/>
                  </a:lnTo>
                  <a:lnTo>
                    <a:pt x="7" y="6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02" name="Freeform 612">
              <a:extLst>
                <a:ext uri="{FF2B5EF4-FFF2-40B4-BE49-F238E27FC236}">
                  <a16:creationId xmlns:a16="http://schemas.microsoft.com/office/drawing/2014/main" id="{6A45948A-5E7C-4D26-83EC-B90041659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846"/>
              <a:ext cx="873" cy="159"/>
            </a:xfrm>
            <a:custGeom>
              <a:avLst/>
              <a:gdLst>
                <a:gd name="T0" fmla="*/ 0 w 873"/>
                <a:gd name="T1" fmla="*/ 0 h 159"/>
                <a:gd name="T2" fmla="*/ 873 w 873"/>
                <a:gd name="T3" fmla="*/ 156 h 159"/>
                <a:gd name="T4" fmla="*/ 871 w 873"/>
                <a:gd name="T5" fmla="*/ 157 h 159"/>
                <a:gd name="T6" fmla="*/ 867 w 873"/>
                <a:gd name="T7" fmla="*/ 159 h 159"/>
                <a:gd name="T8" fmla="*/ 5 w 873"/>
                <a:gd name="T9" fmla="*/ 7 h 159"/>
                <a:gd name="T10" fmla="*/ 3 w 873"/>
                <a:gd name="T11" fmla="*/ 4 h 159"/>
                <a:gd name="T12" fmla="*/ 0 w 873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3" h="159">
                  <a:moveTo>
                    <a:pt x="0" y="0"/>
                  </a:moveTo>
                  <a:lnTo>
                    <a:pt x="873" y="156"/>
                  </a:lnTo>
                  <a:lnTo>
                    <a:pt x="871" y="157"/>
                  </a:lnTo>
                  <a:lnTo>
                    <a:pt x="867" y="159"/>
                  </a:lnTo>
                  <a:lnTo>
                    <a:pt x="5" y="7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03" name="Freeform 613">
              <a:extLst>
                <a:ext uri="{FF2B5EF4-FFF2-40B4-BE49-F238E27FC236}">
                  <a16:creationId xmlns:a16="http://schemas.microsoft.com/office/drawing/2014/main" id="{725EE0C7-E5DD-4FDC-8F79-ECE0DE124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850"/>
              <a:ext cx="868" cy="157"/>
            </a:xfrm>
            <a:custGeom>
              <a:avLst/>
              <a:gdLst>
                <a:gd name="T0" fmla="*/ 0 w 868"/>
                <a:gd name="T1" fmla="*/ 0 h 157"/>
                <a:gd name="T2" fmla="*/ 868 w 868"/>
                <a:gd name="T3" fmla="*/ 153 h 157"/>
                <a:gd name="T4" fmla="*/ 864 w 868"/>
                <a:gd name="T5" fmla="*/ 155 h 157"/>
                <a:gd name="T6" fmla="*/ 863 w 868"/>
                <a:gd name="T7" fmla="*/ 157 h 157"/>
                <a:gd name="T8" fmla="*/ 5 w 868"/>
                <a:gd name="T9" fmla="*/ 5 h 157"/>
                <a:gd name="T10" fmla="*/ 2 w 868"/>
                <a:gd name="T11" fmla="*/ 3 h 157"/>
                <a:gd name="T12" fmla="*/ 0 w 868"/>
                <a:gd name="T13" fmla="*/ 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8" h="157">
                  <a:moveTo>
                    <a:pt x="0" y="0"/>
                  </a:moveTo>
                  <a:lnTo>
                    <a:pt x="868" y="153"/>
                  </a:lnTo>
                  <a:lnTo>
                    <a:pt x="864" y="155"/>
                  </a:lnTo>
                  <a:lnTo>
                    <a:pt x="863" y="15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04" name="Freeform 614">
              <a:extLst>
                <a:ext uri="{FF2B5EF4-FFF2-40B4-BE49-F238E27FC236}">
                  <a16:creationId xmlns:a16="http://schemas.microsoft.com/office/drawing/2014/main" id="{851E8020-8898-4F77-AC97-C7C712320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853"/>
              <a:ext cx="862" cy="155"/>
            </a:xfrm>
            <a:custGeom>
              <a:avLst/>
              <a:gdLst>
                <a:gd name="T0" fmla="*/ 0 w 862"/>
                <a:gd name="T1" fmla="*/ 0 h 155"/>
                <a:gd name="T2" fmla="*/ 862 w 862"/>
                <a:gd name="T3" fmla="*/ 152 h 155"/>
                <a:gd name="T4" fmla="*/ 861 w 862"/>
                <a:gd name="T5" fmla="*/ 154 h 155"/>
                <a:gd name="T6" fmla="*/ 857 w 862"/>
                <a:gd name="T7" fmla="*/ 155 h 155"/>
                <a:gd name="T8" fmla="*/ 6 w 862"/>
                <a:gd name="T9" fmla="*/ 5 h 155"/>
                <a:gd name="T10" fmla="*/ 3 w 862"/>
                <a:gd name="T11" fmla="*/ 2 h 155"/>
                <a:gd name="T12" fmla="*/ 0 w 862"/>
                <a:gd name="T13" fmla="*/ 0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2" h="155">
                  <a:moveTo>
                    <a:pt x="0" y="0"/>
                  </a:moveTo>
                  <a:lnTo>
                    <a:pt x="862" y="152"/>
                  </a:lnTo>
                  <a:lnTo>
                    <a:pt x="861" y="154"/>
                  </a:lnTo>
                  <a:lnTo>
                    <a:pt x="857" y="155"/>
                  </a:lnTo>
                  <a:lnTo>
                    <a:pt x="6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05" name="Freeform 615">
              <a:extLst>
                <a:ext uri="{FF2B5EF4-FFF2-40B4-BE49-F238E27FC236}">
                  <a16:creationId xmlns:a16="http://schemas.microsoft.com/office/drawing/2014/main" id="{9DFF42F8-AB53-496D-848E-B897E56BE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855"/>
              <a:ext cx="858" cy="155"/>
            </a:xfrm>
            <a:custGeom>
              <a:avLst/>
              <a:gdLst>
                <a:gd name="T0" fmla="*/ 0 w 858"/>
                <a:gd name="T1" fmla="*/ 0 h 155"/>
                <a:gd name="T2" fmla="*/ 858 w 858"/>
                <a:gd name="T3" fmla="*/ 152 h 155"/>
                <a:gd name="T4" fmla="*/ 854 w 858"/>
                <a:gd name="T5" fmla="*/ 153 h 155"/>
                <a:gd name="T6" fmla="*/ 851 w 858"/>
                <a:gd name="T7" fmla="*/ 155 h 155"/>
                <a:gd name="T8" fmla="*/ 5 w 858"/>
                <a:gd name="T9" fmla="*/ 5 h 155"/>
                <a:gd name="T10" fmla="*/ 3 w 858"/>
                <a:gd name="T11" fmla="*/ 3 h 155"/>
                <a:gd name="T12" fmla="*/ 0 w 858"/>
                <a:gd name="T13" fmla="*/ 0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8" h="155">
                  <a:moveTo>
                    <a:pt x="0" y="0"/>
                  </a:moveTo>
                  <a:lnTo>
                    <a:pt x="858" y="152"/>
                  </a:lnTo>
                  <a:lnTo>
                    <a:pt x="854" y="153"/>
                  </a:lnTo>
                  <a:lnTo>
                    <a:pt x="851" y="155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06" name="Freeform 616">
              <a:extLst>
                <a:ext uri="{FF2B5EF4-FFF2-40B4-BE49-F238E27FC236}">
                  <a16:creationId xmlns:a16="http://schemas.microsoft.com/office/drawing/2014/main" id="{7423D11D-81B3-43DF-ACFF-F1D693FF5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858"/>
              <a:ext cx="851" cy="154"/>
            </a:xfrm>
            <a:custGeom>
              <a:avLst/>
              <a:gdLst>
                <a:gd name="T0" fmla="*/ 0 w 851"/>
                <a:gd name="T1" fmla="*/ 0 h 154"/>
                <a:gd name="T2" fmla="*/ 851 w 851"/>
                <a:gd name="T3" fmla="*/ 150 h 154"/>
                <a:gd name="T4" fmla="*/ 848 w 851"/>
                <a:gd name="T5" fmla="*/ 152 h 154"/>
                <a:gd name="T6" fmla="*/ 846 w 851"/>
                <a:gd name="T7" fmla="*/ 154 h 154"/>
                <a:gd name="T8" fmla="*/ 6 w 851"/>
                <a:gd name="T9" fmla="*/ 5 h 154"/>
                <a:gd name="T10" fmla="*/ 2 w 851"/>
                <a:gd name="T11" fmla="*/ 2 h 154"/>
                <a:gd name="T12" fmla="*/ 0 w 851"/>
                <a:gd name="T13" fmla="*/ 0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1" h="154">
                  <a:moveTo>
                    <a:pt x="0" y="0"/>
                  </a:moveTo>
                  <a:lnTo>
                    <a:pt x="851" y="150"/>
                  </a:lnTo>
                  <a:lnTo>
                    <a:pt x="848" y="152"/>
                  </a:lnTo>
                  <a:lnTo>
                    <a:pt x="846" y="154"/>
                  </a:lnTo>
                  <a:lnTo>
                    <a:pt x="6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07" name="Freeform 617">
              <a:extLst>
                <a:ext uri="{FF2B5EF4-FFF2-40B4-BE49-F238E27FC236}">
                  <a16:creationId xmlns:a16="http://schemas.microsoft.com/office/drawing/2014/main" id="{4D3E0476-169C-449B-8C36-2EDB88B65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860"/>
              <a:ext cx="846" cy="153"/>
            </a:xfrm>
            <a:custGeom>
              <a:avLst/>
              <a:gdLst>
                <a:gd name="T0" fmla="*/ 0 w 846"/>
                <a:gd name="T1" fmla="*/ 0 h 153"/>
                <a:gd name="T2" fmla="*/ 846 w 846"/>
                <a:gd name="T3" fmla="*/ 150 h 153"/>
                <a:gd name="T4" fmla="*/ 844 w 846"/>
                <a:gd name="T5" fmla="*/ 152 h 153"/>
                <a:gd name="T6" fmla="*/ 841 w 846"/>
                <a:gd name="T7" fmla="*/ 153 h 153"/>
                <a:gd name="T8" fmla="*/ 5 w 846"/>
                <a:gd name="T9" fmla="*/ 6 h 153"/>
                <a:gd name="T10" fmla="*/ 4 w 846"/>
                <a:gd name="T11" fmla="*/ 3 h 153"/>
                <a:gd name="T12" fmla="*/ 0 w 846"/>
                <a:gd name="T13" fmla="*/ 0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6" h="153">
                  <a:moveTo>
                    <a:pt x="0" y="0"/>
                  </a:moveTo>
                  <a:lnTo>
                    <a:pt x="846" y="150"/>
                  </a:lnTo>
                  <a:lnTo>
                    <a:pt x="844" y="152"/>
                  </a:lnTo>
                  <a:lnTo>
                    <a:pt x="841" y="153"/>
                  </a:lnTo>
                  <a:lnTo>
                    <a:pt x="5" y="6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08" name="Freeform 618">
              <a:extLst>
                <a:ext uri="{FF2B5EF4-FFF2-40B4-BE49-F238E27FC236}">
                  <a16:creationId xmlns:a16="http://schemas.microsoft.com/office/drawing/2014/main" id="{73577676-DA8C-443D-95E9-B0768DC2F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863"/>
              <a:ext cx="840" cy="152"/>
            </a:xfrm>
            <a:custGeom>
              <a:avLst/>
              <a:gdLst>
                <a:gd name="T0" fmla="*/ 0 w 840"/>
                <a:gd name="T1" fmla="*/ 0 h 152"/>
                <a:gd name="T2" fmla="*/ 840 w 840"/>
                <a:gd name="T3" fmla="*/ 149 h 152"/>
                <a:gd name="T4" fmla="*/ 837 w 840"/>
                <a:gd name="T5" fmla="*/ 150 h 152"/>
                <a:gd name="T6" fmla="*/ 834 w 840"/>
                <a:gd name="T7" fmla="*/ 152 h 152"/>
                <a:gd name="T8" fmla="*/ 5 w 840"/>
                <a:gd name="T9" fmla="*/ 5 h 152"/>
                <a:gd name="T10" fmla="*/ 1 w 840"/>
                <a:gd name="T11" fmla="*/ 3 h 152"/>
                <a:gd name="T12" fmla="*/ 0 w 840"/>
                <a:gd name="T13" fmla="*/ 0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0" h="152">
                  <a:moveTo>
                    <a:pt x="0" y="0"/>
                  </a:moveTo>
                  <a:lnTo>
                    <a:pt x="840" y="149"/>
                  </a:lnTo>
                  <a:lnTo>
                    <a:pt x="837" y="150"/>
                  </a:lnTo>
                  <a:lnTo>
                    <a:pt x="834" y="152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09" name="Freeform 619">
              <a:extLst>
                <a:ext uri="{FF2B5EF4-FFF2-40B4-BE49-F238E27FC236}">
                  <a16:creationId xmlns:a16="http://schemas.microsoft.com/office/drawing/2014/main" id="{A5C0810B-CBFA-4C54-8A52-047E6E377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1866"/>
              <a:ext cx="836" cy="151"/>
            </a:xfrm>
            <a:custGeom>
              <a:avLst/>
              <a:gdLst>
                <a:gd name="T0" fmla="*/ 0 w 836"/>
                <a:gd name="T1" fmla="*/ 0 h 151"/>
                <a:gd name="T2" fmla="*/ 836 w 836"/>
                <a:gd name="T3" fmla="*/ 147 h 151"/>
                <a:gd name="T4" fmla="*/ 833 w 836"/>
                <a:gd name="T5" fmla="*/ 149 h 151"/>
                <a:gd name="T6" fmla="*/ 829 w 836"/>
                <a:gd name="T7" fmla="*/ 151 h 151"/>
                <a:gd name="T8" fmla="*/ 7 w 836"/>
                <a:gd name="T9" fmla="*/ 5 h 151"/>
                <a:gd name="T10" fmla="*/ 4 w 836"/>
                <a:gd name="T11" fmla="*/ 2 h 151"/>
                <a:gd name="T12" fmla="*/ 0 w 836"/>
                <a:gd name="T13" fmla="*/ 0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6" h="151">
                  <a:moveTo>
                    <a:pt x="0" y="0"/>
                  </a:moveTo>
                  <a:lnTo>
                    <a:pt x="836" y="147"/>
                  </a:lnTo>
                  <a:lnTo>
                    <a:pt x="833" y="149"/>
                  </a:lnTo>
                  <a:lnTo>
                    <a:pt x="829" y="151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10" name="Freeform 620">
              <a:extLst>
                <a:ext uri="{FF2B5EF4-FFF2-40B4-BE49-F238E27FC236}">
                  <a16:creationId xmlns:a16="http://schemas.microsoft.com/office/drawing/2014/main" id="{6F3A648B-996B-4792-9BD5-419D193EE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868"/>
              <a:ext cx="829" cy="151"/>
            </a:xfrm>
            <a:custGeom>
              <a:avLst/>
              <a:gdLst>
                <a:gd name="T0" fmla="*/ 0 w 829"/>
                <a:gd name="T1" fmla="*/ 0 h 151"/>
                <a:gd name="T2" fmla="*/ 829 w 829"/>
                <a:gd name="T3" fmla="*/ 147 h 151"/>
                <a:gd name="T4" fmla="*/ 825 w 829"/>
                <a:gd name="T5" fmla="*/ 149 h 151"/>
                <a:gd name="T6" fmla="*/ 823 w 829"/>
                <a:gd name="T7" fmla="*/ 151 h 151"/>
                <a:gd name="T8" fmla="*/ 6 w 829"/>
                <a:gd name="T9" fmla="*/ 5 h 151"/>
                <a:gd name="T10" fmla="*/ 3 w 829"/>
                <a:gd name="T11" fmla="*/ 3 h 151"/>
                <a:gd name="T12" fmla="*/ 0 w 829"/>
                <a:gd name="T13" fmla="*/ 0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9" h="151">
                  <a:moveTo>
                    <a:pt x="0" y="0"/>
                  </a:moveTo>
                  <a:lnTo>
                    <a:pt x="829" y="147"/>
                  </a:lnTo>
                  <a:lnTo>
                    <a:pt x="825" y="149"/>
                  </a:lnTo>
                  <a:lnTo>
                    <a:pt x="823" y="151"/>
                  </a:lnTo>
                  <a:lnTo>
                    <a:pt x="6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11" name="Freeform 621">
              <a:extLst>
                <a:ext uri="{FF2B5EF4-FFF2-40B4-BE49-F238E27FC236}">
                  <a16:creationId xmlns:a16="http://schemas.microsoft.com/office/drawing/2014/main" id="{D9BF5084-CE2B-476E-B858-3D76C44D8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871"/>
              <a:ext cx="822" cy="149"/>
            </a:xfrm>
            <a:custGeom>
              <a:avLst/>
              <a:gdLst>
                <a:gd name="T0" fmla="*/ 0 w 822"/>
                <a:gd name="T1" fmla="*/ 0 h 149"/>
                <a:gd name="T2" fmla="*/ 822 w 822"/>
                <a:gd name="T3" fmla="*/ 146 h 149"/>
                <a:gd name="T4" fmla="*/ 819 w 822"/>
                <a:gd name="T5" fmla="*/ 148 h 149"/>
                <a:gd name="T6" fmla="*/ 817 w 822"/>
                <a:gd name="T7" fmla="*/ 149 h 149"/>
                <a:gd name="T8" fmla="*/ 5 w 822"/>
                <a:gd name="T9" fmla="*/ 6 h 149"/>
                <a:gd name="T10" fmla="*/ 3 w 822"/>
                <a:gd name="T11" fmla="*/ 2 h 149"/>
                <a:gd name="T12" fmla="*/ 0 w 822"/>
                <a:gd name="T13" fmla="*/ 0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2" h="149">
                  <a:moveTo>
                    <a:pt x="0" y="0"/>
                  </a:moveTo>
                  <a:lnTo>
                    <a:pt x="822" y="146"/>
                  </a:lnTo>
                  <a:lnTo>
                    <a:pt x="819" y="148"/>
                  </a:lnTo>
                  <a:lnTo>
                    <a:pt x="817" y="149"/>
                  </a:lnTo>
                  <a:lnTo>
                    <a:pt x="5" y="6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12" name="Freeform 622">
              <a:extLst>
                <a:ext uri="{FF2B5EF4-FFF2-40B4-BE49-F238E27FC236}">
                  <a16:creationId xmlns:a16="http://schemas.microsoft.com/office/drawing/2014/main" id="{F2995AF7-68D2-46BA-8737-96DCCAE89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873"/>
              <a:ext cx="817" cy="149"/>
            </a:xfrm>
            <a:custGeom>
              <a:avLst/>
              <a:gdLst>
                <a:gd name="T0" fmla="*/ 0 w 817"/>
                <a:gd name="T1" fmla="*/ 0 h 149"/>
                <a:gd name="T2" fmla="*/ 817 w 817"/>
                <a:gd name="T3" fmla="*/ 146 h 149"/>
                <a:gd name="T4" fmla="*/ 814 w 817"/>
                <a:gd name="T5" fmla="*/ 147 h 149"/>
                <a:gd name="T6" fmla="*/ 811 w 817"/>
                <a:gd name="T7" fmla="*/ 149 h 149"/>
                <a:gd name="T8" fmla="*/ 5 w 817"/>
                <a:gd name="T9" fmla="*/ 7 h 149"/>
                <a:gd name="T10" fmla="*/ 2 w 817"/>
                <a:gd name="T11" fmla="*/ 4 h 149"/>
                <a:gd name="T12" fmla="*/ 0 w 817"/>
                <a:gd name="T13" fmla="*/ 0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7" h="149">
                  <a:moveTo>
                    <a:pt x="0" y="0"/>
                  </a:moveTo>
                  <a:lnTo>
                    <a:pt x="817" y="146"/>
                  </a:lnTo>
                  <a:lnTo>
                    <a:pt x="814" y="147"/>
                  </a:lnTo>
                  <a:lnTo>
                    <a:pt x="811" y="149"/>
                  </a:lnTo>
                  <a:lnTo>
                    <a:pt x="5" y="7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13" name="Freeform 623">
              <a:extLst>
                <a:ext uri="{FF2B5EF4-FFF2-40B4-BE49-F238E27FC236}">
                  <a16:creationId xmlns:a16="http://schemas.microsoft.com/office/drawing/2014/main" id="{87E039CD-6F5E-491B-8D96-77A1D37D5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877"/>
              <a:ext cx="812" cy="147"/>
            </a:xfrm>
            <a:custGeom>
              <a:avLst/>
              <a:gdLst>
                <a:gd name="T0" fmla="*/ 0 w 812"/>
                <a:gd name="T1" fmla="*/ 0 h 147"/>
                <a:gd name="T2" fmla="*/ 812 w 812"/>
                <a:gd name="T3" fmla="*/ 143 h 147"/>
                <a:gd name="T4" fmla="*/ 809 w 812"/>
                <a:gd name="T5" fmla="*/ 145 h 147"/>
                <a:gd name="T6" fmla="*/ 805 w 812"/>
                <a:gd name="T7" fmla="*/ 147 h 147"/>
                <a:gd name="T8" fmla="*/ 7 w 812"/>
                <a:gd name="T9" fmla="*/ 5 h 147"/>
                <a:gd name="T10" fmla="*/ 3 w 812"/>
                <a:gd name="T11" fmla="*/ 3 h 147"/>
                <a:gd name="T12" fmla="*/ 0 w 812"/>
                <a:gd name="T13" fmla="*/ 0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2" h="147">
                  <a:moveTo>
                    <a:pt x="0" y="0"/>
                  </a:moveTo>
                  <a:lnTo>
                    <a:pt x="812" y="143"/>
                  </a:lnTo>
                  <a:lnTo>
                    <a:pt x="809" y="145"/>
                  </a:lnTo>
                  <a:lnTo>
                    <a:pt x="805" y="147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14" name="Freeform 624">
              <a:extLst>
                <a:ext uri="{FF2B5EF4-FFF2-40B4-BE49-F238E27FC236}">
                  <a16:creationId xmlns:a16="http://schemas.microsoft.com/office/drawing/2014/main" id="{25121C33-E5EA-4520-B3F3-3351EE7D9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880"/>
              <a:ext cx="806" cy="145"/>
            </a:xfrm>
            <a:custGeom>
              <a:avLst/>
              <a:gdLst>
                <a:gd name="T0" fmla="*/ 0 w 806"/>
                <a:gd name="T1" fmla="*/ 0 h 145"/>
                <a:gd name="T2" fmla="*/ 806 w 806"/>
                <a:gd name="T3" fmla="*/ 142 h 145"/>
                <a:gd name="T4" fmla="*/ 802 w 806"/>
                <a:gd name="T5" fmla="*/ 144 h 145"/>
                <a:gd name="T6" fmla="*/ 797 w 806"/>
                <a:gd name="T7" fmla="*/ 145 h 145"/>
                <a:gd name="T8" fmla="*/ 5 w 806"/>
                <a:gd name="T9" fmla="*/ 5 h 145"/>
                <a:gd name="T10" fmla="*/ 4 w 806"/>
                <a:gd name="T11" fmla="*/ 2 h 145"/>
                <a:gd name="T12" fmla="*/ 0 w 806"/>
                <a:gd name="T13" fmla="*/ 0 h 1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6" h="145">
                  <a:moveTo>
                    <a:pt x="0" y="0"/>
                  </a:moveTo>
                  <a:lnTo>
                    <a:pt x="806" y="142"/>
                  </a:lnTo>
                  <a:lnTo>
                    <a:pt x="802" y="144"/>
                  </a:lnTo>
                  <a:lnTo>
                    <a:pt x="797" y="145"/>
                  </a:lnTo>
                  <a:lnTo>
                    <a:pt x="5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15" name="Freeform 625">
              <a:extLst>
                <a:ext uri="{FF2B5EF4-FFF2-40B4-BE49-F238E27FC236}">
                  <a16:creationId xmlns:a16="http://schemas.microsoft.com/office/drawing/2014/main" id="{E15057B3-9946-4C61-AFF3-DA2484226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882"/>
              <a:ext cx="798" cy="143"/>
            </a:xfrm>
            <a:custGeom>
              <a:avLst/>
              <a:gdLst>
                <a:gd name="T0" fmla="*/ 0 w 798"/>
                <a:gd name="T1" fmla="*/ 0 h 143"/>
                <a:gd name="T2" fmla="*/ 798 w 798"/>
                <a:gd name="T3" fmla="*/ 142 h 143"/>
                <a:gd name="T4" fmla="*/ 793 w 798"/>
                <a:gd name="T5" fmla="*/ 143 h 143"/>
                <a:gd name="T6" fmla="*/ 790 w 798"/>
                <a:gd name="T7" fmla="*/ 143 h 143"/>
                <a:gd name="T8" fmla="*/ 5 w 798"/>
                <a:gd name="T9" fmla="*/ 5 h 143"/>
                <a:gd name="T10" fmla="*/ 1 w 798"/>
                <a:gd name="T11" fmla="*/ 3 h 143"/>
                <a:gd name="T12" fmla="*/ 0 w 798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8" h="143">
                  <a:moveTo>
                    <a:pt x="0" y="0"/>
                  </a:moveTo>
                  <a:lnTo>
                    <a:pt x="798" y="142"/>
                  </a:lnTo>
                  <a:lnTo>
                    <a:pt x="793" y="143"/>
                  </a:lnTo>
                  <a:lnTo>
                    <a:pt x="790" y="143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16" name="Freeform 626">
              <a:extLst>
                <a:ext uri="{FF2B5EF4-FFF2-40B4-BE49-F238E27FC236}">
                  <a16:creationId xmlns:a16="http://schemas.microsoft.com/office/drawing/2014/main" id="{294AA1ED-9B7A-4079-9203-B23A9CEF4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885"/>
              <a:ext cx="792" cy="142"/>
            </a:xfrm>
            <a:custGeom>
              <a:avLst/>
              <a:gdLst>
                <a:gd name="T0" fmla="*/ 0 w 792"/>
                <a:gd name="T1" fmla="*/ 0 h 142"/>
                <a:gd name="T2" fmla="*/ 792 w 792"/>
                <a:gd name="T3" fmla="*/ 140 h 142"/>
                <a:gd name="T4" fmla="*/ 789 w 792"/>
                <a:gd name="T5" fmla="*/ 140 h 142"/>
                <a:gd name="T6" fmla="*/ 786 w 792"/>
                <a:gd name="T7" fmla="*/ 142 h 142"/>
                <a:gd name="T8" fmla="*/ 7 w 792"/>
                <a:gd name="T9" fmla="*/ 5 h 142"/>
                <a:gd name="T10" fmla="*/ 4 w 792"/>
                <a:gd name="T11" fmla="*/ 3 h 142"/>
                <a:gd name="T12" fmla="*/ 0 w 792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2" h="142">
                  <a:moveTo>
                    <a:pt x="0" y="0"/>
                  </a:moveTo>
                  <a:lnTo>
                    <a:pt x="792" y="140"/>
                  </a:lnTo>
                  <a:lnTo>
                    <a:pt x="789" y="140"/>
                  </a:lnTo>
                  <a:lnTo>
                    <a:pt x="786" y="142"/>
                  </a:lnTo>
                  <a:lnTo>
                    <a:pt x="7" y="5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17" name="Freeform 627">
              <a:extLst>
                <a:ext uri="{FF2B5EF4-FFF2-40B4-BE49-F238E27FC236}">
                  <a16:creationId xmlns:a16="http://schemas.microsoft.com/office/drawing/2014/main" id="{619009F2-3D05-4373-AC04-82E4D76BC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887"/>
              <a:ext cx="785" cy="142"/>
            </a:xfrm>
            <a:custGeom>
              <a:avLst/>
              <a:gdLst>
                <a:gd name="T0" fmla="*/ 0 w 785"/>
                <a:gd name="T1" fmla="*/ 0 h 142"/>
                <a:gd name="T2" fmla="*/ 785 w 785"/>
                <a:gd name="T3" fmla="*/ 138 h 142"/>
                <a:gd name="T4" fmla="*/ 782 w 785"/>
                <a:gd name="T5" fmla="*/ 140 h 142"/>
                <a:gd name="T6" fmla="*/ 778 w 785"/>
                <a:gd name="T7" fmla="*/ 142 h 142"/>
                <a:gd name="T8" fmla="*/ 7 w 785"/>
                <a:gd name="T9" fmla="*/ 6 h 142"/>
                <a:gd name="T10" fmla="*/ 3 w 785"/>
                <a:gd name="T11" fmla="*/ 3 h 142"/>
                <a:gd name="T12" fmla="*/ 0 w 785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5" h="142">
                  <a:moveTo>
                    <a:pt x="0" y="0"/>
                  </a:moveTo>
                  <a:lnTo>
                    <a:pt x="785" y="138"/>
                  </a:lnTo>
                  <a:lnTo>
                    <a:pt x="782" y="140"/>
                  </a:lnTo>
                  <a:lnTo>
                    <a:pt x="778" y="142"/>
                  </a:lnTo>
                  <a:lnTo>
                    <a:pt x="7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18" name="Freeform 628">
              <a:extLst>
                <a:ext uri="{FF2B5EF4-FFF2-40B4-BE49-F238E27FC236}">
                  <a16:creationId xmlns:a16="http://schemas.microsoft.com/office/drawing/2014/main" id="{ED6E2263-7D19-4139-A437-DBC5B00E5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890"/>
              <a:ext cx="779" cy="140"/>
            </a:xfrm>
            <a:custGeom>
              <a:avLst/>
              <a:gdLst>
                <a:gd name="T0" fmla="*/ 0 w 779"/>
                <a:gd name="T1" fmla="*/ 0 h 140"/>
                <a:gd name="T2" fmla="*/ 779 w 779"/>
                <a:gd name="T3" fmla="*/ 137 h 140"/>
                <a:gd name="T4" fmla="*/ 775 w 779"/>
                <a:gd name="T5" fmla="*/ 139 h 140"/>
                <a:gd name="T6" fmla="*/ 770 w 779"/>
                <a:gd name="T7" fmla="*/ 140 h 140"/>
                <a:gd name="T8" fmla="*/ 7 w 779"/>
                <a:gd name="T9" fmla="*/ 5 h 140"/>
                <a:gd name="T10" fmla="*/ 4 w 779"/>
                <a:gd name="T11" fmla="*/ 3 h 140"/>
                <a:gd name="T12" fmla="*/ 0 w 779"/>
                <a:gd name="T13" fmla="*/ 0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9" h="140">
                  <a:moveTo>
                    <a:pt x="0" y="0"/>
                  </a:moveTo>
                  <a:lnTo>
                    <a:pt x="779" y="137"/>
                  </a:lnTo>
                  <a:lnTo>
                    <a:pt x="775" y="139"/>
                  </a:lnTo>
                  <a:lnTo>
                    <a:pt x="770" y="140"/>
                  </a:lnTo>
                  <a:lnTo>
                    <a:pt x="7" y="5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19" name="Freeform 629">
              <a:extLst>
                <a:ext uri="{FF2B5EF4-FFF2-40B4-BE49-F238E27FC236}">
                  <a16:creationId xmlns:a16="http://schemas.microsoft.com/office/drawing/2014/main" id="{A05B73B6-BEA2-4DE1-B225-5ED98C413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893"/>
              <a:ext cx="771" cy="139"/>
            </a:xfrm>
            <a:custGeom>
              <a:avLst/>
              <a:gdLst>
                <a:gd name="T0" fmla="*/ 0 w 771"/>
                <a:gd name="T1" fmla="*/ 0 h 139"/>
                <a:gd name="T2" fmla="*/ 771 w 771"/>
                <a:gd name="T3" fmla="*/ 136 h 139"/>
                <a:gd name="T4" fmla="*/ 766 w 771"/>
                <a:gd name="T5" fmla="*/ 137 h 139"/>
                <a:gd name="T6" fmla="*/ 763 w 771"/>
                <a:gd name="T7" fmla="*/ 139 h 139"/>
                <a:gd name="T8" fmla="*/ 5 w 771"/>
                <a:gd name="T9" fmla="*/ 6 h 139"/>
                <a:gd name="T10" fmla="*/ 3 w 771"/>
                <a:gd name="T11" fmla="*/ 2 h 139"/>
                <a:gd name="T12" fmla="*/ 0 w 771"/>
                <a:gd name="T13" fmla="*/ 0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1" h="139">
                  <a:moveTo>
                    <a:pt x="0" y="0"/>
                  </a:moveTo>
                  <a:lnTo>
                    <a:pt x="771" y="136"/>
                  </a:lnTo>
                  <a:lnTo>
                    <a:pt x="766" y="137"/>
                  </a:lnTo>
                  <a:lnTo>
                    <a:pt x="763" y="139"/>
                  </a:lnTo>
                  <a:lnTo>
                    <a:pt x="5" y="6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20" name="Freeform 630">
              <a:extLst>
                <a:ext uri="{FF2B5EF4-FFF2-40B4-BE49-F238E27FC236}">
                  <a16:creationId xmlns:a16="http://schemas.microsoft.com/office/drawing/2014/main" id="{FF704F93-5671-4F25-AE01-7994A747D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895"/>
              <a:ext cx="763" cy="139"/>
            </a:xfrm>
            <a:custGeom>
              <a:avLst/>
              <a:gdLst>
                <a:gd name="T0" fmla="*/ 0 w 763"/>
                <a:gd name="T1" fmla="*/ 0 h 139"/>
                <a:gd name="T2" fmla="*/ 763 w 763"/>
                <a:gd name="T3" fmla="*/ 135 h 139"/>
                <a:gd name="T4" fmla="*/ 760 w 763"/>
                <a:gd name="T5" fmla="*/ 137 h 139"/>
                <a:gd name="T6" fmla="*/ 756 w 763"/>
                <a:gd name="T7" fmla="*/ 139 h 139"/>
                <a:gd name="T8" fmla="*/ 5 w 763"/>
                <a:gd name="T9" fmla="*/ 7 h 139"/>
                <a:gd name="T10" fmla="*/ 2 w 763"/>
                <a:gd name="T11" fmla="*/ 4 h 139"/>
                <a:gd name="T12" fmla="*/ 0 w 763"/>
                <a:gd name="T13" fmla="*/ 0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3" h="139">
                  <a:moveTo>
                    <a:pt x="0" y="0"/>
                  </a:moveTo>
                  <a:lnTo>
                    <a:pt x="763" y="135"/>
                  </a:lnTo>
                  <a:lnTo>
                    <a:pt x="760" y="137"/>
                  </a:lnTo>
                  <a:lnTo>
                    <a:pt x="756" y="139"/>
                  </a:lnTo>
                  <a:lnTo>
                    <a:pt x="5" y="7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21" name="Freeform 631">
              <a:extLst>
                <a:ext uri="{FF2B5EF4-FFF2-40B4-BE49-F238E27FC236}">
                  <a16:creationId xmlns:a16="http://schemas.microsoft.com/office/drawing/2014/main" id="{9A65A1EB-EE74-415B-A8DE-270E18F73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899"/>
              <a:ext cx="758" cy="136"/>
            </a:xfrm>
            <a:custGeom>
              <a:avLst/>
              <a:gdLst>
                <a:gd name="T0" fmla="*/ 0 w 758"/>
                <a:gd name="T1" fmla="*/ 0 h 136"/>
                <a:gd name="T2" fmla="*/ 758 w 758"/>
                <a:gd name="T3" fmla="*/ 133 h 136"/>
                <a:gd name="T4" fmla="*/ 753 w 758"/>
                <a:gd name="T5" fmla="*/ 135 h 136"/>
                <a:gd name="T6" fmla="*/ 749 w 758"/>
                <a:gd name="T7" fmla="*/ 136 h 136"/>
                <a:gd name="T8" fmla="*/ 6 w 758"/>
                <a:gd name="T9" fmla="*/ 5 h 136"/>
                <a:gd name="T10" fmla="*/ 3 w 758"/>
                <a:gd name="T11" fmla="*/ 3 h 136"/>
                <a:gd name="T12" fmla="*/ 0 w 758"/>
                <a:gd name="T13" fmla="*/ 0 h 1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8" h="136">
                  <a:moveTo>
                    <a:pt x="0" y="0"/>
                  </a:moveTo>
                  <a:lnTo>
                    <a:pt x="758" y="133"/>
                  </a:lnTo>
                  <a:lnTo>
                    <a:pt x="753" y="135"/>
                  </a:lnTo>
                  <a:lnTo>
                    <a:pt x="749" y="136"/>
                  </a:lnTo>
                  <a:lnTo>
                    <a:pt x="6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22" name="Freeform 632">
              <a:extLst>
                <a:ext uri="{FF2B5EF4-FFF2-40B4-BE49-F238E27FC236}">
                  <a16:creationId xmlns:a16="http://schemas.microsoft.com/office/drawing/2014/main" id="{F8E1A798-37C8-4FC2-B93E-7F335B1FA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902"/>
              <a:ext cx="751" cy="135"/>
            </a:xfrm>
            <a:custGeom>
              <a:avLst/>
              <a:gdLst>
                <a:gd name="T0" fmla="*/ 0 w 751"/>
                <a:gd name="T1" fmla="*/ 0 h 135"/>
                <a:gd name="T2" fmla="*/ 751 w 751"/>
                <a:gd name="T3" fmla="*/ 132 h 135"/>
                <a:gd name="T4" fmla="*/ 746 w 751"/>
                <a:gd name="T5" fmla="*/ 133 h 135"/>
                <a:gd name="T6" fmla="*/ 741 w 751"/>
                <a:gd name="T7" fmla="*/ 135 h 135"/>
                <a:gd name="T8" fmla="*/ 7 w 751"/>
                <a:gd name="T9" fmla="*/ 5 h 135"/>
                <a:gd name="T10" fmla="*/ 3 w 751"/>
                <a:gd name="T11" fmla="*/ 2 h 135"/>
                <a:gd name="T12" fmla="*/ 0 w 751"/>
                <a:gd name="T13" fmla="*/ 0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1" h="135">
                  <a:moveTo>
                    <a:pt x="0" y="0"/>
                  </a:moveTo>
                  <a:lnTo>
                    <a:pt x="751" y="132"/>
                  </a:lnTo>
                  <a:lnTo>
                    <a:pt x="746" y="133"/>
                  </a:lnTo>
                  <a:lnTo>
                    <a:pt x="741" y="135"/>
                  </a:lnTo>
                  <a:lnTo>
                    <a:pt x="7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23" name="Freeform 633">
              <a:extLst>
                <a:ext uri="{FF2B5EF4-FFF2-40B4-BE49-F238E27FC236}">
                  <a16:creationId xmlns:a16="http://schemas.microsoft.com/office/drawing/2014/main" id="{51E152C8-27C3-4A2D-AC69-90977323A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904"/>
              <a:ext cx="743" cy="133"/>
            </a:xfrm>
            <a:custGeom>
              <a:avLst/>
              <a:gdLst>
                <a:gd name="T0" fmla="*/ 0 w 743"/>
                <a:gd name="T1" fmla="*/ 0 h 133"/>
                <a:gd name="T2" fmla="*/ 743 w 743"/>
                <a:gd name="T3" fmla="*/ 131 h 133"/>
                <a:gd name="T4" fmla="*/ 738 w 743"/>
                <a:gd name="T5" fmla="*/ 133 h 133"/>
                <a:gd name="T6" fmla="*/ 735 w 743"/>
                <a:gd name="T7" fmla="*/ 133 h 133"/>
                <a:gd name="T8" fmla="*/ 7 w 743"/>
                <a:gd name="T9" fmla="*/ 6 h 133"/>
                <a:gd name="T10" fmla="*/ 4 w 743"/>
                <a:gd name="T11" fmla="*/ 3 h 133"/>
                <a:gd name="T12" fmla="*/ 0 w 743"/>
                <a:gd name="T13" fmla="*/ 0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3" h="133">
                  <a:moveTo>
                    <a:pt x="0" y="0"/>
                  </a:moveTo>
                  <a:lnTo>
                    <a:pt x="743" y="131"/>
                  </a:lnTo>
                  <a:lnTo>
                    <a:pt x="738" y="133"/>
                  </a:lnTo>
                  <a:lnTo>
                    <a:pt x="735" y="133"/>
                  </a:lnTo>
                  <a:lnTo>
                    <a:pt x="7" y="6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24" name="Freeform 634">
              <a:extLst>
                <a:ext uri="{FF2B5EF4-FFF2-40B4-BE49-F238E27FC236}">
                  <a16:creationId xmlns:a16="http://schemas.microsoft.com/office/drawing/2014/main" id="{7A843C5C-A1E1-45F2-B127-F5C53AF93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907"/>
              <a:ext cx="734" cy="132"/>
            </a:xfrm>
            <a:custGeom>
              <a:avLst/>
              <a:gdLst>
                <a:gd name="T0" fmla="*/ 0 w 734"/>
                <a:gd name="T1" fmla="*/ 0 h 132"/>
                <a:gd name="T2" fmla="*/ 734 w 734"/>
                <a:gd name="T3" fmla="*/ 130 h 132"/>
                <a:gd name="T4" fmla="*/ 729 w 734"/>
                <a:gd name="T5" fmla="*/ 130 h 132"/>
                <a:gd name="T6" fmla="*/ 726 w 734"/>
                <a:gd name="T7" fmla="*/ 132 h 132"/>
                <a:gd name="T8" fmla="*/ 7 w 734"/>
                <a:gd name="T9" fmla="*/ 5 h 132"/>
                <a:gd name="T10" fmla="*/ 3 w 734"/>
                <a:gd name="T11" fmla="*/ 3 h 132"/>
                <a:gd name="T12" fmla="*/ 0 w 734"/>
                <a:gd name="T13" fmla="*/ 0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4" h="132">
                  <a:moveTo>
                    <a:pt x="0" y="0"/>
                  </a:moveTo>
                  <a:lnTo>
                    <a:pt x="734" y="130"/>
                  </a:lnTo>
                  <a:lnTo>
                    <a:pt x="729" y="130"/>
                  </a:lnTo>
                  <a:lnTo>
                    <a:pt x="726" y="132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25" name="Freeform 635">
              <a:extLst>
                <a:ext uri="{FF2B5EF4-FFF2-40B4-BE49-F238E27FC236}">
                  <a16:creationId xmlns:a16="http://schemas.microsoft.com/office/drawing/2014/main" id="{986D8841-5EF5-4C93-8A7D-397A32916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910"/>
              <a:ext cx="728" cy="130"/>
            </a:xfrm>
            <a:custGeom>
              <a:avLst/>
              <a:gdLst>
                <a:gd name="T0" fmla="*/ 0 w 728"/>
                <a:gd name="T1" fmla="*/ 0 h 130"/>
                <a:gd name="T2" fmla="*/ 728 w 728"/>
                <a:gd name="T3" fmla="*/ 127 h 130"/>
                <a:gd name="T4" fmla="*/ 723 w 728"/>
                <a:gd name="T5" fmla="*/ 129 h 130"/>
                <a:gd name="T6" fmla="*/ 718 w 728"/>
                <a:gd name="T7" fmla="*/ 130 h 130"/>
                <a:gd name="T8" fmla="*/ 7 w 728"/>
                <a:gd name="T9" fmla="*/ 5 h 130"/>
                <a:gd name="T10" fmla="*/ 4 w 728"/>
                <a:gd name="T11" fmla="*/ 2 h 130"/>
                <a:gd name="T12" fmla="*/ 0 w 728"/>
                <a:gd name="T13" fmla="*/ 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8" h="130">
                  <a:moveTo>
                    <a:pt x="0" y="0"/>
                  </a:moveTo>
                  <a:lnTo>
                    <a:pt x="728" y="127"/>
                  </a:lnTo>
                  <a:lnTo>
                    <a:pt x="723" y="129"/>
                  </a:lnTo>
                  <a:lnTo>
                    <a:pt x="718" y="130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26" name="Freeform 636">
              <a:extLst>
                <a:ext uri="{FF2B5EF4-FFF2-40B4-BE49-F238E27FC236}">
                  <a16:creationId xmlns:a16="http://schemas.microsoft.com/office/drawing/2014/main" id="{43ED2462-0985-4964-8749-6202A4B29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1912"/>
              <a:ext cx="719" cy="130"/>
            </a:xfrm>
            <a:custGeom>
              <a:avLst/>
              <a:gdLst>
                <a:gd name="T0" fmla="*/ 0 w 719"/>
                <a:gd name="T1" fmla="*/ 0 h 130"/>
                <a:gd name="T2" fmla="*/ 719 w 719"/>
                <a:gd name="T3" fmla="*/ 127 h 130"/>
                <a:gd name="T4" fmla="*/ 714 w 719"/>
                <a:gd name="T5" fmla="*/ 128 h 130"/>
                <a:gd name="T6" fmla="*/ 709 w 719"/>
                <a:gd name="T7" fmla="*/ 130 h 130"/>
                <a:gd name="T8" fmla="*/ 5 w 719"/>
                <a:gd name="T9" fmla="*/ 5 h 130"/>
                <a:gd name="T10" fmla="*/ 3 w 719"/>
                <a:gd name="T11" fmla="*/ 3 h 130"/>
                <a:gd name="T12" fmla="*/ 0 w 719"/>
                <a:gd name="T13" fmla="*/ 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9" h="130">
                  <a:moveTo>
                    <a:pt x="0" y="0"/>
                  </a:moveTo>
                  <a:lnTo>
                    <a:pt x="719" y="127"/>
                  </a:lnTo>
                  <a:lnTo>
                    <a:pt x="714" y="128"/>
                  </a:lnTo>
                  <a:lnTo>
                    <a:pt x="709" y="130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27" name="Freeform 637">
              <a:extLst>
                <a:ext uri="{FF2B5EF4-FFF2-40B4-BE49-F238E27FC236}">
                  <a16:creationId xmlns:a16="http://schemas.microsoft.com/office/drawing/2014/main" id="{F39781F9-A1A4-4802-9487-6F1ABE7F7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915"/>
              <a:ext cx="711" cy="129"/>
            </a:xfrm>
            <a:custGeom>
              <a:avLst/>
              <a:gdLst>
                <a:gd name="T0" fmla="*/ 0 w 711"/>
                <a:gd name="T1" fmla="*/ 0 h 129"/>
                <a:gd name="T2" fmla="*/ 711 w 711"/>
                <a:gd name="T3" fmla="*/ 125 h 129"/>
                <a:gd name="T4" fmla="*/ 706 w 711"/>
                <a:gd name="T5" fmla="*/ 127 h 129"/>
                <a:gd name="T6" fmla="*/ 701 w 711"/>
                <a:gd name="T7" fmla="*/ 129 h 129"/>
                <a:gd name="T8" fmla="*/ 5 w 711"/>
                <a:gd name="T9" fmla="*/ 6 h 129"/>
                <a:gd name="T10" fmla="*/ 2 w 711"/>
                <a:gd name="T11" fmla="*/ 2 h 129"/>
                <a:gd name="T12" fmla="*/ 0 w 711"/>
                <a:gd name="T13" fmla="*/ 0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1" h="129">
                  <a:moveTo>
                    <a:pt x="0" y="0"/>
                  </a:moveTo>
                  <a:lnTo>
                    <a:pt x="711" y="125"/>
                  </a:lnTo>
                  <a:lnTo>
                    <a:pt x="706" y="127"/>
                  </a:lnTo>
                  <a:lnTo>
                    <a:pt x="701" y="129"/>
                  </a:lnTo>
                  <a:lnTo>
                    <a:pt x="5" y="6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28" name="Freeform 638">
              <a:extLst>
                <a:ext uri="{FF2B5EF4-FFF2-40B4-BE49-F238E27FC236}">
                  <a16:creationId xmlns:a16="http://schemas.microsoft.com/office/drawing/2014/main" id="{257CC43D-9936-4E18-AAD7-B840F0E45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1917"/>
              <a:ext cx="704" cy="127"/>
            </a:xfrm>
            <a:custGeom>
              <a:avLst/>
              <a:gdLst>
                <a:gd name="T0" fmla="*/ 0 w 704"/>
                <a:gd name="T1" fmla="*/ 0 h 127"/>
                <a:gd name="T2" fmla="*/ 704 w 704"/>
                <a:gd name="T3" fmla="*/ 125 h 127"/>
                <a:gd name="T4" fmla="*/ 697 w 704"/>
                <a:gd name="T5" fmla="*/ 127 h 127"/>
                <a:gd name="T6" fmla="*/ 692 w 704"/>
                <a:gd name="T7" fmla="*/ 127 h 127"/>
                <a:gd name="T8" fmla="*/ 6 w 704"/>
                <a:gd name="T9" fmla="*/ 7 h 127"/>
                <a:gd name="T10" fmla="*/ 3 w 704"/>
                <a:gd name="T11" fmla="*/ 4 h 127"/>
                <a:gd name="T12" fmla="*/ 0 w 704"/>
                <a:gd name="T13" fmla="*/ 0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4" h="127">
                  <a:moveTo>
                    <a:pt x="0" y="0"/>
                  </a:moveTo>
                  <a:lnTo>
                    <a:pt x="704" y="125"/>
                  </a:lnTo>
                  <a:lnTo>
                    <a:pt x="697" y="127"/>
                  </a:lnTo>
                  <a:lnTo>
                    <a:pt x="692" y="127"/>
                  </a:lnTo>
                  <a:lnTo>
                    <a:pt x="6" y="7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29" name="Freeform 639">
              <a:extLst>
                <a:ext uri="{FF2B5EF4-FFF2-40B4-BE49-F238E27FC236}">
                  <a16:creationId xmlns:a16="http://schemas.microsoft.com/office/drawing/2014/main" id="{1335AFDD-BD74-4D58-A568-7B552BD41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921"/>
              <a:ext cx="696" cy="125"/>
            </a:xfrm>
            <a:custGeom>
              <a:avLst/>
              <a:gdLst>
                <a:gd name="T0" fmla="*/ 0 w 696"/>
                <a:gd name="T1" fmla="*/ 0 h 125"/>
                <a:gd name="T2" fmla="*/ 696 w 696"/>
                <a:gd name="T3" fmla="*/ 123 h 125"/>
                <a:gd name="T4" fmla="*/ 689 w 696"/>
                <a:gd name="T5" fmla="*/ 123 h 125"/>
                <a:gd name="T6" fmla="*/ 684 w 696"/>
                <a:gd name="T7" fmla="*/ 125 h 125"/>
                <a:gd name="T8" fmla="*/ 7 w 696"/>
                <a:gd name="T9" fmla="*/ 5 h 125"/>
                <a:gd name="T10" fmla="*/ 3 w 696"/>
                <a:gd name="T11" fmla="*/ 3 h 125"/>
                <a:gd name="T12" fmla="*/ 0 w 696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6" h="125">
                  <a:moveTo>
                    <a:pt x="0" y="0"/>
                  </a:moveTo>
                  <a:lnTo>
                    <a:pt x="696" y="123"/>
                  </a:lnTo>
                  <a:lnTo>
                    <a:pt x="689" y="123"/>
                  </a:lnTo>
                  <a:lnTo>
                    <a:pt x="684" y="125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30" name="Freeform 640">
              <a:extLst>
                <a:ext uri="{FF2B5EF4-FFF2-40B4-BE49-F238E27FC236}">
                  <a16:creationId xmlns:a16="http://schemas.microsoft.com/office/drawing/2014/main" id="{195E4CB3-013A-4BBB-8DF5-7B0B47D27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924"/>
              <a:ext cx="686" cy="123"/>
            </a:xfrm>
            <a:custGeom>
              <a:avLst/>
              <a:gdLst>
                <a:gd name="T0" fmla="*/ 0 w 686"/>
                <a:gd name="T1" fmla="*/ 0 h 123"/>
                <a:gd name="T2" fmla="*/ 686 w 686"/>
                <a:gd name="T3" fmla="*/ 120 h 123"/>
                <a:gd name="T4" fmla="*/ 681 w 686"/>
                <a:gd name="T5" fmla="*/ 122 h 123"/>
                <a:gd name="T6" fmla="*/ 674 w 686"/>
                <a:gd name="T7" fmla="*/ 123 h 123"/>
                <a:gd name="T8" fmla="*/ 7 w 686"/>
                <a:gd name="T9" fmla="*/ 5 h 123"/>
                <a:gd name="T10" fmla="*/ 4 w 686"/>
                <a:gd name="T11" fmla="*/ 2 h 123"/>
                <a:gd name="T12" fmla="*/ 0 w 686"/>
                <a:gd name="T13" fmla="*/ 0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6" h="123">
                  <a:moveTo>
                    <a:pt x="0" y="0"/>
                  </a:moveTo>
                  <a:lnTo>
                    <a:pt x="686" y="120"/>
                  </a:lnTo>
                  <a:lnTo>
                    <a:pt x="681" y="122"/>
                  </a:lnTo>
                  <a:lnTo>
                    <a:pt x="674" y="123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31" name="Freeform 641">
              <a:extLst>
                <a:ext uri="{FF2B5EF4-FFF2-40B4-BE49-F238E27FC236}">
                  <a16:creationId xmlns:a16="http://schemas.microsoft.com/office/drawing/2014/main" id="{C8536123-2DE8-4981-BF7C-5D6B1C09C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926"/>
              <a:ext cx="677" cy="121"/>
            </a:xfrm>
            <a:custGeom>
              <a:avLst/>
              <a:gdLst>
                <a:gd name="T0" fmla="*/ 0 w 677"/>
                <a:gd name="T1" fmla="*/ 0 h 121"/>
                <a:gd name="T2" fmla="*/ 677 w 677"/>
                <a:gd name="T3" fmla="*/ 120 h 121"/>
                <a:gd name="T4" fmla="*/ 670 w 677"/>
                <a:gd name="T5" fmla="*/ 121 h 121"/>
                <a:gd name="T6" fmla="*/ 665 w 677"/>
                <a:gd name="T7" fmla="*/ 121 h 121"/>
                <a:gd name="T8" fmla="*/ 6 w 677"/>
                <a:gd name="T9" fmla="*/ 6 h 121"/>
                <a:gd name="T10" fmla="*/ 3 w 677"/>
                <a:gd name="T11" fmla="*/ 3 h 121"/>
                <a:gd name="T12" fmla="*/ 0 w 677"/>
                <a:gd name="T13" fmla="*/ 0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7" h="121">
                  <a:moveTo>
                    <a:pt x="0" y="0"/>
                  </a:moveTo>
                  <a:lnTo>
                    <a:pt x="677" y="120"/>
                  </a:lnTo>
                  <a:lnTo>
                    <a:pt x="670" y="121"/>
                  </a:lnTo>
                  <a:lnTo>
                    <a:pt x="665" y="121"/>
                  </a:lnTo>
                  <a:lnTo>
                    <a:pt x="6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32" name="Freeform 642">
              <a:extLst>
                <a:ext uri="{FF2B5EF4-FFF2-40B4-BE49-F238E27FC236}">
                  <a16:creationId xmlns:a16="http://schemas.microsoft.com/office/drawing/2014/main" id="{F5E5BE79-2C68-45D1-AC88-80EFB94A9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929"/>
              <a:ext cx="667" cy="120"/>
            </a:xfrm>
            <a:custGeom>
              <a:avLst/>
              <a:gdLst>
                <a:gd name="T0" fmla="*/ 0 w 667"/>
                <a:gd name="T1" fmla="*/ 0 h 120"/>
                <a:gd name="T2" fmla="*/ 667 w 667"/>
                <a:gd name="T3" fmla="*/ 118 h 120"/>
                <a:gd name="T4" fmla="*/ 660 w 667"/>
                <a:gd name="T5" fmla="*/ 118 h 120"/>
                <a:gd name="T6" fmla="*/ 655 w 667"/>
                <a:gd name="T7" fmla="*/ 120 h 120"/>
                <a:gd name="T8" fmla="*/ 7 w 667"/>
                <a:gd name="T9" fmla="*/ 5 h 120"/>
                <a:gd name="T10" fmla="*/ 3 w 667"/>
                <a:gd name="T11" fmla="*/ 3 h 120"/>
                <a:gd name="T12" fmla="*/ 0 w 667"/>
                <a:gd name="T13" fmla="*/ 0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7" h="120">
                  <a:moveTo>
                    <a:pt x="0" y="0"/>
                  </a:moveTo>
                  <a:lnTo>
                    <a:pt x="667" y="118"/>
                  </a:lnTo>
                  <a:lnTo>
                    <a:pt x="660" y="118"/>
                  </a:lnTo>
                  <a:lnTo>
                    <a:pt x="655" y="120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33" name="Freeform 643">
              <a:extLst>
                <a:ext uri="{FF2B5EF4-FFF2-40B4-BE49-F238E27FC236}">
                  <a16:creationId xmlns:a16="http://schemas.microsoft.com/office/drawing/2014/main" id="{08C323C5-9ED8-4827-A68B-EE6FC50F6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932"/>
              <a:ext cx="659" cy="119"/>
            </a:xfrm>
            <a:custGeom>
              <a:avLst/>
              <a:gdLst>
                <a:gd name="T0" fmla="*/ 0 w 659"/>
                <a:gd name="T1" fmla="*/ 0 h 119"/>
                <a:gd name="T2" fmla="*/ 659 w 659"/>
                <a:gd name="T3" fmla="*/ 115 h 119"/>
                <a:gd name="T4" fmla="*/ 652 w 659"/>
                <a:gd name="T5" fmla="*/ 117 h 119"/>
                <a:gd name="T6" fmla="*/ 645 w 659"/>
                <a:gd name="T7" fmla="*/ 119 h 119"/>
                <a:gd name="T8" fmla="*/ 7 w 659"/>
                <a:gd name="T9" fmla="*/ 5 h 119"/>
                <a:gd name="T10" fmla="*/ 4 w 659"/>
                <a:gd name="T11" fmla="*/ 2 h 119"/>
                <a:gd name="T12" fmla="*/ 0 w 659"/>
                <a:gd name="T13" fmla="*/ 0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9" h="119">
                  <a:moveTo>
                    <a:pt x="0" y="0"/>
                  </a:moveTo>
                  <a:lnTo>
                    <a:pt x="659" y="115"/>
                  </a:lnTo>
                  <a:lnTo>
                    <a:pt x="652" y="117"/>
                  </a:lnTo>
                  <a:lnTo>
                    <a:pt x="645" y="119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34" name="Freeform 644">
              <a:extLst>
                <a:ext uri="{FF2B5EF4-FFF2-40B4-BE49-F238E27FC236}">
                  <a16:creationId xmlns:a16="http://schemas.microsoft.com/office/drawing/2014/main" id="{EE4F6430-088F-4285-BD98-86E87CA9B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1934"/>
              <a:ext cx="648" cy="117"/>
            </a:xfrm>
            <a:custGeom>
              <a:avLst/>
              <a:gdLst>
                <a:gd name="T0" fmla="*/ 0 w 648"/>
                <a:gd name="T1" fmla="*/ 0 h 117"/>
                <a:gd name="T2" fmla="*/ 648 w 648"/>
                <a:gd name="T3" fmla="*/ 115 h 117"/>
                <a:gd name="T4" fmla="*/ 641 w 648"/>
                <a:gd name="T5" fmla="*/ 117 h 117"/>
                <a:gd name="T6" fmla="*/ 633 w 648"/>
                <a:gd name="T7" fmla="*/ 117 h 117"/>
                <a:gd name="T8" fmla="*/ 7 w 648"/>
                <a:gd name="T9" fmla="*/ 7 h 117"/>
                <a:gd name="T10" fmla="*/ 3 w 648"/>
                <a:gd name="T11" fmla="*/ 3 h 117"/>
                <a:gd name="T12" fmla="*/ 0 w 648"/>
                <a:gd name="T13" fmla="*/ 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8" h="117">
                  <a:moveTo>
                    <a:pt x="0" y="0"/>
                  </a:moveTo>
                  <a:lnTo>
                    <a:pt x="648" y="115"/>
                  </a:lnTo>
                  <a:lnTo>
                    <a:pt x="641" y="117"/>
                  </a:lnTo>
                  <a:lnTo>
                    <a:pt x="633" y="117"/>
                  </a:lnTo>
                  <a:lnTo>
                    <a:pt x="7" y="7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35" name="Freeform 645">
              <a:extLst>
                <a:ext uri="{FF2B5EF4-FFF2-40B4-BE49-F238E27FC236}">
                  <a16:creationId xmlns:a16="http://schemas.microsoft.com/office/drawing/2014/main" id="{F434DD15-01A3-4F45-AED5-F7A1549D6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937"/>
              <a:ext cx="638" cy="115"/>
            </a:xfrm>
            <a:custGeom>
              <a:avLst/>
              <a:gdLst>
                <a:gd name="T0" fmla="*/ 0 w 638"/>
                <a:gd name="T1" fmla="*/ 0 h 115"/>
                <a:gd name="T2" fmla="*/ 638 w 638"/>
                <a:gd name="T3" fmla="*/ 114 h 115"/>
                <a:gd name="T4" fmla="*/ 630 w 638"/>
                <a:gd name="T5" fmla="*/ 114 h 115"/>
                <a:gd name="T6" fmla="*/ 623 w 638"/>
                <a:gd name="T7" fmla="*/ 115 h 115"/>
                <a:gd name="T8" fmla="*/ 7 w 638"/>
                <a:gd name="T9" fmla="*/ 5 h 115"/>
                <a:gd name="T10" fmla="*/ 4 w 638"/>
                <a:gd name="T11" fmla="*/ 4 h 115"/>
                <a:gd name="T12" fmla="*/ 0 w 638"/>
                <a:gd name="T13" fmla="*/ 0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8" h="115">
                  <a:moveTo>
                    <a:pt x="0" y="0"/>
                  </a:moveTo>
                  <a:lnTo>
                    <a:pt x="638" y="114"/>
                  </a:lnTo>
                  <a:lnTo>
                    <a:pt x="630" y="114"/>
                  </a:lnTo>
                  <a:lnTo>
                    <a:pt x="623" y="115"/>
                  </a:lnTo>
                  <a:lnTo>
                    <a:pt x="7" y="5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36" name="Freeform 646">
              <a:extLst>
                <a:ext uri="{FF2B5EF4-FFF2-40B4-BE49-F238E27FC236}">
                  <a16:creationId xmlns:a16="http://schemas.microsoft.com/office/drawing/2014/main" id="{2052CC3B-C68B-4BAC-A032-D8F5A6D70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941"/>
              <a:ext cx="626" cy="111"/>
            </a:xfrm>
            <a:custGeom>
              <a:avLst/>
              <a:gdLst>
                <a:gd name="T0" fmla="*/ 0 w 626"/>
                <a:gd name="T1" fmla="*/ 0 h 111"/>
                <a:gd name="T2" fmla="*/ 626 w 626"/>
                <a:gd name="T3" fmla="*/ 110 h 111"/>
                <a:gd name="T4" fmla="*/ 619 w 626"/>
                <a:gd name="T5" fmla="*/ 111 h 111"/>
                <a:gd name="T6" fmla="*/ 611 w 626"/>
                <a:gd name="T7" fmla="*/ 111 h 111"/>
                <a:gd name="T8" fmla="*/ 6 w 626"/>
                <a:gd name="T9" fmla="*/ 5 h 111"/>
                <a:gd name="T10" fmla="*/ 3 w 626"/>
                <a:gd name="T11" fmla="*/ 1 h 111"/>
                <a:gd name="T12" fmla="*/ 0 w 626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6" h="111">
                  <a:moveTo>
                    <a:pt x="0" y="0"/>
                  </a:moveTo>
                  <a:lnTo>
                    <a:pt x="626" y="110"/>
                  </a:lnTo>
                  <a:lnTo>
                    <a:pt x="619" y="111"/>
                  </a:lnTo>
                  <a:lnTo>
                    <a:pt x="611" y="111"/>
                  </a:lnTo>
                  <a:lnTo>
                    <a:pt x="6" y="5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37" name="Freeform 647">
              <a:extLst>
                <a:ext uri="{FF2B5EF4-FFF2-40B4-BE49-F238E27FC236}">
                  <a16:creationId xmlns:a16="http://schemas.microsoft.com/office/drawing/2014/main" id="{21F49C0B-D2E0-4E10-8E0E-E06198C87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942"/>
              <a:ext cx="616" cy="112"/>
            </a:xfrm>
            <a:custGeom>
              <a:avLst/>
              <a:gdLst>
                <a:gd name="T0" fmla="*/ 0 w 616"/>
                <a:gd name="T1" fmla="*/ 0 h 112"/>
                <a:gd name="T2" fmla="*/ 616 w 616"/>
                <a:gd name="T3" fmla="*/ 110 h 112"/>
                <a:gd name="T4" fmla="*/ 608 w 616"/>
                <a:gd name="T5" fmla="*/ 110 h 112"/>
                <a:gd name="T6" fmla="*/ 599 w 616"/>
                <a:gd name="T7" fmla="*/ 112 h 112"/>
                <a:gd name="T8" fmla="*/ 7 w 616"/>
                <a:gd name="T9" fmla="*/ 7 h 112"/>
                <a:gd name="T10" fmla="*/ 3 w 616"/>
                <a:gd name="T11" fmla="*/ 4 h 112"/>
                <a:gd name="T12" fmla="*/ 0 w 616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6" h="112">
                  <a:moveTo>
                    <a:pt x="0" y="0"/>
                  </a:moveTo>
                  <a:lnTo>
                    <a:pt x="616" y="110"/>
                  </a:lnTo>
                  <a:lnTo>
                    <a:pt x="608" y="110"/>
                  </a:lnTo>
                  <a:lnTo>
                    <a:pt x="599" y="112"/>
                  </a:lnTo>
                  <a:lnTo>
                    <a:pt x="7" y="7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38" name="Freeform 648">
              <a:extLst>
                <a:ext uri="{FF2B5EF4-FFF2-40B4-BE49-F238E27FC236}">
                  <a16:creationId xmlns:a16="http://schemas.microsoft.com/office/drawing/2014/main" id="{CD887C2E-6180-45D5-9A29-44F63D34D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946"/>
              <a:ext cx="605" cy="108"/>
            </a:xfrm>
            <a:custGeom>
              <a:avLst/>
              <a:gdLst>
                <a:gd name="T0" fmla="*/ 0 w 605"/>
                <a:gd name="T1" fmla="*/ 0 h 108"/>
                <a:gd name="T2" fmla="*/ 605 w 605"/>
                <a:gd name="T3" fmla="*/ 106 h 108"/>
                <a:gd name="T4" fmla="*/ 596 w 605"/>
                <a:gd name="T5" fmla="*/ 108 h 108"/>
                <a:gd name="T6" fmla="*/ 588 w 605"/>
                <a:gd name="T7" fmla="*/ 108 h 108"/>
                <a:gd name="T8" fmla="*/ 7 w 605"/>
                <a:gd name="T9" fmla="*/ 5 h 108"/>
                <a:gd name="T10" fmla="*/ 4 w 605"/>
                <a:gd name="T11" fmla="*/ 3 h 108"/>
                <a:gd name="T12" fmla="*/ 0 w 605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5" h="108">
                  <a:moveTo>
                    <a:pt x="0" y="0"/>
                  </a:moveTo>
                  <a:lnTo>
                    <a:pt x="605" y="106"/>
                  </a:lnTo>
                  <a:lnTo>
                    <a:pt x="596" y="108"/>
                  </a:lnTo>
                  <a:lnTo>
                    <a:pt x="588" y="108"/>
                  </a:lnTo>
                  <a:lnTo>
                    <a:pt x="7" y="5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39" name="Freeform 649">
              <a:extLst>
                <a:ext uri="{FF2B5EF4-FFF2-40B4-BE49-F238E27FC236}">
                  <a16:creationId xmlns:a16="http://schemas.microsoft.com/office/drawing/2014/main" id="{1DCD0858-4645-43F2-B29A-0E33060DB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949"/>
              <a:ext cx="592" cy="105"/>
            </a:xfrm>
            <a:custGeom>
              <a:avLst/>
              <a:gdLst>
                <a:gd name="T0" fmla="*/ 0 w 592"/>
                <a:gd name="T1" fmla="*/ 0 h 105"/>
                <a:gd name="T2" fmla="*/ 592 w 592"/>
                <a:gd name="T3" fmla="*/ 105 h 105"/>
                <a:gd name="T4" fmla="*/ 582 w 592"/>
                <a:gd name="T5" fmla="*/ 105 h 105"/>
                <a:gd name="T6" fmla="*/ 574 w 592"/>
                <a:gd name="T7" fmla="*/ 105 h 105"/>
                <a:gd name="T8" fmla="*/ 6 w 592"/>
                <a:gd name="T9" fmla="*/ 5 h 105"/>
                <a:gd name="T10" fmla="*/ 3 w 592"/>
                <a:gd name="T11" fmla="*/ 2 h 105"/>
                <a:gd name="T12" fmla="*/ 0 w 592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2" h="105">
                  <a:moveTo>
                    <a:pt x="0" y="0"/>
                  </a:moveTo>
                  <a:lnTo>
                    <a:pt x="592" y="105"/>
                  </a:lnTo>
                  <a:lnTo>
                    <a:pt x="582" y="105"/>
                  </a:lnTo>
                  <a:lnTo>
                    <a:pt x="574" y="105"/>
                  </a:lnTo>
                  <a:lnTo>
                    <a:pt x="6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40" name="Freeform 650">
              <a:extLst>
                <a:ext uri="{FF2B5EF4-FFF2-40B4-BE49-F238E27FC236}">
                  <a16:creationId xmlns:a16="http://schemas.microsoft.com/office/drawing/2014/main" id="{1E5AD73B-3B75-4CD2-B29A-2B382C5F2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951"/>
              <a:ext cx="581" cy="103"/>
            </a:xfrm>
            <a:custGeom>
              <a:avLst/>
              <a:gdLst>
                <a:gd name="T0" fmla="*/ 0 w 581"/>
                <a:gd name="T1" fmla="*/ 0 h 103"/>
                <a:gd name="T2" fmla="*/ 581 w 581"/>
                <a:gd name="T3" fmla="*/ 103 h 103"/>
                <a:gd name="T4" fmla="*/ 571 w 581"/>
                <a:gd name="T5" fmla="*/ 103 h 103"/>
                <a:gd name="T6" fmla="*/ 559 w 581"/>
                <a:gd name="T7" fmla="*/ 103 h 103"/>
                <a:gd name="T8" fmla="*/ 7 w 581"/>
                <a:gd name="T9" fmla="*/ 7 h 103"/>
                <a:gd name="T10" fmla="*/ 3 w 581"/>
                <a:gd name="T11" fmla="*/ 3 h 103"/>
                <a:gd name="T12" fmla="*/ 0 w 581"/>
                <a:gd name="T13" fmla="*/ 0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1" h="103">
                  <a:moveTo>
                    <a:pt x="0" y="0"/>
                  </a:moveTo>
                  <a:lnTo>
                    <a:pt x="581" y="103"/>
                  </a:lnTo>
                  <a:lnTo>
                    <a:pt x="571" y="103"/>
                  </a:lnTo>
                  <a:lnTo>
                    <a:pt x="559" y="103"/>
                  </a:lnTo>
                  <a:lnTo>
                    <a:pt x="7" y="7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41" name="Freeform 651">
              <a:extLst>
                <a:ext uri="{FF2B5EF4-FFF2-40B4-BE49-F238E27FC236}">
                  <a16:creationId xmlns:a16="http://schemas.microsoft.com/office/drawing/2014/main" id="{85F2AACE-7D44-48F3-BFAA-11FC21350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954"/>
              <a:ext cx="568" cy="100"/>
            </a:xfrm>
            <a:custGeom>
              <a:avLst/>
              <a:gdLst>
                <a:gd name="T0" fmla="*/ 0 w 568"/>
                <a:gd name="T1" fmla="*/ 0 h 100"/>
                <a:gd name="T2" fmla="*/ 568 w 568"/>
                <a:gd name="T3" fmla="*/ 100 h 100"/>
                <a:gd name="T4" fmla="*/ 556 w 568"/>
                <a:gd name="T5" fmla="*/ 100 h 100"/>
                <a:gd name="T6" fmla="*/ 544 w 568"/>
                <a:gd name="T7" fmla="*/ 100 h 100"/>
                <a:gd name="T8" fmla="*/ 7 w 568"/>
                <a:gd name="T9" fmla="*/ 5 h 100"/>
                <a:gd name="T10" fmla="*/ 7 w 568"/>
                <a:gd name="T11" fmla="*/ 5 h 100"/>
                <a:gd name="T12" fmla="*/ 7 w 568"/>
                <a:gd name="T13" fmla="*/ 5 h 100"/>
                <a:gd name="T14" fmla="*/ 4 w 568"/>
                <a:gd name="T15" fmla="*/ 2 h 100"/>
                <a:gd name="T16" fmla="*/ 0 w 568"/>
                <a:gd name="T17" fmla="*/ 0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8" h="100">
                  <a:moveTo>
                    <a:pt x="0" y="0"/>
                  </a:moveTo>
                  <a:lnTo>
                    <a:pt x="568" y="100"/>
                  </a:lnTo>
                  <a:lnTo>
                    <a:pt x="556" y="100"/>
                  </a:lnTo>
                  <a:lnTo>
                    <a:pt x="544" y="100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42" name="Freeform 652">
              <a:extLst>
                <a:ext uri="{FF2B5EF4-FFF2-40B4-BE49-F238E27FC236}">
                  <a16:creationId xmlns:a16="http://schemas.microsoft.com/office/drawing/2014/main" id="{9A778FF1-E277-4F83-B018-638909CCC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958"/>
              <a:ext cx="552" cy="96"/>
            </a:xfrm>
            <a:custGeom>
              <a:avLst/>
              <a:gdLst>
                <a:gd name="T0" fmla="*/ 0 w 552"/>
                <a:gd name="T1" fmla="*/ 0 h 96"/>
                <a:gd name="T2" fmla="*/ 552 w 552"/>
                <a:gd name="T3" fmla="*/ 96 h 96"/>
                <a:gd name="T4" fmla="*/ 540 w 552"/>
                <a:gd name="T5" fmla="*/ 96 h 96"/>
                <a:gd name="T6" fmla="*/ 528 w 552"/>
                <a:gd name="T7" fmla="*/ 96 h 96"/>
                <a:gd name="T8" fmla="*/ 7 w 552"/>
                <a:gd name="T9" fmla="*/ 5 h 96"/>
                <a:gd name="T10" fmla="*/ 5 w 552"/>
                <a:gd name="T11" fmla="*/ 3 h 96"/>
                <a:gd name="T12" fmla="*/ 3 w 552"/>
                <a:gd name="T13" fmla="*/ 1 h 96"/>
                <a:gd name="T14" fmla="*/ 2 w 552"/>
                <a:gd name="T15" fmla="*/ 0 h 96"/>
                <a:gd name="T16" fmla="*/ 0 w 552"/>
                <a:gd name="T17" fmla="*/ 0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2" h="96">
                  <a:moveTo>
                    <a:pt x="0" y="0"/>
                  </a:moveTo>
                  <a:lnTo>
                    <a:pt x="552" y="96"/>
                  </a:lnTo>
                  <a:lnTo>
                    <a:pt x="540" y="96"/>
                  </a:lnTo>
                  <a:lnTo>
                    <a:pt x="528" y="96"/>
                  </a:lnTo>
                  <a:lnTo>
                    <a:pt x="7" y="5"/>
                  </a:lnTo>
                  <a:lnTo>
                    <a:pt x="5" y="3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43" name="Freeform 653">
              <a:extLst>
                <a:ext uri="{FF2B5EF4-FFF2-40B4-BE49-F238E27FC236}">
                  <a16:creationId xmlns:a16="http://schemas.microsoft.com/office/drawing/2014/main" id="{EC20BEC9-D81E-4E7C-B54C-1E7B125CD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959"/>
              <a:ext cx="537" cy="95"/>
            </a:xfrm>
            <a:custGeom>
              <a:avLst/>
              <a:gdLst>
                <a:gd name="T0" fmla="*/ 0 w 537"/>
                <a:gd name="T1" fmla="*/ 0 h 95"/>
                <a:gd name="T2" fmla="*/ 537 w 537"/>
                <a:gd name="T3" fmla="*/ 95 h 95"/>
                <a:gd name="T4" fmla="*/ 524 w 537"/>
                <a:gd name="T5" fmla="*/ 95 h 95"/>
                <a:gd name="T6" fmla="*/ 510 w 537"/>
                <a:gd name="T7" fmla="*/ 95 h 95"/>
                <a:gd name="T8" fmla="*/ 7 w 537"/>
                <a:gd name="T9" fmla="*/ 7 h 95"/>
                <a:gd name="T10" fmla="*/ 4 w 537"/>
                <a:gd name="T11" fmla="*/ 4 h 95"/>
                <a:gd name="T12" fmla="*/ 0 w 537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7" h="95">
                  <a:moveTo>
                    <a:pt x="0" y="0"/>
                  </a:moveTo>
                  <a:lnTo>
                    <a:pt x="537" y="95"/>
                  </a:lnTo>
                  <a:lnTo>
                    <a:pt x="524" y="95"/>
                  </a:lnTo>
                  <a:lnTo>
                    <a:pt x="510" y="95"/>
                  </a:lnTo>
                  <a:lnTo>
                    <a:pt x="7" y="7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44" name="Freeform 654">
              <a:extLst>
                <a:ext uri="{FF2B5EF4-FFF2-40B4-BE49-F238E27FC236}">
                  <a16:creationId xmlns:a16="http://schemas.microsoft.com/office/drawing/2014/main" id="{678FC9FC-8245-403F-9DA3-014EDA77C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963"/>
              <a:ext cx="521" cy="91"/>
            </a:xfrm>
            <a:custGeom>
              <a:avLst/>
              <a:gdLst>
                <a:gd name="T0" fmla="*/ 0 w 521"/>
                <a:gd name="T1" fmla="*/ 0 h 91"/>
                <a:gd name="T2" fmla="*/ 521 w 521"/>
                <a:gd name="T3" fmla="*/ 91 h 91"/>
                <a:gd name="T4" fmla="*/ 508 w 521"/>
                <a:gd name="T5" fmla="*/ 91 h 91"/>
                <a:gd name="T6" fmla="*/ 496 w 521"/>
                <a:gd name="T7" fmla="*/ 91 h 91"/>
                <a:gd name="T8" fmla="*/ 449 w 521"/>
                <a:gd name="T9" fmla="*/ 83 h 91"/>
                <a:gd name="T10" fmla="*/ 8 w 521"/>
                <a:gd name="T11" fmla="*/ 7 h 91"/>
                <a:gd name="T12" fmla="*/ 5 w 521"/>
                <a:gd name="T13" fmla="*/ 3 h 91"/>
                <a:gd name="T14" fmla="*/ 0 w 521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1" h="91">
                  <a:moveTo>
                    <a:pt x="0" y="0"/>
                  </a:moveTo>
                  <a:lnTo>
                    <a:pt x="521" y="91"/>
                  </a:lnTo>
                  <a:lnTo>
                    <a:pt x="508" y="91"/>
                  </a:lnTo>
                  <a:lnTo>
                    <a:pt x="496" y="91"/>
                  </a:lnTo>
                  <a:lnTo>
                    <a:pt x="449" y="83"/>
                  </a:lnTo>
                  <a:lnTo>
                    <a:pt x="8" y="7"/>
                  </a:lnTo>
                  <a:lnTo>
                    <a:pt x="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45" name="Freeform 655">
              <a:extLst>
                <a:ext uri="{FF2B5EF4-FFF2-40B4-BE49-F238E27FC236}">
                  <a16:creationId xmlns:a16="http://schemas.microsoft.com/office/drawing/2014/main" id="{A04BAA87-F85D-4FF4-A6D6-C6698C07D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966"/>
              <a:ext cx="503" cy="88"/>
            </a:xfrm>
            <a:custGeom>
              <a:avLst/>
              <a:gdLst>
                <a:gd name="T0" fmla="*/ 0 w 503"/>
                <a:gd name="T1" fmla="*/ 0 h 88"/>
                <a:gd name="T2" fmla="*/ 503 w 503"/>
                <a:gd name="T3" fmla="*/ 88 h 88"/>
                <a:gd name="T4" fmla="*/ 498 w 503"/>
                <a:gd name="T5" fmla="*/ 88 h 88"/>
                <a:gd name="T6" fmla="*/ 493 w 503"/>
                <a:gd name="T7" fmla="*/ 88 h 88"/>
                <a:gd name="T8" fmla="*/ 304 w 503"/>
                <a:gd name="T9" fmla="*/ 58 h 88"/>
                <a:gd name="T10" fmla="*/ 12 w 503"/>
                <a:gd name="T11" fmla="*/ 7 h 88"/>
                <a:gd name="T12" fmla="*/ 7 w 503"/>
                <a:gd name="T13" fmla="*/ 4 h 88"/>
                <a:gd name="T14" fmla="*/ 0 w 503"/>
                <a:gd name="T15" fmla="*/ 0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3" h="88">
                  <a:moveTo>
                    <a:pt x="0" y="0"/>
                  </a:moveTo>
                  <a:lnTo>
                    <a:pt x="503" y="88"/>
                  </a:lnTo>
                  <a:lnTo>
                    <a:pt x="498" y="88"/>
                  </a:lnTo>
                  <a:lnTo>
                    <a:pt x="493" y="88"/>
                  </a:lnTo>
                  <a:lnTo>
                    <a:pt x="304" y="58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46" name="Freeform 656">
              <a:extLst>
                <a:ext uri="{FF2B5EF4-FFF2-40B4-BE49-F238E27FC236}">
                  <a16:creationId xmlns:a16="http://schemas.microsoft.com/office/drawing/2014/main" id="{918E5E44-7ABE-4B88-AFDE-2E007EFC8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970"/>
              <a:ext cx="441" cy="76"/>
            </a:xfrm>
            <a:custGeom>
              <a:avLst/>
              <a:gdLst>
                <a:gd name="T0" fmla="*/ 0 w 441"/>
                <a:gd name="T1" fmla="*/ 0 h 76"/>
                <a:gd name="T2" fmla="*/ 441 w 441"/>
                <a:gd name="T3" fmla="*/ 76 h 76"/>
                <a:gd name="T4" fmla="*/ 159 w 441"/>
                <a:gd name="T5" fmla="*/ 32 h 76"/>
                <a:gd name="T6" fmla="*/ 19 w 441"/>
                <a:gd name="T7" fmla="*/ 6 h 76"/>
                <a:gd name="T8" fmla="*/ 9 w 441"/>
                <a:gd name="T9" fmla="*/ 3 h 76"/>
                <a:gd name="T10" fmla="*/ 0 w 441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1" h="76">
                  <a:moveTo>
                    <a:pt x="0" y="0"/>
                  </a:moveTo>
                  <a:lnTo>
                    <a:pt x="441" y="76"/>
                  </a:lnTo>
                  <a:lnTo>
                    <a:pt x="159" y="32"/>
                  </a:lnTo>
                  <a:lnTo>
                    <a:pt x="19" y="6"/>
                  </a:lnTo>
                  <a:lnTo>
                    <a:pt x="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47" name="Freeform 657">
              <a:extLst>
                <a:ext uri="{FF2B5EF4-FFF2-40B4-BE49-F238E27FC236}">
                  <a16:creationId xmlns:a16="http://schemas.microsoft.com/office/drawing/2014/main" id="{E0C61B25-FACB-4AE1-92F0-C1E97C631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973"/>
              <a:ext cx="292" cy="51"/>
            </a:xfrm>
            <a:custGeom>
              <a:avLst/>
              <a:gdLst>
                <a:gd name="T0" fmla="*/ 0 w 292"/>
                <a:gd name="T1" fmla="*/ 0 h 51"/>
                <a:gd name="T2" fmla="*/ 292 w 292"/>
                <a:gd name="T3" fmla="*/ 51 h 51"/>
                <a:gd name="T4" fmla="*/ 35 w 292"/>
                <a:gd name="T5" fmla="*/ 10 h 51"/>
                <a:gd name="T6" fmla="*/ 17 w 292"/>
                <a:gd name="T7" fmla="*/ 5 h 51"/>
                <a:gd name="T8" fmla="*/ 0 w 292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2" h="51">
                  <a:moveTo>
                    <a:pt x="0" y="0"/>
                  </a:moveTo>
                  <a:lnTo>
                    <a:pt x="292" y="51"/>
                  </a:lnTo>
                  <a:lnTo>
                    <a:pt x="35" y="10"/>
                  </a:lnTo>
                  <a:lnTo>
                    <a:pt x="1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48" name="Freeform 658">
              <a:extLst>
                <a:ext uri="{FF2B5EF4-FFF2-40B4-BE49-F238E27FC236}">
                  <a16:creationId xmlns:a16="http://schemas.microsoft.com/office/drawing/2014/main" id="{753C1998-1C1E-4CBE-8F62-5D3890BBB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976"/>
              <a:ext cx="140" cy="26"/>
            </a:xfrm>
            <a:custGeom>
              <a:avLst/>
              <a:gdLst>
                <a:gd name="T0" fmla="*/ 0 w 140"/>
                <a:gd name="T1" fmla="*/ 0 h 26"/>
                <a:gd name="T2" fmla="*/ 140 w 140"/>
                <a:gd name="T3" fmla="*/ 26 h 26"/>
                <a:gd name="T4" fmla="*/ 23 w 140"/>
                <a:gd name="T5" fmla="*/ 7 h 26"/>
                <a:gd name="T6" fmla="*/ 11 w 140"/>
                <a:gd name="T7" fmla="*/ 4 h 26"/>
                <a:gd name="T8" fmla="*/ 0 w 140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26">
                  <a:moveTo>
                    <a:pt x="0" y="0"/>
                  </a:moveTo>
                  <a:lnTo>
                    <a:pt x="140" y="26"/>
                  </a:lnTo>
                  <a:lnTo>
                    <a:pt x="23" y="7"/>
                  </a:ln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49" name="Freeform 659">
              <a:extLst>
                <a:ext uri="{FF2B5EF4-FFF2-40B4-BE49-F238E27FC236}">
                  <a16:creationId xmlns:a16="http://schemas.microsoft.com/office/drawing/2014/main" id="{383FAC70-3C25-4185-BB11-9D993BF67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82"/>
              <a:ext cx="1048" cy="372"/>
            </a:xfrm>
            <a:custGeom>
              <a:avLst/>
              <a:gdLst>
                <a:gd name="T0" fmla="*/ 5 w 1048"/>
                <a:gd name="T1" fmla="*/ 2 h 372"/>
                <a:gd name="T2" fmla="*/ 1 w 1048"/>
                <a:gd name="T3" fmla="*/ 10 h 372"/>
                <a:gd name="T4" fmla="*/ 0 w 1048"/>
                <a:gd name="T5" fmla="*/ 21 h 372"/>
                <a:gd name="T6" fmla="*/ 1 w 1048"/>
                <a:gd name="T7" fmla="*/ 29 h 372"/>
                <a:gd name="T8" fmla="*/ 5 w 1048"/>
                <a:gd name="T9" fmla="*/ 37 h 372"/>
                <a:gd name="T10" fmla="*/ 30 w 1048"/>
                <a:gd name="T11" fmla="*/ 70 h 372"/>
                <a:gd name="T12" fmla="*/ 56 w 1048"/>
                <a:gd name="T13" fmla="*/ 102 h 372"/>
                <a:gd name="T14" fmla="*/ 84 w 1048"/>
                <a:gd name="T15" fmla="*/ 132 h 372"/>
                <a:gd name="T16" fmla="*/ 113 w 1048"/>
                <a:gd name="T17" fmla="*/ 162 h 372"/>
                <a:gd name="T18" fmla="*/ 143 w 1048"/>
                <a:gd name="T19" fmla="*/ 193 h 372"/>
                <a:gd name="T20" fmla="*/ 174 w 1048"/>
                <a:gd name="T21" fmla="*/ 222 h 372"/>
                <a:gd name="T22" fmla="*/ 207 w 1048"/>
                <a:gd name="T23" fmla="*/ 249 h 372"/>
                <a:gd name="T24" fmla="*/ 241 w 1048"/>
                <a:gd name="T25" fmla="*/ 277 h 372"/>
                <a:gd name="T26" fmla="*/ 251 w 1048"/>
                <a:gd name="T27" fmla="*/ 286 h 372"/>
                <a:gd name="T28" fmla="*/ 265 w 1048"/>
                <a:gd name="T29" fmla="*/ 293 h 372"/>
                <a:gd name="T30" fmla="*/ 280 w 1048"/>
                <a:gd name="T31" fmla="*/ 296 h 372"/>
                <a:gd name="T32" fmla="*/ 295 w 1048"/>
                <a:gd name="T33" fmla="*/ 301 h 372"/>
                <a:gd name="T34" fmla="*/ 741 w 1048"/>
                <a:gd name="T35" fmla="*/ 372 h 372"/>
                <a:gd name="T36" fmla="*/ 770 w 1048"/>
                <a:gd name="T37" fmla="*/ 372 h 372"/>
                <a:gd name="T38" fmla="*/ 795 w 1048"/>
                <a:gd name="T39" fmla="*/ 372 h 372"/>
                <a:gd name="T40" fmla="*/ 822 w 1048"/>
                <a:gd name="T41" fmla="*/ 370 h 372"/>
                <a:gd name="T42" fmla="*/ 846 w 1048"/>
                <a:gd name="T43" fmla="*/ 369 h 372"/>
                <a:gd name="T44" fmla="*/ 869 w 1048"/>
                <a:gd name="T45" fmla="*/ 365 h 372"/>
                <a:gd name="T46" fmla="*/ 891 w 1048"/>
                <a:gd name="T47" fmla="*/ 360 h 372"/>
                <a:gd name="T48" fmla="*/ 913 w 1048"/>
                <a:gd name="T49" fmla="*/ 355 h 372"/>
                <a:gd name="T50" fmla="*/ 932 w 1048"/>
                <a:gd name="T51" fmla="*/ 348 h 372"/>
                <a:gd name="T52" fmla="*/ 950 w 1048"/>
                <a:gd name="T53" fmla="*/ 340 h 372"/>
                <a:gd name="T54" fmla="*/ 969 w 1048"/>
                <a:gd name="T55" fmla="*/ 331 h 372"/>
                <a:gd name="T56" fmla="*/ 984 w 1048"/>
                <a:gd name="T57" fmla="*/ 321 h 372"/>
                <a:gd name="T58" fmla="*/ 999 w 1048"/>
                <a:gd name="T59" fmla="*/ 311 h 372"/>
                <a:gd name="T60" fmla="*/ 1013 w 1048"/>
                <a:gd name="T61" fmla="*/ 299 h 372"/>
                <a:gd name="T62" fmla="*/ 1026 w 1048"/>
                <a:gd name="T63" fmla="*/ 286 h 372"/>
                <a:gd name="T64" fmla="*/ 1036 w 1048"/>
                <a:gd name="T65" fmla="*/ 272 h 372"/>
                <a:gd name="T66" fmla="*/ 1048 w 1048"/>
                <a:gd name="T67" fmla="*/ 257 h 372"/>
                <a:gd name="T68" fmla="*/ 1038 w 1048"/>
                <a:gd name="T69" fmla="*/ 254 h 372"/>
                <a:gd name="T70" fmla="*/ 1033 w 1048"/>
                <a:gd name="T71" fmla="*/ 250 h 372"/>
                <a:gd name="T72" fmla="*/ 988 w 1048"/>
                <a:gd name="T73" fmla="*/ 213 h 372"/>
                <a:gd name="T74" fmla="*/ 944 w 1048"/>
                <a:gd name="T75" fmla="*/ 179 h 372"/>
                <a:gd name="T76" fmla="*/ 896 w 1048"/>
                <a:gd name="T77" fmla="*/ 149 h 372"/>
                <a:gd name="T78" fmla="*/ 851 w 1048"/>
                <a:gd name="T79" fmla="*/ 122 h 372"/>
                <a:gd name="T80" fmla="*/ 802 w 1048"/>
                <a:gd name="T81" fmla="*/ 97 h 372"/>
                <a:gd name="T82" fmla="*/ 753 w 1048"/>
                <a:gd name="T83" fmla="*/ 76 h 372"/>
                <a:gd name="T84" fmla="*/ 704 w 1048"/>
                <a:gd name="T85" fmla="*/ 58 h 372"/>
                <a:gd name="T86" fmla="*/ 653 w 1048"/>
                <a:gd name="T87" fmla="*/ 42 h 372"/>
                <a:gd name="T88" fmla="*/ 603 w 1048"/>
                <a:gd name="T89" fmla="*/ 29 h 372"/>
                <a:gd name="T90" fmla="*/ 550 w 1048"/>
                <a:gd name="T91" fmla="*/ 19 h 372"/>
                <a:gd name="T92" fmla="*/ 498 w 1048"/>
                <a:gd name="T93" fmla="*/ 10 h 372"/>
                <a:gd name="T94" fmla="*/ 446 w 1048"/>
                <a:gd name="T95" fmla="*/ 5 h 372"/>
                <a:gd name="T96" fmla="*/ 392 w 1048"/>
                <a:gd name="T97" fmla="*/ 2 h 372"/>
                <a:gd name="T98" fmla="*/ 337 w 1048"/>
                <a:gd name="T99" fmla="*/ 0 h 372"/>
                <a:gd name="T100" fmla="*/ 283 w 1048"/>
                <a:gd name="T101" fmla="*/ 0 h 372"/>
                <a:gd name="T102" fmla="*/ 229 w 1048"/>
                <a:gd name="T103" fmla="*/ 2 h 372"/>
                <a:gd name="T104" fmla="*/ 213 w 1048"/>
                <a:gd name="T105" fmla="*/ 4 h 372"/>
                <a:gd name="T106" fmla="*/ 167 w 1048"/>
                <a:gd name="T107" fmla="*/ 4 h 372"/>
                <a:gd name="T108" fmla="*/ 96 w 1048"/>
                <a:gd name="T109" fmla="*/ 4 h 372"/>
                <a:gd name="T110" fmla="*/ 5 w 1048"/>
                <a:gd name="T111" fmla="*/ 2 h 3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048" h="372">
                  <a:moveTo>
                    <a:pt x="5" y="2"/>
                  </a:moveTo>
                  <a:lnTo>
                    <a:pt x="1" y="10"/>
                  </a:lnTo>
                  <a:lnTo>
                    <a:pt x="0" y="21"/>
                  </a:lnTo>
                  <a:lnTo>
                    <a:pt x="1" y="29"/>
                  </a:lnTo>
                  <a:lnTo>
                    <a:pt x="5" y="37"/>
                  </a:lnTo>
                  <a:lnTo>
                    <a:pt x="30" y="70"/>
                  </a:lnTo>
                  <a:lnTo>
                    <a:pt x="56" y="102"/>
                  </a:lnTo>
                  <a:lnTo>
                    <a:pt x="84" y="132"/>
                  </a:lnTo>
                  <a:lnTo>
                    <a:pt x="113" y="162"/>
                  </a:lnTo>
                  <a:lnTo>
                    <a:pt x="143" y="193"/>
                  </a:lnTo>
                  <a:lnTo>
                    <a:pt x="174" y="222"/>
                  </a:lnTo>
                  <a:lnTo>
                    <a:pt x="207" y="249"/>
                  </a:lnTo>
                  <a:lnTo>
                    <a:pt x="241" y="277"/>
                  </a:lnTo>
                  <a:lnTo>
                    <a:pt x="251" y="286"/>
                  </a:lnTo>
                  <a:lnTo>
                    <a:pt x="265" y="293"/>
                  </a:lnTo>
                  <a:lnTo>
                    <a:pt x="280" y="296"/>
                  </a:lnTo>
                  <a:lnTo>
                    <a:pt x="295" y="301"/>
                  </a:lnTo>
                  <a:lnTo>
                    <a:pt x="741" y="372"/>
                  </a:lnTo>
                  <a:lnTo>
                    <a:pt x="770" y="372"/>
                  </a:lnTo>
                  <a:lnTo>
                    <a:pt x="795" y="372"/>
                  </a:lnTo>
                  <a:lnTo>
                    <a:pt x="822" y="370"/>
                  </a:lnTo>
                  <a:lnTo>
                    <a:pt x="846" y="369"/>
                  </a:lnTo>
                  <a:lnTo>
                    <a:pt x="869" y="365"/>
                  </a:lnTo>
                  <a:lnTo>
                    <a:pt x="891" y="360"/>
                  </a:lnTo>
                  <a:lnTo>
                    <a:pt x="913" y="355"/>
                  </a:lnTo>
                  <a:lnTo>
                    <a:pt x="932" y="348"/>
                  </a:lnTo>
                  <a:lnTo>
                    <a:pt x="950" y="340"/>
                  </a:lnTo>
                  <a:lnTo>
                    <a:pt x="969" y="331"/>
                  </a:lnTo>
                  <a:lnTo>
                    <a:pt x="984" y="321"/>
                  </a:lnTo>
                  <a:lnTo>
                    <a:pt x="999" y="311"/>
                  </a:lnTo>
                  <a:lnTo>
                    <a:pt x="1013" y="299"/>
                  </a:lnTo>
                  <a:lnTo>
                    <a:pt x="1026" y="286"/>
                  </a:lnTo>
                  <a:lnTo>
                    <a:pt x="1036" y="272"/>
                  </a:lnTo>
                  <a:lnTo>
                    <a:pt x="1048" y="257"/>
                  </a:lnTo>
                  <a:lnTo>
                    <a:pt x="1038" y="254"/>
                  </a:lnTo>
                  <a:lnTo>
                    <a:pt x="1033" y="250"/>
                  </a:lnTo>
                  <a:lnTo>
                    <a:pt x="988" y="213"/>
                  </a:lnTo>
                  <a:lnTo>
                    <a:pt x="944" y="179"/>
                  </a:lnTo>
                  <a:lnTo>
                    <a:pt x="896" y="149"/>
                  </a:lnTo>
                  <a:lnTo>
                    <a:pt x="851" y="122"/>
                  </a:lnTo>
                  <a:lnTo>
                    <a:pt x="802" y="97"/>
                  </a:lnTo>
                  <a:lnTo>
                    <a:pt x="753" y="76"/>
                  </a:lnTo>
                  <a:lnTo>
                    <a:pt x="704" y="58"/>
                  </a:lnTo>
                  <a:lnTo>
                    <a:pt x="653" y="42"/>
                  </a:lnTo>
                  <a:lnTo>
                    <a:pt x="603" y="29"/>
                  </a:lnTo>
                  <a:lnTo>
                    <a:pt x="550" y="19"/>
                  </a:lnTo>
                  <a:lnTo>
                    <a:pt x="498" y="10"/>
                  </a:lnTo>
                  <a:lnTo>
                    <a:pt x="446" y="5"/>
                  </a:lnTo>
                  <a:lnTo>
                    <a:pt x="392" y="2"/>
                  </a:lnTo>
                  <a:lnTo>
                    <a:pt x="337" y="0"/>
                  </a:lnTo>
                  <a:lnTo>
                    <a:pt x="283" y="0"/>
                  </a:lnTo>
                  <a:lnTo>
                    <a:pt x="229" y="2"/>
                  </a:lnTo>
                  <a:lnTo>
                    <a:pt x="213" y="4"/>
                  </a:lnTo>
                  <a:lnTo>
                    <a:pt x="167" y="4"/>
                  </a:lnTo>
                  <a:lnTo>
                    <a:pt x="96" y="4"/>
                  </a:lnTo>
                  <a:lnTo>
                    <a:pt x="5" y="2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50" name="Freeform 660">
              <a:extLst>
                <a:ext uri="{FF2B5EF4-FFF2-40B4-BE49-F238E27FC236}">
                  <a16:creationId xmlns:a16="http://schemas.microsoft.com/office/drawing/2014/main" id="{A97EF701-30A2-47B6-8E3A-5E6BB7513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699"/>
              <a:ext cx="998" cy="249"/>
            </a:xfrm>
            <a:custGeom>
              <a:avLst/>
              <a:gdLst>
                <a:gd name="T0" fmla="*/ 14 w 998"/>
                <a:gd name="T1" fmla="*/ 25 h 249"/>
                <a:gd name="T2" fmla="*/ 186 w 998"/>
                <a:gd name="T3" fmla="*/ 29 h 249"/>
                <a:gd name="T4" fmla="*/ 328 w 998"/>
                <a:gd name="T5" fmla="*/ 32 h 249"/>
                <a:gd name="T6" fmla="*/ 390 w 998"/>
                <a:gd name="T7" fmla="*/ 34 h 249"/>
                <a:gd name="T8" fmla="*/ 448 w 998"/>
                <a:gd name="T9" fmla="*/ 36 h 249"/>
                <a:gd name="T10" fmla="*/ 502 w 998"/>
                <a:gd name="T11" fmla="*/ 41 h 249"/>
                <a:gd name="T12" fmla="*/ 552 w 998"/>
                <a:gd name="T13" fmla="*/ 47 h 249"/>
                <a:gd name="T14" fmla="*/ 578 w 998"/>
                <a:gd name="T15" fmla="*/ 51 h 249"/>
                <a:gd name="T16" fmla="*/ 603 w 998"/>
                <a:gd name="T17" fmla="*/ 56 h 249"/>
                <a:gd name="T18" fmla="*/ 628 w 998"/>
                <a:gd name="T19" fmla="*/ 63 h 249"/>
                <a:gd name="T20" fmla="*/ 654 w 998"/>
                <a:gd name="T21" fmla="*/ 69 h 249"/>
                <a:gd name="T22" fmla="*/ 679 w 998"/>
                <a:gd name="T23" fmla="*/ 76 h 249"/>
                <a:gd name="T24" fmla="*/ 704 w 998"/>
                <a:gd name="T25" fmla="*/ 86 h 249"/>
                <a:gd name="T26" fmla="*/ 730 w 998"/>
                <a:gd name="T27" fmla="*/ 96 h 249"/>
                <a:gd name="T28" fmla="*/ 755 w 998"/>
                <a:gd name="T29" fmla="*/ 107 h 249"/>
                <a:gd name="T30" fmla="*/ 811 w 998"/>
                <a:gd name="T31" fmla="*/ 134 h 249"/>
                <a:gd name="T32" fmla="*/ 868 w 998"/>
                <a:gd name="T33" fmla="*/ 166 h 249"/>
                <a:gd name="T34" fmla="*/ 930 w 998"/>
                <a:gd name="T35" fmla="*/ 203 h 249"/>
                <a:gd name="T36" fmla="*/ 998 w 998"/>
                <a:gd name="T37" fmla="*/ 249 h 249"/>
                <a:gd name="T38" fmla="*/ 969 w 998"/>
                <a:gd name="T39" fmla="*/ 223 h 249"/>
                <a:gd name="T40" fmla="*/ 941 w 998"/>
                <a:gd name="T41" fmla="*/ 200 h 249"/>
                <a:gd name="T42" fmla="*/ 912 w 998"/>
                <a:gd name="T43" fmla="*/ 179 h 249"/>
                <a:gd name="T44" fmla="*/ 883 w 998"/>
                <a:gd name="T45" fmla="*/ 159 h 249"/>
                <a:gd name="T46" fmla="*/ 853 w 998"/>
                <a:gd name="T47" fmla="*/ 140 h 249"/>
                <a:gd name="T48" fmla="*/ 824 w 998"/>
                <a:gd name="T49" fmla="*/ 123 h 249"/>
                <a:gd name="T50" fmla="*/ 795 w 998"/>
                <a:gd name="T51" fmla="*/ 108 h 249"/>
                <a:gd name="T52" fmla="*/ 765 w 998"/>
                <a:gd name="T53" fmla="*/ 95 h 249"/>
                <a:gd name="T54" fmla="*/ 736 w 998"/>
                <a:gd name="T55" fmla="*/ 81 h 249"/>
                <a:gd name="T56" fmla="*/ 706 w 998"/>
                <a:gd name="T57" fmla="*/ 69 h 249"/>
                <a:gd name="T58" fmla="*/ 675 w 998"/>
                <a:gd name="T59" fmla="*/ 59 h 249"/>
                <a:gd name="T60" fmla="*/ 645 w 998"/>
                <a:gd name="T61" fmla="*/ 51 h 249"/>
                <a:gd name="T62" fmla="*/ 615 w 998"/>
                <a:gd name="T63" fmla="*/ 42 h 249"/>
                <a:gd name="T64" fmla="*/ 584 w 998"/>
                <a:gd name="T65" fmla="*/ 34 h 249"/>
                <a:gd name="T66" fmla="*/ 554 w 998"/>
                <a:gd name="T67" fmla="*/ 29 h 249"/>
                <a:gd name="T68" fmla="*/ 524 w 998"/>
                <a:gd name="T69" fmla="*/ 24 h 249"/>
                <a:gd name="T70" fmla="*/ 461 w 998"/>
                <a:gd name="T71" fmla="*/ 15 h 249"/>
                <a:gd name="T72" fmla="*/ 399 w 998"/>
                <a:gd name="T73" fmla="*/ 9 h 249"/>
                <a:gd name="T74" fmla="*/ 334 w 998"/>
                <a:gd name="T75" fmla="*/ 5 h 249"/>
                <a:gd name="T76" fmla="*/ 270 w 998"/>
                <a:gd name="T77" fmla="*/ 4 h 249"/>
                <a:gd name="T78" fmla="*/ 139 w 998"/>
                <a:gd name="T79" fmla="*/ 2 h 249"/>
                <a:gd name="T80" fmla="*/ 2 w 998"/>
                <a:gd name="T81" fmla="*/ 0 h 249"/>
                <a:gd name="T82" fmla="*/ 0 w 998"/>
                <a:gd name="T83" fmla="*/ 2 h 249"/>
                <a:gd name="T84" fmla="*/ 0 w 998"/>
                <a:gd name="T85" fmla="*/ 4 h 249"/>
                <a:gd name="T86" fmla="*/ 4 w 998"/>
                <a:gd name="T87" fmla="*/ 9 h 249"/>
                <a:gd name="T88" fmla="*/ 9 w 998"/>
                <a:gd name="T89" fmla="*/ 12 h 249"/>
                <a:gd name="T90" fmla="*/ 12 w 998"/>
                <a:gd name="T91" fmla="*/ 17 h 249"/>
                <a:gd name="T92" fmla="*/ 15 w 998"/>
                <a:gd name="T93" fmla="*/ 22 h 249"/>
                <a:gd name="T94" fmla="*/ 15 w 998"/>
                <a:gd name="T95" fmla="*/ 22 h 249"/>
                <a:gd name="T96" fmla="*/ 17 w 998"/>
                <a:gd name="T97" fmla="*/ 24 h 249"/>
                <a:gd name="T98" fmla="*/ 15 w 998"/>
                <a:gd name="T99" fmla="*/ 25 h 249"/>
                <a:gd name="T100" fmla="*/ 14 w 998"/>
                <a:gd name="T101" fmla="*/ 25 h 24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98" h="249">
                  <a:moveTo>
                    <a:pt x="14" y="25"/>
                  </a:moveTo>
                  <a:lnTo>
                    <a:pt x="186" y="29"/>
                  </a:lnTo>
                  <a:lnTo>
                    <a:pt x="328" y="32"/>
                  </a:lnTo>
                  <a:lnTo>
                    <a:pt x="390" y="34"/>
                  </a:lnTo>
                  <a:lnTo>
                    <a:pt x="448" y="36"/>
                  </a:lnTo>
                  <a:lnTo>
                    <a:pt x="502" y="41"/>
                  </a:lnTo>
                  <a:lnTo>
                    <a:pt x="552" y="47"/>
                  </a:lnTo>
                  <a:lnTo>
                    <a:pt x="578" y="51"/>
                  </a:lnTo>
                  <a:lnTo>
                    <a:pt x="603" y="56"/>
                  </a:lnTo>
                  <a:lnTo>
                    <a:pt x="628" y="63"/>
                  </a:lnTo>
                  <a:lnTo>
                    <a:pt x="654" y="69"/>
                  </a:lnTo>
                  <a:lnTo>
                    <a:pt x="679" y="76"/>
                  </a:lnTo>
                  <a:lnTo>
                    <a:pt x="704" y="86"/>
                  </a:lnTo>
                  <a:lnTo>
                    <a:pt x="730" y="96"/>
                  </a:lnTo>
                  <a:lnTo>
                    <a:pt x="755" y="107"/>
                  </a:lnTo>
                  <a:lnTo>
                    <a:pt x="811" y="134"/>
                  </a:lnTo>
                  <a:lnTo>
                    <a:pt x="868" y="166"/>
                  </a:lnTo>
                  <a:lnTo>
                    <a:pt x="930" y="203"/>
                  </a:lnTo>
                  <a:lnTo>
                    <a:pt x="998" y="249"/>
                  </a:lnTo>
                  <a:lnTo>
                    <a:pt x="969" y="223"/>
                  </a:lnTo>
                  <a:lnTo>
                    <a:pt x="941" y="200"/>
                  </a:lnTo>
                  <a:lnTo>
                    <a:pt x="912" y="179"/>
                  </a:lnTo>
                  <a:lnTo>
                    <a:pt x="883" y="159"/>
                  </a:lnTo>
                  <a:lnTo>
                    <a:pt x="853" y="140"/>
                  </a:lnTo>
                  <a:lnTo>
                    <a:pt x="824" y="123"/>
                  </a:lnTo>
                  <a:lnTo>
                    <a:pt x="795" y="108"/>
                  </a:lnTo>
                  <a:lnTo>
                    <a:pt x="765" y="95"/>
                  </a:lnTo>
                  <a:lnTo>
                    <a:pt x="736" y="81"/>
                  </a:lnTo>
                  <a:lnTo>
                    <a:pt x="706" y="69"/>
                  </a:lnTo>
                  <a:lnTo>
                    <a:pt x="675" y="59"/>
                  </a:lnTo>
                  <a:lnTo>
                    <a:pt x="645" y="51"/>
                  </a:lnTo>
                  <a:lnTo>
                    <a:pt x="615" y="42"/>
                  </a:lnTo>
                  <a:lnTo>
                    <a:pt x="584" y="34"/>
                  </a:lnTo>
                  <a:lnTo>
                    <a:pt x="554" y="29"/>
                  </a:lnTo>
                  <a:lnTo>
                    <a:pt x="524" y="24"/>
                  </a:lnTo>
                  <a:lnTo>
                    <a:pt x="461" y="15"/>
                  </a:lnTo>
                  <a:lnTo>
                    <a:pt x="399" y="9"/>
                  </a:lnTo>
                  <a:lnTo>
                    <a:pt x="334" y="5"/>
                  </a:lnTo>
                  <a:lnTo>
                    <a:pt x="270" y="4"/>
                  </a:lnTo>
                  <a:lnTo>
                    <a:pt x="139" y="2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4" y="9"/>
                  </a:lnTo>
                  <a:lnTo>
                    <a:pt x="9" y="12"/>
                  </a:lnTo>
                  <a:lnTo>
                    <a:pt x="12" y="17"/>
                  </a:lnTo>
                  <a:lnTo>
                    <a:pt x="15" y="22"/>
                  </a:lnTo>
                  <a:lnTo>
                    <a:pt x="17" y="24"/>
                  </a:lnTo>
                  <a:lnTo>
                    <a:pt x="15" y="25"/>
                  </a:lnTo>
                  <a:lnTo>
                    <a:pt x="14" y="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51" name="Freeform 661">
              <a:extLst>
                <a:ext uri="{FF2B5EF4-FFF2-40B4-BE49-F238E27FC236}">
                  <a16:creationId xmlns:a16="http://schemas.microsoft.com/office/drawing/2014/main" id="{2195EAFB-4CA2-4398-B91D-19B2411FC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111"/>
              <a:ext cx="981" cy="154"/>
            </a:xfrm>
            <a:custGeom>
              <a:avLst/>
              <a:gdLst>
                <a:gd name="T0" fmla="*/ 981 w 981"/>
                <a:gd name="T1" fmla="*/ 154 h 154"/>
                <a:gd name="T2" fmla="*/ 971 w 981"/>
                <a:gd name="T3" fmla="*/ 146 h 154"/>
                <a:gd name="T4" fmla="*/ 959 w 981"/>
                <a:gd name="T5" fmla="*/ 139 h 154"/>
                <a:gd name="T6" fmla="*/ 945 w 981"/>
                <a:gd name="T7" fmla="*/ 132 h 154"/>
                <a:gd name="T8" fmla="*/ 930 w 981"/>
                <a:gd name="T9" fmla="*/ 124 h 154"/>
                <a:gd name="T10" fmla="*/ 896 w 981"/>
                <a:gd name="T11" fmla="*/ 112 h 154"/>
                <a:gd name="T12" fmla="*/ 858 w 981"/>
                <a:gd name="T13" fmla="*/ 98 h 154"/>
                <a:gd name="T14" fmla="*/ 814 w 981"/>
                <a:gd name="T15" fmla="*/ 87 h 154"/>
                <a:gd name="T16" fmla="*/ 765 w 981"/>
                <a:gd name="T17" fmla="*/ 77 h 154"/>
                <a:gd name="T18" fmla="*/ 711 w 981"/>
                <a:gd name="T19" fmla="*/ 66 h 154"/>
                <a:gd name="T20" fmla="*/ 652 w 981"/>
                <a:gd name="T21" fmla="*/ 56 h 154"/>
                <a:gd name="T22" fmla="*/ 588 w 981"/>
                <a:gd name="T23" fmla="*/ 48 h 154"/>
                <a:gd name="T24" fmla="*/ 520 w 981"/>
                <a:gd name="T25" fmla="*/ 39 h 154"/>
                <a:gd name="T26" fmla="*/ 447 w 981"/>
                <a:gd name="T27" fmla="*/ 31 h 154"/>
                <a:gd name="T28" fmla="*/ 371 w 981"/>
                <a:gd name="T29" fmla="*/ 24 h 154"/>
                <a:gd name="T30" fmla="*/ 206 w 981"/>
                <a:gd name="T31" fmla="*/ 12 h 154"/>
                <a:gd name="T32" fmla="*/ 27 w 981"/>
                <a:gd name="T33" fmla="*/ 0 h 154"/>
                <a:gd name="T34" fmla="*/ 0 w 981"/>
                <a:gd name="T35" fmla="*/ 19 h 154"/>
                <a:gd name="T36" fmla="*/ 142 w 981"/>
                <a:gd name="T37" fmla="*/ 26 h 154"/>
                <a:gd name="T38" fmla="*/ 285 w 981"/>
                <a:gd name="T39" fmla="*/ 34 h 154"/>
                <a:gd name="T40" fmla="*/ 429 w 981"/>
                <a:gd name="T41" fmla="*/ 44 h 154"/>
                <a:gd name="T42" fmla="*/ 566 w 981"/>
                <a:gd name="T43" fmla="*/ 58 h 154"/>
                <a:gd name="T44" fmla="*/ 630 w 981"/>
                <a:gd name="T45" fmla="*/ 65 h 154"/>
                <a:gd name="T46" fmla="*/ 692 w 981"/>
                <a:gd name="T47" fmla="*/ 73 h 154"/>
                <a:gd name="T48" fmla="*/ 751 w 981"/>
                <a:gd name="T49" fmla="*/ 83 h 154"/>
                <a:gd name="T50" fmla="*/ 807 w 981"/>
                <a:gd name="T51" fmla="*/ 95 h 154"/>
                <a:gd name="T52" fmla="*/ 858 w 981"/>
                <a:gd name="T53" fmla="*/ 107 h 154"/>
                <a:gd name="T54" fmla="*/ 903 w 981"/>
                <a:gd name="T55" fmla="*/ 120 h 154"/>
                <a:gd name="T56" fmla="*/ 925 w 981"/>
                <a:gd name="T57" fmla="*/ 129 h 154"/>
                <a:gd name="T58" fmla="*/ 945 w 981"/>
                <a:gd name="T59" fmla="*/ 137 h 154"/>
                <a:gd name="T60" fmla="*/ 964 w 981"/>
                <a:gd name="T61" fmla="*/ 146 h 154"/>
                <a:gd name="T62" fmla="*/ 981 w 981"/>
                <a:gd name="T63" fmla="*/ 154 h 15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81" h="154">
                  <a:moveTo>
                    <a:pt x="981" y="154"/>
                  </a:moveTo>
                  <a:lnTo>
                    <a:pt x="971" y="146"/>
                  </a:lnTo>
                  <a:lnTo>
                    <a:pt x="959" y="139"/>
                  </a:lnTo>
                  <a:lnTo>
                    <a:pt x="945" y="132"/>
                  </a:lnTo>
                  <a:lnTo>
                    <a:pt x="930" y="124"/>
                  </a:lnTo>
                  <a:lnTo>
                    <a:pt x="896" y="112"/>
                  </a:lnTo>
                  <a:lnTo>
                    <a:pt x="858" y="98"/>
                  </a:lnTo>
                  <a:lnTo>
                    <a:pt x="814" y="87"/>
                  </a:lnTo>
                  <a:lnTo>
                    <a:pt x="765" y="77"/>
                  </a:lnTo>
                  <a:lnTo>
                    <a:pt x="711" y="66"/>
                  </a:lnTo>
                  <a:lnTo>
                    <a:pt x="652" y="56"/>
                  </a:lnTo>
                  <a:lnTo>
                    <a:pt x="588" y="48"/>
                  </a:lnTo>
                  <a:lnTo>
                    <a:pt x="520" y="39"/>
                  </a:lnTo>
                  <a:lnTo>
                    <a:pt x="447" y="31"/>
                  </a:lnTo>
                  <a:lnTo>
                    <a:pt x="371" y="24"/>
                  </a:lnTo>
                  <a:lnTo>
                    <a:pt x="206" y="12"/>
                  </a:lnTo>
                  <a:lnTo>
                    <a:pt x="27" y="0"/>
                  </a:lnTo>
                  <a:lnTo>
                    <a:pt x="0" y="19"/>
                  </a:lnTo>
                  <a:lnTo>
                    <a:pt x="142" y="26"/>
                  </a:lnTo>
                  <a:lnTo>
                    <a:pt x="285" y="34"/>
                  </a:lnTo>
                  <a:lnTo>
                    <a:pt x="429" y="44"/>
                  </a:lnTo>
                  <a:lnTo>
                    <a:pt x="566" y="58"/>
                  </a:lnTo>
                  <a:lnTo>
                    <a:pt x="630" y="65"/>
                  </a:lnTo>
                  <a:lnTo>
                    <a:pt x="692" y="73"/>
                  </a:lnTo>
                  <a:lnTo>
                    <a:pt x="751" y="83"/>
                  </a:lnTo>
                  <a:lnTo>
                    <a:pt x="807" y="95"/>
                  </a:lnTo>
                  <a:lnTo>
                    <a:pt x="858" y="107"/>
                  </a:lnTo>
                  <a:lnTo>
                    <a:pt x="903" y="120"/>
                  </a:lnTo>
                  <a:lnTo>
                    <a:pt x="925" y="129"/>
                  </a:lnTo>
                  <a:lnTo>
                    <a:pt x="945" y="137"/>
                  </a:lnTo>
                  <a:lnTo>
                    <a:pt x="964" y="146"/>
                  </a:lnTo>
                  <a:lnTo>
                    <a:pt x="981" y="15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52" name="Freeform 662">
              <a:extLst>
                <a:ext uri="{FF2B5EF4-FFF2-40B4-BE49-F238E27FC236}">
                  <a16:creationId xmlns:a16="http://schemas.microsoft.com/office/drawing/2014/main" id="{D2D95407-D9B7-4745-A0A0-40A47D0ED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1757"/>
              <a:ext cx="348" cy="59"/>
            </a:xfrm>
            <a:custGeom>
              <a:avLst/>
              <a:gdLst>
                <a:gd name="T0" fmla="*/ 348 w 348"/>
                <a:gd name="T1" fmla="*/ 59 h 59"/>
                <a:gd name="T2" fmla="*/ 344 w 348"/>
                <a:gd name="T3" fmla="*/ 52 h 59"/>
                <a:gd name="T4" fmla="*/ 339 w 348"/>
                <a:gd name="T5" fmla="*/ 47 h 59"/>
                <a:gd name="T6" fmla="*/ 329 w 348"/>
                <a:gd name="T7" fmla="*/ 42 h 59"/>
                <a:gd name="T8" fmla="*/ 317 w 348"/>
                <a:gd name="T9" fmla="*/ 37 h 59"/>
                <a:gd name="T10" fmla="*/ 285 w 348"/>
                <a:gd name="T11" fmla="*/ 27 h 59"/>
                <a:gd name="T12" fmla="*/ 245 w 348"/>
                <a:gd name="T13" fmla="*/ 18 h 59"/>
                <a:gd name="T14" fmla="*/ 196 w 348"/>
                <a:gd name="T15" fmla="*/ 11 h 59"/>
                <a:gd name="T16" fmla="*/ 140 w 348"/>
                <a:gd name="T17" fmla="*/ 6 h 59"/>
                <a:gd name="T18" fmla="*/ 81 w 348"/>
                <a:gd name="T19" fmla="*/ 1 h 59"/>
                <a:gd name="T20" fmla="*/ 18 w 348"/>
                <a:gd name="T21" fmla="*/ 0 h 59"/>
                <a:gd name="T22" fmla="*/ 0 w 348"/>
                <a:gd name="T23" fmla="*/ 3 h 59"/>
                <a:gd name="T24" fmla="*/ 45 w 348"/>
                <a:gd name="T25" fmla="*/ 8 h 59"/>
                <a:gd name="T26" fmla="*/ 98 w 348"/>
                <a:gd name="T27" fmla="*/ 13 h 59"/>
                <a:gd name="T28" fmla="*/ 152 w 348"/>
                <a:gd name="T29" fmla="*/ 18 h 59"/>
                <a:gd name="T30" fmla="*/ 204 w 348"/>
                <a:gd name="T31" fmla="*/ 23 h 59"/>
                <a:gd name="T32" fmla="*/ 253 w 348"/>
                <a:gd name="T33" fmla="*/ 30 h 59"/>
                <a:gd name="T34" fmla="*/ 295 w 348"/>
                <a:gd name="T35" fmla="*/ 38 h 59"/>
                <a:gd name="T36" fmla="*/ 314 w 348"/>
                <a:gd name="T37" fmla="*/ 42 h 59"/>
                <a:gd name="T38" fmla="*/ 327 w 348"/>
                <a:gd name="T39" fmla="*/ 47 h 59"/>
                <a:gd name="T40" fmla="*/ 339 w 348"/>
                <a:gd name="T41" fmla="*/ 54 h 59"/>
                <a:gd name="T42" fmla="*/ 348 w 348"/>
                <a:gd name="T43" fmla="*/ 59 h 5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8" h="59">
                  <a:moveTo>
                    <a:pt x="348" y="59"/>
                  </a:moveTo>
                  <a:lnTo>
                    <a:pt x="344" y="52"/>
                  </a:lnTo>
                  <a:lnTo>
                    <a:pt x="339" y="47"/>
                  </a:lnTo>
                  <a:lnTo>
                    <a:pt x="329" y="42"/>
                  </a:lnTo>
                  <a:lnTo>
                    <a:pt x="317" y="37"/>
                  </a:lnTo>
                  <a:lnTo>
                    <a:pt x="285" y="27"/>
                  </a:lnTo>
                  <a:lnTo>
                    <a:pt x="245" y="18"/>
                  </a:lnTo>
                  <a:lnTo>
                    <a:pt x="196" y="11"/>
                  </a:lnTo>
                  <a:lnTo>
                    <a:pt x="140" y="6"/>
                  </a:lnTo>
                  <a:lnTo>
                    <a:pt x="81" y="1"/>
                  </a:lnTo>
                  <a:lnTo>
                    <a:pt x="18" y="0"/>
                  </a:lnTo>
                  <a:lnTo>
                    <a:pt x="0" y="3"/>
                  </a:lnTo>
                  <a:lnTo>
                    <a:pt x="45" y="8"/>
                  </a:lnTo>
                  <a:lnTo>
                    <a:pt x="98" y="13"/>
                  </a:lnTo>
                  <a:lnTo>
                    <a:pt x="152" y="18"/>
                  </a:lnTo>
                  <a:lnTo>
                    <a:pt x="204" y="23"/>
                  </a:lnTo>
                  <a:lnTo>
                    <a:pt x="253" y="30"/>
                  </a:lnTo>
                  <a:lnTo>
                    <a:pt x="295" y="38"/>
                  </a:lnTo>
                  <a:lnTo>
                    <a:pt x="314" y="42"/>
                  </a:lnTo>
                  <a:lnTo>
                    <a:pt x="327" y="47"/>
                  </a:lnTo>
                  <a:lnTo>
                    <a:pt x="339" y="54"/>
                  </a:lnTo>
                  <a:lnTo>
                    <a:pt x="348" y="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53" name="Freeform 663">
              <a:extLst>
                <a:ext uri="{FF2B5EF4-FFF2-40B4-BE49-F238E27FC236}">
                  <a16:creationId xmlns:a16="http://schemas.microsoft.com/office/drawing/2014/main" id="{5EB103F5-3683-4022-A5D3-6DD9D97C0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130"/>
              <a:ext cx="1074" cy="139"/>
            </a:xfrm>
            <a:custGeom>
              <a:avLst/>
              <a:gdLst>
                <a:gd name="T0" fmla="*/ 1070 w 1074"/>
                <a:gd name="T1" fmla="*/ 139 h 139"/>
                <a:gd name="T2" fmla="*/ 1072 w 1074"/>
                <a:gd name="T3" fmla="*/ 137 h 139"/>
                <a:gd name="T4" fmla="*/ 1074 w 1074"/>
                <a:gd name="T5" fmla="*/ 137 h 139"/>
                <a:gd name="T6" fmla="*/ 1062 w 1074"/>
                <a:gd name="T7" fmla="*/ 128 h 139"/>
                <a:gd name="T8" fmla="*/ 1050 w 1074"/>
                <a:gd name="T9" fmla="*/ 122 h 139"/>
                <a:gd name="T10" fmla="*/ 1035 w 1074"/>
                <a:gd name="T11" fmla="*/ 113 h 139"/>
                <a:gd name="T12" fmla="*/ 1020 w 1074"/>
                <a:gd name="T13" fmla="*/ 107 h 139"/>
                <a:gd name="T14" fmla="*/ 984 w 1074"/>
                <a:gd name="T15" fmla="*/ 95 h 139"/>
                <a:gd name="T16" fmla="*/ 942 w 1074"/>
                <a:gd name="T17" fmla="*/ 83 h 139"/>
                <a:gd name="T18" fmla="*/ 895 w 1074"/>
                <a:gd name="T19" fmla="*/ 71 h 139"/>
                <a:gd name="T20" fmla="*/ 842 w 1074"/>
                <a:gd name="T21" fmla="*/ 61 h 139"/>
                <a:gd name="T22" fmla="*/ 787 w 1074"/>
                <a:gd name="T23" fmla="*/ 52 h 139"/>
                <a:gd name="T24" fmla="*/ 724 w 1074"/>
                <a:gd name="T25" fmla="*/ 44 h 139"/>
                <a:gd name="T26" fmla="*/ 658 w 1074"/>
                <a:gd name="T27" fmla="*/ 37 h 139"/>
                <a:gd name="T28" fmla="*/ 587 w 1074"/>
                <a:gd name="T29" fmla="*/ 30 h 139"/>
                <a:gd name="T30" fmla="*/ 513 w 1074"/>
                <a:gd name="T31" fmla="*/ 24 h 139"/>
                <a:gd name="T32" fmla="*/ 435 w 1074"/>
                <a:gd name="T33" fmla="*/ 19 h 139"/>
                <a:gd name="T34" fmla="*/ 270 w 1074"/>
                <a:gd name="T35" fmla="*/ 8 h 139"/>
                <a:gd name="T36" fmla="*/ 91 w 1074"/>
                <a:gd name="T37" fmla="*/ 0 h 139"/>
                <a:gd name="T38" fmla="*/ 0 w 1074"/>
                <a:gd name="T39" fmla="*/ 63 h 139"/>
                <a:gd name="T40" fmla="*/ 121 w 1074"/>
                <a:gd name="T41" fmla="*/ 56 h 139"/>
                <a:gd name="T42" fmla="*/ 263 w 1074"/>
                <a:gd name="T43" fmla="*/ 52 h 139"/>
                <a:gd name="T44" fmla="*/ 341 w 1074"/>
                <a:gd name="T45" fmla="*/ 51 h 139"/>
                <a:gd name="T46" fmla="*/ 420 w 1074"/>
                <a:gd name="T47" fmla="*/ 51 h 139"/>
                <a:gd name="T48" fmla="*/ 500 w 1074"/>
                <a:gd name="T49" fmla="*/ 51 h 139"/>
                <a:gd name="T50" fmla="*/ 579 w 1074"/>
                <a:gd name="T51" fmla="*/ 54 h 139"/>
                <a:gd name="T52" fmla="*/ 658 w 1074"/>
                <a:gd name="T53" fmla="*/ 58 h 139"/>
                <a:gd name="T54" fmla="*/ 734 w 1074"/>
                <a:gd name="T55" fmla="*/ 63 h 139"/>
                <a:gd name="T56" fmla="*/ 805 w 1074"/>
                <a:gd name="T57" fmla="*/ 69 h 139"/>
                <a:gd name="T58" fmla="*/ 873 w 1074"/>
                <a:gd name="T59" fmla="*/ 79 h 139"/>
                <a:gd name="T60" fmla="*/ 905 w 1074"/>
                <a:gd name="T61" fmla="*/ 85 h 139"/>
                <a:gd name="T62" fmla="*/ 933 w 1074"/>
                <a:gd name="T63" fmla="*/ 90 h 139"/>
                <a:gd name="T64" fmla="*/ 962 w 1074"/>
                <a:gd name="T65" fmla="*/ 96 h 139"/>
                <a:gd name="T66" fmla="*/ 987 w 1074"/>
                <a:gd name="T67" fmla="*/ 103 h 139"/>
                <a:gd name="T68" fmla="*/ 1013 w 1074"/>
                <a:gd name="T69" fmla="*/ 112 h 139"/>
                <a:gd name="T70" fmla="*/ 1035 w 1074"/>
                <a:gd name="T71" fmla="*/ 120 h 139"/>
                <a:gd name="T72" fmla="*/ 1053 w 1074"/>
                <a:gd name="T73" fmla="*/ 130 h 139"/>
                <a:gd name="T74" fmla="*/ 1070 w 1074"/>
                <a:gd name="T75" fmla="*/ 139 h 13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74" h="139">
                  <a:moveTo>
                    <a:pt x="1070" y="139"/>
                  </a:moveTo>
                  <a:lnTo>
                    <a:pt x="1072" y="137"/>
                  </a:lnTo>
                  <a:lnTo>
                    <a:pt x="1074" y="137"/>
                  </a:lnTo>
                  <a:lnTo>
                    <a:pt x="1062" y="128"/>
                  </a:lnTo>
                  <a:lnTo>
                    <a:pt x="1050" y="122"/>
                  </a:lnTo>
                  <a:lnTo>
                    <a:pt x="1035" y="113"/>
                  </a:lnTo>
                  <a:lnTo>
                    <a:pt x="1020" y="107"/>
                  </a:lnTo>
                  <a:lnTo>
                    <a:pt x="984" y="95"/>
                  </a:lnTo>
                  <a:lnTo>
                    <a:pt x="942" y="83"/>
                  </a:lnTo>
                  <a:lnTo>
                    <a:pt x="895" y="71"/>
                  </a:lnTo>
                  <a:lnTo>
                    <a:pt x="842" y="61"/>
                  </a:lnTo>
                  <a:lnTo>
                    <a:pt x="787" y="52"/>
                  </a:lnTo>
                  <a:lnTo>
                    <a:pt x="724" y="44"/>
                  </a:lnTo>
                  <a:lnTo>
                    <a:pt x="658" y="37"/>
                  </a:lnTo>
                  <a:lnTo>
                    <a:pt x="587" y="30"/>
                  </a:lnTo>
                  <a:lnTo>
                    <a:pt x="513" y="24"/>
                  </a:lnTo>
                  <a:lnTo>
                    <a:pt x="435" y="19"/>
                  </a:lnTo>
                  <a:lnTo>
                    <a:pt x="270" y="8"/>
                  </a:lnTo>
                  <a:lnTo>
                    <a:pt x="91" y="0"/>
                  </a:lnTo>
                  <a:lnTo>
                    <a:pt x="0" y="63"/>
                  </a:lnTo>
                  <a:lnTo>
                    <a:pt x="121" y="56"/>
                  </a:lnTo>
                  <a:lnTo>
                    <a:pt x="263" y="52"/>
                  </a:lnTo>
                  <a:lnTo>
                    <a:pt x="341" y="51"/>
                  </a:lnTo>
                  <a:lnTo>
                    <a:pt x="420" y="51"/>
                  </a:lnTo>
                  <a:lnTo>
                    <a:pt x="500" y="51"/>
                  </a:lnTo>
                  <a:lnTo>
                    <a:pt x="579" y="54"/>
                  </a:lnTo>
                  <a:lnTo>
                    <a:pt x="658" y="58"/>
                  </a:lnTo>
                  <a:lnTo>
                    <a:pt x="734" y="63"/>
                  </a:lnTo>
                  <a:lnTo>
                    <a:pt x="805" y="69"/>
                  </a:lnTo>
                  <a:lnTo>
                    <a:pt x="873" y="79"/>
                  </a:lnTo>
                  <a:lnTo>
                    <a:pt x="905" y="85"/>
                  </a:lnTo>
                  <a:lnTo>
                    <a:pt x="933" y="90"/>
                  </a:lnTo>
                  <a:lnTo>
                    <a:pt x="962" y="96"/>
                  </a:lnTo>
                  <a:lnTo>
                    <a:pt x="987" y="103"/>
                  </a:lnTo>
                  <a:lnTo>
                    <a:pt x="1013" y="112"/>
                  </a:lnTo>
                  <a:lnTo>
                    <a:pt x="1035" y="120"/>
                  </a:lnTo>
                  <a:lnTo>
                    <a:pt x="1053" y="130"/>
                  </a:lnTo>
                  <a:lnTo>
                    <a:pt x="1070" y="139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54" name="Freeform 664">
              <a:extLst>
                <a:ext uri="{FF2B5EF4-FFF2-40B4-BE49-F238E27FC236}">
                  <a16:creationId xmlns:a16="http://schemas.microsoft.com/office/drawing/2014/main" id="{AF3CEE49-EF73-458A-82B6-5AF87CA56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760"/>
              <a:ext cx="428" cy="57"/>
            </a:xfrm>
            <a:custGeom>
              <a:avLst/>
              <a:gdLst>
                <a:gd name="T0" fmla="*/ 426 w 428"/>
                <a:gd name="T1" fmla="*/ 57 h 57"/>
                <a:gd name="T2" fmla="*/ 426 w 428"/>
                <a:gd name="T3" fmla="*/ 56 h 57"/>
                <a:gd name="T4" fmla="*/ 428 w 428"/>
                <a:gd name="T5" fmla="*/ 56 h 57"/>
                <a:gd name="T6" fmla="*/ 422 w 428"/>
                <a:gd name="T7" fmla="*/ 51 h 57"/>
                <a:gd name="T8" fmla="*/ 416 w 428"/>
                <a:gd name="T9" fmla="*/ 44 h 57"/>
                <a:gd name="T10" fmla="*/ 404 w 428"/>
                <a:gd name="T11" fmla="*/ 39 h 57"/>
                <a:gd name="T12" fmla="*/ 389 w 428"/>
                <a:gd name="T13" fmla="*/ 34 h 57"/>
                <a:gd name="T14" fmla="*/ 352 w 428"/>
                <a:gd name="T15" fmla="*/ 25 h 57"/>
                <a:gd name="T16" fmla="*/ 306 w 428"/>
                <a:gd name="T17" fmla="*/ 17 h 57"/>
                <a:gd name="T18" fmla="*/ 252 w 428"/>
                <a:gd name="T19" fmla="*/ 10 h 57"/>
                <a:gd name="T20" fmla="*/ 195 w 428"/>
                <a:gd name="T21" fmla="*/ 5 h 57"/>
                <a:gd name="T22" fmla="*/ 135 w 428"/>
                <a:gd name="T23" fmla="*/ 2 h 57"/>
                <a:gd name="T24" fmla="*/ 76 w 428"/>
                <a:gd name="T25" fmla="*/ 0 h 57"/>
                <a:gd name="T26" fmla="*/ 0 w 428"/>
                <a:gd name="T27" fmla="*/ 15 h 57"/>
                <a:gd name="T28" fmla="*/ 44 w 428"/>
                <a:gd name="T29" fmla="*/ 12 h 57"/>
                <a:gd name="T30" fmla="*/ 103 w 428"/>
                <a:gd name="T31" fmla="*/ 12 h 57"/>
                <a:gd name="T32" fmla="*/ 171 w 428"/>
                <a:gd name="T33" fmla="*/ 13 h 57"/>
                <a:gd name="T34" fmla="*/ 240 w 428"/>
                <a:gd name="T35" fmla="*/ 17 h 57"/>
                <a:gd name="T36" fmla="*/ 274 w 428"/>
                <a:gd name="T37" fmla="*/ 19 h 57"/>
                <a:gd name="T38" fmla="*/ 306 w 428"/>
                <a:gd name="T39" fmla="*/ 22 h 57"/>
                <a:gd name="T40" fmla="*/ 336 w 428"/>
                <a:gd name="T41" fmla="*/ 27 h 57"/>
                <a:gd name="T42" fmla="*/ 363 w 428"/>
                <a:gd name="T43" fmla="*/ 30 h 57"/>
                <a:gd name="T44" fmla="*/ 385 w 428"/>
                <a:gd name="T45" fmla="*/ 37 h 57"/>
                <a:gd name="T46" fmla="*/ 404 w 428"/>
                <a:gd name="T47" fmla="*/ 42 h 57"/>
                <a:gd name="T48" fmla="*/ 412 w 428"/>
                <a:gd name="T49" fmla="*/ 46 h 57"/>
                <a:gd name="T50" fmla="*/ 417 w 428"/>
                <a:gd name="T51" fmla="*/ 49 h 57"/>
                <a:gd name="T52" fmla="*/ 422 w 428"/>
                <a:gd name="T53" fmla="*/ 52 h 57"/>
                <a:gd name="T54" fmla="*/ 426 w 428"/>
                <a:gd name="T55" fmla="*/ 57 h 5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28" h="57">
                  <a:moveTo>
                    <a:pt x="426" y="57"/>
                  </a:moveTo>
                  <a:lnTo>
                    <a:pt x="426" y="56"/>
                  </a:lnTo>
                  <a:lnTo>
                    <a:pt x="428" y="56"/>
                  </a:lnTo>
                  <a:lnTo>
                    <a:pt x="422" y="51"/>
                  </a:lnTo>
                  <a:lnTo>
                    <a:pt x="416" y="44"/>
                  </a:lnTo>
                  <a:lnTo>
                    <a:pt x="404" y="39"/>
                  </a:lnTo>
                  <a:lnTo>
                    <a:pt x="389" y="34"/>
                  </a:lnTo>
                  <a:lnTo>
                    <a:pt x="352" y="25"/>
                  </a:lnTo>
                  <a:lnTo>
                    <a:pt x="306" y="17"/>
                  </a:lnTo>
                  <a:lnTo>
                    <a:pt x="252" y="10"/>
                  </a:lnTo>
                  <a:lnTo>
                    <a:pt x="195" y="5"/>
                  </a:lnTo>
                  <a:lnTo>
                    <a:pt x="135" y="2"/>
                  </a:lnTo>
                  <a:lnTo>
                    <a:pt x="76" y="0"/>
                  </a:lnTo>
                  <a:lnTo>
                    <a:pt x="0" y="15"/>
                  </a:lnTo>
                  <a:lnTo>
                    <a:pt x="44" y="12"/>
                  </a:lnTo>
                  <a:lnTo>
                    <a:pt x="103" y="12"/>
                  </a:lnTo>
                  <a:lnTo>
                    <a:pt x="171" y="13"/>
                  </a:lnTo>
                  <a:lnTo>
                    <a:pt x="240" y="17"/>
                  </a:lnTo>
                  <a:lnTo>
                    <a:pt x="274" y="19"/>
                  </a:lnTo>
                  <a:lnTo>
                    <a:pt x="306" y="22"/>
                  </a:lnTo>
                  <a:lnTo>
                    <a:pt x="336" y="27"/>
                  </a:lnTo>
                  <a:lnTo>
                    <a:pt x="363" y="30"/>
                  </a:lnTo>
                  <a:lnTo>
                    <a:pt x="385" y="37"/>
                  </a:lnTo>
                  <a:lnTo>
                    <a:pt x="404" y="42"/>
                  </a:lnTo>
                  <a:lnTo>
                    <a:pt x="412" y="46"/>
                  </a:lnTo>
                  <a:lnTo>
                    <a:pt x="417" y="49"/>
                  </a:lnTo>
                  <a:lnTo>
                    <a:pt x="422" y="52"/>
                  </a:lnTo>
                  <a:lnTo>
                    <a:pt x="426" y="57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55" name="Freeform 665">
              <a:extLst>
                <a:ext uri="{FF2B5EF4-FFF2-40B4-BE49-F238E27FC236}">
                  <a16:creationId xmlns:a16="http://schemas.microsoft.com/office/drawing/2014/main" id="{221E2A94-9CCB-4BD5-87EB-04A1D6FFE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191"/>
              <a:ext cx="1197" cy="93"/>
            </a:xfrm>
            <a:custGeom>
              <a:avLst/>
              <a:gdLst>
                <a:gd name="T0" fmla="*/ 1180 w 1197"/>
                <a:gd name="T1" fmla="*/ 91 h 93"/>
                <a:gd name="T2" fmla="*/ 1197 w 1197"/>
                <a:gd name="T3" fmla="*/ 83 h 93"/>
                <a:gd name="T4" fmla="*/ 1177 w 1197"/>
                <a:gd name="T5" fmla="*/ 73 h 93"/>
                <a:gd name="T6" fmla="*/ 1155 w 1197"/>
                <a:gd name="T7" fmla="*/ 62 h 93"/>
                <a:gd name="T8" fmla="*/ 1131 w 1197"/>
                <a:gd name="T9" fmla="*/ 54 h 93"/>
                <a:gd name="T10" fmla="*/ 1106 w 1197"/>
                <a:gd name="T11" fmla="*/ 46 h 93"/>
                <a:gd name="T12" fmla="*/ 1079 w 1197"/>
                <a:gd name="T13" fmla="*/ 39 h 93"/>
                <a:gd name="T14" fmla="*/ 1049 w 1197"/>
                <a:gd name="T15" fmla="*/ 32 h 93"/>
                <a:gd name="T16" fmla="*/ 1018 w 1197"/>
                <a:gd name="T17" fmla="*/ 27 h 93"/>
                <a:gd name="T18" fmla="*/ 986 w 1197"/>
                <a:gd name="T19" fmla="*/ 22 h 93"/>
                <a:gd name="T20" fmla="*/ 917 w 1197"/>
                <a:gd name="T21" fmla="*/ 13 h 93"/>
                <a:gd name="T22" fmla="*/ 844 w 1197"/>
                <a:gd name="T23" fmla="*/ 7 h 93"/>
                <a:gd name="T24" fmla="*/ 768 w 1197"/>
                <a:gd name="T25" fmla="*/ 3 h 93"/>
                <a:gd name="T26" fmla="*/ 691 w 1197"/>
                <a:gd name="T27" fmla="*/ 0 h 93"/>
                <a:gd name="T28" fmla="*/ 611 w 1197"/>
                <a:gd name="T29" fmla="*/ 0 h 93"/>
                <a:gd name="T30" fmla="*/ 532 w 1197"/>
                <a:gd name="T31" fmla="*/ 0 h 93"/>
                <a:gd name="T32" fmla="*/ 453 w 1197"/>
                <a:gd name="T33" fmla="*/ 2 h 93"/>
                <a:gd name="T34" fmla="*/ 377 w 1197"/>
                <a:gd name="T35" fmla="*/ 5 h 93"/>
                <a:gd name="T36" fmla="*/ 235 w 1197"/>
                <a:gd name="T37" fmla="*/ 12 h 93"/>
                <a:gd name="T38" fmla="*/ 111 w 1197"/>
                <a:gd name="T39" fmla="*/ 17 h 93"/>
                <a:gd name="T40" fmla="*/ 0 w 1197"/>
                <a:gd name="T41" fmla="*/ 93 h 93"/>
                <a:gd name="T42" fmla="*/ 56 w 1197"/>
                <a:gd name="T43" fmla="*/ 84 h 93"/>
                <a:gd name="T44" fmla="*/ 120 w 1197"/>
                <a:gd name="T45" fmla="*/ 74 h 93"/>
                <a:gd name="T46" fmla="*/ 193 w 1197"/>
                <a:gd name="T47" fmla="*/ 66 h 93"/>
                <a:gd name="T48" fmla="*/ 270 w 1197"/>
                <a:gd name="T49" fmla="*/ 57 h 93"/>
                <a:gd name="T50" fmla="*/ 355 w 1197"/>
                <a:gd name="T51" fmla="*/ 49 h 93"/>
                <a:gd name="T52" fmla="*/ 442 w 1197"/>
                <a:gd name="T53" fmla="*/ 42 h 93"/>
                <a:gd name="T54" fmla="*/ 532 w 1197"/>
                <a:gd name="T55" fmla="*/ 37 h 93"/>
                <a:gd name="T56" fmla="*/ 621 w 1197"/>
                <a:gd name="T57" fmla="*/ 32 h 93"/>
                <a:gd name="T58" fmla="*/ 709 w 1197"/>
                <a:gd name="T59" fmla="*/ 30 h 93"/>
                <a:gd name="T60" fmla="*/ 797 w 1197"/>
                <a:gd name="T61" fmla="*/ 30 h 93"/>
                <a:gd name="T62" fmla="*/ 878 w 1197"/>
                <a:gd name="T63" fmla="*/ 32 h 93"/>
                <a:gd name="T64" fmla="*/ 956 w 1197"/>
                <a:gd name="T65" fmla="*/ 37 h 93"/>
                <a:gd name="T66" fmla="*/ 993 w 1197"/>
                <a:gd name="T67" fmla="*/ 40 h 93"/>
                <a:gd name="T68" fmla="*/ 1027 w 1197"/>
                <a:gd name="T69" fmla="*/ 46 h 93"/>
                <a:gd name="T70" fmla="*/ 1059 w 1197"/>
                <a:gd name="T71" fmla="*/ 51 h 93"/>
                <a:gd name="T72" fmla="*/ 1087 w 1197"/>
                <a:gd name="T73" fmla="*/ 57 h 93"/>
                <a:gd name="T74" fmla="*/ 1116 w 1197"/>
                <a:gd name="T75" fmla="*/ 64 h 93"/>
                <a:gd name="T76" fmla="*/ 1140 w 1197"/>
                <a:gd name="T77" fmla="*/ 73 h 93"/>
                <a:gd name="T78" fmla="*/ 1162 w 1197"/>
                <a:gd name="T79" fmla="*/ 81 h 93"/>
                <a:gd name="T80" fmla="*/ 1180 w 1197"/>
                <a:gd name="T81" fmla="*/ 91 h 9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197" h="93">
                  <a:moveTo>
                    <a:pt x="1180" y="91"/>
                  </a:moveTo>
                  <a:lnTo>
                    <a:pt x="1197" y="83"/>
                  </a:lnTo>
                  <a:lnTo>
                    <a:pt x="1177" y="73"/>
                  </a:lnTo>
                  <a:lnTo>
                    <a:pt x="1155" y="62"/>
                  </a:lnTo>
                  <a:lnTo>
                    <a:pt x="1131" y="54"/>
                  </a:lnTo>
                  <a:lnTo>
                    <a:pt x="1106" y="46"/>
                  </a:lnTo>
                  <a:lnTo>
                    <a:pt x="1079" y="39"/>
                  </a:lnTo>
                  <a:lnTo>
                    <a:pt x="1049" y="32"/>
                  </a:lnTo>
                  <a:lnTo>
                    <a:pt x="1018" y="27"/>
                  </a:lnTo>
                  <a:lnTo>
                    <a:pt x="986" y="22"/>
                  </a:lnTo>
                  <a:lnTo>
                    <a:pt x="917" y="13"/>
                  </a:lnTo>
                  <a:lnTo>
                    <a:pt x="844" y="7"/>
                  </a:lnTo>
                  <a:lnTo>
                    <a:pt x="768" y="3"/>
                  </a:lnTo>
                  <a:lnTo>
                    <a:pt x="691" y="0"/>
                  </a:lnTo>
                  <a:lnTo>
                    <a:pt x="611" y="0"/>
                  </a:lnTo>
                  <a:lnTo>
                    <a:pt x="532" y="0"/>
                  </a:lnTo>
                  <a:lnTo>
                    <a:pt x="453" y="2"/>
                  </a:lnTo>
                  <a:lnTo>
                    <a:pt x="377" y="5"/>
                  </a:lnTo>
                  <a:lnTo>
                    <a:pt x="235" y="12"/>
                  </a:lnTo>
                  <a:lnTo>
                    <a:pt x="111" y="17"/>
                  </a:lnTo>
                  <a:lnTo>
                    <a:pt x="0" y="93"/>
                  </a:lnTo>
                  <a:lnTo>
                    <a:pt x="56" y="84"/>
                  </a:lnTo>
                  <a:lnTo>
                    <a:pt x="120" y="74"/>
                  </a:lnTo>
                  <a:lnTo>
                    <a:pt x="193" y="66"/>
                  </a:lnTo>
                  <a:lnTo>
                    <a:pt x="270" y="57"/>
                  </a:lnTo>
                  <a:lnTo>
                    <a:pt x="355" y="49"/>
                  </a:lnTo>
                  <a:lnTo>
                    <a:pt x="442" y="42"/>
                  </a:lnTo>
                  <a:lnTo>
                    <a:pt x="532" y="37"/>
                  </a:lnTo>
                  <a:lnTo>
                    <a:pt x="621" y="32"/>
                  </a:lnTo>
                  <a:lnTo>
                    <a:pt x="709" y="30"/>
                  </a:lnTo>
                  <a:lnTo>
                    <a:pt x="797" y="30"/>
                  </a:lnTo>
                  <a:lnTo>
                    <a:pt x="878" y="32"/>
                  </a:lnTo>
                  <a:lnTo>
                    <a:pt x="956" y="37"/>
                  </a:lnTo>
                  <a:lnTo>
                    <a:pt x="993" y="40"/>
                  </a:lnTo>
                  <a:lnTo>
                    <a:pt x="1027" y="46"/>
                  </a:lnTo>
                  <a:lnTo>
                    <a:pt x="1059" y="51"/>
                  </a:lnTo>
                  <a:lnTo>
                    <a:pt x="1087" y="57"/>
                  </a:lnTo>
                  <a:lnTo>
                    <a:pt x="1116" y="64"/>
                  </a:lnTo>
                  <a:lnTo>
                    <a:pt x="1140" y="73"/>
                  </a:lnTo>
                  <a:lnTo>
                    <a:pt x="1162" y="81"/>
                  </a:lnTo>
                  <a:lnTo>
                    <a:pt x="1180" y="9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56" name="Freeform 666">
              <a:extLst>
                <a:ext uri="{FF2B5EF4-FFF2-40B4-BE49-F238E27FC236}">
                  <a16:creationId xmlns:a16="http://schemas.microsoft.com/office/drawing/2014/main" id="{3753F6D0-CC48-4FB9-8A00-90C4CB668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779"/>
              <a:ext cx="512" cy="42"/>
            </a:xfrm>
            <a:custGeom>
              <a:avLst/>
              <a:gdLst>
                <a:gd name="T0" fmla="*/ 505 w 512"/>
                <a:gd name="T1" fmla="*/ 42 h 42"/>
                <a:gd name="T2" fmla="*/ 512 w 512"/>
                <a:gd name="T3" fmla="*/ 38 h 42"/>
                <a:gd name="T4" fmla="*/ 508 w 512"/>
                <a:gd name="T5" fmla="*/ 35 h 42"/>
                <a:gd name="T6" fmla="*/ 503 w 512"/>
                <a:gd name="T7" fmla="*/ 32 h 42"/>
                <a:gd name="T8" fmla="*/ 497 w 512"/>
                <a:gd name="T9" fmla="*/ 28 h 42"/>
                <a:gd name="T10" fmla="*/ 488 w 512"/>
                <a:gd name="T11" fmla="*/ 25 h 42"/>
                <a:gd name="T12" fmla="*/ 468 w 512"/>
                <a:gd name="T13" fmla="*/ 18 h 42"/>
                <a:gd name="T14" fmla="*/ 443 w 512"/>
                <a:gd name="T15" fmla="*/ 13 h 42"/>
                <a:gd name="T16" fmla="*/ 414 w 512"/>
                <a:gd name="T17" fmla="*/ 10 h 42"/>
                <a:gd name="T18" fmla="*/ 382 w 512"/>
                <a:gd name="T19" fmla="*/ 6 h 42"/>
                <a:gd name="T20" fmla="*/ 348 w 512"/>
                <a:gd name="T21" fmla="*/ 3 h 42"/>
                <a:gd name="T22" fmla="*/ 313 w 512"/>
                <a:gd name="T23" fmla="*/ 1 h 42"/>
                <a:gd name="T24" fmla="*/ 240 w 512"/>
                <a:gd name="T25" fmla="*/ 0 h 42"/>
                <a:gd name="T26" fmla="*/ 171 w 512"/>
                <a:gd name="T27" fmla="*/ 0 h 42"/>
                <a:gd name="T28" fmla="*/ 110 w 512"/>
                <a:gd name="T29" fmla="*/ 0 h 42"/>
                <a:gd name="T30" fmla="*/ 64 w 512"/>
                <a:gd name="T31" fmla="*/ 3 h 42"/>
                <a:gd name="T32" fmla="*/ 0 w 512"/>
                <a:gd name="T33" fmla="*/ 30 h 42"/>
                <a:gd name="T34" fmla="*/ 47 w 512"/>
                <a:gd name="T35" fmla="*/ 25 h 42"/>
                <a:gd name="T36" fmla="*/ 115 w 512"/>
                <a:gd name="T37" fmla="*/ 20 h 42"/>
                <a:gd name="T38" fmla="*/ 194 w 512"/>
                <a:gd name="T39" fmla="*/ 16 h 42"/>
                <a:gd name="T40" fmla="*/ 277 w 512"/>
                <a:gd name="T41" fmla="*/ 13 h 42"/>
                <a:gd name="T42" fmla="*/ 319 w 512"/>
                <a:gd name="T43" fmla="*/ 13 h 42"/>
                <a:gd name="T44" fmla="*/ 358 w 512"/>
                <a:gd name="T45" fmla="*/ 15 h 42"/>
                <a:gd name="T46" fmla="*/ 395 w 512"/>
                <a:gd name="T47" fmla="*/ 16 h 42"/>
                <a:gd name="T48" fmla="*/ 427 w 512"/>
                <a:gd name="T49" fmla="*/ 18 h 42"/>
                <a:gd name="T50" fmla="*/ 456 w 512"/>
                <a:gd name="T51" fmla="*/ 22 h 42"/>
                <a:gd name="T52" fmla="*/ 480 w 512"/>
                <a:gd name="T53" fmla="*/ 27 h 42"/>
                <a:gd name="T54" fmla="*/ 488 w 512"/>
                <a:gd name="T55" fmla="*/ 30 h 42"/>
                <a:gd name="T56" fmla="*/ 497 w 512"/>
                <a:gd name="T57" fmla="*/ 33 h 42"/>
                <a:gd name="T58" fmla="*/ 502 w 512"/>
                <a:gd name="T59" fmla="*/ 37 h 42"/>
                <a:gd name="T60" fmla="*/ 505 w 512"/>
                <a:gd name="T61" fmla="*/ 42 h 4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12" h="42">
                  <a:moveTo>
                    <a:pt x="505" y="42"/>
                  </a:moveTo>
                  <a:lnTo>
                    <a:pt x="512" y="38"/>
                  </a:lnTo>
                  <a:lnTo>
                    <a:pt x="508" y="35"/>
                  </a:lnTo>
                  <a:lnTo>
                    <a:pt x="503" y="32"/>
                  </a:lnTo>
                  <a:lnTo>
                    <a:pt x="497" y="28"/>
                  </a:lnTo>
                  <a:lnTo>
                    <a:pt x="488" y="25"/>
                  </a:lnTo>
                  <a:lnTo>
                    <a:pt x="468" y="18"/>
                  </a:lnTo>
                  <a:lnTo>
                    <a:pt x="443" y="13"/>
                  </a:lnTo>
                  <a:lnTo>
                    <a:pt x="414" y="10"/>
                  </a:lnTo>
                  <a:lnTo>
                    <a:pt x="382" y="6"/>
                  </a:lnTo>
                  <a:lnTo>
                    <a:pt x="348" y="3"/>
                  </a:lnTo>
                  <a:lnTo>
                    <a:pt x="313" y="1"/>
                  </a:lnTo>
                  <a:lnTo>
                    <a:pt x="240" y="0"/>
                  </a:lnTo>
                  <a:lnTo>
                    <a:pt x="171" y="0"/>
                  </a:lnTo>
                  <a:lnTo>
                    <a:pt x="110" y="0"/>
                  </a:lnTo>
                  <a:lnTo>
                    <a:pt x="64" y="3"/>
                  </a:lnTo>
                  <a:lnTo>
                    <a:pt x="0" y="30"/>
                  </a:lnTo>
                  <a:lnTo>
                    <a:pt x="47" y="25"/>
                  </a:lnTo>
                  <a:lnTo>
                    <a:pt x="115" y="20"/>
                  </a:lnTo>
                  <a:lnTo>
                    <a:pt x="194" y="16"/>
                  </a:lnTo>
                  <a:lnTo>
                    <a:pt x="277" y="13"/>
                  </a:lnTo>
                  <a:lnTo>
                    <a:pt x="319" y="13"/>
                  </a:lnTo>
                  <a:lnTo>
                    <a:pt x="358" y="15"/>
                  </a:lnTo>
                  <a:lnTo>
                    <a:pt x="395" y="16"/>
                  </a:lnTo>
                  <a:lnTo>
                    <a:pt x="427" y="18"/>
                  </a:lnTo>
                  <a:lnTo>
                    <a:pt x="456" y="22"/>
                  </a:lnTo>
                  <a:lnTo>
                    <a:pt x="480" y="27"/>
                  </a:lnTo>
                  <a:lnTo>
                    <a:pt x="488" y="30"/>
                  </a:lnTo>
                  <a:lnTo>
                    <a:pt x="497" y="33"/>
                  </a:lnTo>
                  <a:lnTo>
                    <a:pt x="502" y="37"/>
                  </a:lnTo>
                  <a:lnTo>
                    <a:pt x="505" y="4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57" name="Freeform 667">
              <a:extLst>
                <a:ext uri="{FF2B5EF4-FFF2-40B4-BE49-F238E27FC236}">
                  <a16:creationId xmlns:a16="http://schemas.microsoft.com/office/drawing/2014/main" id="{BFEA4FEB-42C5-4FEF-8F18-BC051D90B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267"/>
              <a:ext cx="1869" cy="796"/>
            </a:xfrm>
            <a:custGeom>
              <a:avLst/>
              <a:gdLst>
                <a:gd name="T0" fmla="*/ 376 w 1869"/>
                <a:gd name="T1" fmla="*/ 776 h 796"/>
                <a:gd name="T2" fmla="*/ 363 w 1869"/>
                <a:gd name="T3" fmla="*/ 782 h 796"/>
                <a:gd name="T4" fmla="*/ 347 w 1869"/>
                <a:gd name="T5" fmla="*/ 787 h 796"/>
                <a:gd name="T6" fmla="*/ 332 w 1869"/>
                <a:gd name="T7" fmla="*/ 792 h 796"/>
                <a:gd name="T8" fmla="*/ 317 w 1869"/>
                <a:gd name="T9" fmla="*/ 794 h 796"/>
                <a:gd name="T10" fmla="*/ 302 w 1869"/>
                <a:gd name="T11" fmla="*/ 796 h 796"/>
                <a:gd name="T12" fmla="*/ 285 w 1869"/>
                <a:gd name="T13" fmla="*/ 796 h 796"/>
                <a:gd name="T14" fmla="*/ 268 w 1869"/>
                <a:gd name="T15" fmla="*/ 796 h 796"/>
                <a:gd name="T16" fmla="*/ 248 w 1869"/>
                <a:gd name="T17" fmla="*/ 794 h 796"/>
                <a:gd name="T18" fmla="*/ 189 w 1869"/>
                <a:gd name="T19" fmla="*/ 782 h 796"/>
                <a:gd name="T20" fmla="*/ 123 w 1869"/>
                <a:gd name="T21" fmla="*/ 771 h 796"/>
                <a:gd name="T22" fmla="*/ 59 w 1869"/>
                <a:gd name="T23" fmla="*/ 757 h 796"/>
                <a:gd name="T24" fmla="*/ 0 w 1869"/>
                <a:gd name="T25" fmla="*/ 743 h 796"/>
                <a:gd name="T26" fmla="*/ 3 w 1869"/>
                <a:gd name="T27" fmla="*/ 732 h 796"/>
                <a:gd name="T28" fmla="*/ 11 w 1869"/>
                <a:gd name="T29" fmla="*/ 720 h 796"/>
                <a:gd name="T30" fmla="*/ 23 w 1869"/>
                <a:gd name="T31" fmla="*/ 708 h 796"/>
                <a:gd name="T32" fmla="*/ 42 w 1869"/>
                <a:gd name="T33" fmla="*/ 694 h 796"/>
                <a:gd name="T34" fmla="*/ 140 w 1869"/>
                <a:gd name="T35" fmla="*/ 671 h 796"/>
                <a:gd name="T36" fmla="*/ 241 w 1869"/>
                <a:gd name="T37" fmla="*/ 644 h 796"/>
                <a:gd name="T38" fmla="*/ 346 w 1869"/>
                <a:gd name="T39" fmla="*/ 613 h 796"/>
                <a:gd name="T40" fmla="*/ 454 w 1869"/>
                <a:gd name="T41" fmla="*/ 578 h 796"/>
                <a:gd name="T42" fmla="*/ 565 w 1869"/>
                <a:gd name="T43" fmla="*/ 542 h 796"/>
                <a:gd name="T44" fmla="*/ 678 w 1869"/>
                <a:gd name="T45" fmla="*/ 502 h 796"/>
                <a:gd name="T46" fmla="*/ 792 w 1869"/>
                <a:gd name="T47" fmla="*/ 460 h 796"/>
                <a:gd name="T48" fmla="*/ 908 w 1869"/>
                <a:gd name="T49" fmla="*/ 416 h 796"/>
                <a:gd name="T50" fmla="*/ 1023 w 1869"/>
                <a:gd name="T51" fmla="*/ 368 h 796"/>
                <a:gd name="T52" fmla="*/ 1139 w 1869"/>
                <a:gd name="T53" fmla="*/ 319 h 796"/>
                <a:gd name="T54" fmla="*/ 1258 w 1869"/>
                <a:gd name="T55" fmla="*/ 269 h 796"/>
                <a:gd name="T56" fmla="*/ 1372 w 1869"/>
                <a:gd name="T57" fmla="*/ 218 h 796"/>
                <a:gd name="T58" fmla="*/ 1489 w 1869"/>
                <a:gd name="T59" fmla="*/ 164 h 796"/>
                <a:gd name="T60" fmla="*/ 1602 w 1869"/>
                <a:gd name="T61" fmla="*/ 110 h 796"/>
                <a:gd name="T62" fmla="*/ 1713 w 1869"/>
                <a:gd name="T63" fmla="*/ 56 h 796"/>
                <a:gd name="T64" fmla="*/ 1825 w 1869"/>
                <a:gd name="T65" fmla="*/ 0 h 796"/>
                <a:gd name="T66" fmla="*/ 1838 w 1869"/>
                <a:gd name="T67" fmla="*/ 5 h 796"/>
                <a:gd name="T68" fmla="*/ 1850 w 1869"/>
                <a:gd name="T69" fmla="*/ 10 h 796"/>
                <a:gd name="T70" fmla="*/ 1862 w 1869"/>
                <a:gd name="T71" fmla="*/ 17 h 796"/>
                <a:gd name="T72" fmla="*/ 1869 w 1869"/>
                <a:gd name="T73" fmla="*/ 24 h 796"/>
                <a:gd name="T74" fmla="*/ 376 w 1869"/>
                <a:gd name="T75" fmla="*/ 776 h 79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69" h="796">
                  <a:moveTo>
                    <a:pt x="376" y="776"/>
                  </a:moveTo>
                  <a:lnTo>
                    <a:pt x="363" y="782"/>
                  </a:lnTo>
                  <a:lnTo>
                    <a:pt x="347" y="787"/>
                  </a:lnTo>
                  <a:lnTo>
                    <a:pt x="332" y="792"/>
                  </a:lnTo>
                  <a:lnTo>
                    <a:pt x="317" y="794"/>
                  </a:lnTo>
                  <a:lnTo>
                    <a:pt x="302" y="796"/>
                  </a:lnTo>
                  <a:lnTo>
                    <a:pt x="285" y="796"/>
                  </a:lnTo>
                  <a:lnTo>
                    <a:pt x="268" y="796"/>
                  </a:lnTo>
                  <a:lnTo>
                    <a:pt x="248" y="794"/>
                  </a:lnTo>
                  <a:lnTo>
                    <a:pt x="189" y="782"/>
                  </a:lnTo>
                  <a:lnTo>
                    <a:pt x="123" y="771"/>
                  </a:lnTo>
                  <a:lnTo>
                    <a:pt x="59" y="757"/>
                  </a:lnTo>
                  <a:lnTo>
                    <a:pt x="0" y="743"/>
                  </a:lnTo>
                  <a:lnTo>
                    <a:pt x="3" y="732"/>
                  </a:lnTo>
                  <a:lnTo>
                    <a:pt x="11" y="720"/>
                  </a:lnTo>
                  <a:lnTo>
                    <a:pt x="23" y="708"/>
                  </a:lnTo>
                  <a:lnTo>
                    <a:pt x="42" y="694"/>
                  </a:lnTo>
                  <a:lnTo>
                    <a:pt x="140" y="671"/>
                  </a:lnTo>
                  <a:lnTo>
                    <a:pt x="241" y="644"/>
                  </a:lnTo>
                  <a:lnTo>
                    <a:pt x="346" y="613"/>
                  </a:lnTo>
                  <a:lnTo>
                    <a:pt x="454" y="578"/>
                  </a:lnTo>
                  <a:lnTo>
                    <a:pt x="565" y="542"/>
                  </a:lnTo>
                  <a:lnTo>
                    <a:pt x="678" y="502"/>
                  </a:lnTo>
                  <a:lnTo>
                    <a:pt x="792" y="460"/>
                  </a:lnTo>
                  <a:lnTo>
                    <a:pt x="908" y="416"/>
                  </a:lnTo>
                  <a:lnTo>
                    <a:pt x="1023" y="368"/>
                  </a:lnTo>
                  <a:lnTo>
                    <a:pt x="1139" y="319"/>
                  </a:lnTo>
                  <a:lnTo>
                    <a:pt x="1258" y="269"/>
                  </a:lnTo>
                  <a:lnTo>
                    <a:pt x="1372" y="218"/>
                  </a:lnTo>
                  <a:lnTo>
                    <a:pt x="1489" y="164"/>
                  </a:lnTo>
                  <a:lnTo>
                    <a:pt x="1602" y="110"/>
                  </a:lnTo>
                  <a:lnTo>
                    <a:pt x="1713" y="56"/>
                  </a:lnTo>
                  <a:lnTo>
                    <a:pt x="1825" y="0"/>
                  </a:lnTo>
                  <a:lnTo>
                    <a:pt x="1838" y="5"/>
                  </a:lnTo>
                  <a:lnTo>
                    <a:pt x="1850" y="10"/>
                  </a:lnTo>
                  <a:lnTo>
                    <a:pt x="1862" y="17"/>
                  </a:lnTo>
                  <a:lnTo>
                    <a:pt x="1869" y="24"/>
                  </a:lnTo>
                  <a:lnTo>
                    <a:pt x="376" y="776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58" name="Freeform 668">
              <a:extLst>
                <a:ext uri="{FF2B5EF4-FFF2-40B4-BE49-F238E27FC236}">
                  <a16:creationId xmlns:a16="http://schemas.microsoft.com/office/drawing/2014/main" id="{CFED1022-1547-4180-8AD7-8BB2699C3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1814"/>
              <a:ext cx="773" cy="203"/>
            </a:xfrm>
            <a:custGeom>
              <a:avLst/>
              <a:gdLst>
                <a:gd name="T0" fmla="*/ 194 w 773"/>
                <a:gd name="T1" fmla="*/ 194 h 203"/>
                <a:gd name="T2" fmla="*/ 174 w 773"/>
                <a:gd name="T3" fmla="*/ 198 h 203"/>
                <a:gd name="T4" fmla="*/ 145 w 773"/>
                <a:gd name="T5" fmla="*/ 201 h 203"/>
                <a:gd name="T6" fmla="*/ 115 w 773"/>
                <a:gd name="T7" fmla="*/ 203 h 203"/>
                <a:gd name="T8" fmla="*/ 96 w 773"/>
                <a:gd name="T9" fmla="*/ 203 h 203"/>
                <a:gd name="T10" fmla="*/ 73 w 773"/>
                <a:gd name="T11" fmla="*/ 201 h 203"/>
                <a:gd name="T12" fmla="*/ 46 w 773"/>
                <a:gd name="T13" fmla="*/ 199 h 203"/>
                <a:gd name="T14" fmla="*/ 20 w 773"/>
                <a:gd name="T15" fmla="*/ 196 h 203"/>
                <a:gd name="T16" fmla="*/ 0 w 773"/>
                <a:gd name="T17" fmla="*/ 193 h 203"/>
                <a:gd name="T18" fmla="*/ 0 w 773"/>
                <a:gd name="T19" fmla="*/ 191 h 203"/>
                <a:gd name="T20" fmla="*/ 0 w 773"/>
                <a:gd name="T21" fmla="*/ 189 h 203"/>
                <a:gd name="T22" fmla="*/ 3 w 773"/>
                <a:gd name="T23" fmla="*/ 186 h 203"/>
                <a:gd name="T24" fmla="*/ 10 w 773"/>
                <a:gd name="T25" fmla="*/ 183 h 203"/>
                <a:gd name="T26" fmla="*/ 86 w 773"/>
                <a:gd name="T27" fmla="*/ 171 h 203"/>
                <a:gd name="T28" fmla="*/ 172 w 773"/>
                <a:gd name="T29" fmla="*/ 156 h 203"/>
                <a:gd name="T30" fmla="*/ 265 w 773"/>
                <a:gd name="T31" fmla="*/ 135 h 203"/>
                <a:gd name="T32" fmla="*/ 365 w 773"/>
                <a:gd name="T33" fmla="*/ 112 h 203"/>
                <a:gd name="T34" fmla="*/ 466 w 773"/>
                <a:gd name="T35" fmla="*/ 86 h 203"/>
                <a:gd name="T36" fmla="*/ 567 w 773"/>
                <a:gd name="T37" fmla="*/ 59 h 203"/>
                <a:gd name="T38" fmla="*/ 669 w 773"/>
                <a:gd name="T39" fmla="*/ 30 h 203"/>
                <a:gd name="T40" fmla="*/ 765 w 773"/>
                <a:gd name="T41" fmla="*/ 0 h 203"/>
                <a:gd name="T42" fmla="*/ 772 w 773"/>
                <a:gd name="T43" fmla="*/ 3 h 203"/>
                <a:gd name="T44" fmla="*/ 773 w 773"/>
                <a:gd name="T45" fmla="*/ 8 h 203"/>
                <a:gd name="T46" fmla="*/ 194 w 773"/>
                <a:gd name="T47" fmla="*/ 194 h 20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73" h="203">
                  <a:moveTo>
                    <a:pt x="194" y="194"/>
                  </a:moveTo>
                  <a:lnTo>
                    <a:pt x="174" y="198"/>
                  </a:lnTo>
                  <a:lnTo>
                    <a:pt x="145" y="201"/>
                  </a:lnTo>
                  <a:lnTo>
                    <a:pt x="115" y="203"/>
                  </a:lnTo>
                  <a:lnTo>
                    <a:pt x="96" y="203"/>
                  </a:lnTo>
                  <a:lnTo>
                    <a:pt x="73" y="201"/>
                  </a:lnTo>
                  <a:lnTo>
                    <a:pt x="46" y="199"/>
                  </a:lnTo>
                  <a:lnTo>
                    <a:pt x="20" y="196"/>
                  </a:lnTo>
                  <a:lnTo>
                    <a:pt x="0" y="193"/>
                  </a:lnTo>
                  <a:lnTo>
                    <a:pt x="0" y="191"/>
                  </a:lnTo>
                  <a:lnTo>
                    <a:pt x="0" y="189"/>
                  </a:lnTo>
                  <a:lnTo>
                    <a:pt x="3" y="186"/>
                  </a:lnTo>
                  <a:lnTo>
                    <a:pt x="10" y="183"/>
                  </a:lnTo>
                  <a:lnTo>
                    <a:pt x="86" y="171"/>
                  </a:lnTo>
                  <a:lnTo>
                    <a:pt x="172" y="156"/>
                  </a:lnTo>
                  <a:lnTo>
                    <a:pt x="265" y="135"/>
                  </a:lnTo>
                  <a:lnTo>
                    <a:pt x="365" y="112"/>
                  </a:lnTo>
                  <a:lnTo>
                    <a:pt x="466" y="86"/>
                  </a:lnTo>
                  <a:lnTo>
                    <a:pt x="567" y="59"/>
                  </a:lnTo>
                  <a:lnTo>
                    <a:pt x="669" y="30"/>
                  </a:lnTo>
                  <a:lnTo>
                    <a:pt x="765" y="0"/>
                  </a:lnTo>
                  <a:lnTo>
                    <a:pt x="772" y="3"/>
                  </a:lnTo>
                  <a:lnTo>
                    <a:pt x="773" y="8"/>
                  </a:lnTo>
                  <a:lnTo>
                    <a:pt x="194" y="19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59" name="Freeform 669">
              <a:extLst>
                <a:ext uri="{FF2B5EF4-FFF2-40B4-BE49-F238E27FC236}">
                  <a16:creationId xmlns:a16="http://schemas.microsoft.com/office/drawing/2014/main" id="{C8D4F0CB-9541-4023-8A06-51C77C0FE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265"/>
              <a:ext cx="1864" cy="745"/>
            </a:xfrm>
            <a:custGeom>
              <a:avLst/>
              <a:gdLst>
                <a:gd name="T0" fmla="*/ 39 w 1864"/>
                <a:gd name="T1" fmla="*/ 685 h 745"/>
                <a:gd name="T2" fmla="*/ 29 w 1864"/>
                <a:gd name="T3" fmla="*/ 690 h 745"/>
                <a:gd name="T4" fmla="*/ 20 w 1864"/>
                <a:gd name="T5" fmla="*/ 695 h 745"/>
                <a:gd name="T6" fmla="*/ 13 w 1864"/>
                <a:gd name="T7" fmla="*/ 702 h 745"/>
                <a:gd name="T8" fmla="*/ 10 w 1864"/>
                <a:gd name="T9" fmla="*/ 710 h 745"/>
                <a:gd name="T10" fmla="*/ 3 w 1864"/>
                <a:gd name="T11" fmla="*/ 724 h 745"/>
                <a:gd name="T12" fmla="*/ 0 w 1864"/>
                <a:gd name="T13" fmla="*/ 737 h 745"/>
                <a:gd name="T14" fmla="*/ 39 w 1864"/>
                <a:gd name="T15" fmla="*/ 745 h 745"/>
                <a:gd name="T16" fmla="*/ 42 w 1864"/>
                <a:gd name="T17" fmla="*/ 734 h 745"/>
                <a:gd name="T18" fmla="*/ 50 w 1864"/>
                <a:gd name="T19" fmla="*/ 722 h 745"/>
                <a:gd name="T20" fmla="*/ 62 w 1864"/>
                <a:gd name="T21" fmla="*/ 710 h 745"/>
                <a:gd name="T22" fmla="*/ 81 w 1864"/>
                <a:gd name="T23" fmla="*/ 696 h 745"/>
                <a:gd name="T24" fmla="*/ 179 w 1864"/>
                <a:gd name="T25" fmla="*/ 673 h 745"/>
                <a:gd name="T26" fmla="*/ 280 w 1864"/>
                <a:gd name="T27" fmla="*/ 646 h 745"/>
                <a:gd name="T28" fmla="*/ 385 w 1864"/>
                <a:gd name="T29" fmla="*/ 615 h 745"/>
                <a:gd name="T30" fmla="*/ 493 w 1864"/>
                <a:gd name="T31" fmla="*/ 580 h 745"/>
                <a:gd name="T32" fmla="*/ 604 w 1864"/>
                <a:gd name="T33" fmla="*/ 544 h 745"/>
                <a:gd name="T34" fmla="*/ 717 w 1864"/>
                <a:gd name="T35" fmla="*/ 504 h 745"/>
                <a:gd name="T36" fmla="*/ 831 w 1864"/>
                <a:gd name="T37" fmla="*/ 462 h 745"/>
                <a:gd name="T38" fmla="*/ 947 w 1864"/>
                <a:gd name="T39" fmla="*/ 418 h 745"/>
                <a:gd name="T40" fmla="*/ 1062 w 1864"/>
                <a:gd name="T41" fmla="*/ 370 h 745"/>
                <a:gd name="T42" fmla="*/ 1178 w 1864"/>
                <a:gd name="T43" fmla="*/ 321 h 745"/>
                <a:gd name="T44" fmla="*/ 1297 w 1864"/>
                <a:gd name="T45" fmla="*/ 271 h 745"/>
                <a:gd name="T46" fmla="*/ 1411 w 1864"/>
                <a:gd name="T47" fmla="*/ 220 h 745"/>
                <a:gd name="T48" fmla="*/ 1528 w 1864"/>
                <a:gd name="T49" fmla="*/ 166 h 745"/>
                <a:gd name="T50" fmla="*/ 1641 w 1864"/>
                <a:gd name="T51" fmla="*/ 112 h 745"/>
                <a:gd name="T52" fmla="*/ 1752 w 1864"/>
                <a:gd name="T53" fmla="*/ 58 h 745"/>
                <a:gd name="T54" fmla="*/ 1864 w 1864"/>
                <a:gd name="T55" fmla="*/ 2 h 745"/>
                <a:gd name="T56" fmla="*/ 1854 w 1864"/>
                <a:gd name="T57" fmla="*/ 0 h 745"/>
                <a:gd name="T58" fmla="*/ 1727 w 1864"/>
                <a:gd name="T59" fmla="*/ 58 h 745"/>
                <a:gd name="T60" fmla="*/ 1602 w 1864"/>
                <a:gd name="T61" fmla="*/ 115 h 745"/>
                <a:gd name="T62" fmla="*/ 1479 w 1864"/>
                <a:gd name="T63" fmla="*/ 171 h 745"/>
                <a:gd name="T64" fmla="*/ 1356 w 1864"/>
                <a:gd name="T65" fmla="*/ 227 h 745"/>
                <a:gd name="T66" fmla="*/ 1234 w 1864"/>
                <a:gd name="T67" fmla="*/ 279 h 745"/>
                <a:gd name="T68" fmla="*/ 1116 w 1864"/>
                <a:gd name="T69" fmla="*/ 330 h 745"/>
                <a:gd name="T70" fmla="*/ 998 w 1864"/>
                <a:gd name="T71" fmla="*/ 379 h 745"/>
                <a:gd name="T72" fmla="*/ 881 w 1864"/>
                <a:gd name="T73" fmla="*/ 424 h 745"/>
                <a:gd name="T74" fmla="*/ 768 w 1864"/>
                <a:gd name="T75" fmla="*/ 468 h 745"/>
                <a:gd name="T76" fmla="*/ 657 w 1864"/>
                <a:gd name="T77" fmla="*/ 509 h 745"/>
                <a:gd name="T78" fmla="*/ 547 w 1864"/>
                <a:gd name="T79" fmla="*/ 546 h 745"/>
                <a:gd name="T80" fmla="*/ 439 w 1864"/>
                <a:gd name="T81" fmla="*/ 582 h 745"/>
                <a:gd name="T82" fmla="*/ 334 w 1864"/>
                <a:gd name="T83" fmla="*/ 612 h 745"/>
                <a:gd name="T84" fmla="*/ 233 w 1864"/>
                <a:gd name="T85" fmla="*/ 641 h 745"/>
                <a:gd name="T86" fmla="*/ 135 w 1864"/>
                <a:gd name="T87" fmla="*/ 664 h 745"/>
                <a:gd name="T88" fmla="*/ 39 w 1864"/>
                <a:gd name="T89" fmla="*/ 685 h 74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864" h="745">
                  <a:moveTo>
                    <a:pt x="39" y="685"/>
                  </a:moveTo>
                  <a:lnTo>
                    <a:pt x="29" y="690"/>
                  </a:lnTo>
                  <a:lnTo>
                    <a:pt x="20" y="695"/>
                  </a:lnTo>
                  <a:lnTo>
                    <a:pt x="13" y="702"/>
                  </a:lnTo>
                  <a:lnTo>
                    <a:pt x="10" y="710"/>
                  </a:lnTo>
                  <a:lnTo>
                    <a:pt x="3" y="724"/>
                  </a:lnTo>
                  <a:lnTo>
                    <a:pt x="0" y="737"/>
                  </a:lnTo>
                  <a:lnTo>
                    <a:pt x="39" y="745"/>
                  </a:lnTo>
                  <a:lnTo>
                    <a:pt x="42" y="734"/>
                  </a:lnTo>
                  <a:lnTo>
                    <a:pt x="50" y="722"/>
                  </a:lnTo>
                  <a:lnTo>
                    <a:pt x="62" y="710"/>
                  </a:lnTo>
                  <a:lnTo>
                    <a:pt x="81" y="696"/>
                  </a:lnTo>
                  <a:lnTo>
                    <a:pt x="179" y="673"/>
                  </a:lnTo>
                  <a:lnTo>
                    <a:pt x="280" y="646"/>
                  </a:lnTo>
                  <a:lnTo>
                    <a:pt x="385" y="615"/>
                  </a:lnTo>
                  <a:lnTo>
                    <a:pt x="493" y="580"/>
                  </a:lnTo>
                  <a:lnTo>
                    <a:pt x="604" y="544"/>
                  </a:lnTo>
                  <a:lnTo>
                    <a:pt x="717" y="504"/>
                  </a:lnTo>
                  <a:lnTo>
                    <a:pt x="831" y="462"/>
                  </a:lnTo>
                  <a:lnTo>
                    <a:pt x="947" y="418"/>
                  </a:lnTo>
                  <a:lnTo>
                    <a:pt x="1062" y="370"/>
                  </a:lnTo>
                  <a:lnTo>
                    <a:pt x="1178" y="321"/>
                  </a:lnTo>
                  <a:lnTo>
                    <a:pt x="1297" y="271"/>
                  </a:lnTo>
                  <a:lnTo>
                    <a:pt x="1411" y="220"/>
                  </a:lnTo>
                  <a:lnTo>
                    <a:pt x="1528" y="166"/>
                  </a:lnTo>
                  <a:lnTo>
                    <a:pt x="1641" y="112"/>
                  </a:lnTo>
                  <a:lnTo>
                    <a:pt x="1752" y="58"/>
                  </a:lnTo>
                  <a:lnTo>
                    <a:pt x="1864" y="2"/>
                  </a:lnTo>
                  <a:lnTo>
                    <a:pt x="1854" y="0"/>
                  </a:lnTo>
                  <a:lnTo>
                    <a:pt x="1727" y="58"/>
                  </a:lnTo>
                  <a:lnTo>
                    <a:pt x="1602" y="115"/>
                  </a:lnTo>
                  <a:lnTo>
                    <a:pt x="1479" y="171"/>
                  </a:lnTo>
                  <a:lnTo>
                    <a:pt x="1356" y="227"/>
                  </a:lnTo>
                  <a:lnTo>
                    <a:pt x="1234" y="279"/>
                  </a:lnTo>
                  <a:lnTo>
                    <a:pt x="1116" y="330"/>
                  </a:lnTo>
                  <a:lnTo>
                    <a:pt x="998" y="379"/>
                  </a:lnTo>
                  <a:lnTo>
                    <a:pt x="881" y="424"/>
                  </a:lnTo>
                  <a:lnTo>
                    <a:pt x="768" y="468"/>
                  </a:lnTo>
                  <a:lnTo>
                    <a:pt x="657" y="509"/>
                  </a:lnTo>
                  <a:lnTo>
                    <a:pt x="547" y="546"/>
                  </a:lnTo>
                  <a:lnTo>
                    <a:pt x="439" y="582"/>
                  </a:lnTo>
                  <a:lnTo>
                    <a:pt x="334" y="612"/>
                  </a:lnTo>
                  <a:lnTo>
                    <a:pt x="233" y="641"/>
                  </a:lnTo>
                  <a:lnTo>
                    <a:pt x="135" y="664"/>
                  </a:lnTo>
                  <a:lnTo>
                    <a:pt x="39" y="6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60" name="Freeform 670">
              <a:extLst>
                <a:ext uri="{FF2B5EF4-FFF2-40B4-BE49-F238E27FC236}">
                  <a16:creationId xmlns:a16="http://schemas.microsoft.com/office/drawing/2014/main" id="{D24DFEF8-DF2C-455F-B81F-8591F2967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814"/>
              <a:ext cx="779" cy="193"/>
            </a:xfrm>
            <a:custGeom>
              <a:avLst/>
              <a:gdLst>
                <a:gd name="T0" fmla="*/ 17 w 779"/>
                <a:gd name="T1" fmla="*/ 179 h 193"/>
                <a:gd name="T2" fmla="*/ 9 w 779"/>
                <a:gd name="T3" fmla="*/ 181 h 193"/>
                <a:gd name="T4" fmla="*/ 4 w 779"/>
                <a:gd name="T5" fmla="*/ 184 h 193"/>
                <a:gd name="T6" fmla="*/ 2 w 779"/>
                <a:gd name="T7" fmla="*/ 188 h 193"/>
                <a:gd name="T8" fmla="*/ 0 w 779"/>
                <a:gd name="T9" fmla="*/ 191 h 193"/>
                <a:gd name="T10" fmla="*/ 14 w 779"/>
                <a:gd name="T11" fmla="*/ 193 h 193"/>
                <a:gd name="T12" fmla="*/ 14 w 779"/>
                <a:gd name="T13" fmla="*/ 191 h 193"/>
                <a:gd name="T14" fmla="*/ 14 w 779"/>
                <a:gd name="T15" fmla="*/ 189 h 193"/>
                <a:gd name="T16" fmla="*/ 17 w 779"/>
                <a:gd name="T17" fmla="*/ 186 h 193"/>
                <a:gd name="T18" fmla="*/ 24 w 779"/>
                <a:gd name="T19" fmla="*/ 183 h 193"/>
                <a:gd name="T20" fmla="*/ 100 w 779"/>
                <a:gd name="T21" fmla="*/ 171 h 193"/>
                <a:gd name="T22" fmla="*/ 186 w 779"/>
                <a:gd name="T23" fmla="*/ 156 h 193"/>
                <a:gd name="T24" fmla="*/ 279 w 779"/>
                <a:gd name="T25" fmla="*/ 135 h 193"/>
                <a:gd name="T26" fmla="*/ 379 w 779"/>
                <a:gd name="T27" fmla="*/ 112 h 193"/>
                <a:gd name="T28" fmla="*/ 480 w 779"/>
                <a:gd name="T29" fmla="*/ 86 h 193"/>
                <a:gd name="T30" fmla="*/ 581 w 779"/>
                <a:gd name="T31" fmla="*/ 59 h 193"/>
                <a:gd name="T32" fmla="*/ 683 w 779"/>
                <a:gd name="T33" fmla="*/ 30 h 193"/>
                <a:gd name="T34" fmla="*/ 779 w 779"/>
                <a:gd name="T35" fmla="*/ 0 h 193"/>
                <a:gd name="T36" fmla="*/ 777 w 779"/>
                <a:gd name="T37" fmla="*/ 0 h 193"/>
                <a:gd name="T38" fmla="*/ 669 w 779"/>
                <a:gd name="T39" fmla="*/ 30 h 193"/>
                <a:gd name="T40" fmla="*/ 563 w 779"/>
                <a:gd name="T41" fmla="*/ 59 h 193"/>
                <a:gd name="T42" fmla="*/ 458 w 779"/>
                <a:gd name="T43" fmla="*/ 88 h 193"/>
                <a:gd name="T44" fmla="*/ 357 w 779"/>
                <a:gd name="T45" fmla="*/ 113 h 193"/>
                <a:gd name="T46" fmla="*/ 261 w 779"/>
                <a:gd name="T47" fmla="*/ 135 h 193"/>
                <a:gd name="T48" fmla="*/ 171 w 779"/>
                <a:gd name="T49" fmla="*/ 154 h 193"/>
                <a:gd name="T50" fmla="*/ 90 w 779"/>
                <a:gd name="T51" fmla="*/ 169 h 193"/>
                <a:gd name="T52" fmla="*/ 17 w 779"/>
                <a:gd name="T53" fmla="*/ 179 h 19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79" h="193">
                  <a:moveTo>
                    <a:pt x="17" y="179"/>
                  </a:moveTo>
                  <a:lnTo>
                    <a:pt x="9" y="181"/>
                  </a:lnTo>
                  <a:lnTo>
                    <a:pt x="4" y="184"/>
                  </a:lnTo>
                  <a:lnTo>
                    <a:pt x="2" y="188"/>
                  </a:lnTo>
                  <a:lnTo>
                    <a:pt x="0" y="191"/>
                  </a:lnTo>
                  <a:lnTo>
                    <a:pt x="14" y="193"/>
                  </a:lnTo>
                  <a:lnTo>
                    <a:pt x="14" y="191"/>
                  </a:lnTo>
                  <a:lnTo>
                    <a:pt x="14" y="189"/>
                  </a:lnTo>
                  <a:lnTo>
                    <a:pt x="17" y="186"/>
                  </a:lnTo>
                  <a:lnTo>
                    <a:pt x="24" y="183"/>
                  </a:lnTo>
                  <a:lnTo>
                    <a:pt x="100" y="171"/>
                  </a:lnTo>
                  <a:lnTo>
                    <a:pt x="186" y="156"/>
                  </a:lnTo>
                  <a:lnTo>
                    <a:pt x="279" y="135"/>
                  </a:lnTo>
                  <a:lnTo>
                    <a:pt x="379" y="112"/>
                  </a:lnTo>
                  <a:lnTo>
                    <a:pt x="480" y="86"/>
                  </a:lnTo>
                  <a:lnTo>
                    <a:pt x="581" y="59"/>
                  </a:lnTo>
                  <a:lnTo>
                    <a:pt x="683" y="30"/>
                  </a:lnTo>
                  <a:lnTo>
                    <a:pt x="779" y="0"/>
                  </a:lnTo>
                  <a:lnTo>
                    <a:pt x="777" y="0"/>
                  </a:lnTo>
                  <a:lnTo>
                    <a:pt x="669" y="30"/>
                  </a:lnTo>
                  <a:lnTo>
                    <a:pt x="563" y="59"/>
                  </a:lnTo>
                  <a:lnTo>
                    <a:pt x="458" y="88"/>
                  </a:lnTo>
                  <a:lnTo>
                    <a:pt x="357" y="113"/>
                  </a:lnTo>
                  <a:lnTo>
                    <a:pt x="261" y="135"/>
                  </a:lnTo>
                  <a:lnTo>
                    <a:pt x="171" y="154"/>
                  </a:lnTo>
                  <a:lnTo>
                    <a:pt x="90" y="169"/>
                  </a:lnTo>
                  <a:lnTo>
                    <a:pt x="17" y="17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61" name="Freeform 671">
              <a:extLst>
                <a:ext uri="{FF2B5EF4-FFF2-40B4-BE49-F238E27FC236}">
                  <a16:creationId xmlns:a16="http://schemas.microsoft.com/office/drawing/2014/main" id="{E767D2B9-6A6F-4FE5-B18B-72674E97A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262"/>
              <a:ext cx="2009" cy="727"/>
            </a:xfrm>
            <a:custGeom>
              <a:avLst/>
              <a:gdLst>
                <a:gd name="T0" fmla="*/ 180 w 2009"/>
                <a:gd name="T1" fmla="*/ 544 h 727"/>
                <a:gd name="T2" fmla="*/ 3 w 2009"/>
                <a:gd name="T3" fmla="*/ 664 h 727"/>
                <a:gd name="T4" fmla="*/ 0 w 2009"/>
                <a:gd name="T5" fmla="*/ 666 h 727"/>
                <a:gd name="T6" fmla="*/ 0 w 2009"/>
                <a:gd name="T7" fmla="*/ 669 h 727"/>
                <a:gd name="T8" fmla="*/ 0 w 2009"/>
                <a:gd name="T9" fmla="*/ 672 h 727"/>
                <a:gd name="T10" fmla="*/ 0 w 2009"/>
                <a:gd name="T11" fmla="*/ 674 h 727"/>
                <a:gd name="T12" fmla="*/ 3 w 2009"/>
                <a:gd name="T13" fmla="*/ 679 h 727"/>
                <a:gd name="T14" fmla="*/ 6 w 2009"/>
                <a:gd name="T15" fmla="*/ 681 h 727"/>
                <a:gd name="T16" fmla="*/ 8 w 2009"/>
                <a:gd name="T17" fmla="*/ 683 h 727"/>
                <a:gd name="T18" fmla="*/ 94 w 2009"/>
                <a:gd name="T19" fmla="*/ 708 h 727"/>
                <a:gd name="T20" fmla="*/ 167 w 2009"/>
                <a:gd name="T21" fmla="*/ 727 h 727"/>
                <a:gd name="T22" fmla="*/ 172 w 2009"/>
                <a:gd name="T23" fmla="*/ 715 h 727"/>
                <a:gd name="T24" fmla="*/ 174 w 2009"/>
                <a:gd name="T25" fmla="*/ 699 h 727"/>
                <a:gd name="T26" fmla="*/ 174 w 2009"/>
                <a:gd name="T27" fmla="*/ 693 h 727"/>
                <a:gd name="T28" fmla="*/ 175 w 2009"/>
                <a:gd name="T29" fmla="*/ 686 h 727"/>
                <a:gd name="T30" fmla="*/ 177 w 2009"/>
                <a:gd name="T31" fmla="*/ 676 h 727"/>
                <a:gd name="T32" fmla="*/ 184 w 2009"/>
                <a:gd name="T33" fmla="*/ 666 h 727"/>
                <a:gd name="T34" fmla="*/ 282 w 2009"/>
                <a:gd name="T35" fmla="*/ 642 h 727"/>
                <a:gd name="T36" fmla="*/ 385 w 2009"/>
                <a:gd name="T37" fmla="*/ 615 h 727"/>
                <a:gd name="T38" fmla="*/ 493 w 2009"/>
                <a:gd name="T39" fmla="*/ 586 h 727"/>
                <a:gd name="T40" fmla="*/ 602 w 2009"/>
                <a:gd name="T41" fmla="*/ 554 h 727"/>
                <a:gd name="T42" fmla="*/ 717 w 2009"/>
                <a:gd name="T43" fmla="*/ 519 h 727"/>
                <a:gd name="T44" fmla="*/ 834 w 2009"/>
                <a:gd name="T45" fmla="*/ 481 h 727"/>
                <a:gd name="T46" fmla="*/ 952 w 2009"/>
                <a:gd name="T47" fmla="*/ 443 h 727"/>
                <a:gd name="T48" fmla="*/ 1072 w 2009"/>
                <a:gd name="T49" fmla="*/ 400 h 727"/>
                <a:gd name="T50" fmla="*/ 1192 w 2009"/>
                <a:gd name="T51" fmla="*/ 356 h 727"/>
                <a:gd name="T52" fmla="*/ 1313 w 2009"/>
                <a:gd name="T53" fmla="*/ 311 h 727"/>
                <a:gd name="T54" fmla="*/ 1433 w 2009"/>
                <a:gd name="T55" fmla="*/ 263 h 727"/>
                <a:gd name="T56" fmla="*/ 1553 w 2009"/>
                <a:gd name="T57" fmla="*/ 214 h 727"/>
                <a:gd name="T58" fmla="*/ 1670 w 2009"/>
                <a:gd name="T59" fmla="*/ 164 h 727"/>
                <a:gd name="T60" fmla="*/ 1786 w 2009"/>
                <a:gd name="T61" fmla="*/ 111 h 727"/>
                <a:gd name="T62" fmla="*/ 1899 w 2009"/>
                <a:gd name="T63" fmla="*/ 57 h 727"/>
                <a:gd name="T64" fmla="*/ 2009 w 2009"/>
                <a:gd name="T65" fmla="*/ 3 h 727"/>
                <a:gd name="T66" fmla="*/ 1999 w 2009"/>
                <a:gd name="T67" fmla="*/ 0 h 727"/>
                <a:gd name="T68" fmla="*/ 1872 w 2009"/>
                <a:gd name="T69" fmla="*/ 57 h 727"/>
                <a:gd name="T70" fmla="*/ 1747 w 2009"/>
                <a:gd name="T71" fmla="*/ 110 h 727"/>
                <a:gd name="T72" fmla="*/ 1624 w 2009"/>
                <a:gd name="T73" fmla="*/ 159 h 727"/>
                <a:gd name="T74" fmla="*/ 1501 w 2009"/>
                <a:gd name="T75" fmla="*/ 204 h 727"/>
                <a:gd name="T76" fmla="*/ 1379 w 2009"/>
                <a:gd name="T77" fmla="*/ 247 h 727"/>
                <a:gd name="T78" fmla="*/ 1259 w 2009"/>
                <a:gd name="T79" fmla="*/ 285 h 727"/>
                <a:gd name="T80" fmla="*/ 1141 w 2009"/>
                <a:gd name="T81" fmla="*/ 321 h 727"/>
                <a:gd name="T82" fmla="*/ 1026 w 2009"/>
                <a:gd name="T83" fmla="*/ 355 h 727"/>
                <a:gd name="T84" fmla="*/ 911 w 2009"/>
                <a:gd name="T85" fmla="*/ 385 h 727"/>
                <a:gd name="T86" fmla="*/ 800 w 2009"/>
                <a:gd name="T87" fmla="*/ 412 h 727"/>
                <a:gd name="T88" fmla="*/ 690 w 2009"/>
                <a:gd name="T89" fmla="*/ 439 h 727"/>
                <a:gd name="T90" fmla="*/ 582 w 2009"/>
                <a:gd name="T91" fmla="*/ 463 h 727"/>
                <a:gd name="T92" fmla="*/ 478 w 2009"/>
                <a:gd name="T93" fmla="*/ 485 h 727"/>
                <a:gd name="T94" fmla="*/ 376 w 2009"/>
                <a:gd name="T95" fmla="*/ 505 h 727"/>
                <a:gd name="T96" fmla="*/ 277 w 2009"/>
                <a:gd name="T97" fmla="*/ 525 h 727"/>
                <a:gd name="T98" fmla="*/ 180 w 2009"/>
                <a:gd name="T99" fmla="*/ 544 h 72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009" h="727">
                  <a:moveTo>
                    <a:pt x="180" y="544"/>
                  </a:moveTo>
                  <a:lnTo>
                    <a:pt x="3" y="664"/>
                  </a:lnTo>
                  <a:lnTo>
                    <a:pt x="0" y="666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3" y="679"/>
                  </a:lnTo>
                  <a:lnTo>
                    <a:pt x="6" y="681"/>
                  </a:lnTo>
                  <a:lnTo>
                    <a:pt x="8" y="683"/>
                  </a:lnTo>
                  <a:lnTo>
                    <a:pt x="94" y="708"/>
                  </a:lnTo>
                  <a:lnTo>
                    <a:pt x="167" y="727"/>
                  </a:lnTo>
                  <a:lnTo>
                    <a:pt x="172" y="715"/>
                  </a:lnTo>
                  <a:lnTo>
                    <a:pt x="174" y="699"/>
                  </a:lnTo>
                  <a:lnTo>
                    <a:pt x="174" y="693"/>
                  </a:lnTo>
                  <a:lnTo>
                    <a:pt x="175" y="686"/>
                  </a:lnTo>
                  <a:lnTo>
                    <a:pt x="177" y="676"/>
                  </a:lnTo>
                  <a:lnTo>
                    <a:pt x="184" y="666"/>
                  </a:lnTo>
                  <a:lnTo>
                    <a:pt x="282" y="642"/>
                  </a:lnTo>
                  <a:lnTo>
                    <a:pt x="385" y="615"/>
                  </a:lnTo>
                  <a:lnTo>
                    <a:pt x="493" y="586"/>
                  </a:lnTo>
                  <a:lnTo>
                    <a:pt x="602" y="554"/>
                  </a:lnTo>
                  <a:lnTo>
                    <a:pt x="717" y="519"/>
                  </a:lnTo>
                  <a:lnTo>
                    <a:pt x="834" y="481"/>
                  </a:lnTo>
                  <a:lnTo>
                    <a:pt x="952" y="443"/>
                  </a:lnTo>
                  <a:lnTo>
                    <a:pt x="1072" y="400"/>
                  </a:lnTo>
                  <a:lnTo>
                    <a:pt x="1192" y="356"/>
                  </a:lnTo>
                  <a:lnTo>
                    <a:pt x="1313" y="311"/>
                  </a:lnTo>
                  <a:lnTo>
                    <a:pt x="1433" y="263"/>
                  </a:lnTo>
                  <a:lnTo>
                    <a:pt x="1553" y="214"/>
                  </a:lnTo>
                  <a:lnTo>
                    <a:pt x="1670" y="164"/>
                  </a:lnTo>
                  <a:lnTo>
                    <a:pt x="1786" y="111"/>
                  </a:lnTo>
                  <a:lnTo>
                    <a:pt x="1899" y="57"/>
                  </a:lnTo>
                  <a:lnTo>
                    <a:pt x="2009" y="3"/>
                  </a:lnTo>
                  <a:lnTo>
                    <a:pt x="1999" y="0"/>
                  </a:lnTo>
                  <a:lnTo>
                    <a:pt x="1872" y="57"/>
                  </a:lnTo>
                  <a:lnTo>
                    <a:pt x="1747" y="110"/>
                  </a:lnTo>
                  <a:lnTo>
                    <a:pt x="1624" y="159"/>
                  </a:lnTo>
                  <a:lnTo>
                    <a:pt x="1501" y="204"/>
                  </a:lnTo>
                  <a:lnTo>
                    <a:pt x="1379" y="247"/>
                  </a:lnTo>
                  <a:lnTo>
                    <a:pt x="1259" y="285"/>
                  </a:lnTo>
                  <a:lnTo>
                    <a:pt x="1141" y="321"/>
                  </a:lnTo>
                  <a:lnTo>
                    <a:pt x="1026" y="355"/>
                  </a:lnTo>
                  <a:lnTo>
                    <a:pt x="911" y="385"/>
                  </a:lnTo>
                  <a:lnTo>
                    <a:pt x="800" y="412"/>
                  </a:lnTo>
                  <a:lnTo>
                    <a:pt x="690" y="439"/>
                  </a:lnTo>
                  <a:lnTo>
                    <a:pt x="582" y="463"/>
                  </a:lnTo>
                  <a:lnTo>
                    <a:pt x="478" y="485"/>
                  </a:lnTo>
                  <a:lnTo>
                    <a:pt x="376" y="505"/>
                  </a:lnTo>
                  <a:lnTo>
                    <a:pt x="277" y="525"/>
                  </a:lnTo>
                  <a:lnTo>
                    <a:pt x="180" y="54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62" name="Freeform 672">
              <a:extLst>
                <a:ext uri="{FF2B5EF4-FFF2-40B4-BE49-F238E27FC236}">
                  <a16:creationId xmlns:a16="http://schemas.microsoft.com/office/drawing/2014/main" id="{55C718BC-A79A-4B5D-947F-A3670639C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812"/>
              <a:ext cx="865" cy="186"/>
            </a:xfrm>
            <a:custGeom>
              <a:avLst/>
              <a:gdLst>
                <a:gd name="T0" fmla="*/ 83 w 865"/>
                <a:gd name="T1" fmla="*/ 132 h 186"/>
                <a:gd name="T2" fmla="*/ 4 w 865"/>
                <a:gd name="T3" fmla="*/ 166 h 186"/>
                <a:gd name="T4" fmla="*/ 0 w 865"/>
                <a:gd name="T5" fmla="*/ 169 h 186"/>
                <a:gd name="T6" fmla="*/ 0 w 865"/>
                <a:gd name="T7" fmla="*/ 171 h 186"/>
                <a:gd name="T8" fmla="*/ 0 w 865"/>
                <a:gd name="T9" fmla="*/ 171 h 186"/>
                <a:gd name="T10" fmla="*/ 19 w 865"/>
                <a:gd name="T11" fmla="*/ 176 h 186"/>
                <a:gd name="T12" fmla="*/ 37 w 865"/>
                <a:gd name="T13" fmla="*/ 179 h 186"/>
                <a:gd name="T14" fmla="*/ 54 w 865"/>
                <a:gd name="T15" fmla="*/ 183 h 186"/>
                <a:gd name="T16" fmla="*/ 73 w 865"/>
                <a:gd name="T17" fmla="*/ 186 h 186"/>
                <a:gd name="T18" fmla="*/ 73 w 865"/>
                <a:gd name="T19" fmla="*/ 185 h 186"/>
                <a:gd name="T20" fmla="*/ 73 w 865"/>
                <a:gd name="T21" fmla="*/ 181 h 186"/>
                <a:gd name="T22" fmla="*/ 74 w 865"/>
                <a:gd name="T23" fmla="*/ 178 h 186"/>
                <a:gd name="T24" fmla="*/ 76 w 865"/>
                <a:gd name="T25" fmla="*/ 176 h 186"/>
                <a:gd name="T26" fmla="*/ 88 w 865"/>
                <a:gd name="T27" fmla="*/ 171 h 186"/>
                <a:gd name="T28" fmla="*/ 103 w 865"/>
                <a:gd name="T29" fmla="*/ 163 h 186"/>
                <a:gd name="T30" fmla="*/ 181 w 865"/>
                <a:gd name="T31" fmla="*/ 152 h 186"/>
                <a:gd name="T32" fmla="*/ 267 w 865"/>
                <a:gd name="T33" fmla="*/ 137 h 186"/>
                <a:gd name="T34" fmla="*/ 361 w 865"/>
                <a:gd name="T35" fmla="*/ 120 h 186"/>
                <a:gd name="T36" fmla="*/ 461 w 865"/>
                <a:gd name="T37" fmla="*/ 102 h 186"/>
                <a:gd name="T38" fmla="*/ 562 w 865"/>
                <a:gd name="T39" fmla="*/ 80 h 186"/>
                <a:gd name="T40" fmla="*/ 665 w 865"/>
                <a:gd name="T41" fmla="*/ 54 h 186"/>
                <a:gd name="T42" fmla="*/ 767 w 865"/>
                <a:gd name="T43" fmla="*/ 29 h 186"/>
                <a:gd name="T44" fmla="*/ 865 w 865"/>
                <a:gd name="T45" fmla="*/ 0 h 186"/>
                <a:gd name="T46" fmla="*/ 861 w 865"/>
                <a:gd name="T47" fmla="*/ 0 h 186"/>
                <a:gd name="T48" fmla="*/ 807 w 865"/>
                <a:gd name="T49" fmla="*/ 14 h 186"/>
                <a:gd name="T50" fmla="*/ 753 w 865"/>
                <a:gd name="T51" fmla="*/ 27 h 186"/>
                <a:gd name="T52" fmla="*/ 699 w 865"/>
                <a:gd name="T53" fmla="*/ 41 h 186"/>
                <a:gd name="T54" fmla="*/ 645 w 865"/>
                <a:gd name="T55" fmla="*/ 53 h 186"/>
                <a:gd name="T56" fmla="*/ 537 w 865"/>
                <a:gd name="T57" fmla="*/ 73 h 186"/>
                <a:gd name="T58" fmla="*/ 432 w 865"/>
                <a:gd name="T59" fmla="*/ 90 h 186"/>
                <a:gd name="T60" fmla="*/ 333 w 865"/>
                <a:gd name="T61" fmla="*/ 103 h 186"/>
                <a:gd name="T62" fmla="*/ 240 w 865"/>
                <a:gd name="T63" fmla="*/ 115 h 186"/>
                <a:gd name="T64" fmla="*/ 155 w 865"/>
                <a:gd name="T65" fmla="*/ 124 h 186"/>
                <a:gd name="T66" fmla="*/ 83 w 865"/>
                <a:gd name="T67" fmla="*/ 132 h 18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65" h="186">
                  <a:moveTo>
                    <a:pt x="83" y="132"/>
                  </a:moveTo>
                  <a:lnTo>
                    <a:pt x="4" y="166"/>
                  </a:lnTo>
                  <a:lnTo>
                    <a:pt x="0" y="169"/>
                  </a:lnTo>
                  <a:lnTo>
                    <a:pt x="0" y="171"/>
                  </a:lnTo>
                  <a:lnTo>
                    <a:pt x="19" y="176"/>
                  </a:lnTo>
                  <a:lnTo>
                    <a:pt x="37" y="179"/>
                  </a:lnTo>
                  <a:lnTo>
                    <a:pt x="54" y="183"/>
                  </a:lnTo>
                  <a:lnTo>
                    <a:pt x="73" y="186"/>
                  </a:lnTo>
                  <a:lnTo>
                    <a:pt x="73" y="185"/>
                  </a:lnTo>
                  <a:lnTo>
                    <a:pt x="73" y="181"/>
                  </a:lnTo>
                  <a:lnTo>
                    <a:pt x="74" y="178"/>
                  </a:lnTo>
                  <a:lnTo>
                    <a:pt x="76" y="176"/>
                  </a:lnTo>
                  <a:lnTo>
                    <a:pt x="88" y="171"/>
                  </a:lnTo>
                  <a:lnTo>
                    <a:pt x="103" y="163"/>
                  </a:lnTo>
                  <a:lnTo>
                    <a:pt x="181" y="152"/>
                  </a:lnTo>
                  <a:lnTo>
                    <a:pt x="267" y="137"/>
                  </a:lnTo>
                  <a:lnTo>
                    <a:pt x="361" y="120"/>
                  </a:lnTo>
                  <a:lnTo>
                    <a:pt x="461" y="102"/>
                  </a:lnTo>
                  <a:lnTo>
                    <a:pt x="562" y="80"/>
                  </a:lnTo>
                  <a:lnTo>
                    <a:pt x="665" y="54"/>
                  </a:lnTo>
                  <a:lnTo>
                    <a:pt x="767" y="29"/>
                  </a:lnTo>
                  <a:lnTo>
                    <a:pt x="865" y="0"/>
                  </a:lnTo>
                  <a:lnTo>
                    <a:pt x="861" y="0"/>
                  </a:lnTo>
                  <a:lnTo>
                    <a:pt x="807" y="14"/>
                  </a:lnTo>
                  <a:lnTo>
                    <a:pt x="753" y="27"/>
                  </a:lnTo>
                  <a:lnTo>
                    <a:pt x="699" y="41"/>
                  </a:lnTo>
                  <a:lnTo>
                    <a:pt x="645" y="53"/>
                  </a:lnTo>
                  <a:lnTo>
                    <a:pt x="537" y="73"/>
                  </a:lnTo>
                  <a:lnTo>
                    <a:pt x="432" y="90"/>
                  </a:lnTo>
                  <a:lnTo>
                    <a:pt x="333" y="103"/>
                  </a:lnTo>
                  <a:lnTo>
                    <a:pt x="240" y="115"/>
                  </a:lnTo>
                  <a:lnTo>
                    <a:pt x="155" y="124"/>
                  </a:lnTo>
                  <a:lnTo>
                    <a:pt x="83" y="13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63" name="Freeform 673">
              <a:extLst>
                <a:ext uri="{FF2B5EF4-FFF2-40B4-BE49-F238E27FC236}">
                  <a16:creationId xmlns:a16="http://schemas.microsoft.com/office/drawing/2014/main" id="{80F82904-07BE-4740-998E-2EFC1BC13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264"/>
              <a:ext cx="1817" cy="542"/>
            </a:xfrm>
            <a:custGeom>
              <a:avLst/>
              <a:gdLst>
                <a:gd name="T0" fmla="*/ 0 w 1817"/>
                <a:gd name="T1" fmla="*/ 542 h 542"/>
                <a:gd name="T2" fmla="*/ 54 w 1817"/>
                <a:gd name="T3" fmla="*/ 505 h 542"/>
                <a:gd name="T4" fmla="*/ 80 w 1817"/>
                <a:gd name="T5" fmla="*/ 503 h 542"/>
                <a:gd name="T6" fmla="*/ 125 w 1817"/>
                <a:gd name="T7" fmla="*/ 496 h 542"/>
                <a:gd name="T8" fmla="*/ 188 w 1817"/>
                <a:gd name="T9" fmla="*/ 486 h 542"/>
                <a:gd name="T10" fmla="*/ 265 w 1817"/>
                <a:gd name="T11" fmla="*/ 471 h 542"/>
                <a:gd name="T12" fmla="*/ 358 w 1817"/>
                <a:gd name="T13" fmla="*/ 452 h 542"/>
                <a:gd name="T14" fmla="*/ 465 w 1817"/>
                <a:gd name="T15" fmla="*/ 430 h 542"/>
                <a:gd name="T16" fmla="*/ 579 w 1817"/>
                <a:gd name="T17" fmla="*/ 403 h 542"/>
                <a:gd name="T18" fmla="*/ 706 w 1817"/>
                <a:gd name="T19" fmla="*/ 373 h 542"/>
                <a:gd name="T20" fmla="*/ 838 w 1817"/>
                <a:gd name="T21" fmla="*/ 339 h 542"/>
                <a:gd name="T22" fmla="*/ 975 w 1817"/>
                <a:gd name="T23" fmla="*/ 302 h 542"/>
                <a:gd name="T24" fmla="*/ 1116 w 1817"/>
                <a:gd name="T25" fmla="*/ 261 h 542"/>
                <a:gd name="T26" fmla="*/ 1260 w 1817"/>
                <a:gd name="T27" fmla="*/ 216 h 542"/>
                <a:gd name="T28" fmla="*/ 1333 w 1817"/>
                <a:gd name="T29" fmla="*/ 192 h 542"/>
                <a:gd name="T30" fmla="*/ 1403 w 1817"/>
                <a:gd name="T31" fmla="*/ 167 h 542"/>
                <a:gd name="T32" fmla="*/ 1474 w 1817"/>
                <a:gd name="T33" fmla="*/ 141 h 542"/>
                <a:gd name="T34" fmla="*/ 1545 w 1817"/>
                <a:gd name="T35" fmla="*/ 114 h 542"/>
                <a:gd name="T36" fmla="*/ 1614 w 1817"/>
                <a:gd name="T37" fmla="*/ 87 h 542"/>
                <a:gd name="T38" fmla="*/ 1684 w 1817"/>
                <a:gd name="T39" fmla="*/ 59 h 542"/>
                <a:gd name="T40" fmla="*/ 1751 w 1817"/>
                <a:gd name="T41" fmla="*/ 30 h 542"/>
                <a:gd name="T42" fmla="*/ 1817 w 1817"/>
                <a:gd name="T43" fmla="*/ 0 h 542"/>
                <a:gd name="T44" fmla="*/ 1817 w 1817"/>
                <a:gd name="T45" fmla="*/ 0 h 542"/>
                <a:gd name="T46" fmla="*/ 1692 w 1817"/>
                <a:gd name="T47" fmla="*/ 55 h 542"/>
                <a:gd name="T48" fmla="*/ 1567 w 1817"/>
                <a:gd name="T49" fmla="*/ 109 h 542"/>
                <a:gd name="T50" fmla="*/ 1442 w 1817"/>
                <a:gd name="T51" fmla="*/ 158 h 542"/>
                <a:gd name="T52" fmla="*/ 1321 w 1817"/>
                <a:gd name="T53" fmla="*/ 202 h 542"/>
                <a:gd name="T54" fmla="*/ 1199 w 1817"/>
                <a:gd name="T55" fmla="*/ 245 h 542"/>
                <a:gd name="T56" fmla="*/ 1079 w 1817"/>
                <a:gd name="T57" fmla="*/ 283 h 542"/>
                <a:gd name="T58" fmla="*/ 961 w 1817"/>
                <a:gd name="T59" fmla="*/ 319 h 542"/>
                <a:gd name="T60" fmla="*/ 845 w 1817"/>
                <a:gd name="T61" fmla="*/ 353 h 542"/>
                <a:gd name="T62" fmla="*/ 731 w 1817"/>
                <a:gd name="T63" fmla="*/ 383 h 542"/>
                <a:gd name="T64" fmla="*/ 620 w 1817"/>
                <a:gd name="T65" fmla="*/ 410 h 542"/>
                <a:gd name="T66" fmla="*/ 510 w 1817"/>
                <a:gd name="T67" fmla="*/ 437 h 542"/>
                <a:gd name="T68" fmla="*/ 402 w 1817"/>
                <a:gd name="T69" fmla="*/ 461 h 542"/>
                <a:gd name="T70" fmla="*/ 298 w 1817"/>
                <a:gd name="T71" fmla="*/ 483 h 542"/>
                <a:gd name="T72" fmla="*/ 196 w 1817"/>
                <a:gd name="T73" fmla="*/ 503 h 542"/>
                <a:gd name="T74" fmla="*/ 97 w 1817"/>
                <a:gd name="T75" fmla="*/ 523 h 542"/>
                <a:gd name="T76" fmla="*/ 0 w 1817"/>
                <a:gd name="T77" fmla="*/ 542 h 54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817" h="542">
                  <a:moveTo>
                    <a:pt x="0" y="542"/>
                  </a:moveTo>
                  <a:lnTo>
                    <a:pt x="54" y="505"/>
                  </a:lnTo>
                  <a:lnTo>
                    <a:pt x="80" y="503"/>
                  </a:lnTo>
                  <a:lnTo>
                    <a:pt x="125" y="496"/>
                  </a:lnTo>
                  <a:lnTo>
                    <a:pt x="188" y="486"/>
                  </a:lnTo>
                  <a:lnTo>
                    <a:pt x="265" y="471"/>
                  </a:lnTo>
                  <a:lnTo>
                    <a:pt x="358" y="452"/>
                  </a:lnTo>
                  <a:lnTo>
                    <a:pt x="465" y="430"/>
                  </a:lnTo>
                  <a:lnTo>
                    <a:pt x="579" y="403"/>
                  </a:lnTo>
                  <a:lnTo>
                    <a:pt x="706" y="373"/>
                  </a:lnTo>
                  <a:lnTo>
                    <a:pt x="838" y="339"/>
                  </a:lnTo>
                  <a:lnTo>
                    <a:pt x="975" y="302"/>
                  </a:lnTo>
                  <a:lnTo>
                    <a:pt x="1116" y="261"/>
                  </a:lnTo>
                  <a:lnTo>
                    <a:pt x="1260" y="216"/>
                  </a:lnTo>
                  <a:lnTo>
                    <a:pt x="1333" y="192"/>
                  </a:lnTo>
                  <a:lnTo>
                    <a:pt x="1403" y="167"/>
                  </a:lnTo>
                  <a:lnTo>
                    <a:pt x="1474" y="141"/>
                  </a:lnTo>
                  <a:lnTo>
                    <a:pt x="1545" y="114"/>
                  </a:lnTo>
                  <a:lnTo>
                    <a:pt x="1614" y="87"/>
                  </a:lnTo>
                  <a:lnTo>
                    <a:pt x="1684" y="59"/>
                  </a:lnTo>
                  <a:lnTo>
                    <a:pt x="1751" y="30"/>
                  </a:lnTo>
                  <a:lnTo>
                    <a:pt x="1817" y="0"/>
                  </a:lnTo>
                  <a:lnTo>
                    <a:pt x="1692" y="55"/>
                  </a:lnTo>
                  <a:lnTo>
                    <a:pt x="1567" y="109"/>
                  </a:lnTo>
                  <a:lnTo>
                    <a:pt x="1442" y="158"/>
                  </a:lnTo>
                  <a:lnTo>
                    <a:pt x="1321" y="202"/>
                  </a:lnTo>
                  <a:lnTo>
                    <a:pt x="1199" y="245"/>
                  </a:lnTo>
                  <a:lnTo>
                    <a:pt x="1079" y="283"/>
                  </a:lnTo>
                  <a:lnTo>
                    <a:pt x="961" y="319"/>
                  </a:lnTo>
                  <a:lnTo>
                    <a:pt x="845" y="353"/>
                  </a:lnTo>
                  <a:lnTo>
                    <a:pt x="731" y="383"/>
                  </a:lnTo>
                  <a:lnTo>
                    <a:pt x="620" y="410"/>
                  </a:lnTo>
                  <a:lnTo>
                    <a:pt x="510" y="437"/>
                  </a:lnTo>
                  <a:lnTo>
                    <a:pt x="402" y="461"/>
                  </a:lnTo>
                  <a:lnTo>
                    <a:pt x="298" y="483"/>
                  </a:lnTo>
                  <a:lnTo>
                    <a:pt x="196" y="503"/>
                  </a:lnTo>
                  <a:lnTo>
                    <a:pt x="97" y="523"/>
                  </a:lnTo>
                  <a:lnTo>
                    <a:pt x="0" y="54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64" name="Freeform 674">
              <a:extLst>
                <a:ext uri="{FF2B5EF4-FFF2-40B4-BE49-F238E27FC236}">
                  <a16:creationId xmlns:a16="http://schemas.microsoft.com/office/drawing/2014/main" id="{265A0E88-F9EC-496D-904E-F2BF35823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812"/>
              <a:ext cx="778" cy="132"/>
            </a:xfrm>
            <a:custGeom>
              <a:avLst/>
              <a:gdLst>
                <a:gd name="T0" fmla="*/ 0 w 778"/>
                <a:gd name="T1" fmla="*/ 132 h 132"/>
                <a:gd name="T2" fmla="*/ 23 w 778"/>
                <a:gd name="T3" fmla="*/ 122 h 132"/>
                <a:gd name="T4" fmla="*/ 52 w 778"/>
                <a:gd name="T5" fmla="*/ 120 h 132"/>
                <a:gd name="T6" fmla="*/ 111 w 778"/>
                <a:gd name="T7" fmla="*/ 115 h 132"/>
                <a:gd name="T8" fmla="*/ 196 w 778"/>
                <a:gd name="T9" fmla="*/ 105 h 132"/>
                <a:gd name="T10" fmla="*/ 300 w 778"/>
                <a:gd name="T11" fmla="*/ 93 h 132"/>
                <a:gd name="T12" fmla="*/ 417 w 778"/>
                <a:gd name="T13" fmla="*/ 76 h 132"/>
                <a:gd name="T14" fmla="*/ 538 w 778"/>
                <a:gd name="T15" fmla="*/ 54 h 132"/>
                <a:gd name="T16" fmla="*/ 601 w 778"/>
                <a:gd name="T17" fmla="*/ 43 h 132"/>
                <a:gd name="T18" fmla="*/ 662 w 778"/>
                <a:gd name="T19" fmla="*/ 29 h 132"/>
                <a:gd name="T20" fmla="*/ 721 w 778"/>
                <a:gd name="T21" fmla="*/ 16 h 132"/>
                <a:gd name="T22" fmla="*/ 778 w 778"/>
                <a:gd name="T23" fmla="*/ 0 h 132"/>
                <a:gd name="T24" fmla="*/ 778 w 778"/>
                <a:gd name="T25" fmla="*/ 0 h 132"/>
                <a:gd name="T26" fmla="*/ 724 w 778"/>
                <a:gd name="T27" fmla="*/ 14 h 132"/>
                <a:gd name="T28" fmla="*/ 670 w 778"/>
                <a:gd name="T29" fmla="*/ 29 h 132"/>
                <a:gd name="T30" fmla="*/ 616 w 778"/>
                <a:gd name="T31" fmla="*/ 41 h 132"/>
                <a:gd name="T32" fmla="*/ 560 w 778"/>
                <a:gd name="T33" fmla="*/ 53 h 132"/>
                <a:gd name="T34" fmla="*/ 454 w 778"/>
                <a:gd name="T35" fmla="*/ 73 h 132"/>
                <a:gd name="T36" fmla="*/ 349 w 778"/>
                <a:gd name="T37" fmla="*/ 90 h 132"/>
                <a:gd name="T38" fmla="*/ 250 w 778"/>
                <a:gd name="T39" fmla="*/ 103 h 132"/>
                <a:gd name="T40" fmla="*/ 157 w 778"/>
                <a:gd name="T41" fmla="*/ 115 h 132"/>
                <a:gd name="T42" fmla="*/ 72 w 778"/>
                <a:gd name="T43" fmla="*/ 124 h 132"/>
                <a:gd name="T44" fmla="*/ 0 w 778"/>
                <a:gd name="T45" fmla="*/ 132 h 13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78" h="132">
                  <a:moveTo>
                    <a:pt x="0" y="132"/>
                  </a:moveTo>
                  <a:lnTo>
                    <a:pt x="23" y="122"/>
                  </a:lnTo>
                  <a:lnTo>
                    <a:pt x="52" y="120"/>
                  </a:lnTo>
                  <a:lnTo>
                    <a:pt x="111" y="115"/>
                  </a:lnTo>
                  <a:lnTo>
                    <a:pt x="196" y="105"/>
                  </a:lnTo>
                  <a:lnTo>
                    <a:pt x="300" y="93"/>
                  </a:lnTo>
                  <a:lnTo>
                    <a:pt x="417" y="76"/>
                  </a:lnTo>
                  <a:lnTo>
                    <a:pt x="538" y="54"/>
                  </a:lnTo>
                  <a:lnTo>
                    <a:pt x="601" y="43"/>
                  </a:lnTo>
                  <a:lnTo>
                    <a:pt x="662" y="29"/>
                  </a:lnTo>
                  <a:lnTo>
                    <a:pt x="721" y="16"/>
                  </a:lnTo>
                  <a:lnTo>
                    <a:pt x="778" y="0"/>
                  </a:lnTo>
                  <a:lnTo>
                    <a:pt x="724" y="14"/>
                  </a:lnTo>
                  <a:lnTo>
                    <a:pt x="670" y="29"/>
                  </a:lnTo>
                  <a:lnTo>
                    <a:pt x="616" y="41"/>
                  </a:lnTo>
                  <a:lnTo>
                    <a:pt x="560" y="53"/>
                  </a:lnTo>
                  <a:lnTo>
                    <a:pt x="454" y="73"/>
                  </a:lnTo>
                  <a:lnTo>
                    <a:pt x="349" y="90"/>
                  </a:lnTo>
                  <a:lnTo>
                    <a:pt x="250" y="103"/>
                  </a:lnTo>
                  <a:lnTo>
                    <a:pt x="157" y="115"/>
                  </a:lnTo>
                  <a:lnTo>
                    <a:pt x="72" y="124"/>
                  </a:lnTo>
                  <a:lnTo>
                    <a:pt x="0" y="13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65" name="Freeform 675">
              <a:extLst>
                <a:ext uri="{FF2B5EF4-FFF2-40B4-BE49-F238E27FC236}">
                  <a16:creationId xmlns:a16="http://schemas.microsoft.com/office/drawing/2014/main" id="{7A01AE59-EB58-4A28-B1AC-D547888DF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248"/>
              <a:ext cx="1474" cy="565"/>
            </a:xfrm>
            <a:custGeom>
              <a:avLst/>
              <a:gdLst>
                <a:gd name="T0" fmla="*/ 274 w 1474"/>
                <a:gd name="T1" fmla="*/ 240 h 565"/>
                <a:gd name="T2" fmla="*/ 269 w 1474"/>
                <a:gd name="T3" fmla="*/ 262 h 565"/>
                <a:gd name="T4" fmla="*/ 261 w 1474"/>
                <a:gd name="T5" fmla="*/ 284 h 565"/>
                <a:gd name="T6" fmla="*/ 249 w 1474"/>
                <a:gd name="T7" fmla="*/ 308 h 565"/>
                <a:gd name="T8" fmla="*/ 233 w 1474"/>
                <a:gd name="T9" fmla="*/ 332 h 565"/>
                <a:gd name="T10" fmla="*/ 218 w 1474"/>
                <a:gd name="T11" fmla="*/ 355 h 565"/>
                <a:gd name="T12" fmla="*/ 200 w 1474"/>
                <a:gd name="T13" fmla="*/ 379 h 565"/>
                <a:gd name="T14" fmla="*/ 181 w 1474"/>
                <a:gd name="T15" fmla="*/ 401 h 565"/>
                <a:gd name="T16" fmla="*/ 159 w 1474"/>
                <a:gd name="T17" fmla="*/ 424 h 565"/>
                <a:gd name="T18" fmla="*/ 117 w 1474"/>
                <a:gd name="T19" fmla="*/ 467 h 565"/>
                <a:gd name="T20" fmla="*/ 75 w 1474"/>
                <a:gd name="T21" fmla="*/ 506 h 565"/>
                <a:gd name="T22" fmla="*/ 34 w 1474"/>
                <a:gd name="T23" fmla="*/ 539 h 565"/>
                <a:gd name="T24" fmla="*/ 0 w 1474"/>
                <a:gd name="T25" fmla="*/ 565 h 565"/>
                <a:gd name="T26" fmla="*/ 83 w 1474"/>
                <a:gd name="T27" fmla="*/ 539 h 565"/>
                <a:gd name="T28" fmla="*/ 171 w 1474"/>
                <a:gd name="T29" fmla="*/ 512 h 565"/>
                <a:gd name="T30" fmla="*/ 262 w 1474"/>
                <a:gd name="T31" fmla="*/ 484 h 565"/>
                <a:gd name="T32" fmla="*/ 355 w 1474"/>
                <a:gd name="T33" fmla="*/ 452 h 565"/>
                <a:gd name="T34" fmla="*/ 450 w 1474"/>
                <a:gd name="T35" fmla="*/ 419 h 565"/>
                <a:gd name="T36" fmla="*/ 546 w 1474"/>
                <a:gd name="T37" fmla="*/ 384 h 565"/>
                <a:gd name="T38" fmla="*/ 644 w 1474"/>
                <a:gd name="T39" fmla="*/ 348 h 565"/>
                <a:gd name="T40" fmla="*/ 742 w 1474"/>
                <a:gd name="T41" fmla="*/ 313 h 565"/>
                <a:gd name="T42" fmla="*/ 840 w 1474"/>
                <a:gd name="T43" fmla="*/ 276 h 565"/>
                <a:gd name="T44" fmla="*/ 938 w 1474"/>
                <a:gd name="T45" fmla="*/ 237 h 565"/>
                <a:gd name="T46" fmla="*/ 1032 w 1474"/>
                <a:gd name="T47" fmla="*/ 198 h 565"/>
                <a:gd name="T48" fmla="*/ 1127 w 1474"/>
                <a:gd name="T49" fmla="*/ 159 h 565"/>
                <a:gd name="T50" fmla="*/ 1219 w 1474"/>
                <a:gd name="T51" fmla="*/ 120 h 565"/>
                <a:gd name="T52" fmla="*/ 1307 w 1474"/>
                <a:gd name="T53" fmla="*/ 81 h 565"/>
                <a:gd name="T54" fmla="*/ 1393 w 1474"/>
                <a:gd name="T55" fmla="*/ 43 h 565"/>
                <a:gd name="T56" fmla="*/ 1474 w 1474"/>
                <a:gd name="T57" fmla="*/ 4 h 565"/>
                <a:gd name="T58" fmla="*/ 1454 w 1474"/>
                <a:gd name="T59" fmla="*/ 0 h 565"/>
                <a:gd name="T60" fmla="*/ 1378 w 1474"/>
                <a:gd name="T61" fmla="*/ 27 h 565"/>
                <a:gd name="T62" fmla="*/ 1301 w 1474"/>
                <a:gd name="T63" fmla="*/ 53 h 565"/>
                <a:gd name="T64" fmla="*/ 1223 w 1474"/>
                <a:gd name="T65" fmla="*/ 78 h 565"/>
                <a:gd name="T66" fmla="*/ 1144 w 1474"/>
                <a:gd name="T67" fmla="*/ 102 h 565"/>
                <a:gd name="T68" fmla="*/ 1064 w 1474"/>
                <a:gd name="T69" fmla="*/ 124 h 565"/>
                <a:gd name="T70" fmla="*/ 983 w 1474"/>
                <a:gd name="T71" fmla="*/ 144 h 565"/>
                <a:gd name="T72" fmla="*/ 904 w 1474"/>
                <a:gd name="T73" fmla="*/ 163 h 565"/>
                <a:gd name="T74" fmla="*/ 826 w 1474"/>
                <a:gd name="T75" fmla="*/ 179 h 565"/>
                <a:gd name="T76" fmla="*/ 748 w 1474"/>
                <a:gd name="T77" fmla="*/ 195 h 565"/>
                <a:gd name="T78" fmla="*/ 672 w 1474"/>
                <a:gd name="T79" fmla="*/ 208 h 565"/>
                <a:gd name="T80" fmla="*/ 598 w 1474"/>
                <a:gd name="T81" fmla="*/ 218 h 565"/>
                <a:gd name="T82" fmla="*/ 527 w 1474"/>
                <a:gd name="T83" fmla="*/ 228 h 565"/>
                <a:gd name="T84" fmla="*/ 458 w 1474"/>
                <a:gd name="T85" fmla="*/ 234 h 565"/>
                <a:gd name="T86" fmla="*/ 394 w 1474"/>
                <a:gd name="T87" fmla="*/ 239 h 565"/>
                <a:gd name="T88" fmla="*/ 331 w 1474"/>
                <a:gd name="T89" fmla="*/ 240 h 565"/>
                <a:gd name="T90" fmla="*/ 274 w 1474"/>
                <a:gd name="T91" fmla="*/ 240 h 56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74" h="565">
                  <a:moveTo>
                    <a:pt x="274" y="240"/>
                  </a:moveTo>
                  <a:lnTo>
                    <a:pt x="269" y="262"/>
                  </a:lnTo>
                  <a:lnTo>
                    <a:pt x="261" y="284"/>
                  </a:lnTo>
                  <a:lnTo>
                    <a:pt x="249" y="308"/>
                  </a:lnTo>
                  <a:lnTo>
                    <a:pt x="233" y="332"/>
                  </a:lnTo>
                  <a:lnTo>
                    <a:pt x="218" y="355"/>
                  </a:lnTo>
                  <a:lnTo>
                    <a:pt x="200" y="379"/>
                  </a:lnTo>
                  <a:lnTo>
                    <a:pt x="181" y="401"/>
                  </a:lnTo>
                  <a:lnTo>
                    <a:pt x="159" y="424"/>
                  </a:lnTo>
                  <a:lnTo>
                    <a:pt x="117" y="467"/>
                  </a:lnTo>
                  <a:lnTo>
                    <a:pt x="75" y="506"/>
                  </a:lnTo>
                  <a:lnTo>
                    <a:pt x="34" y="539"/>
                  </a:lnTo>
                  <a:lnTo>
                    <a:pt x="0" y="565"/>
                  </a:lnTo>
                  <a:lnTo>
                    <a:pt x="83" y="539"/>
                  </a:lnTo>
                  <a:lnTo>
                    <a:pt x="171" y="512"/>
                  </a:lnTo>
                  <a:lnTo>
                    <a:pt x="262" y="484"/>
                  </a:lnTo>
                  <a:lnTo>
                    <a:pt x="355" y="452"/>
                  </a:lnTo>
                  <a:lnTo>
                    <a:pt x="450" y="419"/>
                  </a:lnTo>
                  <a:lnTo>
                    <a:pt x="546" y="384"/>
                  </a:lnTo>
                  <a:lnTo>
                    <a:pt x="644" y="348"/>
                  </a:lnTo>
                  <a:lnTo>
                    <a:pt x="742" y="313"/>
                  </a:lnTo>
                  <a:lnTo>
                    <a:pt x="840" y="276"/>
                  </a:lnTo>
                  <a:lnTo>
                    <a:pt x="938" y="237"/>
                  </a:lnTo>
                  <a:lnTo>
                    <a:pt x="1032" y="198"/>
                  </a:lnTo>
                  <a:lnTo>
                    <a:pt x="1127" y="159"/>
                  </a:lnTo>
                  <a:lnTo>
                    <a:pt x="1219" y="120"/>
                  </a:lnTo>
                  <a:lnTo>
                    <a:pt x="1307" y="81"/>
                  </a:lnTo>
                  <a:lnTo>
                    <a:pt x="1393" y="43"/>
                  </a:lnTo>
                  <a:lnTo>
                    <a:pt x="1474" y="4"/>
                  </a:lnTo>
                  <a:lnTo>
                    <a:pt x="1454" y="0"/>
                  </a:lnTo>
                  <a:lnTo>
                    <a:pt x="1378" y="27"/>
                  </a:lnTo>
                  <a:lnTo>
                    <a:pt x="1301" y="53"/>
                  </a:lnTo>
                  <a:lnTo>
                    <a:pt x="1223" y="78"/>
                  </a:lnTo>
                  <a:lnTo>
                    <a:pt x="1144" y="102"/>
                  </a:lnTo>
                  <a:lnTo>
                    <a:pt x="1064" y="124"/>
                  </a:lnTo>
                  <a:lnTo>
                    <a:pt x="983" y="144"/>
                  </a:lnTo>
                  <a:lnTo>
                    <a:pt x="904" y="163"/>
                  </a:lnTo>
                  <a:lnTo>
                    <a:pt x="826" y="179"/>
                  </a:lnTo>
                  <a:lnTo>
                    <a:pt x="748" y="195"/>
                  </a:lnTo>
                  <a:lnTo>
                    <a:pt x="672" y="208"/>
                  </a:lnTo>
                  <a:lnTo>
                    <a:pt x="598" y="218"/>
                  </a:lnTo>
                  <a:lnTo>
                    <a:pt x="527" y="228"/>
                  </a:lnTo>
                  <a:lnTo>
                    <a:pt x="458" y="234"/>
                  </a:lnTo>
                  <a:lnTo>
                    <a:pt x="394" y="239"/>
                  </a:lnTo>
                  <a:lnTo>
                    <a:pt x="331" y="240"/>
                  </a:lnTo>
                  <a:lnTo>
                    <a:pt x="274" y="240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66" name="Freeform 676">
              <a:extLst>
                <a:ext uri="{FF2B5EF4-FFF2-40B4-BE49-F238E27FC236}">
                  <a16:creationId xmlns:a16="http://schemas.microsoft.com/office/drawing/2014/main" id="{F00C4B41-36B6-4DB0-8A42-7563652C3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807"/>
              <a:ext cx="595" cy="135"/>
            </a:xfrm>
            <a:custGeom>
              <a:avLst/>
              <a:gdLst>
                <a:gd name="T0" fmla="*/ 156 w 595"/>
                <a:gd name="T1" fmla="*/ 49 h 135"/>
                <a:gd name="T2" fmla="*/ 140 w 595"/>
                <a:gd name="T3" fmla="*/ 63 h 135"/>
                <a:gd name="T4" fmla="*/ 122 w 595"/>
                <a:gd name="T5" fmla="*/ 76 h 135"/>
                <a:gd name="T6" fmla="*/ 102 w 595"/>
                <a:gd name="T7" fmla="*/ 88 h 135"/>
                <a:gd name="T8" fmla="*/ 80 w 595"/>
                <a:gd name="T9" fmla="*/ 100 h 135"/>
                <a:gd name="T10" fmla="*/ 36 w 595"/>
                <a:gd name="T11" fmla="*/ 120 h 135"/>
                <a:gd name="T12" fmla="*/ 0 w 595"/>
                <a:gd name="T13" fmla="*/ 135 h 135"/>
                <a:gd name="T14" fmla="*/ 66 w 595"/>
                <a:gd name="T15" fmla="*/ 124 h 135"/>
                <a:gd name="T16" fmla="*/ 139 w 595"/>
                <a:gd name="T17" fmla="*/ 110 h 135"/>
                <a:gd name="T18" fmla="*/ 215 w 595"/>
                <a:gd name="T19" fmla="*/ 95 h 135"/>
                <a:gd name="T20" fmla="*/ 292 w 595"/>
                <a:gd name="T21" fmla="*/ 78 h 135"/>
                <a:gd name="T22" fmla="*/ 372 w 595"/>
                <a:gd name="T23" fmla="*/ 59 h 135"/>
                <a:gd name="T24" fmla="*/ 449 w 595"/>
                <a:gd name="T25" fmla="*/ 41 h 135"/>
                <a:gd name="T26" fmla="*/ 524 w 595"/>
                <a:gd name="T27" fmla="*/ 22 h 135"/>
                <a:gd name="T28" fmla="*/ 595 w 595"/>
                <a:gd name="T29" fmla="*/ 2 h 135"/>
                <a:gd name="T30" fmla="*/ 590 w 595"/>
                <a:gd name="T31" fmla="*/ 0 h 135"/>
                <a:gd name="T32" fmla="*/ 529 w 595"/>
                <a:gd name="T33" fmla="*/ 14 h 135"/>
                <a:gd name="T34" fmla="*/ 466 w 595"/>
                <a:gd name="T35" fmla="*/ 24 h 135"/>
                <a:gd name="T36" fmla="*/ 405 w 595"/>
                <a:gd name="T37" fmla="*/ 34 h 135"/>
                <a:gd name="T38" fmla="*/ 346 w 595"/>
                <a:gd name="T39" fmla="*/ 43 h 135"/>
                <a:gd name="T40" fmla="*/ 289 w 595"/>
                <a:gd name="T41" fmla="*/ 48 h 135"/>
                <a:gd name="T42" fmla="*/ 238 w 595"/>
                <a:gd name="T43" fmla="*/ 51 h 135"/>
                <a:gd name="T44" fmla="*/ 193 w 595"/>
                <a:gd name="T45" fmla="*/ 53 h 135"/>
                <a:gd name="T46" fmla="*/ 156 w 595"/>
                <a:gd name="T47" fmla="*/ 49 h 13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95" h="135">
                  <a:moveTo>
                    <a:pt x="156" y="49"/>
                  </a:moveTo>
                  <a:lnTo>
                    <a:pt x="140" y="63"/>
                  </a:lnTo>
                  <a:lnTo>
                    <a:pt x="122" y="76"/>
                  </a:lnTo>
                  <a:lnTo>
                    <a:pt x="102" y="88"/>
                  </a:lnTo>
                  <a:lnTo>
                    <a:pt x="80" y="100"/>
                  </a:lnTo>
                  <a:lnTo>
                    <a:pt x="36" y="120"/>
                  </a:lnTo>
                  <a:lnTo>
                    <a:pt x="0" y="135"/>
                  </a:lnTo>
                  <a:lnTo>
                    <a:pt x="66" y="124"/>
                  </a:lnTo>
                  <a:lnTo>
                    <a:pt x="139" y="110"/>
                  </a:lnTo>
                  <a:lnTo>
                    <a:pt x="215" y="95"/>
                  </a:lnTo>
                  <a:lnTo>
                    <a:pt x="292" y="78"/>
                  </a:lnTo>
                  <a:lnTo>
                    <a:pt x="372" y="59"/>
                  </a:lnTo>
                  <a:lnTo>
                    <a:pt x="449" y="41"/>
                  </a:lnTo>
                  <a:lnTo>
                    <a:pt x="524" y="22"/>
                  </a:lnTo>
                  <a:lnTo>
                    <a:pt x="595" y="2"/>
                  </a:lnTo>
                  <a:lnTo>
                    <a:pt x="590" y="0"/>
                  </a:lnTo>
                  <a:lnTo>
                    <a:pt x="529" y="14"/>
                  </a:lnTo>
                  <a:lnTo>
                    <a:pt x="466" y="24"/>
                  </a:lnTo>
                  <a:lnTo>
                    <a:pt x="405" y="34"/>
                  </a:lnTo>
                  <a:lnTo>
                    <a:pt x="346" y="43"/>
                  </a:lnTo>
                  <a:lnTo>
                    <a:pt x="289" y="48"/>
                  </a:lnTo>
                  <a:lnTo>
                    <a:pt x="238" y="51"/>
                  </a:lnTo>
                  <a:lnTo>
                    <a:pt x="193" y="53"/>
                  </a:lnTo>
                  <a:lnTo>
                    <a:pt x="156" y="49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67" name="Freeform 677">
              <a:extLst>
                <a:ext uri="{FF2B5EF4-FFF2-40B4-BE49-F238E27FC236}">
                  <a16:creationId xmlns:a16="http://schemas.microsoft.com/office/drawing/2014/main" id="{241FDDEA-0DE9-4F69-9162-3B224C174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252"/>
              <a:ext cx="1471" cy="586"/>
            </a:xfrm>
            <a:custGeom>
              <a:avLst/>
              <a:gdLst>
                <a:gd name="T0" fmla="*/ 275 w 1471"/>
                <a:gd name="T1" fmla="*/ 262 h 586"/>
                <a:gd name="T2" fmla="*/ 269 w 1471"/>
                <a:gd name="T3" fmla="*/ 284 h 586"/>
                <a:gd name="T4" fmla="*/ 260 w 1471"/>
                <a:gd name="T5" fmla="*/ 306 h 586"/>
                <a:gd name="T6" fmla="*/ 248 w 1471"/>
                <a:gd name="T7" fmla="*/ 329 h 586"/>
                <a:gd name="T8" fmla="*/ 235 w 1471"/>
                <a:gd name="T9" fmla="*/ 353 h 586"/>
                <a:gd name="T10" fmla="*/ 218 w 1471"/>
                <a:gd name="T11" fmla="*/ 377 h 586"/>
                <a:gd name="T12" fmla="*/ 199 w 1471"/>
                <a:gd name="T13" fmla="*/ 400 h 586"/>
                <a:gd name="T14" fmla="*/ 181 w 1471"/>
                <a:gd name="T15" fmla="*/ 422 h 586"/>
                <a:gd name="T16" fmla="*/ 161 w 1471"/>
                <a:gd name="T17" fmla="*/ 446 h 586"/>
                <a:gd name="T18" fmla="*/ 117 w 1471"/>
                <a:gd name="T19" fmla="*/ 488 h 586"/>
                <a:gd name="T20" fmla="*/ 74 w 1471"/>
                <a:gd name="T21" fmla="*/ 527 h 586"/>
                <a:gd name="T22" fmla="*/ 34 w 1471"/>
                <a:gd name="T23" fmla="*/ 561 h 586"/>
                <a:gd name="T24" fmla="*/ 0 w 1471"/>
                <a:gd name="T25" fmla="*/ 586 h 586"/>
                <a:gd name="T26" fmla="*/ 85 w 1471"/>
                <a:gd name="T27" fmla="*/ 561 h 586"/>
                <a:gd name="T28" fmla="*/ 171 w 1471"/>
                <a:gd name="T29" fmla="*/ 534 h 586"/>
                <a:gd name="T30" fmla="*/ 262 w 1471"/>
                <a:gd name="T31" fmla="*/ 503 h 586"/>
                <a:gd name="T32" fmla="*/ 355 w 1471"/>
                <a:gd name="T33" fmla="*/ 470 h 586"/>
                <a:gd name="T34" fmla="*/ 449 w 1471"/>
                <a:gd name="T35" fmla="*/ 436 h 586"/>
                <a:gd name="T36" fmla="*/ 545 w 1471"/>
                <a:gd name="T37" fmla="*/ 400 h 586"/>
                <a:gd name="T38" fmla="*/ 642 w 1471"/>
                <a:gd name="T39" fmla="*/ 361 h 586"/>
                <a:gd name="T40" fmla="*/ 740 w 1471"/>
                <a:gd name="T41" fmla="*/ 324 h 586"/>
                <a:gd name="T42" fmla="*/ 836 w 1471"/>
                <a:gd name="T43" fmla="*/ 284 h 586"/>
                <a:gd name="T44" fmla="*/ 934 w 1471"/>
                <a:gd name="T45" fmla="*/ 245 h 586"/>
                <a:gd name="T46" fmla="*/ 1028 w 1471"/>
                <a:gd name="T47" fmla="*/ 204 h 586"/>
                <a:gd name="T48" fmla="*/ 1123 w 1471"/>
                <a:gd name="T49" fmla="*/ 164 h 586"/>
                <a:gd name="T50" fmla="*/ 1214 w 1471"/>
                <a:gd name="T51" fmla="*/ 123 h 586"/>
                <a:gd name="T52" fmla="*/ 1304 w 1471"/>
                <a:gd name="T53" fmla="*/ 83 h 586"/>
                <a:gd name="T54" fmla="*/ 1388 w 1471"/>
                <a:gd name="T55" fmla="*/ 44 h 586"/>
                <a:gd name="T56" fmla="*/ 1471 w 1471"/>
                <a:gd name="T57" fmla="*/ 5 h 586"/>
                <a:gd name="T58" fmla="*/ 1449 w 1471"/>
                <a:gd name="T59" fmla="*/ 0 h 586"/>
                <a:gd name="T60" fmla="*/ 1373 w 1471"/>
                <a:gd name="T61" fmla="*/ 27 h 586"/>
                <a:gd name="T62" fmla="*/ 1297 w 1471"/>
                <a:gd name="T63" fmla="*/ 54 h 586"/>
                <a:gd name="T64" fmla="*/ 1217 w 1471"/>
                <a:gd name="T65" fmla="*/ 81 h 586"/>
                <a:gd name="T66" fmla="*/ 1140 w 1471"/>
                <a:gd name="T67" fmla="*/ 104 h 586"/>
                <a:gd name="T68" fmla="*/ 1059 w 1471"/>
                <a:gd name="T69" fmla="*/ 128 h 586"/>
                <a:gd name="T70" fmla="*/ 979 w 1471"/>
                <a:gd name="T71" fmla="*/ 150 h 586"/>
                <a:gd name="T72" fmla="*/ 902 w 1471"/>
                <a:gd name="T73" fmla="*/ 172 h 586"/>
                <a:gd name="T74" fmla="*/ 822 w 1471"/>
                <a:gd name="T75" fmla="*/ 191 h 586"/>
                <a:gd name="T76" fmla="*/ 746 w 1471"/>
                <a:gd name="T77" fmla="*/ 208 h 586"/>
                <a:gd name="T78" fmla="*/ 670 w 1471"/>
                <a:gd name="T79" fmla="*/ 223 h 586"/>
                <a:gd name="T80" fmla="*/ 598 w 1471"/>
                <a:gd name="T81" fmla="*/ 235 h 586"/>
                <a:gd name="T82" fmla="*/ 527 w 1471"/>
                <a:gd name="T83" fmla="*/ 246 h 586"/>
                <a:gd name="T84" fmla="*/ 458 w 1471"/>
                <a:gd name="T85" fmla="*/ 253 h 586"/>
                <a:gd name="T86" fmla="*/ 394 w 1471"/>
                <a:gd name="T87" fmla="*/ 260 h 586"/>
                <a:gd name="T88" fmla="*/ 333 w 1471"/>
                <a:gd name="T89" fmla="*/ 262 h 586"/>
                <a:gd name="T90" fmla="*/ 275 w 1471"/>
                <a:gd name="T91" fmla="*/ 262 h 58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71" h="586">
                  <a:moveTo>
                    <a:pt x="275" y="262"/>
                  </a:moveTo>
                  <a:lnTo>
                    <a:pt x="269" y="284"/>
                  </a:lnTo>
                  <a:lnTo>
                    <a:pt x="260" y="306"/>
                  </a:lnTo>
                  <a:lnTo>
                    <a:pt x="248" y="329"/>
                  </a:lnTo>
                  <a:lnTo>
                    <a:pt x="235" y="353"/>
                  </a:lnTo>
                  <a:lnTo>
                    <a:pt x="218" y="377"/>
                  </a:lnTo>
                  <a:lnTo>
                    <a:pt x="199" y="400"/>
                  </a:lnTo>
                  <a:lnTo>
                    <a:pt x="181" y="422"/>
                  </a:lnTo>
                  <a:lnTo>
                    <a:pt x="161" y="446"/>
                  </a:lnTo>
                  <a:lnTo>
                    <a:pt x="117" y="488"/>
                  </a:lnTo>
                  <a:lnTo>
                    <a:pt x="74" y="527"/>
                  </a:lnTo>
                  <a:lnTo>
                    <a:pt x="34" y="561"/>
                  </a:lnTo>
                  <a:lnTo>
                    <a:pt x="0" y="586"/>
                  </a:lnTo>
                  <a:lnTo>
                    <a:pt x="85" y="561"/>
                  </a:lnTo>
                  <a:lnTo>
                    <a:pt x="171" y="534"/>
                  </a:lnTo>
                  <a:lnTo>
                    <a:pt x="262" y="503"/>
                  </a:lnTo>
                  <a:lnTo>
                    <a:pt x="355" y="470"/>
                  </a:lnTo>
                  <a:lnTo>
                    <a:pt x="449" y="436"/>
                  </a:lnTo>
                  <a:lnTo>
                    <a:pt x="545" y="400"/>
                  </a:lnTo>
                  <a:lnTo>
                    <a:pt x="642" y="361"/>
                  </a:lnTo>
                  <a:lnTo>
                    <a:pt x="740" y="324"/>
                  </a:lnTo>
                  <a:lnTo>
                    <a:pt x="836" y="284"/>
                  </a:lnTo>
                  <a:lnTo>
                    <a:pt x="934" y="245"/>
                  </a:lnTo>
                  <a:lnTo>
                    <a:pt x="1028" y="204"/>
                  </a:lnTo>
                  <a:lnTo>
                    <a:pt x="1123" y="164"/>
                  </a:lnTo>
                  <a:lnTo>
                    <a:pt x="1214" y="123"/>
                  </a:lnTo>
                  <a:lnTo>
                    <a:pt x="1304" y="83"/>
                  </a:lnTo>
                  <a:lnTo>
                    <a:pt x="1388" y="44"/>
                  </a:lnTo>
                  <a:lnTo>
                    <a:pt x="1471" y="5"/>
                  </a:lnTo>
                  <a:lnTo>
                    <a:pt x="1449" y="0"/>
                  </a:lnTo>
                  <a:lnTo>
                    <a:pt x="1373" y="27"/>
                  </a:lnTo>
                  <a:lnTo>
                    <a:pt x="1297" y="54"/>
                  </a:lnTo>
                  <a:lnTo>
                    <a:pt x="1217" y="81"/>
                  </a:lnTo>
                  <a:lnTo>
                    <a:pt x="1140" y="104"/>
                  </a:lnTo>
                  <a:lnTo>
                    <a:pt x="1059" y="128"/>
                  </a:lnTo>
                  <a:lnTo>
                    <a:pt x="979" y="150"/>
                  </a:lnTo>
                  <a:lnTo>
                    <a:pt x="902" y="172"/>
                  </a:lnTo>
                  <a:lnTo>
                    <a:pt x="822" y="191"/>
                  </a:lnTo>
                  <a:lnTo>
                    <a:pt x="746" y="208"/>
                  </a:lnTo>
                  <a:lnTo>
                    <a:pt x="670" y="223"/>
                  </a:lnTo>
                  <a:lnTo>
                    <a:pt x="598" y="235"/>
                  </a:lnTo>
                  <a:lnTo>
                    <a:pt x="527" y="246"/>
                  </a:lnTo>
                  <a:lnTo>
                    <a:pt x="458" y="253"/>
                  </a:lnTo>
                  <a:lnTo>
                    <a:pt x="394" y="260"/>
                  </a:lnTo>
                  <a:lnTo>
                    <a:pt x="333" y="262"/>
                  </a:lnTo>
                  <a:lnTo>
                    <a:pt x="275" y="2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68" name="Freeform 678">
              <a:extLst>
                <a:ext uri="{FF2B5EF4-FFF2-40B4-BE49-F238E27FC236}">
                  <a16:creationId xmlns:a16="http://schemas.microsoft.com/office/drawing/2014/main" id="{D7A846E0-4949-4206-930E-E9C6122E1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235"/>
              <a:ext cx="494" cy="120"/>
            </a:xfrm>
            <a:custGeom>
              <a:avLst/>
              <a:gdLst>
                <a:gd name="T0" fmla="*/ 0 w 494"/>
                <a:gd name="T1" fmla="*/ 0 h 120"/>
                <a:gd name="T2" fmla="*/ 32 w 494"/>
                <a:gd name="T3" fmla="*/ 5 h 120"/>
                <a:gd name="T4" fmla="*/ 67 w 494"/>
                <a:gd name="T5" fmla="*/ 12 h 120"/>
                <a:gd name="T6" fmla="*/ 106 w 494"/>
                <a:gd name="T7" fmla="*/ 18 h 120"/>
                <a:gd name="T8" fmla="*/ 153 w 494"/>
                <a:gd name="T9" fmla="*/ 27 h 120"/>
                <a:gd name="T10" fmla="*/ 206 w 494"/>
                <a:gd name="T11" fmla="*/ 35 h 120"/>
                <a:gd name="T12" fmla="*/ 268 w 494"/>
                <a:gd name="T13" fmla="*/ 44 h 120"/>
                <a:gd name="T14" fmla="*/ 339 w 494"/>
                <a:gd name="T15" fmla="*/ 54 h 120"/>
                <a:gd name="T16" fmla="*/ 420 w 494"/>
                <a:gd name="T17" fmla="*/ 62 h 120"/>
                <a:gd name="T18" fmla="*/ 439 w 494"/>
                <a:gd name="T19" fmla="*/ 64 h 120"/>
                <a:gd name="T20" fmla="*/ 459 w 494"/>
                <a:gd name="T21" fmla="*/ 64 h 120"/>
                <a:gd name="T22" fmla="*/ 476 w 494"/>
                <a:gd name="T23" fmla="*/ 64 h 120"/>
                <a:gd name="T24" fmla="*/ 494 w 494"/>
                <a:gd name="T25" fmla="*/ 62 h 120"/>
                <a:gd name="T26" fmla="*/ 471 w 494"/>
                <a:gd name="T27" fmla="*/ 81 h 120"/>
                <a:gd name="T28" fmla="*/ 449 w 494"/>
                <a:gd name="T29" fmla="*/ 96 h 120"/>
                <a:gd name="T30" fmla="*/ 437 w 494"/>
                <a:gd name="T31" fmla="*/ 105 h 120"/>
                <a:gd name="T32" fmla="*/ 423 w 494"/>
                <a:gd name="T33" fmla="*/ 110 h 120"/>
                <a:gd name="T34" fmla="*/ 408 w 494"/>
                <a:gd name="T35" fmla="*/ 115 h 120"/>
                <a:gd name="T36" fmla="*/ 391 w 494"/>
                <a:gd name="T37" fmla="*/ 120 h 120"/>
                <a:gd name="T38" fmla="*/ 342 w 494"/>
                <a:gd name="T39" fmla="*/ 103 h 120"/>
                <a:gd name="T40" fmla="*/ 295 w 494"/>
                <a:gd name="T41" fmla="*/ 88 h 120"/>
                <a:gd name="T42" fmla="*/ 246 w 494"/>
                <a:gd name="T43" fmla="*/ 71 h 120"/>
                <a:gd name="T44" fmla="*/ 195 w 494"/>
                <a:gd name="T45" fmla="*/ 57 h 120"/>
                <a:gd name="T46" fmla="*/ 146 w 494"/>
                <a:gd name="T47" fmla="*/ 42 h 120"/>
                <a:gd name="T48" fmla="*/ 97 w 494"/>
                <a:gd name="T49" fmla="*/ 29 h 120"/>
                <a:gd name="T50" fmla="*/ 49 w 494"/>
                <a:gd name="T51" fmla="*/ 13 h 120"/>
                <a:gd name="T52" fmla="*/ 0 w 494"/>
                <a:gd name="T53" fmla="*/ 0 h 12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94" h="120">
                  <a:moveTo>
                    <a:pt x="0" y="0"/>
                  </a:moveTo>
                  <a:lnTo>
                    <a:pt x="32" y="5"/>
                  </a:lnTo>
                  <a:lnTo>
                    <a:pt x="67" y="12"/>
                  </a:lnTo>
                  <a:lnTo>
                    <a:pt x="106" y="18"/>
                  </a:lnTo>
                  <a:lnTo>
                    <a:pt x="153" y="27"/>
                  </a:lnTo>
                  <a:lnTo>
                    <a:pt x="206" y="35"/>
                  </a:lnTo>
                  <a:lnTo>
                    <a:pt x="268" y="44"/>
                  </a:lnTo>
                  <a:lnTo>
                    <a:pt x="339" y="54"/>
                  </a:lnTo>
                  <a:lnTo>
                    <a:pt x="420" y="62"/>
                  </a:lnTo>
                  <a:lnTo>
                    <a:pt x="439" y="64"/>
                  </a:lnTo>
                  <a:lnTo>
                    <a:pt x="459" y="64"/>
                  </a:lnTo>
                  <a:lnTo>
                    <a:pt x="476" y="64"/>
                  </a:lnTo>
                  <a:lnTo>
                    <a:pt x="494" y="62"/>
                  </a:lnTo>
                  <a:lnTo>
                    <a:pt x="471" y="81"/>
                  </a:lnTo>
                  <a:lnTo>
                    <a:pt x="449" y="96"/>
                  </a:lnTo>
                  <a:lnTo>
                    <a:pt x="437" y="105"/>
                  </a:lnTo>
                  <a:lnTo>
                    <a:pt x="423" y="110"/>
                  </a:lnTo>
                  <a:lnTo>
                    <a:pt x="408" y="115"/>
                  </a:lnTo>
                  <a:lnTo>
                    <a:pt x="391" y="120"/>
                  </a:lnTo>
                  <a:lnTo>
                    <a:pt x="342" y="103"/>
                  </a:lnTo>
                  <a:lnTo>
                    <a:pt x="295" y="88"/>
                  </a:lnTo>
                  <a:lnTo>
                    <a:pt x="246" y="71"/>
                  </a:lnTo>
                  <a:lnTo>
                    <a:pt x="195" y="57"/>
                  </a:lnTo>
                  <a:lnTo>
                    <a:pt x="146" y="42"/>
                  </a:lnTo>
                  <a:lnTo>
                    <a:pt x="97" y="29"/>
                  </a:lnTo>
                  <a:lnTo>
                    <a:pt x="49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69" name="Freeform 679">
              <a:extLst>
                <a:ext uri="{FF2B5EF4-FFF2-40B4-BE49-F238E27FC236}">
                  <a16:creationId xmlns:a16="http://schemas.microsoft.com/office/drawing/2014/main" id="{2D20C915-4509-4440-85F6-64031539C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809"/>
              <a:ext cx="591" cy="144"/>
            </a:xfrm>
            <a:custGeom>
              <a:avLst/>
              <a:gdLst>
                <a:gd name="T0" fmla="*/ 153 w 591"/>
                <a:gd name="T1" fmla="*/ 54 h 144"/>
                <a:gd name="T2" fmla="*/ 138 w 591"/>
                <a:gd name="T3" fmla="*/ 68 h 144"/>
                <a:gd name="T4" fmla="*/ 120 w 591"/>
                <a:gd name="T5" fmla="*/ 79 h 144"/>
                <a:gd name="T6" fmla="*/ 99 w 591"/>
                <a:gd name="T7" fmla="*/ 93 h 144"/>
                <a:gd name="T8" fmla="*/ 79 w 591"/>
                <a:gd name="T9" fmla="*/ 106 h 144"/>
                <a:gd name="T10" fmla="*/ 35 w 591"/>
                <a:gd name="T11" fmla="*/ 128 h 144"/>
                <a:gd name="T12" fmla="*/ 0 w 591"/>
                <a:gd name="T13" fmla="*/ 144 h 144"/>
                <a:gd name="T14" fmla="*/ 66 w 591"/>
                <a:gd name="T15" fmla="*/ 132 h 144"/>
                <a:gd name="T16" fmla="*/ 136 w 591"/>
                <a:gd name="T17" fmla="*/ 117 h 144"/>
                <a:gd name="T18" fmla="*/ 212 w 591"/>
                <a:gd name="T19" fmla="*/ 100 h 144"/>
                <a:gd name="T20" fmla="*/ 290 w 591"/>
                <a:gd name="T21" fmla="*/ 81 h 144"/>
                <a:gd name="T22" fmla="*/ 368 w 591"/>
                <a:gd name="T23" fmla="*/ 62 h 144"/>
                <a:gd name="T24" fmla="*/ 445 w 591"/>
                <a:gd name="T25" fmla="*/ 42 h 144"/>
                <a:gd name="T26" fmla="*/ 520 w 591"/>
                <a:gd name="T27" fmla="*/ 22 h 144"/>
                <a:gd name="T28" fmla="*/ 591 w 591"/>
                <a:gd name="T29" fmla="*/ 2 h 144"/>
                <a:gd name="T30" fmla="*/ 586 w 591"/>
                <a:gd name="T31" fmla="*/ 0 h 144"/>
                <a:gd name="T32" fmla="*/ 525 w 591"/>
                <a:gd name="T33" fmla="*/ 13 h 144"/>
                <a:gd name="T34" fmla="*/ 462 w 591"/>
                <a:gd name="T35" fmla="*/ 25 h 144"/>
                <a:gd name="T36" fmla="*/ 402 w 591"/>
                <a:gd name="T37" fmla="*/ 35 h 144"/>
                <a:gd name="T38" fmla="*/ 342 w 591"/>
                <a:gd name="T39" fmla="*/ 44 h 144"/>
                <a:gd name="T40" fmla="*/ 287 w 591"/>
                <a:gd name="T41" fmla="*/ 51 h 144"/>
                <a:gd name="T42" fmla="*/ 236 w 591"/>
                <a:gd name="T43" fmla="*/ 54 h 144"/>
                <a:gd name="T44" fmla="*/ 190 w 591"/>
                <a:gd name="T45" fmla="*/ 56 h 144"/>
                <a:gd name="T46" fmla="*/ 153 w 591"/>
                <a:gd name="T47" fmla="*/ 54 h 14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91" h="144">
                  <a:moveTo>
                    <a:pt x="153" y="54"/>
                  </a:moveTo>
                  <a:lnTo>
                    <a:pt x="138" y="68"/>
                  </a:lnTo>
                  <a:lnTo>
                    <a:pt x="120" y="79"/>
                  </a:lnTo>
                  <a:lnTo>
                    <a:pt x="99" y="93"/>
                  </a:lnTo>
                  <a:lnTo>
                    <a:pt x="79" y="106"/>
                  </a:lnTo>
                  <a:lnTo>
                    <a:pt x="35" y="128"/>
                  </a:lnTo>
                  <a:lnTo>
                    <a:pt x="0" y="144"/>
                  </a:lnTo>
                  <a:lnTo>
                    <a:pt x="66" y="132"/>
                  </a:lnTo>
                  <a:lnTo>
                    <a:pt x="136" y="117"/>
                  </a:lnTo>
                  <a:lnTo>
                    <a:pt x="212" y="100"/>
                  </a:lnTo>
                  <a:lnTo>
                    <a:pt x="290" y="81"/>
                  </a:lnTo>
                  <a:lnTo>
                    <a:pt x="368" y="62"/>
                  </a:lnTo>
                  <a:lnTo>
                    <a:pt x="445" y="42"/>
                  </a:lnTo>
                  <a:lnTo>
                    <a:pt x="520" y="22"/>
                  </a:lnTo>
                  <a:lnTo>
                    <a:pt x="591" y="2"/>
                  </a:lnTo>
                  <a:lnTo>
                    <a:pt x="586" y="0"/>
                  </a:lnTo>
                  <a:lnTo>
                    <a:pt x="525" y="13"/>
                  </a:lnTo>
                  <a:lnTo>
                    <a:pt x="462" y="25"/>
                  </a:lnTo>
                  <a:lnTo>
                    <a:pt x="402" y="35"/>
                  </a:lnTo>
                  <a:lnTo>
                    <a:pt x="342" y="44"/>
                  </a:lnTo>
                  <a:lnTo>
                    <a:pt x="287" y="51"/>
                  </a:lnTo>
                  <a:lnTo>
                    <a:pt x="236" y="54"/>
                  </a:lnTo>
                  <a:lnTo>
                    <a:pt x="190" y="56"/>
                  </a:lnTo>
                  <a:lnTo>
                    <a:pt x="153" y="5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70" name="Freeform 680">
              <a:extLst>
                <a:ext uri="{FF2B5EF4-FFF2-40B4-BE49-F238E27FC236}">
                  <a16:creationId xmlns:a16="http://schemas.microsoft.com/office/drawing/2014/main" id="{2EC3D10F-A59D-49D6-B8BB-37DA0B2D7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255"/>
              <a:ext cx="1466" cy="598"/>
            </a:xfrm>
            <a:custGeom>
              <a:avLst/>
              <a:gdLst>
                <a:gd name="T0" fmla="*/ 275 w 1466"/>
                <a:gd name="T1" fmla="*/ 272 h 598"/>
                <a:gd name="T2" fmla="*/ 270 w 1466"/>
                <a:gd name="T3" fmla="*/ 294 h 598"/>
                <a:gd name="T4" fmla="*/ 260 w 1466"/>
                <a:gd name="T5" fmla="*/ 318 h 598"/>
                <a:gd name="T6" fmla="*/ 248 w 1466"/>
                <a:gd name="T7" fmla="*/ 340 h 598"/>
                <a:gd name="T8" fmla="*/ 235 w 1466"/>
                <a:gd name="T9" fmla="*/ 363 h 598"/>
                <a:gd name="T10" fmla="*/ 218 w 1466"/>
                <a:gd name="T11" fmla="*/ 387 h 598"/>
                <a:gd name="T12" fmla="*/ 201 w 1466"/>
                <a:gd name="T13" fmla="*/ 411 h 598"/>
                <a:gd name="T14" fmla="*/ 181 w 1466"/>
                <a:gd name="T15" fmla="*/ 434 h 598"/>
                <a:gd name="T16" fmla="*/ 160 w 1466"/>
                <a:gd name="T17" fmla="*/ 456 h 598"/>
                <a:gd name="T18" fmla="*/ 118 w 1466"/>
                <a:gd name="T19" fmla="*/ 500 h 598"/>
                <a:gd name="T20" fmla="*/ 74 w 1466"/>
                <a:gd name="T21" fmla="*/ 539 h 598"/>
                <a:gd name="T22" fmla="*/ 35 w 1466"/>
                <a:gd name="T23" fmla="*/ 571 h 598"/>
                <a:gd name="T24" fmla="*/ 0 w 1466"/>
                <a:gd name="T25" fmla="*/ 598 h 598"/>
                <a:gd name="T26" fmla="*/ 84 w 1466"/>
                <a:gd name="T27" fmla="*/ 573 h 598"/>
                <a:gd name="T28" fmla="*/ 171 w 1466"/>
                <a:gd name="T29" fmla="*/ 544 h 598"/>
                <a:gd name="T30" fmla="*/ 262 w 1466"/>
                <a:gd name="T31" fmla="*/ 512 h 598"/>
                <a:gd name="T32" fmla="*/ 355 w 1466"/>
                <a:gd name="T33" fmla="*/ 480 h 598"/>
                <a:gd name="T34" fmla="*/ 447 w 1466"/>
                <a:gd name="T35" fmla="*/ 445 h 598"/>
                <a:gd name="T36" fmla="*/ 544 w 1466"/>
                <a:gd name="T37" fmla="*/ 407 h 598"/>
                <a:gd name="T38" fmla="*/ 640 w 1466"/>
                <a:gd name="T39" fmla="*/ 368 h 598"/>
                <a:gd name="T40" fmla="*/ 738 w 1466"/>
                <a:gd name="T41" fmla="*/ 330 h 598"/>
                <a:gd name="T42" fmla="*/ 834 w 1466"/>
                <a:gd name="T43" fmla="*/ 289 h 598"/>
                <a:gd name="T44" fmla="*/ 930 w 1466"/>
                <a:gd name="T45" fmla="*/ 247 h 598"/>
                <a:gd name="T46" fmla="*/ 1025 w 1466"/>
                <a:gd name="T47" fmla="*/ 206 h 598"/>
                <a:gd name="T48" fmla="*/ 1119 w 1466"/>
                <a:gd name="T49" fmla="*/ 164 h 598"/>
                <a:gd name="T50" fmla="*/ 1211 w 1466"/>
                <a:gd name="T51" fmla="*/ 123 h 598"/>
                <a:gd name="T52" fmla="*/ 1298 w 1466"/>
                <a:gd name="T53" fmla="*/ 83 h 598"/>
                <a:gd name="T54" fmla="*/ 1384 w 1466"/>
                <a:gd name="T55" fmla="*/ 42 h 598"/>
                <a:gd name="T56" fmla="*/ 1466 w 1466"/>
                <a:gd name="T57" fmla="*/ 3 h 598"/>
                <a:gd name="T58" fmla="*/ 1444 w 1466"/>
                <a:gd name="T59" fmla="*/ 0 h 598"/>
                <a:gd name="T60" fmla="*/ 1369 w 1466"/>
                <a:gd name="T61" fmla="*/ 27 h 598"/>
                <a:gd name="T62" fmla="*/ 1292 w 1466"/>
                <a:gd name="T63" fmla="*/ 54 h 598"/>
                <a:gd name="T64" fmla="*/ 1214 w 1466"/>
                <a:gd name="T65" fmla="*/ 81 h 598"/>
                <a:gd name="T66" fmla="*/ 1135 w 1466"/>
                <a:gd name="T67" fmla="*/ 107 h 598"/>
                <a:gd name="T68" fmla="*/ 1057 w 1466"/>
                <a:gd name="T69" fmla="*/ 130 h 598"/>
                <a:gd name="T70" fmla="*/ 978 w 1466"/>
                <a:gd name="T71" fmla="*/ 154 h 598"/>
                <a:gd name="T72" fmla="*/ 898 w 1466"/>
                <a:gd name="T73" fmla="*/ 176 h 598"/>
                <a:gd name="T74" fmla="*/ 821 w 1466"/>
                <a:gd name="T75" fmla="*/ 196 h 598"/>
                <a:gd name="T76" fmla="*/ 745 w 1466"/>
                <a:gd name="T77" fmla="*/ 215 h 598"/>
                <a:gd name="T78" fmla="*/ 670 w 1466"/>
                <a:gd name="T79" fmla="*/ 230 h 598"/>
                <a:gd name="T80" fmla="*/ 596 w 1466"/>
                <a:gd name="T81" fmla="*/ 243 h 598"/>
                <a:gd name="T82" fmla="*/ 527 w 1466"/>
                <a:gd name="T83" fmla="*/ 255 h 598"/>
                <a:gd name="T84" fmla="*/ 458 w 1466"/>
                <a:gd name="T85" fmla="*/ 264 h 598"/>
                <a:gd name="T86" fmla="*/ 393 w 1466"/>
                <a:gd name="T87" fmla="*/ 270 h 598"/>
                <a:gd name="T88" fmla="*/ 333 w 1466"/>
                <a:gd name="T89" fmla="*/ 272 h 598"/>
                <a:gd name="T90" fmla="*/ 275 w 1466"/>
                <a:gd name="T91" fmla="*/ 272 h 59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66" h="598">
                  <a:moveTo>
                    <a:pt x="275" y="272"/>
                  </a:moveTo>
                  <a:lnTo>
                    <a:pt x="270" y="294"/>
                  </a:lnTo>
                  <a:lnTo>
                    <a:pt x="260" y="318"/>
                  </a:lnTo>
                  <a:lnTo>
                    <a:pt x="248" y="340"/>
                  </a:lnTo>
                  <a:lnTo>
                    <a:pt x="235" y="363"/>
                  </a:lnTo>
                  <a:lnTo>
                    <a:pt x="218" y="387"/>
                  </a:lnTo>
                  <a:lnTo>
                    <a:pt x="201" y="411"/>
                  </a:lnTo>
                  <a:lnTo>
                    <a:pt x="181" y="434"/>
                  </a:lnTo>
                  <a:lnTo>
                    <a:pt x="160" y="456"/>
                  </a:lnTo>
                  <a:lnTo>
                    <a:pt x="118" y="500"/>
                  </a:lnTo>
                  <a:lnTo>
                    <a:pt x="74" y="539"/>
                  </a:lnTo>
                  <a:lnTo>
                    <a:pt x="35" y="571"/>
                  </a:lnTo>
                  <a:lnTo>
                    <a:pt x="0" y="598"/>
                  </a:lnTo>
                  <a:lnTo>
                    <a:pt x="84" y="573"/>
                  </a:lnTo>
                  <a:lnTo>
                    <a:pt x="171" y="544"/>
                  </a:lnTo>
                  <a:lnTo>
                    <a:pt x="262" y="512"/>
                  </a:lnTo>
                  <a:lnTo>
                    <a:pt x="355" y="480"/>
                  </a:lnTo>
                  <a:lnTo>
                    <a:pt x="447" y="445"/>
                  </a:lnTo>
                  <a:lnTo>
                    <a:pt x="544" y="407"/>
                  </a:lnTo>
                  <a:lnTo>
                    <a:pt x="640" y="368"/>
                  </a:lnTo>
                  <a:lnTo>
                    <a:pt x="738" y="330"/>
                  </a:lnTo>
                  <a:lnTo>
                    <a:pt x="834" y="289"/>
                  </a:lnTo>
                  <a:lnTo>
                    <a:pt x="930" y="247"/>
                  </a:lnTo>
                  <a:lnTo>
                    <a:pt x="1025" y="206"/>
                  </a:lnTo>
                  <a:lnTo>
                    <a:pt x="1119" y="164"/>
                  </a:lnTo>
                  <a:lnTo>
                    <a:pt x="1211" y="123"/>
                  </a:lnTo>
                  <a:lnTo>
                    <a:pt x="1298" y="83"/>
                  </a:lnTo>
                  <a:lnTo>
                    <a:pt x="1384" y="42"/>
                  </a:lnTo>
                  <a:lnTo>
                    <a:pt x="1466" y="3"/>
                  </a:lnTo>
                  <a:lnTo>
                    <a:pt x="1444" y="0"/>
                  </a:lnTo>
                  <a:lnTo>
                    <a:pt x="1369" y="27"/>
                  </a:lnTo>
                  <a:lnTo>
                    <a:pt x="1292" y="54"/>
                  </a:lnTo>
                  <a:lnTo>
                    <a:pt x="1214" y="81"/>
                  </a:lnTo>
                  <a:lnTo>
                    <a:pt x="1135" y="107"/>
                  </a:lnTo>
                  <a:lnTo>
                    <a:pt x="1057" y="130"/>
                  </a:lnTo>
                  <a:lnTo>
                    <a:pt x="978" y="154"/>
                  </a:lnTo>
                  <a:lnTo>
                    <a:pt x="898" y="176"/>
                  </a:lnTo>
                  <a:lnTo>
                    <a:pt x="821" y="196"/>
                  </a:lnTo>
                  <a:lnTo>
                    <a:pt x="745" y="215"/>
                  </a:lnTo>
                  <a:lnTo>
                    <a:pt x="670" y="230"/>
                  </a:lnTo>
                  <a:lnTo>
                    <a:pt x="596" y="243"/>
                  </a:lnTo>
                  <a:lnTo>
                    <a:pt x="527" y="255"/>
                  </a:lnTo>
                  <a:lnTo>
                    <a:pt x="458" y="264"/>
                  </a:lnTo>
                  <a:lnTo>
                    <a:pt x="393" y="270"/>
                  </a:lnTo>
                  <a:lnTo>
                    <a:pt x="333" y="272"/>
                  </a:lnTo>
                  <a:lnTo>
                    <a:pt x="275" y="272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71" name="Freeform 681">
              <a:extLst>
                <a:ext uri="{FF2B5EF4-FFF2-40B4-BE49-F238E27FC236}">
                  <a16:creationId xmlns:a16="http://schemas.microsoft.com/office/drawing/2014/main" id="{267999C7-4588-476D-A89A-2EE99F014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809"/>
              <a:ext cx="601" cy="154"/>
            </a:xfrm>
            <a:custGeom>
              <a:avLst/>
              <a:gdLst>
                <a:gd name="T0" fmla="*/ 165 w 601"/>
                <a:gd name="T1" fmla="*/ 61 h 154"/>
                <a:gd name="T2" fmla="*/ 150 w 601"/>
                <a:gd name="T3" fmla="*/ 74 h 154"/>
                <a:gd name="T4" fmla="*/ 130 w 601"/>
                <a:gd name="T5" fmla="*/ 88 h 154"/>
                <a:gd name="T6" fmla="*/ 108 w 601"/>
                <a:gd name="T7" fmla="*/ 101 h 154"/>
                <a:gd name="T8" fmla="*/ 84 w 601"/>
                <a:gd name="T9" fmla="*/ 113 h 154"/>
                <a:gd name="T10" fmla="*/ 39 w 601"/>
                <a:gd name="T11" fmla="*/ 137 h 154"/>
                <a:gd name="T12" fmla="*/ 0 w 601"/>
                <a:gd name="T13" fmla="*/ 154 h 154"/>
                <a:gd name="T14" fmla="*/ 67 w 601"/>
                <a:gd name="T15" fmla="*/ 140 h 154"/>
                <a:gd name="T16" fmla="*/ 140 w 601"/>
                <a:gd name="T17" fmla="*/ 125 h 154"/>
                <a:gd name="T18" fmla="*/ 216 w 601"/>
                <a:gd name="T19" fmla="*/ 106 h 154"/>
                <a:gd name="T20" fmla="*/ 295 w 601"/>
                <a:gd name="T21" fmla="*/ 86 h 154"/>
                <a:gd name="T22" fmla="*/ 375 w 601"/>
                <a:gd name="T23" fmla="*/ 66 h 154"/>
                <a:gd name="T24" fmla="*/ 454 w 601"/>
                <a:gd name="T25" fmla="*/ 44 h 154"/>
                <a:gd name="T26" fmla="*/ 530 w 601"/>
                <a:gd name="T27" fmla="*/ 22 h 154"/>
                <a:gd name="T28" fmla="*/ 601 w 601"/>
                <a:gd name="T29" fmla="*/ 2 h 154"/>
                <a:gd name="T30" fmla="*/ 596 w 601"/>
                <a:gd name="T31" fmla="*/ 0 h 154"/>
                <a:gd name="T32" fmla="*/ 535 w 601"/>
                <a:gd name="T33" fmla="*/ 13 h 154"/>
                <a:gd name="T34" fmla="*/ 473 w 601"/>
                <a:gd name="T35" fmla="*/ 27 h 154"/>
                <a:gd name="T36" fmla="*/ 412 w 601"/>
                <a:gd name="T37" fmla="*/ 39 h 154"/>
                <a:gd name="T38" fmla="*/ 353 w 601"/>
                <a:gd name="T39" fmla="*/ 47 h 154"/>
                <a:gd name="T40" fmla="*/ 299 w 601"/>
                <a:gd name="T41" fmla="*/ 56 h 154"/>
                <a:gd name="T42" fmla="*/ 246 w 601"/>
                <a:gd name="T43" fmla="*/ 61 h 154"/>
                <a:gd name="T44" fmla="*/ 203 w 601"/>
                <a:gd name="T45" fmla="*/ 62 h 154"/>
                <a:gd name="T46" fmla="*/ 165 w 601"/>
                <a:gd name="T47" fmla="*/ 61 h 15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01" h="154">
                  <a:moveTo>
                    <a:pt x="165" y="61"/>
                  </a:moveTo>
                  <a:lnTo>
                    <a:pt x="150" y="74"/>
                  </a:lnTo>
                  <a:lnTo>
                    <a:pt x="130" y="88"/>
                  </a:lnTo>
                  <a:lnTo>
                    <a:pt x="108" y="101"/>
                  </a:lnTo>
                  <a:lnTo>
                    <a:pt x="84" y="113"/>
                  </a:lnTo>
                  <a:lnTo>
                    <a:pt x="39" y="137"/>
                  </a:lnTo>
                  <a:lnTo>
                    <a:pt x="0" y="154"/>
                  </a:lnTo>
                  <a:lnTo>
                    <a:pt x="67" y="140"/>
                  </a:lnTo>
                  <a:lnTo>
                    <a:pt x="140" y="125"/>
                  </a:lnTo>
                  <a:lnTo>
                    <a:pt x="216" y="106"/>
                  </a:lnTo>
                  <a:lnTo>
                    <a:pt x="295" y="86"/>
                  </a:lnTo>
                  <a:lnTo>
                    <a:pt x="375" y="66"/>
                  </a:lnTo>
                  <a:lnTo>
                    <a:pt x="454" y="44"/>
                  </a:lnTo>
                  <a:lnTo>
                    <a:pt x="530" y="22"/>
                  </a:lnTo>
                  <a:lnTo>
                    <a:pt x="601" y="2"/>
                  </a:lnTo>
                  <a:lnTo>
                    <a:pt x="596" y="0"/>
                  </a:lnTo>
                  <a:lnTo>
                    <a:pt x="535" y="13"/>
                  </a:lnTo>
                  <a:lnTo>
                    <a:pt x="473" y="27"/>
                  </a:lnTo>
                  <a:lnTo>
                    <a:pt x="412" y="39"/>
                  </a:lnTo>
                  <a:lnTo>
                    <a:pt x="353" y="47"/>
                  </a:lnTo>
                  <a:lnTo>
                    <a:pt x="299" y="56"/>
                  </a:lnTo>
                  <a:lnTo>
                    <a:pt x="246" y="61"/>
                  </a:lnTo>
                  <a:lnTo>
                    <a:pt x="203" y="62"/>
                  </a:lnTo>
                  <a:lnTo>
                    <a:pt x="165" y="61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72" name="Freeform 682">
              <a:extLst>
                <a:ext uri="{FF2B5EF4-FFF2-40B4-BE49-F238E27FC236}">
                  <a16:creationId xmlns:a16="http://schemas.microsoft.com/office/drawing/2014/main" id="{CDEFAB85-C580-4AD1-ABDA-13CBBEB53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284"/>
              <a:ext cx="956" cy="711"/>
            </a:xfrm>
            <a:custGeom>
              <a:avLst/>
              <a:gdLst>
                <a:gd name="T0" fmla="*/ 9 w 956"/>
                <a:gd name="T1" fmla="*/ 711 h 711"/>
                <a:gd name="T2" fmla="*/ 5 w 956"/>
                <a:gd name="T3" fmla="*/ 701 h 711"/>
                <a:gd name="T4" fmla="*/ 2 w 956"/>
                <a:gd name="T5" fmla="*/ 689 h 711"/>
                <a:gd name="T6" fmla="*/ 0 w 956"/>
                <a:gd name="T7" fmla="*/ 679 h 711"/>
                <a:gd name="T8" fmla="*/ 0 w 956"/>
                <a:gd name="T9" fmla="*/ 669 h 711"/>
                <a:gd name="T10" fmla="*/ 2 w 956"/>
                <a:gd name="T11" fmla="*/ 657 h 711"/>
                <a:gd name="T12" fmla="*/ 7 w 956"/>
                <a:gd name="T13" fmla="*/ 647 h 711"/>
                <a:gd name="T14" fmla="*/ 14 w 956"/>
                <a:gd name="T15" fmla="*/ 637 h 711"/>
                <a:gd name="T16" fmla="*/ 24 w 956"/>
                <a:gd name="T17" fmla="*/ 628 h 711"/>
                <a:gd name="T18" fmla="*/ 956 w 956"/>
                <a:gd name="T19" fmla="*/ 12 h 711"/>
                <a:gd name="T20" fmla="*/ 782 w 956"/>
                <a:gd name="T21" fmla="*/ 0 h 7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6" h="711">
                  <a:moveTo>
                    <a:pt x="9" y="711"/>
                  </a:moveTo>
                  <a:lnTo>
                    <a:pt x="5" y="701"/>
                  </a:lnTo>
                  <a:lnTo>
                    <a:pt x="2" y="689"/>
                  </a:lnTo>
                  <a:lnTo>
                    <a:pt x="0" y="679"/>
                  </a:lnTo>
                  <a:lnTo>
                    <a:pt x="0" y="669"/>
                  </a:lnTo>
                  <a:lnTo>
                    <a:pt x="2" y="657"/>
                  </a:lnTo>
                  <a:lnTo>
                    <a:pt x="7" y="647"/>
                  </a:lnTo>
                  <a:lnTo>
                    <a:pt x="14" y="637"/>
                  </a:lnTo>
                  <a:lnTo>
                    <a:pt x="24" y="628"/>
                  </a:lnTo>
                  <a:lnTo>
                    <a:pt x="956" y="12"/>
                  </a:lnTo>
                  <a:lnTo>
                    <a:pt x="782" y="0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73" name="Freeform 683">
              <a:extLst>
                <a:ext uri="{FF2B5EF4-FFF2-40B4-BE49-F238E27FC236}">
                  <a16:creationId xmlns:a16="http://schemas.microsoft.com/office/drawing/2014/main" id="{B45731FE-7181-454D-9B0B-A4A1FBDD9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230"/>
              <a:ext cx="353" cy="148"/>
            </a:xfrm>
            <a:custGeom>
              <a:avLst/>
              <a:gdLst>
                <a:gd name="T0" fmla="*/ 85 w 353"/>
                <a:gd name="T1" fmla="*/ 45 h 148"/>
                <a:gd name="T2" fmla="*/ 110 w 353"/>
                <a:gd name="T3" fmla="*/ 88 h 148"/>
                <a:gd name="T4" fmla="*/ 0 w 353"/>
                <a:gd name="T5" fmla="*/ 137 h 148"/>
                <a:gd name="T6" fmla="*/ 139 w 353"/>
                <a:gd name="T7" fmla="*/ 111 h 148"/>
                <a:gd name="T8" fmla="*/ 166 w 353"/>
                <a:gd name="T9" fmla="*/ 148 h 148"/>
                <a:gd name="T10" fmla="*/ 227 w 353"/>
                <a:gd name="T11" fmla="*/ 89 h 148"/>
                <a:gd name="T12" fmla="*/ 353 w 353"/>
                <a:gd name="T13" fmla="*/ 64 h 148"/>
                <a:gd name="T14" fmla="*/ 252 w 353"/>
                <a:gd name="T15" fmla="*/ 54 h 148"/>
                <a:gd name="T16" fmla="*/ 303 w 353"/>
                <a:gd name="T17" fmla="*/ 0 h 148"/>
                <a:gd name="T18" fmla="*/ 179 w 353"/>
                <a:gd name="T19" fmla="*/ 52 h 148"/>
                <a:gd name="T20" fmla="*/ 85 w 353"/>
                <a:gd name="T21" fmla="*/ 45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3" h="148">
                  <a:moveTo>
                    <a:pt x="85" y="45"/>
                  </a:moveTo>
                  <a:lnTo>
                    <a:pt x="110" y="88"/>
                  </a:lnTo>
                  <a:lnTo>
                    <a:pt x="0" y="137"/>
                  </a:lnTo>
                  <a:lnTo>
                    <a:pt x="139" y="111"/>
                  </a:lnTo>
                  <a:lnTo>
                    <a:pt x="166" y="148"/>
                  </a:lnTo>
                  <a:lnTo>
                    <a:pt x="227" y="89"/>
                  </a:lnTo>
                  <a:lnTo>
                    <a:pt x="353" y="64"/>
                  </a:lnTo>
                  <a:lnTo>
                    <a:pt x="252" y="54"/>
                  </a:lnTo>
                  <a:lnTo>
                    <a:pt x="303" y="0"/>
                  </a:lnTo>
                  <a:lnTo>
                    <a:pt x="179" y="52"/>
                  </a:lnTo>
                  <a:lnTo>
                    <a:pt x="85" y="4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74" name="Freeform 684">
              <a:extLst>
                <a:ext uri="{FF2B5EF4-FFF2-40B4-BE49-F238E27FC236}">
                  <a16:creationId xmlns:a16="http://schemas.microsoft.com/office/drawing/2014/main" id="{31BC280C-357D-4D77-88EF-222AD73C3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230"/>
              <a:ext cx="353" cy="148"/>
            </a:xfrm>
            <a:custGeom>
              <a:avLst/>
              <a:gdLst>
                <a:gd name="T0" fmla="*/ 85 w 353"/>
                <a:gd name="T1" fmla="*/ 45 h 148"/>
                <a:gd name="T2" fmla="*/ 110 w 353"/>
                <a:gd name="T3" fmla="*/ 88 h 148"/>
                <a:gd name="T4" fmla="*/ 0 w 353"/>
                <a:gd name="T5" fmla="*/ 137 h 148"/>
                <a:gd name="T6" fmla="*/ 139 w 353"/>
                <a:gd name="T7" fmla="*/ 111 h 148"/>
                <a:gd name="T8" fmla="*/ 166 w 353"/>
                <a:gd name="T9" fmla="*/ 148 h 148"/>
                <a:gd name="T10" fmla="*/ 227 w 353"/>
                <a:gd name="T11" fmla="*/ 89 h 148"/>
                <a:gd name="T12" fmla="*/ 353 w 353"/>
                <a:gd name="T13" fmla="*/ 64 h 148"/>
                <a:gd name="T14" fmla="*/ 252 w 353"/>
                <a:gd name="T15" fmla="*/ 54 h 148"/>
                <a:gd name="T16" fmla="*/ 303 w 353"/>
                <a:gd name="T17" fmla="*/ 0 h 148"/>
                <a:gd name="T18" fmla="*/ 179 w 353"/>
                <a:gd name="T19" fmla="*/ 52 h 148"/>
                <a:gd name="T20" fmla="*/ 85 w 353"/>
                <a:gd name="T21" fmla="*/ 45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3" h="148">
                  <a:moveTo>
                    <a:pt x="85" y="45"/>
                  </a:moveTo>
                  <a:lnTo>
                    <a:pt x="110" y="88"/>
                  </a:lnTo>
                  <a:lnTo>
                    <a:pt x="0" y="137"/>
                  </a:lnTo>
                  <a:lnTo>
                    <a:pt x="139" y="111"/>
                  </a:lnTo>
                  <a:lnTo>
                    <a:pt x="166" y="148"/>
                  </a:lnTo>
                  <a:lnTo>
                    <a:pt x="227" y="89"/>
                  </a:lnTo>
                  <a:lnTo>
                    <a:pt x="353" y="64"/>
                  </a:lnTo>
                  <a:lnTo>
                    <a:pt x="252" y="54"/>
                  </a:lnTo>
                  <a:lnTo>
                    <a:pt x="303" y="0"/>
                  </a:lnTo>
                  <a:lnTo>
                    <a:pt x="179" y="52"/>
                  </a:lnTo>
                  <a:lnTo>
                    <a:pt x="85" y="45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75" name="Freeform 685">
              <a:extLst>
                <a:ext uri="{FF2B5EF4-FFF2-40B4-BE49-F238E27FC236}">
                  <a16:creationId xmlns:a16="http://schemas.microsoft.com/office/drawing/2014/main" id="{9C143F91-B738-44DC-ACA5-BBFD7766A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795"/>
              <a:ext cx="126" cy="43"/>
            </a:xfrm>
            <a:custGeom>
              <a:avLst/>
              <a:gdLst>
                <a:gd name="T0" fmla="*/ 47 w 126"/>
                <a:gd name="T1" fmla="*/ 11 h 43"/>
                <a:gd name="T2" fmla="*/ 45 w 126"/>
                <a:gd name="T3" fmla="*/ 22 h 43"/>
                <a:gd name="T4" fmla="*/ 0 w 126"/>
                <a:gd name="T5" fmla="*/ 36 h 43"/>
                <a:gd name="T6" fmla="*/ 49 w 126"/>
                <a:gd name="T7" fmla="*/ 31 h 43"/>
                <a:gd name="T8" fmla="*/ 49 w 126"/>
                <a:gd name="T9" fmla="*/ 43 h 43"/>
                <a:gd name="T10" fmla="*/ 81 w 126"/>
                <a:gd name="T11" fmla="*/ 26 h 43"/>
                <a:gd name="T12" fmla="*/ 126 w 126"/>
                <a:gd name="T13" fmla="*/ 21 h 43"/>
                <a:gd name="T14" fmla="*/ 98 w 126"/>
                <a:gd name="T15" fmla="*/ 16 h 43"/>
                <a:gd name="T16" fmla="*/ 126 w 126"/>
                <a:gd name="T17" fmla="*/ 0 h 43"/>
                <a:gd name="T18" fmla="*/ 76 w 126"/>
                <a:gd name="T19" fmla="*/ 14 h 43"/>
                <a:gd name="T20" fmla="*/ 47 w 126"/>
                <a:gd name="T21" fmla="*/ 11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6" h="43">
                  <a:moveTo>
                    <a:pt x="47" y="11"/>
                  </a:moveTo>
                  <a:lnTo>
                    <a:pt x="45" y="22"/>
                  </a:lnTo>
                  <a:lnTo>
                    <a:pt x="0" y="36"/>
                  </a:lnTo>
                  <a:lnTo>
                    <a:pt x="49" y="31"/>
                  </a:lnTo>
                  <a:lnTo>
                    <a:pt x="49" y="43"/>
                  </a:lnTo>
                  <a:lnTo>
                    <a:pt x="81" y="26"/>
                  </a:lnTo>
                  <a:lnTo>
                    <a:pt x="126" y="21"/>
                  </a:lnTo>
                  <a:lnTo>
                    <a:pt x="98" y="16"/>
                  </a:lnTo>
                  <a:lnTo>
                    <a:pt x="126" y="0"/>
                  </a:lnTo>
                  <a:lnTo>
                    <a:pt x="76" y="14"/>
                  </a:lnTo>
                  <a:lnTo>
                    <a:pt x="47" y="1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76" name="Freeform 686">
              <a:extLst>
                <a:ext uri="{FF2B5EF4-FFF2-40B4-BE49-F238E27FC236}">
                  <a16:creationId xmlns:a16="http://schemas.microsoft.com/office/drawing/2014/main" id="{9B636BEB-2DA5-4615-AA1D-BAE89029D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795"/>
              <a:ext cx="126" cy="43"/>
            </a:xfrm>
            <a:custGeom>
              <a:avLst/>
              <a:gdLst>
                <a:gd name="T0" fmla="*/ 47 w 126"/>
                <a:gd name="T1" fmla="*/ 11 h 43"/>
                <a:gd name="T2" fmla="*/ 45 w 126"/>
                <a:gd name="T3" fmla="*/ 22 h 43"/>
                <a:gd name="T4" fmla="*/ 0 w 126"/>
                <a:gd name="T5" fmla="*/ 36 h 43"/>
                <a:gd name="T6" fmla="*/ 49 w 126"/>
                <a:gd name="T7" fmla="*/ 31 h 43"/>
                <a:gd name="T8" fmla="*/ 49 w 126"/>
                <a:gd name="T9" fmla="*/ 43 h 43"/>
                <a:gd name="T10" fmla="*/ 81 w 126"/>
                <a:gd name="T11" fmla="*/ 26 h 43"/>
                <a:gd name="T12" fmla="*/ 126 w 126"/>
                <a:gd name="T13" fmla="*/ 21 h 43"/>
                <a:gd name="T14" fmla="*/ 98 w 126"/>
                <a:gd name="T15" fmla="*/ 16 h 43"/>
                <a:gd name="T16" fmla="*/ 126 w 126"/>
                <a:gd name="T17" fmla="*/ 0 h 43"/>
                <a:gd name="T18" fmla="*/ 76 w 126"/>
                <a:gd name="T19" fmla="*/ 14 h 43"/>
                <a:gd name="T20" fmla="*/ 47 w 126"/>
                <a:gd name="T21" fmla="*/ 11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6" h="43">
                  <a:moveTo>
                    <a:pt x="47" y="11"/>
                  </a:moveTo>
                  <a:lnTo>
                    <a:pt x="45" y="22"/>
                  </a:lnTo>
                  <a:lnTo>
                    <a:pt x="0" y="36"/>
                  </a:lnTo>
                  <a:lnTo>
                    <a:pt x="49" y="31"/>
                  </a:lnTo>
                  <a:lnTo>
                    <a:pt x="49" y="43"/>
                  </a:lnTo>
                  <a:lnTo>
                    <a:pt x="81" y="26"/>
                  </a:lnTo>
                  <a:lnTo>
                    <a:pt x="126" y="21"/>
                  </a:lnTo>
                  <a:lnTo>
                    <a:pt x="98" y="16"/>
                  </a:lnTo>
                  <a:lnTo>
                    <a:pt x="126" y="0"/>
                  </a:lnTo>
                  <a:lnTo>
                    <a:pt x="76" y="14"/>
                  </a:lnTo>
                  <a:lnTo>
                    <a:pt x="47" y="11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77" name="Freeform 687">
              <a:extLst>
                <a:ext uri="{FF2B5EF4-FFF2-40B4-BE49-F238E27FC236}">
                  <a16:creationId xmlns:a16="http://schemas.microsoft.com/office/drawing/2014/main" id="{92DCFF2D-8CC8-4349-94C3-5A7F881BC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755"/>
              <a:ext cx="565" cy="245"/>
            </a:xfrm>
            <a:custGeom>
              <a:avLst/>
              <a:gdLst>
                <a:gd name="T0" fmla="*/ 565 w 565"/>
                <a:gd name="T1" fmla="*/ 0 h 245"/>
                <a:gd name="T2" fmla="*/ 6 w 565"/>
                <a:gd name="T3" fmla="*/ 231 h 245"/>
                <a:gd name="T4" fmla="*/ 3 w 565"/>
                <a:gd name="T5" fmla="*/ 235 h 245"/>
                <a:gd name="T6" fmla="*/ 1 w 565"/>
                <a:gd name="T7" fmla="*/ 238 h 245"/>
                <a:gd name="T8" fmla="*/ 0 w 565"/>
                <a:gd name="T9" fmla="*/ 242 h 245"/>
                <a:gd name="T10" fmla="*/ 1 w 565"/>
                <a:gd name="T11" fmla="*/ 245 h 2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5" h="245">
                  <a:moveTo>
                    <a:pt x="565" y="0"/>
                  </a:moveTo>
                  <a:lnTo>
                    <a:pt x="6" y="231"/>
                  </a:lnTo>
                  <a:lnTo>
                    <a:pt x="3" y="235"/>
                  </a:lnTo>
                  <a:lnTo>
                    <a:pt x="1" y="238"/>
                  </a:lnTo>
                  <a:lnTo>
                    <a:pt x="0" y="242"/>
                  </a:lnTo>
                  <a:lnTo>
                    <a:pt x="1" y="245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78" name="Freeform 688">
              <a:extLst>
                <a:ext uri="{FF2B5EF4-FFF2-40B4-BE49-F238E27FC236}">
                  <a16:creationId xmlns:a16="http://schemas.microsoft.com/office/drawing/2014/main" id="{EB344A34-A1ED-45ED-B0C7-F1283D308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370"/>
              <a:ext cx="144" cy="243"/>
            </a:xfrm>
            <a:custGeom>
              <a:avLst/>
              <a:gdLst>
                <a:gd name="T0" fmla="*/ 0 w 144"/>
                <a:gd name="T1" fmla="*/ 0 h 243"/>
                <a:gd name="T2" fmla="*/ 4 w 144"/>
                <a:gd name="T3" fmla="*/ 211 h 243"/>
                <a:gd name="T4" fmla="*/ 140 w 144"/>
                <a:gd name="T5" fmla="*/ 243 h 243"/>
                <a:gd name="T6" fmla="*/ 144 w 144"/>
                <a:gd name="T7" fmla="*/ 180 h 243"/>
                <a:gd name="T8" fmla="*/ 127 w 144"/>
                <a:gd name="T9" fmla="*/ 103 h 243"/>
                <a:gd name="T10" fmla="*/ 101 w 144"/>
                <a:gd name="T11" fmla="*/ 37 h 243"/>
                <a:gd name="T12" fmla="*/ 95 w 144"/>
                <a:gd name="T13" fmla="*/ 28 h 243"/>
                <a:gd name="T14" fmla="*/ 73 w 144"/>
                <a:gd name="T15" fmla="*/ 20 h 243"/>
                <a:gd name="T16" fmla="*/ 49 w 144"/>
                <a:gd name="T17" fmla="*/ 11 h 243"/>
                <a:gd name="T18" fmla="*/ 25 w 144"/>
                <a:gd name="T19" fmla="*/ 5 h 243"/>
                <a:gd name="T20" fmla="*/ 0 w 144"/>
                <a:gd name="T21" fmla="*/ 0 h 2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243">
                  <a:moveTo>
                    <a:pt x="0" y="0"/>
                  </a:moveTo>
                  <a:lnTo>
                    <a:pt x="4" y="211"/>
                  </a:lnTo>
                  <a:lnTo>
                    <a:pt x="140" y="243"/>
                  </a:lnTo>
                  <a:lnTo>
                    <a:pt x="144" y="180"/>
                  </a:lnTo>
                  <a:lnTo>
                    <a:pt x="127" y="103"/>
                  </a:lnTo>
                  <a:lnTo>
                    <a:pt x="101" y="37"/>
                  </a:lnTo>
                  <a:lnTo>
                    <a:pt x="95" y="28"/>
                  </a:lnTo>
                  <a:lnTo>
                    <a:pt x="73" y="20"/>
                  </a:lnTo>
                  <a:lnTo>
                    <a:pt x="49" y="11"/>
                  </a:lnTo>
                  <a:lnTo>
                    <a:pt x="25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79" name="Freeform 689">
              <a:extLst>
                <a:ext uri="{FF2B5EF4-FFF2-40B4-BE49-F238E27FC236}">
                  <a16:creationId xmlns:a16="http://schemas.microsoft.com/office/drawing/2014/main" id="{32C887EC-996E-4B46-9D7A-926BDDD2C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346"/>
              <a:ext cx="3344" cy="953"/>
            </a:xfrm>
            <a:custGeom>
              <a:avLst/>
              <a:gdLst>
                <a:gd name="T0" fmla="*/ 3343 w 3344"/>
                <a:gd name="T1" fmla="*/ 946 h 953"/>
                <a:gd name="T2" fmla="*/ 3272 w 3344"/>
                <a:gd name="T3" fmla="*/ 945 h 953"/>
                <a:gd name="T4" fmla="*/ 3175 w 3344"/>
                <a:gd name="T5" fmla="*/ 936 h 953"/>
                <a:gd name="T6" fmla="*/ 3050 w 3344"/>
                <a:gd name="T7" fmla="*/ 923 h 953"/>
                <a:gd name="T8" fmla="*/ 2919 w 3344"/>
                <a:gd name="T9" fmla="*/ 904 h 953"/>
                <a:gd name="T10" fmla="*/ 2698 w 3344"/>
                <a:gd name="T11" fmla="*/ 863 h 953"/>
                <a:gd name="T12" fmla="*/ 2389 w 3344"/>
                <a:gd name="T13" fmla="*/ 801 h 953"/>
                <a:gd name="T14" fmla="*/ 2086 w 3344"/>
                <a:gd name="T15" fmla="*/ 737 h 953"/>
                <a:gd name="T16" fmla="*/ 1791 w 3344"/>
                <a:gd name="T17" fmla="*/ 671 h 953"/>
                <a:gd name="T18" fmla="*/ 1499 w 3344"/>
                <a:gd name="T19" fmla="*/ 605 h 953"/>
                <a:gd name="T20" fmla="*/ 1210 w 3344"/>
                <a:gd name="T21" fmla="*/ 539 h 953"/>
                <a:gd name="T22" fmla="*/ 923 w 3344"/>
                <a:gd name="T23" fmla="*/ 471 h 953"/>
                <a:gd name="T24" fmla="*/ 634 w 3344"/>
                <a:gd name="T25" fmla="*/ 406 h 953"/>
                <a:gd name="T26" fmla="*/ 467 w 3344"/>
                <a:gd name="T27" fmla="*/ 367 h 953"/>
                <a:gd name="T28" fmla="*/ 427 w 3344"/>
                <a:gd name="T29" fmla="*/ 353 h 953"/>
                <a:gd name="T30" fmla="*/ 391 w 3344"/>
                <a:gd name="T31" fmla="*/ 336 h 953"/>
                <a:gd name="T32" fmla="*/ 359 w 3344"/>
                <a:gd name="T33" fmla="*/ 318 h 953"/>
                <a:gd name="T34" fmla="*/ 315 w 3344"/>
                <a:gd name="T35" fmla="*/ 282 h 953"/>
                <a:gd name="T36" fmla="*/ 265 w 3344"/>
                <a:gd name="T37" fmla="*/ 230 h 953"/>
                <a:gd name="T38" fmla="*/ 217 w 3344"/>
                <a:gd name="T39" fmla="*/ 172 h 953"/>
                <a:gd name="T40" fmla="*/ 168 w 3344"/>
                <a:gd name="T41" fmla="*/ 115 h 953"/>
                <a:gd name="T42" fmla="*/ 126 w 3344"/>
                <a:gd name="T43" fmla="*/ 76 h 953"/>
                <a:gd name="T44" fmla="*/ 96 w 3344"/>
                <a:gd name="T45" fmla="*/ 51 h 953"/>
                <a:gd name="T46" fmla="*/ 60 w 3344"/>
                <a:gd name="T47" fmla="*/ 29 h 953"/>
                <a:gd name="T48" fmla="*/ 22 w 3344"/>
                <a:gd name="T49" fmla="*/ 8 h 953"/>
                <a:gd name="T50" fmla="*/ 15 w 3344"/>
                <a:gd name="T51" fmla="*/ 25 h 953"/>
                <a:gd name="T52" fmla="*/ 40 w 3344"/>
                <a:gd name="T53" fmla="*/ 74 h 953"/>
                <a:gd name="T54" fmla="*/ 59 w 3344"/>
                <a:gd name="T55" fmla="*/ 120 h 953"/>
                <a:gd name="T56" fmla="*/ 70 w 3344"/>
                <a:gd name="T57" fmla="*/ 164 h 953"/>
                <a:gd name="T58" fmla="*/ 77 w 3344"/>
                <a:gd name="T59" fmla="*/ 203 h 953"/>
                <a:gd name="T60" fmla="*/ 79 w 3344"/>
                <a:gd name="T61" fmla="*/ 240 h 953"/>
                <a:gd name="T62" fmla="*/ 74 w 3344"/>
                <a:gd name="T63" fmla="*/ 289 h 953"/>
                <a:gd name="T64" fmla="*/ 243 w 3344"/>
                <a:gd name="T65" fmla="*/ 355 h 953"/>
                <a:gd name="T66" fmla="*/ 597 w 3344"/>
                <a:gd name="T67" fmla="*/ 431 h 953"/>
                <a:gd name="T68" fmla="*/ 954 w 3344"/>
                <a:gd name="T69" fmla="*/ 509 h 953"/>
                <a:gd name="T70" fmla="*/ 1311 w 3344"/>
                <a:gd name="T71" fmla="*/ 585 h 953"/>
                <a:gd name="T72" fmla="*/ 1664 w 3344"/>
                <a:gd name="T73" fmla="*/ 659 h 953"/>
                <a:gd name="T74" fmla="*/ 2012 w 3344"/>
                <a:gd name="T75" fmla="*/ 732 h 953"/>
                <a:gd name="T76" fmla="*/ 2350 w 3344"/>
                <a:gd name="T77" fmla="*/ 799 h 953"/>
                <a:gd name="T78" fmla="*/ 2674 w 3344"/>
                <a:gd name="T79" fmla="*/ 865 h 953"/>
                <a:gd name="T80" fmla="*/ 2899 w 3344"/>
                <a:gd name="T81" fmla="*/ 904 h 953"/>
                <a:gd name="T82" fmla="*/ 3034 w 3344"/>
                <a:gd name="T83" fmla="*/ 924 h 953"/>
                <a:gd name="T84" fmla="*/ 3162 w 3344"/>
                <a:gd name="T85" fmla="*/ 941 h 953"/>
                <a:gd name="T86" fmla="*/ 3270 w 3344"/>
                <a:gd name="T87" fmla="*/ 953 h 953"/>
                <a:gd name="T88" fmla="*/ 3344 w 3344"/>
                <a:gd name="T89" fmla="*/ 953 h 95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344" h="953">
                  <a:moveTo>
                    <a:pt x="3344" y="953"/>
                  </a:moveTo>
                  <a:lnTo>
                    <a:pt x="3343" y="946"/>
                  </a:lnTo>
                  <a:lnTo>
                    <a:pt x="3304" y="943"/>
                  </a:lnTo>
                  <a:lnTo>
                    <a:pt x="3272" y="945"/>
                  </a:lnTo>
                  <a:lnTo>
                    <a:pt x="3228" y="941"/>
                  </a:lnTo>
                  <a:lnTo>
                    <a:pt x="3175" y="936"/>
                  </a:lnTo>
                  <a:lnTo>
                    <a:pt x="3115" y="929"/>
                  </a:lnTo>
                  <a:lnTo>
                    <a:pt x="3050" y="923"/>
                  </a:lnTo>
                  <a:lnTo>
                    <a:pt x="2985" y="912"/>
                  </a:lnTo>
                  <a:lnTo>
                    <a:pt x="2919" y="904"/>
                  </a:lnTo>
                  <a:lnTo>
                    <a:pt x="2856" y="896"/>
                  </a:lnTo>
                  <a:lnTo>
                    <a:pt x="2698" y="863"/>
                  </a:lnTo>
                  <a:lnTo>
                    <a:pt x="2542" y="833"/>
                  </a:lnTo>
                  <a:lnTo>
                    <a:pt x="2389" y="801"/>
                  </a:lnTo>
                  <a:lnTo>
                    <a:pt x="2237" y="769"/>
                  </a:lnTo>
                  <a:lnTo>
                    <a:pt x="2086" y="737"/>
                  </a:lnTo>
                  <a:lnTo>
                    <a:pt x="1938" y="703"/>
                  </a:lnTo>
                  <a:lnTo>
                    <a:pt x="1791" y="671"/>
                  </a:lnTo>
                  <a:lnTo>
                    <a:pt x="1644" y="639"/>
                  </a:lnTo>
                  <a:lnTo>
                    <a:pt x="1499" y="605"/>
                  </a:lnTo>
                  <a:lnTo>
                    <a:pt x="1354" y="573"/>
                  </a:lnTo>
                  <a:lnTo>
                    <a:pt x="1210" y="539"/>
                  </a:lnTo>
                  <a:lnTo>
                    <a:pt x="1067" y="505"/>
                  </a:lnTo>
                  <a:lnTo>
                    <a:pt x="923" y="471"/>
                  </a:lnTo>
                  <a:lnTo>
                    <a:pt x="778" y="439"/>
                  </a:lnTo>
                  <a:lnTo>
                    <a:pt x="634" y="406"/>
                  </a:lnTo>
                  <a:lnTo>
                    <a:pt x="489" y="372"/>
                  </a:lnTo>
                  <a:lnTo>
                    <a:pt x="467" y="367"/>
                  </a:lnTo>
                  <a:lnTo>
                    <a:pt x="447" y="360"/>
                  </a:lnTo>
                  <a:lnTo>
                    <a:pt x="427" y="353"/>
                  </a:lnTo>
                  <a:lnTo>
                    <a:pt x="408" y="346"/>
                  </a:lnTo>
                  <a:lnTo>
                    <a:pt x="391" y="336"/>
                  </a:lnTo>
                  <a:lnTo>
                    <a:pt x="374" y="328"/>
                  </a:lnTo>
                  <a:lnTo>
                    <a:pt x="359" y="318"/>
                  </a:lnTo>
                  <a:lnTo>
                    <a:pt x="344" y="306"/>
                  </a:lnTo>
                  <a:lnTo>
                    <a:pt x="315" y="282"/>
                  </a:lnTo>
                  <a:lnTo>
                    <a:pt x="290" y="257"/>
                  </a:lnTo>
                  <a:lnTo>
                    <a:pt x="265" y="230"/>
                  </a:lnTo>
                  <a:lnTo>
                    <a:pt x="241" y="201"/>
                  </a:lnTo>
                  <a:lnTo>
                    <a:pt x="217" y="172"/>
                  </a:lnTo>
                  <a:lnTo>
                    <a:pt x="194" y="144"/>
                  </a:lnTo>
                  <a:lnTo>
                    <a:pt x="168" y="115"/>
                  </a:lnTo>
                  <a:lnTo>
                    <a:pt x="141" y="88"/>
                  </a:lnTo>
                  <a:lnTo>
                    <a:pt x="126" y="76"/>
                  </a:lnTo>
                  <a:lnTo>
                    <a:pt x="111" y="62"/>
                  </a:lnTo>
                  <a:lnTo>
                    <a:pt x="96" y="51"/>
                  </a:lnTo>
                  <a:lnTo>
                    <a:pt x="79" y="39"/>
                  </a:lnTo>
                  <a:lnTo>
                    <a:pt x="60" y="29"/>
                  </a:lnTo>
                  <a:lnTo>
                    <a:pt x="42" y="19"/>
                  </a:lnTo>
                  <a:lnTo>
                    <a:pt x="22" y="8"/>
                  </a:lnTo>
                  <a:lnTo>
                    <a:pt x="0" y="0"/>
                  </a:lnTo>
                  <a:lnTo>
                    <a:pt x="15" y="25"/>
                  </a:lnTo>
                  <a:lnTo>
                    <a:pt x="28" y="51"/>
                  </a:lnTo>
                  <a:lnTo>
                    <a:pt x="40" y="74"/>
                  </a:lnTo>
                  <a:lnTo>
                    <a:pt x="50" y="98"/>
                  </a:lnTo>
                  <a:lnTo>
                    <a:pt x="59" y="120"/>
                  </a:lnTo>
                  <a:lnTo>
                    <a:pt x="65" y="142"/>
                  </a:lnTo>
                  <a:lnTo>
                    <a:pt x="70" y="164"/>
                  </a:lnTo>
                  <a:lnTo>
                    <a:pt x="74" y="184"/>
                  </a:lnTo>
                  <a:lnTo>
                    <a:pt x="77" y="203"/>
                  </a:lnTo>
                  <a:lnTo>
                    <a:pt x="77" y="221"/>
                  </a:lnTo>
                  <a:lnTo>
                    <a:pt x="79" y="240"/>
                  </a:lnTo>
                  <a:lnTo>
                    <a:pt x="77" y="257"/>
                  </a:lnTo>
                  <a:lnTo>
                    <a:pt x="74" y="289"/>
                  </a:lnTo>
                  <a:lnTo>
                    <a:pt x="69" y="316"/>
                  </a:lnTo>
                  <a:lnTo>
                    <a:pt x="243" y="355"/>
                  </a:lnTo>
                  <a:lnTo>
                    <a:pt x="420" y="392"/>
                  </a:lnTo>
                  <a:lnTo>
                    <a:pt x="597" y="431"/>
                  </a:lnTo>
                  <a:lnTo>
                    <a:pt x="775" y="470"/>
                  </a:lnTo>
                  <a:lnTo>
                    <a:pt x="954" y="509"/>
                  </a:lnTo>
                  <a:lnTo>
                    <a:pt x="1132" y="546"/>
                  </a:lnTo>
                  <a:lnTo>
                    <a:pt x="1311" y="585"/>
                  </a:lnTo>
                  <a:lnTo>
                    <a:pt x="1489" y="622"/>
                  </a:lnTo>
                  <a:lnTo>
                    <a:pt x="1664" y="659"/>
                  </a:lnTo>
                  <a:lnTo>
                    <a:pt x="1840" y="696"/>
                  </a:lnTo>
                  <a:lnTo>
                    <a:pt x="2012" y="732"/>
                  </a:lnTo>
                  <a:lnTo>
                    <a:pt x="2183" y="765"/>
                  </a:lnTo>
                  <a:lnTo>
                    <a:pt x="2350" y="799"/>
                  </a:lnTo>
                  <a:lnTo>
                    <a:pt x="2514" y="833"/>
                  </a:lnTo>
                  <a:lnTo>
                    <a:pt x="2674" y="865"/>
                  </a:lnTo>
                  <a:lnTo>
                    <a:pt x="2831" y="896"/>
                  </a:lnTo>
                  <a:lnTo>
                    <a:pt x="2899" y="904"/>
                  </a:lnTo>
                  <a:lnTo>
                    <a:pt x="2968" y="914"/>
                  </a:lnTo>
                  <a:lnTo>
                    <a:pt x="3034" y="924"/>
                  </a:lnTo>
                  <a:lnTo>
                    <a:pt x="3099" y="933"/>
                  </a:lnTo>
                  <a:lnTo>
                    <a:pt x="3162" y="941"/>
                  </a:lnTo>
                  <a:lnTo>
                    <a:pt x="3219" y="948"/>
                  </a:lnTo>
                  <a:lnTo>
                    <a:pt x="3270" y="953"/>
                  </a:lnTo>
                  <a:lnTo>
                    <a:pt x="3314" y="953"/>
                  </a:lnTo>
                  <a:lnTo>
                    <a:pt x="3344" y="9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80" name="Freeform 690">
              <a:extLst>
                <a:ext uri="{FF2B5EF4-FFF2-40B4-BE49-F238E27FC236}">
                  <a16:creationId xmlns:a16="http://schemas.microsoft.com/office/drawing/2014/main" id="{C6C764B8-632A-40FF-BDC8-CF2DE1FBF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1650"/>
              <a:ext cx="3402" cy="683"/>
            </a:xfrm>
            <a:custGeom>
              <a:avLst/>
              <a:gdLst>
                <a:gd name="T0" fmla="*/ 3402 w 3402"/>
                <a:gd name="T1" fmla="*/ 676 h 683"/>
                <a:gd name="T2" fmla="*/ 3399 w 3402"/>
                <a:gd name="T3" fmla="*/ 668 h 683"/>
                <a:gd name="T4" fmla="*/ 3338 w 3402"/>
                <a:gd name="T5" fmla="*/ 673 h 683"/>
                <a:gd name="T6" fmla="*/ 3325 w 3402"/>
                <a:gd name="T7" fmla="*/ 673 h 683"/>
                <a:gd name="T8" fmla="*/ 3309 w 3402"/>
                <a:gd name="T9" fmla="*/ 673 h 683"/>
                <a:gd name="T10" fmla="*/ 3291 w 3402"/>
                <a:gd name="T11" fmla="*/ 671 h 683"/>
                <a:gd name="T12" fmla="*/ 3271 w 3402"/>
                <a:gd name="T13" fmla="*/ 668 h 683"/>
                <a:gd name="T14" fmla="*/ 3225 w 3402"/>
                <a:gd name="T15" fmla="*/ 661 h 683"/>
                <a:gd name="T16" fmla="*/ 3174 w 3402"/>
                <a:gd name="T17" fmla="*/ 649 h 683"/>
                <a:gd name="T18" fmla="*/ 3119 w 3402"/>
                <a:gd name="T19" fmla="*/ 637 h 683"/>
                <a:gd name="T20" fmla="*/ 3060 w 3402"/>
                <a:gd name="T21" fmla="*/ 625 h 683"/>
                <a:gd name="T22" fmla="*/ 2999 w 3402"/>
                <a:gd name="T23" fmla="*/ 614 h 683"/>
                <a:gd name="T24" fmla="*/ 2938 w 3402"/>
                <a:gd name="T25" fmla="*/ 605 h 683"/>
                <a:gd name="T26" fmla="*/ 2762 w 3402"/>
                <a:gd name="T27" fmla="*/ 570 h 683"/>
                <a:gd name="T28" fmla="*/ 2582 w 3402"/>
                <a:gd name="T29" fmla="*/ 536 h 683"/>
                <a:gd name="T30" fmla="*/ 2401 w 3402"/>
                <a:gd name="T31" fmla="*/ 499 h 683"/>
                <a:gd name="T32" fmla="*/ 2215 w 3402"/>
                <a:gd name="T33" fmla="*/ 463 h 683"/>
                <a:gd name="T34" fmla="*/ 2030 w 3402"/>
                <a:gd name="T35" fmla="*/ 426 h 683"/>
                <a:gd name="T36" fmla="*/ 1842 w 3402"/>
                <a:gd name="T37" fmla="*/ 389 h 683"/>
                <a:gd name="T38" fmla="*/ 1655 w 3402"/>
                <a:gd name="T39" fmla="*/ 352 h 683"/>
                <a:gd name="T40" fmla="*/ 1467 w 3402"/>
                <a:gd name="T41" fmla="*/ 313 h 683"/>
                <a:gd name="T42" fmla="*/ 1278 w 3402"/>
                <a:gd name="T43" fmla="*/ 274 h 683"/>
                <a:gd name="T44" fmla="*/ 1091 w 3402"/>
                <a:gd name="T45" fmla="*/ 235 h 683"/>
                <a:gd name="T46" fmla="*/ 904 w 3402"/>
                <a:gd name="T47" fmla="*/ 196 h 683"/>
                <a:gd name="T48" fmla="*/ 718 w 3402"/>
                <a:gd name="T49" fmla="*/ 157 h 683"/>
                <a:gd name="T50" fmla="*/ 535 w 3402"/>
                <a:gd name="T51" fmla="*/ 118 h 683"/>
                <a:gd name="T52" fmla="*/ 353 w 3402"/>
                <a:gd name="T53" fmla="*/ 80 h 683"/>
                <a:gd name="T54" fmla="*/ 176 w 3402"/>
                <a:gd name="T55" fmla="*/ 39 h 683"/>
                <a:gd name="T56" fmla="*/ 0 w 3402"/>
                <a:gd name="T57" fmla="*/ 0 h 683"/>
                <a:gd name="T58" fmla="*/ 0 w 3402"/>
                <a:gd name="T59" fmla="*/ 34 h 683"/>
                <a:gd name="T60" fmla="*/ 178 w 3402"/>
                <a:gd name="T61" fmla="*/ 71 h 683"/>
                <a:gd name="T62" fmla="*/ 362 w 3402"/>
                <a:gd name="T63" fmla="*/ 110 h 683"/>
                <a:gd name="T64" fmla="*/ 551 w 3402"/>
                <a:gd name="T65" fmla="*/ 149 h 683"/>
                <a:gd name="T66" fmla="*/ 745 w 3402"/>
                <a:gd name="T67" fmla="*/ 188 h 683"/>
                <a:gd name="T68" fmla="*/ 941 w 3402"/>
                <a:gd name="T69" fmla="*/ 228 h 683"/>
                <a:gd name="T70" fmla="*/ 1140 w 3402"/>
                <a:gd name="T71" fmla="*/ 267 h 683"/>
                <a:gd name="T72" fmla="*/ 1339 w 3402"/>
                <a:gd name="T73" fmla="*/ 306 h 683"/>
                <a:gd name="T74" fmla="*/ 1538 w 3402"/>
                <a:gd name="T75" fmla="*/ 345 h 683"/>
                <a:gd name="T76" fmla="*/ 1736 w 3402"/>
                <a:gd name="T77" fmla="*/ 382 h 683"/>
                <a:gd name="T78" fmla="*/ 1932 w 3402"/>
                <a:gd name="T79" fmla="*/ 421 h 683"/>
                <a:gd name="T80" fmla="*/ 2124 w 3402"/>
                <a:gd name="T81" fmla="*/ 456 h 683"/>
                <a:gd name="T82" fmla="*/ 2312 w 3402"/>
                <a:gd name="T83" fmla="*/ 492 h 683"/>
                <a:gd name="T84" fmla="*/ 2496 w 3402"/>
                <a:gd name="T85" fmla="*/ 527 h 683"/>
                <a:gd name="T86" fmla="*/ 2671 w 3402"/>
                <a:gd name="T87" fmla="*/ 561 h 683"/>
                <a:gd name="T88" fmla="*/ 2838 w 3402"/>
                <a:gd name="T89" fmla="*/ 592 h 683"/>
                <a:gd name="T90" fmla="*/ 2999 w 3402"/>
                <a:gd name="T91" fmla="*/ 622 h 683"/>
                <a:gd name="T92" fmla="*/ 3056 w 3402"/>
                <a:gd name="T93" fmla="*/ 636 h 683"/>
                <a:gd name="T94" fmla="*/ 3103 w 3402"/>
                <a:gd name="T95" fmla="*/ 646 h 683"/>
                <a:gd name="T96" fmla="*/ 3146 w 3402"/>
                <a:gd name="T97" fmla="*/ 656 h 683"/>
                <a:gd name="T98" fmla="*/ 3183 w 3402"/>
                <a:gd name="T99" fmla="*/ 666 h 683"/>
                <a:gd name="T100" fmla="*/ 3218 w 3402"/>
                <a:gd name="T101" fmla="*/ 673 h 683"/>
                <a:gd name="T102" fmla="*/ 3252 w 3402"/>
                <a:gd name="T103" fmla="*/ 678 h 683"/>
                <a:gd name="T104" fmla="*/ 3286 w 3402"/>
                <a:gd name="T105" fmla="*/ 681 h 683"/>
                <a:gd name="T106" fmla="*/ 3325 w 3402"/>
                <a:gd name="T107" fmla="*/ 683 h 683"/>
                <a:gd name="T108" fmla="*/ 3402 w 3402"/>
                <a:gd name="T109" fmla="*/ 676 h 68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402" h="683">
                  <a:moveTo>
                    <a:pt x="3402" y="676"/>
                  </a:moveTo>
                  <a:lnTo>
                    <a:pt x="3399" y="668"/>
                  </a:lnTo>
                  <a:lnTo>
                    <a:pt x="3338" y="673"/>
                  </a:lnTo>
                  <a:lnTo>
                    <a:pt x="3325" y="673"/>
                  </a:lnTo>
                  <a:lnTo>
                    <a:pt x="3309" y="673"/>
                  </a:lnTo>
                  <a:lnTo>
                    <a:pt x="3291" y="671"/>
                  </a:lnTo>
                  <a:lnTo>
                    <a:pt x="3271" y="668"/>
                  </a:lnTo>
                  <a:lnTo>
                    <a:pt x="3225" y="661"/>
                  </a:lnTo>
                  <a:lnTo>
                    <a:pt x="3174" y="649"/>
                  </a:lnTo>
                  <a:lnTo>
                    <a:pt x="3119" y="637"/>
                  </a:lnTo>
                  <a:lnTo>
                    <a:pt x="3060" y="625"/>
                  </a:lnTo>
                  <a:lnTo>
                    <a:pt x="2999" y="614"/>
                  </a:lnTo>
                  <a:lnTo>
                    <a:pt x="2938" y="605"/>
                  </a:lnTo>
                  <a:lnTo>
                    <a:pt x="2762" y="570"/>
                  </a:lnTo>
                  <a:lnTo>
                    <a:pt x="2582" y="536"/>
                  </a:lnTo>
                  <a:lnTo>
                    <a:pt x="2401" y="499"/>
                  </a:lnTo>
                  <a:lnTo>
                    <a:pt x="2215" y="463"/>
                  </a:lnTo>
                  <a:lnTo>
                    <a:pt x="2030" y="426"/>
                  </a:lnTo>
                  <a:lnTo>
                    <a:pt x="1842" y="389"/>
                  </a:lnTo>
                  <a:lnTo>
                    <a:pt x="1655" y="352"/>
                  </a:lnTo>
                  <a:lnTo>
                    <a:pt x="1467" y="313"/>
                  </a:lnTo>
                  <a:lnTo>
                    <a:pt x="1278" y="274"/>
                  </a:lnTo>
                  <a:lnTo>
                    <a:pt x="1091" y="235"/>
                  </a:lnTo>
                  <a:lnTo>
                    <a:pt x="904" y="196"/>
                  </a:lnTo>
                  <a:lnTo>
                    <a:pt x="718" y="157"/>
                  </a:lnTo>
                  <a:lnTo>
                    <a:pt x="535" y="118"/>
                  </a:lnTo>
                  <a:lnTo>
                    <a:pt x="353" y="80"/>
                  </a:lnTo>
                  <a:lnTo>
                    <a:pt x="176" y="39"/>
                  </a:lnTo>
                  <a:lnTo>
                    <a:pt x="0" y="0"/>
                  </a:lnTo>
                  <a:lnTo>
                    <a:pt x="0" y="34"/>
                  </a:lnTo>
                  <a:lnTo>
                    <a:pt x="178" y="71"/>
                  </a:lnTo>
                  <a:lnTo>
                    <a:pt x="362" y="110"/>
                  </a:lnTo>
                  <a:lnTo>
                    <a:pt x="551" y="149"/>
                  </a:lnTo>
                  <a:lnTo>
                    <a:pt x="745" y="188"/>
                  </a:lnTo>
                  <a:lnTo>
                    <a:pt x="941" y="228"/>
                  </a:lnTo>
                  <a:lnTo>
                    <a:pt x="1140" y="267"/>
                  </a:lnTo>
                  <a:lnTo>
                    <a:pt x="1339" y="306"/>
                  </a:lnTo>
                  <a:lnTo>
                    <a:pt x="1538" y="345"/>
                  </a:lnTo>
                  <a:lnTo>
                    <a:pt x="1736" y="382"/>
                  </a:lnTo>
                  <a:lnTo>
                    <a:pt x="1932" y="421"/>
                  </a:lnTo>
                  <a:lnTo>
                    <a:pt x="2124" y="456"/>
                  </a:lnTo>
                  <a:lnTo>
                    <a:pt x="2312" y="492"/>
                  </a:lnTo>
                  <a:lnTo>
                    <a:pt x="2496" y="527"/>
                  </a:lnTo>
                  <a:lnTo>
                    <a:pt x="2671" y="561"/>
                  </a:lnTo>
                  <a:lnTo>
                    <a:pt x="2838" y="592"/>
                  </a:lnTo>
                  <a:lnTo>
                    <a:pt x="2999" y="622"/>
                  </a:lnTo>
                  <a:lnTo>
                    <a:pt x="3056" y="636"/>
                  </a:lnTo>
                  <a:lnTo>
                    <a:pt x="3103" y="646"/>
                  </a:lnTo>
                  <a:lnTo>
                    <a:pt x="3146" y="656"/>
                  </a:lnTo>
                  <a:lnTo>
                    <a:pt x="3183" y="666"/>
                  </a:lnTo>
                  <a:lnTo>
                    <a:pt x="3218" y="673"/>
                  </a:lnTo>
                  <a:lnTo>
                    <a:pt x="3252" y="678"/>
                  </a:lnTo>
                  <a:lnTo>
                    <a:pt x="3286" y="681"/>
                  </a:lnTo>
                  <a:lnTo>
                    <a:pt x="3325" y="683"/>
                  </a:lnTo>
                  <a:lnTo>
                    <a:pt x="3402" y="676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81" name="Freeform 691">
              <a:extLst>
                <a:ext uri="{FF2B5EF4-FFF2-40B4-BE49-F238E27FC236}">
                  <a16:creationId xmlns:a16="http://schemas.microsoft.com/office/drawing/2014/main" id="{4F7D6DD5-43C7-4B9B-A9D3-3B0FF376A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329"/>
              <a:ext cx="3339" cy="965"/>
            </a:xfrm>
            <a:custGeom>
              <a:avLst/>
              <a:gdLst>
                <a:gd name="T0" fmla="*/ 3338 w 3339"/>
                <a:gd name="T1" fmla="*/ 957 h 965"/>
                <a:gd name="T2" fmla="*/ 3267 w 3339"/>
                <a:gd name="T3" fmla="*/ 955 h 965"/>
                <a:gd name="T4" fmla="*/ 3175 w 3339"/>
                <a:gd name="T5" fmla="*/ 948 h 965"/>
                <a:gd name="T6" fmla="*/ 3059 w 3339"/>
                <a:gd name="T7" fmla="*/ 933 h 965"/>
                <a:gd name="T8" fmla="*/ 2931 w 3339"/>
                <a:gd name="T9" fmla="*/ 916 h 965"/>
                <a:gd name="T10" fmla="*/ 2711 w 3339"/>
                <a:gd name="T11" fmla="*/ 877 h 965"/>
                <a:gd name="T12" fmla="*/ 2401 w 3339"/>
                <a:gd name="T13" fmla="*/ 813 h 965"/>
                <a:gd name="T14" fmla="*/ 2098 w 3339"/>
                <a:gd name="T15" fmla="*/ 747 h 965"/>
                <a:gd name="T16" fmla="*/ 1803 w 3339"/>
                <a:gd name="T17" fmla="*/ 679 h 965"/>
                <a:gd name="T18" fmla="*/ 1511 w 3339"/>
                <a:gd name="T19" fmla="*/ 613 h 965"/>
                <a:gd name="T20" fmla="*/ 1222 w 3339"/>
                <a:gd name="T21" fmla="*/ 546 h 965"/>
                <a:gd name="T22" fmla="*/ 935 w 3339"/>
                <a:gd name="T23" fmla="*/ 478 h 965"/>
                <a:gd name="T24" fmla="*/ 646 w 3339"/>
                <a:gd name="T25" fmla="*/ 409 h 965"/>
                <a:gd name="T26" fmla="*/ 479 w 3339"/>
                <a:gd name="T27" fmla="*/ 372 h 965"/>
                <a:gd name="T28" fmla="*/ 439 w 3339"/>
                <a:gd name="T29" fmla="*/ 358 h 965"/>
                <a:gd name="T30" fmla="*/ 401 w 3339"/>
                <a:gd name="T31" fmla="*/ 341 h 965"/>
                <a:gd name="T32" fmla="*/ 369 w 3339"/>
                <a:gd name="T33" fmla="*/ 321 h 965"/>
                <a:gd name="T34" fmla="*/ 324 w 3339"/>
                <a:gd name="T35" fmla="*/ 286 h 965"/>
                <a:gd name="T36" fmla="*/ 271 w 3339"/>
                <a:gd name="T37" fmla="*/ 232 h 965"/>
                <a:gd name="T38" fmla="*/ 223 w 3339"/>
                <a:gd name="T39" fmla="*/ 174 h 965"/>
                <a:gd name="T40" fmla="*/ 170 w 3339"/>
                <a:gd name="T41" fmla="*/ 117 h 965"/>
                <a:gd name="T42" fmla="*/ 126 w 3339"/>
                <a:gd name="T43" fmla="*/ 76 h 965"/>
                <a:gd name="T44" fmla="*/ 94 w 3339"/>
                <a:gd name="T45" fmla="*/ 52 h 965"/>
                <a:gd name="T46" fmla="*/ 59 w 3339"/>
                <a:gd name="T47" fmla="*/ 29 h 965"/>
                <a:gd name="T48" fmla="*/ 20 w 3339"/>
                <a:gd name="T49" fmla="*/ 10 h 965"/>
                <a:gd name="T50" fmla="*/ 15 w 3339"/>
                <a:gd name="T51" fmla="*/ 25 h 965"/>
                <a:gd name="T52" fmla="*/ 40 w 3339"/>
                <a:gd name="T53" fmla="*/ 74 h 965"/>
                <a:gd name="T54" fmla="*/ 60 w 3339"/>
                <a:gd name="T55" fmla="*/ 120 h 965"/>
                <a:gd name="T56" fmla="*/ 74 w 3339"/>
                <a:gd name="T57" fmla="*/ 162 h 965"/>
                <a:gd name="T58" fmla="*/ 87 w 3339"/>
                <a:gd name="T59" fmla="*/ 221 h 965"/>
                <a:gd name="T60" fmla="*/ 91 w 3339"/>
                <a:gd name="T61" fmla="*/ 291 h 965"/>
                <a:gd name="T62" fmla="*/ 265 w 3339"/>
                <a:gd name="T63" fmla="*/ 362 h 965"/>
                <a:gd name="T64" fmla="*/ 616 w 3339"/>
                <a:gd name="T65" fmla="*/ 438 h 965"/>
                <a:gd name="T66" fmla="*/ 969 w 3339"/>
                <a:gd name="T67" fmla="*/ 515 h 965"/>
                <a:gd name="T68" fmla="*/ 1322 w 3339"/>
                <a:gd name="T69" fmla="*/ 593 h 965"/>
                <a:gd name="T70" fmla="*/ 1671 w 3339"/>
                <a:gd name="T71" fmla="*/ 669 h 965"/>
                <a:gd name="T72" fmla="*/ 2014 w 3339"/>
                <a:gd name="T73" fmla="*/ 744 h 965"/>
                <a:gd name="T74" fmla="*/ 2348 w 3339"/>
                <a:gd name="T75" fmla="*/ 813 h 965"/>
                <a:gd name="T76" fmla="*/ 2671 w 3339"/>
                <a:gd name="T77" fmla="*/ 879 h 965"/>
                <a:gd name="T78" fmla="*/ 2895 w 3339"/>
                <a:gd name="T79" fmla="*/ 918 h 965"/>
                <a:gd name="T80" fmla="*/ 3030 w 3339"/>
                <a:gd name="T81" fmla="*/ 936 h 965"/>
                <a:gd name="T82" fmla="*/ 3157 w 3339"/>
                <a:gd name="T83" fmla="*/ 953 h 965"/>
                <a:gd name="T84" fmla="*/ 3265 w 3339"/>
                <a:gd name="T85" fmla="*/ 963 h 965"/>
                <a:gd name="T86" fmla="*/ 3339 w 3339"/>
                <a:gd name="T87" fmla="*/ 965 h 96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339" h="965">
                  <a:moveTo>
                    <a:pt x="3339" y="965"/>
                  </a:moveTo>
                  <a:lnTo>
                    <a:pt x="3338" y="957"/>
                  </a:lnTo>
                  <a:lnTo>
                    <a:pt x="3297" y="953"/>
                  </a:lnTo>
                  <a:lnTo>
                    <a:pt x="3267" y="955"/>
                  </a:lnTo>
                  <a:lnTo>
                    <a:pt x="3224" y="953"/>
                  </a:lnTo>
                  <a:lnTo>
                    <a:pt x="3175" y="948"/>
                  </a:lnTo>
                  <a:lnTo>
                    <a:pt x="3118" y="941"/>
                  </a:lnTo>
                  <a:lnTo>
                    <a:pt x="3059" y="933"/>
                  </a:lnTo>
                  <a:lnTo>
                    <a:pt x="2995" y="924"/>
                  </a:lnTo>
                  <a:lnTo>
                    <a:pt x="2931" y="916"/>
                  </a:lnTo>
                  <a:lnTo>
                    <a:pt x="2870" y="908"/>
                  </a:lnTo>
                  <a:lnTo>
                    <a:pt x="2711" y="877"/>
                  </a:lnTo>
                  <a:lnTo>
                    <a:pt x="2554" y="845"/>
                  </a:lnTo>
                  <a:lnTo>
                    <a:pt x="2401" y="813"/>
                  </a:lnTo>
                  <a:lnTo>
                    <a:pt x="2249" y="779"/>
                  </a:lnTo>
                  <a:lnTo>
                    <a:pt x="2098" y="747"/>
                  </a:lnTo>
                  <a:lnTo>
                    <a:pt x="1950" y="713"/>
                  </a:lnTo>
                  <a:lnTo>
                    <a:pt x="1803" y="679"/>
                  </a:lnTo>
                  <a:lnTo>
                    <a:pt x="1656" y="647"/>
                  </a:lnTo>
                  <a:lnTo>
                    <a:pt x="1511" y="613"/>
                  </a:lnTo>
                  <a:lnTo>
                    <a:pt x="1366" y="580"/>
                  </a:lnTo>
                  <a:lnTo>
                    <a:pt x="1222" y="546"/>
                  </a:lnTo>
                  <a:lnTo>
                    <a:pt x="1079" y="512"/>
                  </a:lnTo>
                  <a:lnTo>
                    <a:pt x="935" y="478"/>
                  </a:lnTo>
                  <a:lnTo>
                    <a:pt x="790" y="443"/>
                  </a:lnTo>
                  <a:lnTo>
                    <a:pt x="646" y="409"/>
                  </a:lnTo>
                  <a:lnTo>
                    <a:pt x="501" y="375"/>
                  </a:lnTo>
                  <a:lnTo>
                    <a:pt x="479" y="372"/>
                  </a:lnTo>
                  <a:lnTo>
                    <a:pt x="459" y="365"/>
                  </a:lnTo>
                  <a:lnTo>
                    <a:pt x="439" y="358"/>
                  </a:lnTo>
                  <a:lnTo>
                    <a:pt x="420" y="350"/>
                  </a:lnTo>
                  <a:lnTo>
                    <a:pt x="401" y="341"/>
                  </a:lnTo>
                  <a:lnTo>
                    <a:pt x="385" y="331"/>
                  </a:lnTo>
                  <a:lnTo>
                    <a:pt x="369" y="321"/>
                  </a:lnTo>
                  <a:lnTo>
                    <a:pt x="354" y="309"/>
                  </a:lnTo>
                  <a:lnTo>
                    <a:pt x="324" y="286"/>
                  </a:lnTo>
                  <a:lnTo>
                    <a:pt x="298" y="260"/>
                  </a:lnTo>
                  <a:lnTo>
                    <a:pt x="271" y="232"/>
                  </a:lnTo>
                  <a:lnTo>
                    <a:pt x="248" y="205"/>
                  </a:lnTo>
                  <a:lnTo>
                    <a:pt x="223" y="174"/>
                  </a:lnTo>
                  <a:lnTo>
                    <a:pt x="197" y="145"/>
                  </a:lnTo>
                  <a:lnTo>
                    <a:pt x="170" y="117"/>
                  </a:lnTo>
                  <a:lnTo>
                    <a:pt x="141" y="90"/>
                  </a:lnTo>
                  <a:lnTo>
                    <a:pt x="126" y="76"/>
                  </a:lnTo>
                  <a:lnTo>
                    <a:pt x="111" y="64"/>
                  </a:lnTo>
                  <a:lnTo>
                    <a:pt x="94" y="52"/>
                  </a:lnTo>
                  <a:lnTo>
                    <a:pt x="77" y="41"/>
                  </a:lnTo>
                  <a:lnTo>
                    <a:pt x="59" y="29"/>
                  </a:lnTo>
                  <a:lnTo>
                    <a:pt x="40" y="19"/>
                  </a:lnTo>
                  <a:lnTo>
                    <a:pt x="20" y="10"/>
                  </a:lnTo>
                  <a:lnTo>
                    <a:pt x="0" y="0"/>
                  </a:lnTo>
                  <a:lnTo>
                    <a:pt x="15" y="25"/>
                  </a:lnTo>
                  <a:lnTo>
                    <a:pt x="28" y="51"/>
                  </a:lnTo>
                  <a:lnTo>
                    <a:pt x="40" y="74"/>
                  </a:lnTo>
                  <a:lnTo>
                    <a:pt x="50" y="98"/>
                  </a:lnTo>
                  <a:lnTo>
                    <a:pt x="60" y="120"/>
                  </a:lnTo>
                  <a:lnTo>
                    <a:pt x="67" y="142"/>
                  </a:lnTo>
                  <a:lnTo>
                    <a:pt x="74" y="162"/>
                  </a:lnTo>
                  <a:lnTo>
                    <a:pt x="79" y="183"/>
                  </a:lnTo>
                  <a:lnTo>
                    <a:pt x="87" y="221"/>
                  </a:lnTo>
                  <a:lnTo>
                    <a:pt x="91" y="257"/>
                  </a:lnTo>
                  <a:lnTo>
                    <a:pt x="91" y="291"/>
                  </a:lnTo>
                  <a:lnTo>
                    <a:pt x="89" y="323"/>
                  </a:lnTo>
                  <a:lnTo>
                    <a:pt x="265" y="362"/>
                  </a:lnTo>
                  <a:lnTo>
                    <a:pt x="440" y="399"/>
                  </a:lnTo>
                  <a:lnTo>
                    <a:pt x="616" y="438"/>
                  </a:lnTo>
                  <a:lnTo>
                    <a:pt x="793" y="477"/>
                  </a:lnTo>
                  <a:lnTo>
                    <a:pt x="969" y="515"/>
                  </a:lnTo>
                  <a:lnTo>
                    <a:pt x="1146" y="554"/>
                  </a:lnTo>
                  <a:lnTo>
                    <a:pt x="1322" y="593"/>
                  </a:lnTo>
                  <a:lnTo>
                    <a:pt x="1497" y="632"/>
                  </a:lnTo>
                  <a:lnTo>
                    <a:pt x="1671" y="669"/>
                  </a:lnTo>
                  <a:lnTo>
                    <a:pt x="1843" y="706"/>
                  </a:lnTo>
                  <a:lnTo>
                    <a:pt x="2014" y="744"/>
                  </a:lnTo>
                  <a:lnTo>
                    <a:pt x="2183" y="779"/>
                  </a:lnTo>
                  <a:lnTo>
                    <a:pt x="2348" y="813"/>
                  </a:lnTo>
                  <a:lnTo>
                    <a:pt x="2512" y="847"/>
                  </a:lnTo>
                  <a:lnTo>
                    <a:pt x="2671" y="879"/>
                  </a:lnTo>
                  <a:lnTo>
                    <a:pt x="2828" y="908"/>
                  </a:lnTo>
                  <a:lnTo>
                    <a:pt x="2895" y="918"/>
                  </a:lnTo>
                  <a:lnTo>
                    <a:pt x="2963" y="928"/>
                  </a:lnTo>
                  <a:lnTo>
                    <a:pt x="3030" y="936"/>
                  </a:lnTo>
                  <a:lnTo>
                    <a:pt x="3094" y="946"/>
                  </a:lnTo>
                  <a:lnTo>
                    <a:pt x="3157" y="953"/>
                  </a:lnTo>
                  <a:lnTo>
                    <a:pt x="3214" y="960"/>
                  </a:lnTo>
                  <a:lnTo>
                    <a:pt x="3265" y="963"/>
                  </a:lnTo>
                  <a:lnTo>
                    <a:pt x="3309" y="965"/>
                  </a:lnTo>
                  <a:lnTo>
                    <a:pt x="3339" y="96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82" name="Freeform 692">
              <a:extLst>
                <a:ext uri="{FF2B5EF4-FFF2-40B4-BE49-F238E27FC236}">
                  <a16:creationId xmlns:a16="http://schemas.microsoft.com/office/drawing/2014/main" id="{E584B5C4-70C6-406D-A0CA-5C0875F70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235"/>
              <a:ext cx="494" cy="120"/>
            </a:xfrm>
            <a:custGeom>
              <a:avLst/>
              <a:gdLst>
                <a:gd name="T0" fmla="*/ 0 w 494"/>
                <a:gd name="T1" fmla="*/ 0 h 120"/>
                <a:gd name="T2" fmla="*/ 50 w 494"/>
                <a:gd name="T3" fmla="*/ 3 h 120"/>
                <a:gd name="T4" fmla="*/ 103 w 494"/>
                <a:gd name="T5" fmla="*/ 3 h 120"/>
                <a:gd name="T6" fmla="*/ 153 w 494"/>
                <a:gd name="T7" fmla="*/ 5 h 120"/>
                <a:gd name="T8" fmla="*/ 204 w 494"/>
                <a:gd name="T9" fmla="*/ 5 h 120"/>
                <a:gd name="T10" fmla="*/ 253 w 494"/>
                <a:gd name="T11" fmla="*/ 5 h 120"/>
                <a:gd name="T12" fmla="*/ 303 w 494"/>
                <a:gd name="T13" fmla="*/ 3 h 120"/>
                <a:gd name="T14" fmla="*/ 354 w 494"/>
                <a:gd name="T15" fmla="*/ 3 h 120"/>
                <a:gd name="T16" fmla="*/ 403 w 494"/>
                <a:gd name="T17" fmla="*/ 0 h 120"/>
                <a:gd name="T18" fmla="*/ 418 w 494"/>
                <a:gd name="T19" fmla="*/ 7 h 120"/>
                <a:gd name="T20" fmla="*/ 430 w 494"/>
                <a:gd name="T21" fmla="*/ 12 h 120"/>
                <a:gd name="T22" fmla="*/ 444 w 494"/>
                <a:gd name="T23" fmla="*/ 18 h 120"/>
                <a:gd name="T24" fmla="*/ 454 w 494"/>
                <a:gd name="T25" fmla="*/ 27 h 120"/>
                <a:gd name="T26" fmla="*/ 474 w 494"/>
                <a:gd name="T27" fmla="*/ 42 h 120"/>
                <a:gd name="T28" fmla="*/ 494 w 494"/>
                <a:gd name="T29" fmla="*/ 62 h 120"/>
                <a:gd name="T30" fmla="*/ 471 w 494"/>
                <a:gd name="T31" fmla="*/ 81 h 120"/>
                <a:gd name="T32" fmla="*/ 449 w 494"/>
                <a:gd name="T33" fmla="*/ 96 h 120"/>
                <a:gd name="T34" fmla="*/ 437 w 494"/>
                <a:gd name="T35" fmla="*/ 105 h 120"/>
                <a:gd name="T36" fmla="*/ 423 w 494"/>
                <a:gd name="T37" fmla="*/ 110 h 120"/>
                <a:gd name="T38" fmla="*/ 408 w 494"/>
                <a:gd name="T39" fmla="*/ 115 h 120"/>
                <a:gd name="T40" fmla="*/ 391 w 494"/>
                <a:gd name="T41" fmla="*/ 120 h 120"/>
                <a:gd name="T42" fmla="*/ 342 w 494"/>
                <a:gd name="T43" fmla="*/ 103 h 120"/>
                <a:gd name="T44" fmla="*/ 295 w 494"/>
                <a:gd name="T45" fmla="*/ 88 h 120"/>
                <a:gd name="T46" fmla="*/ 246 w 494"/>
                <a:gd name="T47" fmla="*/ 71 h 120"/>
                <a:gd name="T48" fmla="*/ 195 w 494"/>
                <a:gd name="T49" fmla="*/ 57 h 120"/>
                <a:gd name="T50" fmla="*/ 146 w 494"/>
                <a:gd name="T51" fmla="*/ 42 h 120"/>
                <a:gd name="T52" fmla="*/ 97 w 494"/>
                <a:gd name="T53" fmla="*/ 29 h 120"/>
                <a:gd name="T54" fmla="*/ 49 w 494"/>
                <a:gd name="T55" fmla="*/ 13 h 120"/>
                <a:gd name="T56" fmla="*/ 0 w 494"/>
                <a:gd name="T57" fmla="*/ 0 h 12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94" h="120">
                  <a:moveTo>
                    <a:pt x="0" y="0"/>
                  </a:moveTo>
                  <a:lnTo>
                    <a:pt x="50" y="3"/>
                  </a:lnTo>
                  <a:lnTo>
                    <a:pt x="103" y="3"/>
                  </a:lnTo>
                  <a:lnTo>
                    <a:pt x="153" y="5"/>
                  </a:lnTo>
                  <a:lnTo>
                    <a:pt x="204" y="5"/>
                  </a:lnTo>
                  <a:lnTo>
                    <a:pt x="253" y="5"/>
                  </a:lnTo>
                  <a:lnTo>
                    <a:pt x="303" y="3"/>
                  </a:lnTo>
                  <a:lnTo>
                    <a:pt x="354" y="3"/>
                  </a:lnTo>
                  <a:lnTo>
                    <a:pt x="403" y="0"/>
                  </a:lnTo>
                  <a:lnTo>
                    <a:pt x="418" y="7"/>
                  </a:lnTo>
                  <a:lnTo>
                    <a:pt x="430" y="12"/>
                  </a:lnTo>
                  <a:lnTo>
                    <a:pt x="444" y="18"/>
                  </a:lnTo>
                  <a:lnTo>
                    <a:pt x="454" y="27"/>
                  </a:lnTo>
                  <a:lnTo>
                    <a:pt x="474" y="42"/>
                  </a:lnTo>
                  <a:lnTo>
                    <a:pt x="494" y="62"/>
                  </a:lnTo>
                  <a:lnTo>
                    <a:pt x="471" y="81"/>
                  </a:lnTo>
                  <a:lnTo>
                    <a:pt x="449" y="96"/>
                  </a:lnTo>
                  <a:lnTo>
                    <a:pt x="437" y="105"/>
                  </a:lnTo>
                  <a:lnTo>
                    <a:pt x="423" y="110"/>
                  </a:lnTo>
                  <a:lnTo>
                    <a:pt x="408" y="115"/>
                  </a:lnTo>
                  <a:lnTo>
                    <a:pt x="391" y="120"/>
                  </a:lnTo>
                  <a:lnTo>
                    <a:pt x="342" y="103"/>
                  </a:lnTo>
                  <a:lnTo>
                    <a:pt x="295" y="88"/>
                  </a:lnTo>
                  <a:lnTo>
                    <a:pt x="246" y="71"/>
                  </a:lnTo>
                  <a:lnTo>
                    <a:pt x="195" y="57"/>
                  </a:lnTo>
                  <a:lnTo>
                    <a:pt x="146" y="42"/>
                  </a:lnTo>
                  <a:lnTo>
                    <a:pt x="97" y="29"/>
                  </a:lnTo>
                  <a:lnTo>
                    <a:pt x="49" y="13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969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83" name="Freeform 693">
              <a:extLst>
                <a:ext uri="{FF2B5EF4-FFF2-40B4-BE49-F238E27FC236}">
                  <a16:creationId xmlns:a16="http://schemas.microsoft.com/office/drawing/2014/main" id="{446B9331-5138-44CC-878F-E0B64BF53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273"/>
              <a:ext cx="76" cy="479"/>
            </a:xfrm>
            <a:custGeom>
              <a:avLst/>
              <a:gdLst>
                <a:gd name="T0" fmla="*/ 7 w 76"/>
                <a:gd name="T1" fmla="*/ 0 h 479"/>
                <a:gd name="T2" fmla="*/ 4 w 76"/>
                <a:gd name="T3" fmla="*/ 2 h 479"/>
                <a:gd name="T4" fmla="*/ 2 w 76"/>
                <a:gd name="T5" fmla="*/ 5 h 479"/>
                <a:gd name="T6" fmla="*/ 0 w 76"/>
                <a:gd name="T7" fmla="*/ 9 h 479"/>
                <a:gd name="T8" fmla="*/ 0 w 76"/>
                <a:gd name="T9" fmla="*/ 12 h 479"/>
                <a:gd name="T10" fmla="*/ 76 w 76"/>
                <a:gd name="T11" fmla="*/ 479 h 4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479">
                  <a:moveTo>
                    <a:pt x="7" y="0"/>
                  </a:moveTo>
                  <a:lnTo>
                    <a:pt x="4" y="2"/>
                  </a:lnTo>
                  <a:lnTo>
                    <a:pt x="2" y="5"/>
                  </a:lnTo>
                  <a:lnTo>
                    <a:pt x="0" y="9"/>
                  </a:lnTo>
                  <a:lnTo>
                    <a:pt x="0" y="12"/>
                  </a:lnTo>
                  <a:lnTo>
                    <a:pt x="76" y="479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84" name="Freeform 694">
              <a:extLst>
                <a:ext uri="{FF2B5EF4-FFF2-40B4-BE49-F238E27FC236}">
                  <a16:creationId xmlns:a16="http://schemas.microsoft.com/office/drawing/2014/main" id="{983CFD7B-AB4A-4905-B6EE-9CF7622CD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547"/>
              <a:ext cx="145" cy="103"/>
            </a:xfrm>
            <a:custGeom>
              <a:avLst/>
              <a:gdLst>
                <a:gd name="T0" fmla="*/ 64 w 145"/>
                <a:gd name="T1" fmla="*/ 0 h 103"/>
                <a:gd name="T2" fmla="*/ 65 w 145"/>
                <a:gd name="T3" fmla="*/ 7 h 103"/>
                <a:gd name="T4" fmla="*/ 67 w 145"/>
                <a:gd name="T5" fmla="*/ 14 h 103"/>
                <a:gd name="T6" fmla="*/ 67 w 145"/>
                <a:gd name="T7" fmla="*/ 19 h 103"/>
                <a:gd name="T8" fmla="*/ 67 w 145"/>
                <a:gd name="T9" fmla="*/ 25 h 103"/>
                <a:gd name="T10" fmla="*/ 62 w 145"/>
                <a:gd name="T11" fmla="*/ 39 h 103"/>
                <a:gd name="T12" fmla="*/ 54 w 145"/>
                <a:gd name="T13" fmla="*/ 51 h 103"/>
                <a:gd name="T14" fmla="*/ 44 w 145"/>
                <a:gd name="T15" fmla="*/ 63 h 103"/>
                <a:gd name="T16" fmla="*/ 30 w 145"/>
                <a:gd name="T17" fmla="*/ 76 h 103"/>
                <a:gd name="T18" fmla="*/ 15 w 145"/>
                <a:gd name="T19" fmla="*/ 88 h 103"/>
                <a:gd name="T20" fmla="*/ 0 w 145"/>
                <a:gd name="T21" fmla="*/ 101 h 103"/>
                <a:gd name="T22" fmla="*/ 20 w 145"/>
                <a:gd name="T23" fmla="*/ 101 h 103"/>
                <a:gd name="T24" fmla="*/ 40 w 145"/>
                <a:gd name="T25" fmla="*/ 103 h 103"/>
                <a:gd name="T26" fmla="*/ 138 w 145"/>
                <a:gd name="T27" fmla="*/ 44 h 103"/>
                <a:gd name="T28" fmla="*/ 141 w 145"/>
                <a:gd name="T29" fmla="*/ 39 h 103"/>
                <a:gd name="T30" fmla="*/ 145 w 145"/>
                <a:gd name="T31" fmla="*/ 36 h 103"/>
                <a:gd name="T32" fmla="*/ 145 w 145"/>
                <a:gd name="T33" fmla="*/ 32 h 103"/>
                <a:gd name="T34" fmla="*/ 145 w 145"/>
                <a:gd name="T35" fmla="*/ 29 h 103"/>
                <a:gd name="T36" fmla="*/ 145 w 145"/>
                <a:gd name="T37" fmla="*/ 25 h 103"/>
                <a:gd name="T38" fmla="*/ 141 w 145"/>
                <a:gd name="T39" fmla="*/ 24 h 103"/>
                <a:gd name="T40" fmla="*/ 138 w 145"/>
                <a:gd name="T41" fmla="*/ 20 h 103"/>
                <a:gd name="T42" fmla="*/ 133 w 145"/>
                <a:gd name="T43" fmla="*/ 19 h 103"/>
                <a:gd name="T44" fmla="*/ 116 w 145"/>
                <a:gd name="T45" fmla="*/ 14 h 103"/>
                <a:gd name="T46" fmla="*/ 99 w 145"/>
                <a:gd name="T47" fmla="*/ 8 h 103"/>
                <a:gd name="T48" fmla="*/ 81 w 145"/>
                <a:gd name="T49" fmla="*/ 3 h 103"/>
                <a:gd name="T50" fmla="*/ 64 w 145"/>
                <a:gd name="T51" fmla="*/ 0 h 10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45" h="103">
                  <a:moveTo>
                    <a:pt x="64" y="0"/>
                  </a:moveTo>
                  <a:lnTo>
                    <a:pt x="65" y="7"/>
                  </a:lnTo>
                  <a:lnTo>
                    <a:pt x="67" y="14"/>
                  </a:lnTo>
                  <a:lnTo>
                    <a:pt x="67" y="19"/>
                  </a:lnTo>
                  <a:lnTo>
                    <a:pt x="67" y="25"/>
                  </a:lnTo>
                  <a:lnTo>
                    <a:pt x="62" y="39"/>
                  </a:lnTo>
                  <a:lnTo>
                    <a:pt x="54" y="51"/>
                  </a:lnTo>
                  <a:lnTo>
                    <a:pt x="44" y="63"/>
                  </a:lnTo>
                  <a:lnTo>
                    <a:pt x="30" y="76"/>
                  </a:lnTo>
                  <a:lnTo>
                    <a:pt x="15" y="88"/>
                  </a:lnTo>
                  <a:lnTo>
                    <a:pt x="0" y="101"/>
                  </a:lnTo>
                  <a:lnTo>
                    <a:pt x="20" y="101"/>
                  </a:lnTo>
                  <a:lnTo>
                    <a:pt x="40" y="103"/>
                  </a:lnTo>
                  <a:lnTo>
                    <a:pt x="138" y="44"/>
                  </a:lnTo>
                  <a:lnTo>
                    <a:pt x="141" y="39"/>
                  </a:lnTo>
                  <a:lnTo>
                    <a:pt x="145" y="36"/>
                  </a:lnTo>
                  <a:lnTo>
                    <a:pt x="145" y="32"/>
                  </a:lnTo>
                  <a:lnTo>
                    <a:pt x="145" y="29"/>
                  </a:lnTo>
                  <a:lnTo>
                    <a:pt x="145" y="25"/>
                  </a:lnTo>
                  <a:lnTo>
                    <a:pt x="141" y="24"/>
                  </a:lnTo>
                  <a:lnTo>
                    <a:pt x="138" y="20"/>
                  </a:lnTo>
                  <a:lnTo>
                    <a:pt x="133" y="19"/>
                  </a:lnTo>
                  <a:lnTo>
                    <a:pt x="116" y="14"/>
                  </a:lnTo>
                  <a:lnTo>
                    <a:pt x="99" y="8"/>
                  </a:lnTo>
                  <a:lnTo>
                    <a:pt x="81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85" name="Freeform 695">
              <a:extLst>
                <a:ext uri="{FF2B5EF4-FFF2-40B4-BE49-F238E27FC236}">
                  <a16:creationId xmlns:a16="http://schemas.microsoft.com/office/drawing/2014/main" id="{A186A864-081F-483D-9138-650768648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520"/>
              <a:ext cx="365" cy="429"/>
            </a:xfrm>
            <a:custGeom>
              <a:avLst/>
              <a:gdLst>
                <a:gd name="T0" fmla="*/ 138 w 365"/>
                <a:gd name="T1" fmla="*/ 0 h 429"/>
                <a:gd name="T2" fmla="*/ 142 w 365"/>
                <a:gd name="T3" fmla="*/ 25 h 429"/>
                <a:gd name="T4" fmla="*/ 144 w 365"/>
                <a:gd name="T5" fmla="*/ 51 h 429"/>
                <a:gd name="T6" fmla="*/ 142 w 365"/>
                <a:gd name="T7" fmla="*/ 78 h 429"/>
                <a:gd name="T8" fmla="*/ 140 w 365"/>
                <a:gd name="T9" fmla="*/ 103 h 429"/>
                <a:gd name="T10" fmla="*/ 135 w 365"/>
                <a:gd name="T11" fmla="*/ 130 h 429"/>
                <a:gd name="T12" fmla="*/ 128 w 365"/>
                <a:gd name="T13" fmla="*/ 157 h 429"/>
                <a:gd name="T14" fmla="*/ 120 w 365"/>
                <a:gd name="T15" fmla="*/ 183 h 429"/>
                <a:gd name="T16" fmla="*/ 111 w 365"/>
                <a:gd name="T17" fmla="*/ 210 h 429"/>
                <a:gd name="T18" fmla="*/ 101 w 365"/>
                <a:gd name="T19" fmla="*/ 237 h 429"/>
                <a:gd name="T20" fmla="*/ 88 w 365"/>
                <a:gd name="T21" fmla="*/ 264 h 429"/>
                <a:gd name="T22" fmla="*/ 76 w 365"/>
                <a:gd name="T23" fmla="*/ 291 h 429"/>
                <a:gd name="T24" fmla="*/ 63 w 365"/>
                <a:gd name="T25" fmla="*/ 316 h 429"/>
                <a:gd name="T26" fmla="*/ 32 w 365"/>
                <a:gd name="T27" fmla="*/ 368 h 429"/>
                <a:gd name="T28" fmla="*/ 0 w 365"/>
                <a:gd name="T29" fmla="*/ 421 h 429"/>
                <a:gd name="T30" fmla="*/ 22 w 365"/>
                <a:gd name="T31" fmla="*/ 424 h 429"/>
                <a:gd name="T32" fmla="*/ 51 w 365"/>
                <a:gd name="T33" fmla="*/ 429 h 429"/>
                <a:gd name="T34" fmla="*/ 358 w 365"/>
                <a:gd name="T35" fmla="*/ 68 h 429"/>
                <a:gd name="T36" fmla="*/ 363 w 365"/>
                <a:gd name="T37" fmla="*/ 61 h 429"/>
                <a:gd name="T38" fmla="*/ 365 w 365"/>
                <a:gd name="T39" fmla="*/ 54 h 429"/>
                <a:gd name="T40" fmla="*/ 365 w 365"/>
                <a:gd name="T41" fmla="*/ 49 h 429"/>
                <a:gd name="T42" fmla="*/ 361 w 365"/>
                <a:gd name="T43" fmla="*/ 44 h 429"/>
                <a:gd name="T44" fmla="*/ 358 w 365"/>
                <a:gd name="T45" fmla="*/ 41 h 429"/>
                <a:gd name="T46" fmla="*/ 355 w 365"/>
                <a:gd name="T47" fmla="*/ 37 h 429"/>
                <a:gd name="T48" fmla="*/ 350 w 365"/>
                <a:gd name="T49" fmla="*/ 35 h 429"/>
                <a:gd name="T50" fmla="*/ 344 w 365"/>
                <a:gd name="T51" fmla="*/ 32 h 429"/>
                <a:gd name="T52" fmla="*/ 317 w 365"/>
                <a:gd name="T53" fmla="*/ 24 h 429"/>
                <a:gd name="T54" fmla="*/ 287 w 365"/>
                <a:gd name="T55" fmla="*/ 15 h 429"/>
                <a:gd name="T56" fmla="*/ 257 w 365"/>
                <a:gd name="T57" fmla="*/ 10 h 429"/>
                <a:gd name="T58" fmla="*/ 226 w 365"/>
                <a:gd name="T59" fmla="*/ 7 h 429"/>
                <a:gd name="T60" fmla="*/ 172 w 365"/>
                <a:gd name="T61" fmla="*/ 2 h 429"/>
                <a:gd name="T62" fmla="*/ 138 w 365"/>
                <a:gd name="T63" fmla="*/ 0 h 42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65" h="429">
                  <a:moveTo>
                    <a:pt x="138" y="0"/>
                  </a:moveTo>
                  <a:lnTo>
                    <a:pt x="142" y="25"/>
                  </a:lnTo>
                  <a:lnTo>
                    <a:pt x="144" y="51"/>
                  </a:lnTo>
                  <a:lnTo>
                    <a:pt x="142" y="78"/>
                  </a:lnTo>
                  <a:lnTo>
                    <a:pt x="140" y="103"/>
                  </a:lnTo>
                  <a:lnTo>
                    <a:pt x="135" y="130"/>
                  </a:lnTo>
                  <a:lnTo>
                    <a:pt x="128" y="157"/>
                  </a:lnTo>
                  <a:lnTo>
                    <a:pt x="120" y="183"/>
                  </a:lnTo>
                  <a:lnTo>
                    <a:pt x="111" y="210"/>
                  </a:lnTo>
                  <a:lnTo>
                    <a:pt x="101" y="237"/>
                  </a:lnTo>
                  <a:lnTo>
                    <a:pt x="88" y="264"/>
                  </a:lnTo>
                  <a:lnTo>
                    <a:pt x="76" y="291"/>
                  </a:lnTo>
                  <a:lnTo>
                    <a:pt x="63" y="316"/>
                  </a:lnTo>
                  <a:lnTo>
                    <a:pt x="32" y="368"/>
                  </a:lnTo>
                  <a:lnTo>
                    <a:pt x="0" y="421"/>
                  </a:lnTo>
                  <a:lnTo>
                    <a:pt x="22" y="424"/>
                  </a:lnTo>
                  <a:lnTo>
                    <a:pt x="51" y="429"/>
                  </a:lnTo>
                  <a:lnTo>
                    <a:pt x="358" y="68"/>
                  </a:lnTo>
                  <a:lnTo>
                    <a:pt x="363" y="61"/>
                  </a:lnTo>
                  <a:lnTo>
                    <a:pt x="365" y="54"/>
                  </a:lnTo>
                  <a:lnTo>
                    <a:pt x="365" y="49"/>
                  </a:lnTo>
                  <a:lnTo>
                    <a:pt x="361" y="44"/>
                  </a:lnTo>
                  <a:lnTo>
                    <a:pt x="358" y="41"/>
                  </a:lnTo>
                  <a:lnTo>
                    <a:pt x="355" y="37"/>
                  </a:lnTo>
                  <a:lnTo>
                    <a:pt x="350" y="35"/>
                  </a:lnTo>
                  <a:lnTo>
                    <a:pt x="344" y="32"/>
                  </a:lnTo>
                  <a:lnTo>
                    <a:pt x="317" y="24"/>
                  </a:lnTo>
                  <a:lnTo>
                    <a:pt x="287" y="15"/>
                  </a:lnTo>
                  <a:lnTo>
                    <a:pt x="257" y="10"/>
                  </a:lnTo>
                  <a:lnTo>
                    <a:pt x="226" y="7"/>
                  </a:lnTo>
                  <a:lnTo>
                    <a:pt x="172" y="2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86" name="Freeform 696">
              <a:extLst>
                <a:ext uri="{FF2B5EF4-FFF2-40B4-BE49-F238E27FC236}">
                  <a16:creationId xmlns:a16="http://schemas.microsoft.com/office/drawing/2014/main" id="{755FDCA4-87A6-49A5-BC8D-A3BD2E66B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544"/>
              <a:ext cx="76" cy="104"/>
            </a:xfrm>
            <a:custGeom>
              <a:avLst/>
              <a:gdLst>
                <a:gd name="T0" fmla="*/ 71 w 76"/>
                <a:gd name="T1" fmla="*/ 3 h 104"/>
                <a:gd name="T2" fmla="*/ 72 w 76"/>
                <a:gd name="T3" fmla="*/ 10 h 104"/>
                <a:gd name="T4" fmla="*/ 74 w 76"/>
                <a:gd name="T5" fmla="*/ 17 h 104"/>
                <a:gd name="T6" fmla="*/ 74 w 76"/>
                <a:gd name="T7" fmla="*/ 22 h 104"/>
                <a:gd name="T8" fmla="*/ 74 w 76"/>
                <a:gd name="T9" fmla="*/ 28 h 104"/>
                <a:gd name="T10" fmla="*/ 69 w 76"/>
                <a:gd name="T11" fmla="*/ 42 h 104"/>
                <a:gd name="T12" fmla="*/ 61 w 76"/>
                <a:gd name="T13" fmla="*/ 54 h 104"/>
                <a:gd name="T14" fmla="*/ 51 w 76"/>
                <a:gd name="T15" fmla="*/ 66 h 104"/>
                <a:gd name="T16" fmla="*/ 37 w 76"/>
                <a:gd name="T17" fmla="*/ 79 h 104"/>
                <a:gd name="T18" fmla="*/ 22 w 76"/>
                <a:gd name="T19" fmla="*/ 91 h 104"/>
                <a:gd name="T20" fmla="*/ 7 w 76"/>
                <a:gd name="T21" fmla="*/ 104 h 104"/>
                <a:gd name="T22" fmla="*/ 10 w 76"/>
                <a:gd name="T23" fmla="*/ 104 h 104"/>
                <a:gd name="T24" fmla="*/ 5 w 76"/>
                <a:gd name="T25" fmla="*/ 103 h 104"/>
                <a:gd name="T26" fmla="*/ 0 w 76"/>
                <a:gd name="T27" fmla="*/ 103 h 104"/>
                <a:gd name="T28" fmla="*/ 2 w 76"/>
                <a:gd name="T29" fmla="*/ 103 h 104"/>
                <a:gd name="T30" fmla="*/ 18 w 76"/>
                <a:gd name="T31" fmla="*/ 91 h 104"/>
                <a:gd name="T32" fmla="*/ 34 w 76"/>
                <a:gd name="T33" fmla="*/ 77 h 104"/>
                <a:gd name="T34" fmla="*/ 47 w 76"/>
                <a:gd name="T35" fmla="*/ 64 h 104"/>
                <a:gd name="T36" fmla="*/ 57 w 76"/>
                <a:gd name="T37" fmla="*/ 50 h 104"/>
                <a:gd name="T38" fmla="*/ 66 w 76"/>
                <a:gd name="T39" fmla="*/ 37 h 104"/>
                <a:gd name="T40" fmla="*/ 71 w 76"/>
                <a:gd name="T41" fmla="*/ 25 h 104"/>
                <a:gd name="T42" fmla="*/ 71 w 76"/>
                <a:gd name="T43" fmla="*/ 18 h 104"/>
                <a:gd name="T44" fmla="*/ 71 w 76"/>
                <a:gd name="T45" fmla="*/ 13 h 104"/>
                <a:gd name="T46" fmla="*/ 69 w 76"/>
                <a:gd name="T47" fmla="*/ 8 h 104"/>
                <a:gd name="T48" fmla="*/ 66 w 76"/>
                <a:gd name="T49" fmla="*/ 3 h 104"/>
                <a:gd name="T50" fmla="*/ 59 w 76"/>
                <a:gd name="T51" fmla="*/ 1 h 104"/>
                <a:gd name="T52" fmla="*/ 59 w 76"/>
                <a:gd name="T53" fmla="*/ 0 h 104"/>
                <a:gd name="T54" fmla="*/ 62 w 76"/>
                <a:gd name="T55" fmla="*/ 0 h 104"/>
                <a:gd name="T56" fmla="*/ 67 w 76"/>
                <a:gd name="T57" fmla="*/ 1 h 104"/>
                <a:gd name="T58" fmla="*/ 72 w 76"/>
                <a:gd name="T59" fmla="*/ 3 h 104"/>
                <a:gd name="T60" fmla="*/ 76 w 76"/>
                <a:gd name="T61" fmla="*/ 5 h 104"/>
                <a:gd name="T62" fmla="*/ 76 w 76"/>
                <a:gd name="T63" fmla="*/ 5 h 104"/>
                <a:gd name="T64" fmla="*/ 71 w 76"/>
                <a:gd name="T65" fmla="*/ 3 h 1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6" h="104">
                  <a:moveTo>
                    <a:pt x="71" y="3"/>
                  </a:moveTo>
                  <a:lnTo>
                    <a:pt x="72" y="10"/>
                  </a:lnTo>
                  <a:lnTo>
                    <a:pt x="74" y="17"/>
                  </a:lnTo>
                  <a:lnTo>
                    <a:pt x="74" y="22"/>
                  </a:lnTo>
                  <a:lnTo>
                    <a:pt x="74" y="28"/>
                  </a:lnTo>
                  <a:lnTo>
                    <a:pt x="69" y="42"/>
                  </a:lnTo>
                  <a:lnTo>
                    <a:pt x="61" y="54"/>
                  </a:lnTo>
                  <a:lnTo>
                    <a:pt x="51" y="66"/>
                  </a:lnTo>
                  <a:lnTo>
                    <a:pt x="37" y="79"/>
                  </a:lnTo>
                  <a:lnTo>
                    <a:pt x="22" y="91"/>
                  </a:lnTo>
                  <a:lnTo>
                    <a:pt x="7" y="104"/>
                  </a:lnTo>
                  <a:lnTo>
                    <a:pt x="10" y="104"/>
                  </a:lnTo>
                  <a:lnTo>
                    <a:pt x="5" y="103"/>
                  </a:lnTo>
                  <a:lnTo>
                    <a:pt x="0" y="103"/>
                  </a:lnTo>
                  <a:lnTo>
                    <a:pt x="2" y="103"/>
                  </a:lnTo>
                  <a:lnTo>
                    <a:pt x="18" y="91"/>
                  </a:lnTo>
                  <a:lnTo>
                    <a:pt x="34" y="77"/>
                  </a:lnTo>
                  <a:lnTo>
                    <a:pt x="47" y="64"/>
                  </a:lnTo>
                  <a:lnTo>
                    <a:pt x="57" y="50"/>
                  </a:lnTo>
                  <a:lnTo>
                    <a:pt x="66" y="37"/>
                  </a:lnTo>
                  <a:lnTo>
                    <a:pt x="71" y="25"/>
                  </a:lnTo>
                  <a:lnTo>
                    <a:pt x="71" y="18"/>
                  </a:lnTo>
                  <a:lnTo>
                    <a:pt x="71" y="13"/>
                  </a:lnTo>
                  <a:lnTo>
                    <a:pt x="69" y="8"/>
                  </a:lnTo>
                  <a:lnTo>
                    <a:pt x="66" y="3"/>
                  </a:lnTo>
                  <a:lnTo>
                    <a:pt x="59" y="1"/>
                  </a:lnTo>
                  <a:lnTo>
                    <a:pt x="59" y="0"/>
                  </a:lnTo>
                  <a:lnTo>
                    <a:pt x="62" y="0"/>
                  </a:lnTo>
                  <a:lnTo>
                    <a:pt x="67" y="1"/>
                  </a:lnTo>
                  <a:lnTo>
                    <a:pt x="72" y="3"/>
                  </a:lnTo>
                  <a:lnTo>
                    <a:pt x="76" y="5"/>
                  </a:lnTo>
                  <a:lnTo>
                    <a:pt x="71" y="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87" name="Freeform 697">
              <a:extLst>
                <a:ext uri="{FF2B5EF4-FFF2-40B4-BE49-F238E27FC236}">
                  <a16:creationId xmlns:a16="http://schemas.microsoft.com/office/drawing/2014/main" id="{D5A7179E-D072-469D-84EF-A368A5543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520"/>
              <a:ext cx="149" cy="419"/>
            </a:xfrm>
            <a:custGeom>
              <a:avLst/>
              <a:gdLst>
                <a:gd name="T0" fmla="*/ 143 w 149"/>
                <a:gd name="T1" fmla="*/ 0 h 419"/>
                <a:gd name="T2" fmla="*/ 147 w 149"/>
                <a:gd name="T3" fmla="*/ 25 h 419"/>
                <a:gd name="T4" fmla="*/ 149 w 149"/>
                <a:gd name="T5" fmla="*/ 51 h 419"/>
                <a:gd name="T6" fmla="*/ 149 w 149"/>
                <a:gd name="T7" fmla="*/ 78 h 419"/>
                <a:gd name="T8" fmla="*/ 145 w 149"/>
                <a:gd name="T9" fmla="*/ 103 h 419"/>
                <a:gd name="T10" fmla="*/ 140 w 149"/>
                <a:gd name="T11" fmla="*/ 130 h 419"/>
                <a:gd name="T12" fmla="*/ 133 w 149"/>
                <a:gd name="T13" fmla="*/ 157 h 419"/>
                <a:gd name="T14" fmla="*/ 127 w 149"/>
                <a:gd name="T15" fmla="*/ 183 h 419"/>
                <a:gd name="T16" fmla="*/ 116 w 149"/>
                <a:gd name="T17" fmla="*/ 210 h 419"/>
                <a:gd name="T18" fmla="*/ 106 w 149"/>
                <a:gd name="T19" fmla="*/ 237 h 419"/>
                <a:gd name="T20" fmla="*/ 95 w 149"/>
                <a:gd name="T21" fmla="*/ 264 h 419"/>
                <a:gd name="T22" fmla="*/ 81 w 149"/>
                <a:gd name="T23" fmla="*/ 291 h 419"/>
                <a:gd name="T24" fmla="*/ 68 w 149"/>
                <a:gd name="T25" fmla="*/ 316 h 419"/>
                <a:gd name="T26" fmla="*/ 37 w 149"/>
                <a:gd name="T27" fmla="*/ 368 h 419"/>
                <a:gd name="T28" fmla="*/ 7 w 149"/>
                <a:gd name="T29" fmla="*/ 419 h 419"/>
                <a:gd name="T30" fmla="*/ 0 w 149"/>
                <a:gd name="T31" fmla="*/ 419 h 419"/>
                <a:gd name="T32" fmla="*/ 17 w 149"/>
                <a:gd name="T33" fmla="*/ 395 h 419"/>
                <a:gd name="T34" fmla="*/ 32 w 149"/>
                <a:gd name="T35" fmla="*/ 368 h 419"/>
                <a:gd name="T36" fmla="*/ 49 w 149"/>
                <a:gd name="T37" fmla="*/ 343 h 419"/>
                <a:gd name="T38" fmla="*/ 62 w 149"/>
                <a:gd name="T39" fmla="*/ 314 h 419"/>
                <a:gd name="T40" fmla="*/ 78 w 149"/>
                <a:gd name="T41" fmla="*/ 287 h 419"/>
                <a:gd name="T42" fmla="*/ 89 w 149"/>
                <a:gd name="T43" fmla="*/ 259 h 419"/>
                <a:gd name="T44" fmla="*/ 101 w 149"/>
                <a:gd name="T45" fmla="*/ 230 h 419"/>
                <a:gd name="T46" fmla="*/ 113 w 149"/>
                <a:gd name="T47" fmla="*/ 201 h 419"/>
                <a:gd name="T48" fmla="*/ 122 w 149"/>
                <a:gd name="T49" fmla="*/ 172 h 419"/>
                <a:gd name="T50" fmla="*/ 130 w 149"/>
                <a:gd name="T51" fmla="*/ 144 h 419"/>
                <a:gd name="T52" fmla="*/ 135 w 149"/>
                <a:gd name="T53" fmla="*/ 117 h 419"/>
                <a:gd name="T54" fmla="*/ 138 w 149"/>
                <a:gd name="T55" fmla="*/ 90 h 419"/>
                <a:gd name="T56" fmla="*/ 140 w 149"/>
                <a:gd name="T57" fmla="*/ 64 h 419"/>
                <a:gd name="T58" fmla="*/ 140 w 149"/>
                <a:gd name="T59" fmla="*/ 41 h 419"/>
                <a:gd name="T60" fmla="*/ 138 w 149"/>
                <a:gd name="T61" fmla="*/ 19 h 419"/>
                <a:gd name="T62" fmla="*/ 132 w 149"/>
                <a:gd name="T63" fmla="*/ 0 h 419"/>
                <a:gd name="T64" fmla="*/ 143 w 149"/>
                <a:gd name="T65" fmla="*/ 0 h 4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9" h="419">
                  <a:moveTo>
                    <a:pt x="143" y="0"/>
                  </a:moveTo>
                  <a:lnTo>
                    <a:pt x="147" y="25"/>
                  </a:lnTo>
                  <a:lnTo>
                    <a:pt x="149" y="51"/>
                  </a:lnTo>
                  <a:lnTo>
                    <a:pt x="149" y="78"/>
                  </a:lnTo>
                  <a:lnTo>
                    <a:pt x="145" y="103"/>
                  </a:lnTo>
                  <a:lnTo>
                    <a:pt x="140" y="130"/>
                  </a:lnTo>
                  <a:lnTo>
                    <a:pt x="133" y="157"/>
                  </a:lnTo>
                  <a:lnTo>
                    <a:pt x="127" y="183"/>
                  </a:lnTo>
                  <a:lnTo>
                    <a:pt x="116" y="210"/>
                  </a:lnTo>
                  <a:lnTo>
                    <a:pt x="106" y="237"/>
                  </a:lnTo>
                  <a:lnTo>
                    <a:pt x="95" y="264"/>
                  </a:lnTo>
                  <a:lnTo>
                    <a:pt x="81" y="291"/>
                  </a:lnTo>
                  <a:lnTo>
                    <a:pt x="68" y="316"/>
                  </a:lnTo>
                  <a:lnTo>
                    <a:pt x="37" y="368"/>
                  </a:lnTo>
                  <a:lnTo>
                    <a:pt x="7" y="419"/>
                  </a:lnTo>
                  <a:lnTo>
                    <a:pt x="0" y="419"/>
                  </a:lnTo>
                  <a:lnTo>
                    <a:pt x="17" y="395"/>
                  </a:lnTo>
                  <a:lnTo>
                    <a:pt x="32" y="368"/>
                  </a:lnTo>
                  <a:lnTo>
                    <a:pt x="49" y="343"/>
                  </a:lnTo>
                  <a:lnTo>
                    <a:pt x="62" y="314"/>
                  </a:lnTo>
                  <a:lnTo>
                    <a:pt x="78" y="287"/>
                  </a:lnTo>
                  <a:lnTo>
                    <a:pt x="89" y="259"/>
                  </a:lnTo>
                  <a:lnTo>
                    <a:pt x="101" y="230"/>
                  </a:lnTo>
                  <a:lnTo>
                    <a:pt x="113" y="201"/>
                  </a:lnTo>
                  <a:lnTo>
                    <a:pt x="122" y="172"/>
                  </a:lnTo>
                  <a:lnTo>
                    <a:pt x="130" y="144"/>
                  </a:lnTo>
                  <a:lnTo>
                    <a:pt x="135" y="117"/>
                  </a:lnTo>
                  <a:lnTo>
                    <a:pt x="138" y="90"/>
                  </a:lnTo>
                  <a:lnTo>
                    <a:pt x="140" y="64"/>
                  </a:lnTo>
                  <a:lnTo>
                    <a:pt x="140" y="41"/>
                  </a:lnTo>
                  <a:lnTo>
                    <a:pt x="138" y="19"/>
                  </a:lnTo>
                  <a:lnTo>
                    <a:pt x="132" y="0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88" name="Freeform 698">
              <a:extLst>
                <a:ext uri="{FF2B5EF4-FFF2-40B4-BE49-F238E27FC236}">
                  <a16:creationId xmlns:a16="http://schemas.microsoft.com/office/drawing/2014/main" id="{43446B97-D1D8-43E4-ABD1-119FFE4A7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363"/>
              <a:ext cx="827" cy="92"/>
            </a:xfrm>
            <a:custGeom>
              <a:avLst/>
              <a:gdLst>
                <a:gd name="T0" fmla="*/ 827 w 827"/>
                <a:gd name="T1" fmla="*/ 48 h 92"/>
                <a:gd name="T2" fmla="*/ 827 w 827"/>
                <a:gd name="T3" fmla="*/ 53 h 92"/>
                <a:gd name="T4" fmla="*/ 824 w 827"/>
                <a:gd name="T5" fmla="*/ 58 h 92"/>
                <a:gd name="T6" fmla="*/ 820 w 827"/>
                <a:gd name="T7" fmla="*/ 61 h 92"/>
                <a:gd name="T8" fmla="*/ 817 w 827"/>
                <a:gd name="T9" fmla="*/ 66 h 92"/>
                <a:gd name="T10" fmla="*/ 810 w 827"/>
                <a:gd name="T11" fmla="*/ 70 h 92"/>
                <a:gd name="T12" fmla="*/ 803 w 827"/>
                <a:gd name="T13" fmla="*/ 75 h 92"/>
                <a:gd name="T14" fmla="*/ 795 w 827"/>
                <a:gd name="T15" fmla="*/ 78 h 92"/>
                <a:gd name="T16" fmla="*/ 785 w 827"/>
                <a:gd name="T17" fmla="*/ 80 h 92"/>
                <a:gd name="T18" fmla="*/ 761 w 827"/>
                <a:gd name="T19" fmla="*/ 85 h 92"/>
                <a:gd name="T20" fmla="*/ 731 w 827"/>
                <a:gd name="T21" fmla="*/ 86 h 92"/>
                <a:gd name="T22" fmla="*/ 695 w 827"/>
                <a:gd name="T23" fmla="*/ 86 h 92"/>
                <a:gd name="T24" fmla="*/ 651 w 827"/>
                <a:gd name="T25" fmla="*/ 85 h 92"/>
                <a:gd name="T26" fmla="*/ 564 w 827"/>
                <a:gd name="T27" fmla="*/ 78 h 92"/>
                <a:gd name="T28" fmla="*/ 476 w 827"/>
                <a:gd name="T29" fmla="*/ 71 h 92"/>
                <a:gd name="T30" fmla="*/ 388 w 827"/>
                <a:gd name="T31" fmla="*/ 61 h 92"/>
                <a:gd name="T32" fmla="*/ 302 w 827"/>
                <a:gd name="T33" fmla="*/ 51 h 92"/>
                <a:gd name="T34" fmla="*/ 219 w 827"/>
                <a:gd name="T35" fmla="*/ 39 h 92"/>
                <a:gd name="T36" fmla="*/ 140 w 827"/>
                <a:gd name="T37" fmla="*/ 26 h 92"/>
                <a:gd name="T38" fmla="*/ 65 w 827"/>
                <a:gd name="T39" fmla="*/ 14 h 92"/>
                <a:gd name="T40" fmla="*/ 0 w 827"/>
                <a:gd name="T41" fmla="*/ 0 h 92"/>
                <a:gd name="T42" fmla="*/ 60 w 827"/>
                <a:gd name="T43" fmla="*/ 12 h 92"/>
                <a:gd name="T44" fmla="*/ 121 w 827"/>
                <a:gd name="T45" fmla="*/ 24 h 92"/>
                <a:gd name="T46" fmla="*/ 180 w 827"/>
                <a:gd name="T47" fmla="*/ 36 h 92"/>
                <a:gd name="T48" fmla="*/ 248 w 827"/>
                <a:gd name="T49" fmla="*/ 46 h 92"/>
                <a:gd name="T50" fmla="*/ 324 w 827"/>
                <a:gd name="T51" fmla="*/ 56 h 92"/>
                <a:gd name="T52" fmla="*/ 413 w 827"/>
                <a:gd name="T53" fmla="*/ 68 h 92"/>
                <a:gd name="T54" fmla="*/ 521 w 827"/>
                <a:gd name="T55" fmla="*/ 78 h 92"/>
                <a:gd name="T56" fmla="*/ 650 w 827"/>
                <a:gd name="T57" fmla="*/ 90 h 92"/>
                <a:gd name="T58" fmla="*/ 697 w 827"/>
                <a:gd name="T59" fmla="*/ 92 h 92"/>
                <a:gd name="T60" fmla="*/ 734 w 827"/>
                <a:gd name="T61" fmla="*/ 92 h 92"/>
                <a:gd name="T62" fmla="*/ 764 w 827"/>
                <a:gd name="T63" fmla="*/ 90 h 92"/>
                <a:gd name="T64" fmla="*/ 788 w 827"/>
                <a:gd name="T65" fmla="*/ 85 h 92"/>
                <a:gd name="T66" fmla="*/ 798 w 827"/>
                <a:gd name="T67" fmla="*/ 81 h 92"/>
                <a:gd name="T68" fmla="*/ 807 w 827"/>
                <a:gd name="T69" fmla="*/ 78 h 92"/>
                <a:gd name="T70" fmla="*/ 813 w 827"/>
                <a:gd name="T71" fmla="*/ 73 h 92"/>
                <a:gd name="T72" fmla="*/ 818 w 827"/>
                <a:gd name="T73" fmla="*/ 70 h 92"/>
                <a:gd name="T74" fmla="*/ 822 w 827"/>
                <a:gd name="T75" fmla="*/ 64 h 92"/>
                <a:gd name="T76" fmla="*/ 825 w 827"/>
                <a:gd name="T77" fmla="*/ 59 h 92"/>
                <a:gd name="T78" fmla="*/ 827 w 827"/>
                <a:gd name="T79" fmla="*/ 53 h 92"/>
                <a:gd name="T80" fmla="*/ 827 w 827"/>
                <a:gd name="T81" fmla="*/ 48 h 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27" h="92">
                  <a:moveTo>
                    <a:pt x="827" y="48"/>
                  </a:moveTo>
                  <a:lnTo>
                    <a:pt x="827" y="53"/>
                  </a:lnTo>
                  <a:lnTo>
                    <a:pt x="824" y="58"/>
                  </a:lnTo>
                  <a:lnTo>
                    <a:pt x="820" y="61"/>
                  </a:lnTo>
                  <a:lnTo>
                    <a:pt x="817" y="66"/>
                  </a:lnTo>
                  <a:lnTo>
                    <a:pt x="810" y="70"/>
                  </a:lnTo>
                  <a:lnTo>
                    <a:pt x="803" y="75"/>
                  </a:lnTo>
                  <a:lnTo>
                    <a:pt x="795" y="78"/>
                  </a:lnTo>
                  <a:lnTo>
                    <a:pt x="785" y="80"/>
                  </a:lnTo>
                  <a:lnTo>
                    <a:pt x="761" y="85"/>
                  </a:lnTo>
                  <a:lnTo>
                    <a:pt x="731" y="86"/>
                  </a:lnTo>
                  <a:lnTo>
                    <a:pt x="695" y="86"/>
                  </a:lnTo>
                  <a:lnTo>
                    <a:pt x="651" y="85"/>
                  </a:lnTo>
                  <a:lnTo>
                    <a:pt x="564" y="78"/>
                  </a:lnTo>
                  <a:lnTo>
                    <a:pt x="476" y="71"/>
                  </a:lnTo>
                  <a:lnTo>
                    <a:pt x="388" y="61"/>
                  </a:lnTo>
                  <a:lnTo>
                    <a:pt x="302" y="51"/>
                  </a:lnTo>
                  <a:lnTo>
                    <a:pt x="219" y="39"/>
                  </a:lnTo>
                  <a:lnTo>
                    <a:pt x="140" y="26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60" y="12"/>
                  </a:lnTo>
                  <a:lnTo>
                    <a:pt x="121" y="24"/>
                  </a:lnTo>
                  <a:lnTo>
                    <a:pt x="180" y="36"/>
                  </a:lnTo>
                  <a:lnTo>
                    <a:pt x="248" y="46"/>
                  </a:lnTo>
                  <a:lnTo>
                    <a:pt x="324" y="56"/>
                  </a:lnTo>
                  <a:lnTo>
                    <a:pt x="413" y="68"/>
                  </a:lnTo>
                  <a:lnTo>
                    <a:pt x="521" y="78"/>
                  </a:lnTo>
                  <a:lnTo>
                    <a:pt x="650" y="90"/>
                  </a:lnTo>
                  <a:lnTo>
                    <a:pt x="697" y="92"/>
                  </a:lnTo>
                  <a:lnTo>
                    <a:pt x="734" y="92"/>
                  </a:lnTo>
                  <a:lnTo>
                    <a:pt x="764" y="90"/>
                  </a:lnTo>
                  <a:lnTo>
                    <a:pt x="788" y="85"/>
                  </a:lnTo>
                  <a:lnTo>
                    <a:pt x="798" y="81"/>
                  </a:lnTo>
                  <a:lnTo>
                    <a:pt x="807" y="78"/>
                  </a:lnTo>
                  <a:lnTo>
                    <a:pt x="813" y="73"/>
                  </a:lnTo>
                  <a:lnTo>
                    <a:pt x="818" y="70"/>
                  </a:lnTo>
                  <a:lnTo>
                    <a:pt x="822" y="64"/>
                  </a:lnTo>
                  <a:lnTo>
                    <a:pt x="825" y="59"/>
                  </a:lnTo>
                  <a:lnTo>
                    <a:pt x="827" y="53"/>
                  </a:lnTo>
                  <a:lnTo>
                    <a:pt x="827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89" name="Freeform 699">
              <a:extLst>
                <a:ext uri="{FF2B5EF4-FFF2-40B4-BE49-F238E27FC236}">
                  <a16:creationId xmlns:a16="http://schemas.microsoft.com/office/drawing/2014/main" id="{7914773A-BA4A-4C88-A42F-E207B288B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363"/>
              <a:ext cx="827" cy="92"/>
            </a:xfrm>
            <a:custGeom>
              <a:avLst/>
              <a:gdLst>
                <a:gd name="T0" fmla="*/ 827 w 827"/>
                <a:gd name="T1" fmla="*/ 48 h 92"/>
                <a:gd name="T2" fmla="*/ 827 w 827"/>
                <a:gd name="T3" fmla="*/ 53 h 92"/>
                <a:gd name="T4" fmla="*/ 824 w 827"/>
                <a:gd name="T5" fmla="*/ 58 h 92"/>
                <a:gd name="T6" fmla="*/ 820 w 827"/>
                <a:gd name="T7" fmla="*/ 61 h 92"/>
                <a:gd name="T8" fmla="*/ 817 w 827"/>
                <a:gd name="T9" fmla="*/ 66 h 92"/>
                <a:gd name="T10" fmla="*/ 810 w 827"/>
                <a:gd name="T11" fmla="*/ 70 h 92"/>
                <a:gd name="T12" fmla="*/ 803 w 827"/>
                <a:gd name="T13" fmla="*/ 75 h 92"/>
                <a:gd name="T14" fmla="*/ 795 w 827"/>
                <a:gd name="T15" fmla="*/ 78 h 92"/>
                <a:gd name="T16" fmla="*/ 785 w 827"/>
                <a:gd name="T17" fmla="*/ 80 h 92"/>
                <a:gd name="T18" fmla="*/ 761 w 827"/>
                <a:gd name="T19" fmla="*/ 85 h 92"/>
                <a:gd name="T20" fmla="*/ 731 w 827"/>
                <a:gd name="T21" fmla="*/ 86 h 92"/>
                <a:gd name="T22" fmla="*/ 695 w 827"/>
                <a:gd name="T23" fmla="*/ 86 h 92"/>
                <a:gd name="T24" fmla="*/ 651 w 827"/>
                <a:gd name="T25" fmla="*/ 85 h 92"/>
                <a:gd name="T26" fmla="*/ 564 w 827"/>
                <a:gd name="T27" fmla="*/ 78 h 92"/>
                <a:gd name="T28" fmla="*/ 476 w 827"/>
                <a:gd name="T29" fmla="*/ 71 h 92"/>
                <a:gd name="T30" fmla="*/ 388 w 827"/>
                <a:gd name="T31" fmla="*/ 61 h 92"/>
                <a:gd name="T32" fmla="*/ 302 w 827"/>
                <a:gd name="T33" fmla="*/ 51 h 92"/>
                <a:gd name="T34" fmla="*/ 219 w 827"/>
                <a:gd name="T35" fmla="*/ 39 h 92"/>
                <a:gd name="T36" fmla="*/ 140 w 827"/>
                <a:gd name="T37" fmla="*/ 26 h 92"/>
                <a:gd name="T38" fmla="*/ 65 w 827"/>
                <a:gd name="T39" fmla="*/ 14 h 92"/>
                <a:gd name="T40" fmla="*/ 0 w 827"/>
                <a:gd name="T41" fmla="*/ 0 h 92"/>
                <a:gd name="T42" fmla="*/ 60 w 827"/>
                <a:gd name="T43" fmla="*/ 12 h 92"/>
                <a:gd name="T44" fmla="*/ 121 w 827"/>
                <a:gd name="T45" fmla="*/ 24 h 92"/>
                <a:gd name="T46" fmla="*/ 180 w 827"/>
                <a:gd name="T47" fmla="*/ 36 h 92"/>
                <a:gd name="T48" fmla="*/ 248 w 827"/>
                <a:gd name="T49" fmla="*/ 46 h 92"/>
                <a:gd name="T50" fmla="*/ 324 w 827"/>
                <a:gd name="T51" fmla="*/ 56 h 92"/>
                <a:gd name="T52" fmla="*/ 413 w 827"/>
                <a:gd name="T53" fmla="*/ 68 h 92"/>
                <a:gd name="T54" fmla="*/ 521 w 827"/>
                <a:gd name="T55" fmla="*/ 78 h 92"/>
                <a:gd name="T56" fmla="*/ 650 w 827"/>
                <a:gd name="T57" fmla="*/ 90 h 92"/>
                <a:gd name="T58" fmla="*/ 697 w 827"/>
                <a:gd name="T59" fmla="*/ 92 h 92"/>
                <a:gd name="T60" fmla="*/ 734 w 827"/>
                <a:gd name="T61" fmla="*/ 92 h 92"/>
                <a:gd name="T62" fmla="*/ 764 w 827"/>
                <a:gd name="T63" fmla="*/ 90 h 92"/>
                <a:gd name="T64" fmla="*/ 788 w 827"/>
                <a:gd name="T65" fmla="*/ 85 h 92"/>
                <a:gd name="T66" fmla="*/ 798 w 827"/>
                <a:gd name="T67" fmla="*/ 81 h 92"/>
                <a:gd name="T68" fmla="*/ 807 w 827"/>
                <a:gd name="T69" fmla="*/ 78 h 92"/>
                <a:gd name="T70" fmla="*/ 813 w 827"/>
                <a:gd name="T71" fmla="*/ 73 h 92"/>
                <a:gd name="T72" fmla="*/ 818 w 827"/>
                <a:gd name="T73" fmla="*/ 70 h 92"/>
                <a:gd name="T74" fmla="*/ 822 w 827"/>
                <a:gd name="T75" fmla="*/ 64 h 92"/>
                <a:gd name="T76" fmla="*/ 825 w 827"/>
                <a:gd name="T77" fmla="*/ 59 h 92"/>
                <a:gd name="T78" fmla="*/ 827 w 827"/>
                <a:gd name="T79" fmla="*/ 53 h 92"/>
                <a:gd name="T80" fmla="*/ 827 w 827"/>
                <a:gd name="T81" fmla="*/ 48 h 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27" h="92">
                  <a:moveTo>
                    <a:pt x="827" y="48"/>
                  </a:moveTo>
                  <a:lnTo>
                    <a:pt x="827" y="53"/>
                  </a:lnTo>
                  <a:lnTo>
                    <a:pt x="824" y="58"/>
                  </a:lnTo>
                  <a:lnTo>
                    <a:pt x="820" y="61"/>
                  </a:lnTo>
                  <a:lnTo>
                    <a:pt x="817" y="66"/>
                  </a:lnTo>
                  <a:lnTo>
                    <a:pt x="810" y="70"/>
                  </a:lnTo>
                  <a:lnTo>
                    <a:pt x="803" y="75"/>
                  </a:lnTo>
                  <a:lnTo>
                    <a:pt x="795" y="78"/>
                  </a:lnTo>
                  <a:lnTo>
                    <a:pt x="785" y="80"/>
                  </a:lnTo>
                  <a:lnTo>
                    <a:pt x="761" y="85"/>
                  </a:lnTo>
                  <a:lnTo>
                    <a:pt x="731" y="86"/>
                  </a:lnTo>
                  <a:lnTo>
                    <a:pt x="695" y="86"/>
                  </a:lnTo>
                  <a:lnTo>
                    <a:pt x="651" y="85"/>
                  </a:lnTo>
                  <a:lnTo>
                    <a:pt x="564" y="78"/>
                  </a:lnTo>
                  <a:lnTo>
                    <a:pt x="476" y="71"/>
                  </a:lnTo>
                  <a:lnTo>
                    <a:pt x="388" y="61"/>
                  </a:lnTo>
                  <a:lnTo>
                    <a:pt x="302" y="51"/>
                  </a:lnTo>
                  <a:lnTo>
                    <a:pt x="219" y="39"/>
                  </a:lnTo>
                  <a:lnTo>
                    <a:pt x="140" y="26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60" y="12"/>
                  </a:lnTo>
                  <a:lnTo>
                    <a:pt x="121" y="24"/>
                  </a:lnTo>
                  <a:lnTo>
                    <a:pt x="180" y="36"/>
                  </a:lnTo>
                  <a:lnTo>
                    <a:pt x="248" y="46"/>
                  </a:lnTo>
                  <a:lnTo>
                    <a:pt x="324" y="56"/>
                  </a:lnTo>
                  <a:lnTo>
                    <a:pt x="413" y="68"/>
                  </a:lnTo>
                  <a:lnTo>
                    <a:pt x="521" y="78"/>
                  </a:lnTo>
                  <a:lnTo>
                    <a:pt x="650" y="90"/>
                  </a:lnTo>
                  <a:lnTo>
                    <a:pt x="697" y="92"/>
                  </a:lnTo>
                  <a:lnTo>
                    <a:pt x="734" y="92"/>
                  </a:lnTo>
                  <a:lnTo>
                    <a:pt x="764" y="90"/>
                  </a:lnTo>
                  <a:lnTo>
                    <a:pt x="788" y="85"/>
                  </a:lnTo>
                  <a:lnTo>
                    <a:pt x="798" y="81"/>
                  </a:lnTo>
                  <a:lnTo>
                    <a:pt x="807" y="78"/>
                  </a:lnTo>
                  <a:lnTo>
                    <a:pt x="813" y="73"/>
                  </a:lnTo>
                  <a:lnTo>
                    <a:pt x="818" y="70"/>
                  </a:lnTo>
                  <a:lnTo>
                    <a:pt x="822" y="64"/>
                  </a:lnTo>
                  <a:lnTo>
                    <a:pt x="825" y="59"/>
                  </a:lnTo>
                  <a:lnTo>
                    <a:pt x="827" y="53"/>
                  </a:lnTo>
                  <a:lnTo>
                    <a:pt x="827" y="48"/>
                  </a:lnTo>
                  <a:close/>
                </a:path>
              </a:pathLst>
            </a:custGeom>
            <a:noFill/>
            <a:ln w="3175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40" name="Text Box 265">
            <a:extLst>
              <a:ext uri="{FF2B5EF4-FFF2-40B4-BE49-F238E27FC236}">
                <a16:creationId xmlns:a16="http://schemas.microsoft.com/office/drawing/2014/main" id="{D96D3246-1CCE-4EC1-970D-2675E17D3B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43675"/>
            <a:ext cx="939800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P-27.03.02</a:t>
            </a:r>
          </a:p>
        </p:txBody>
      </p:sp>
      <p:sp>
        <p:nvSpPr>
          <p:cNvPr id="114" name="Rectangle 279">
            <a:extLst>
              <a:ext uri="{FF2B5EF4-FFF2-40B4-BE49-F238E27FC236}">
                <a16:creationId xmlns:a16="http://schemas.microsoft.com/office/drawing/2014/main" id="{890F6BCC-506A-4AAD-B1D3-CBD2D2D6AA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7507" y="180363"/>
            <a:ext cx="6869112" cy="6956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P-27.03 Triangle with half roll quarter roll, quarter roll, 	        half roll</a:t>
            </a:r>
            <a:endParaRPr lang="de-DE" sz="2000" dirty="0"/>
          </a:p>
        </p:txBody>
      </p:sp>
      <p:sp>
        <p:nvSpPr>
          <p:cNvPr id="253" name="Text Box 399">
            <a:extLst>
              <a:ext uri="{FF2B5EF4-FFF2-40B4-BE49-F238E27FC236}">
                <a16:creationId xmlns:a16="http://schemas.microsoft.com/office/drawing/2014/main" id="{7EE83CAD-40C5-4467-BB77-6BF6941511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0802" y="1705123"/>
            <a:ext cx="477253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¼</a:t>
            </a:r>
          </a:p>
        </p:txBody>
      </p:sp>
      <p:sp>
        <p:nvSpPr>
          <p:cNvPr id="392" name="Arc 395">
            <a:extLst>
              <a:ext uri="{FF2B5EF4-FFF2-40B4-BE49-F238E27FC236}">
                <a16:creationId xmlns:a16="http://schemas.microsoft.com/office/drawing/2014/main" id="{0B513C35-FFB4-40DB-A10C-0EECCEEB4BCA}"/>
              </a:ext>
            </a:extLst>
          </p:cNvPr>
          <p:cNvSpPr>
            <a:spLocks/>
          </p:cNvSpPr>
          <p:nvPr/>
        </p:nvSpPr>
        <p:spPr bwMode="auto">
          <a:xfrm rot="14404564" flipV="1">
            <a:off x="2638303" y="1295952"/>
            <a:ext cx="483920" cy="578094"/>
          </a:xfrm>
          <a:custGeom>
            <a:avLst/>
            <a:gdLst>
              <a:gd name="T0" fmla="*/ 2147483646 w 27353"/>
              <a:gd name="T1" fmla="*/ 0 h 32346"/>
              <a:gd name="T2" fmla="*/ 0 w 27353"/>
              <a:gd name="T3" fmla="*/ 2147483646 h 32346"/>
              <a:gd name="T4" fmla="*/ 2147483646 w 27353"/>
              <a:gd name="T5" fmla="*/ 2147483646 h 3234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7353" h="32346" fill="none" extrusionOk="0">
                <a:moveTo>
                  <a:pt x="24490" y="-1"/>
                </a:moveTo>
                <a:cubicBezTo>
                  <a:pt x="26366" y="3270"/>
                  <a:pt x="27353" y="6975"/>
                  <a:pt x="27353" y="10746"/>
                </a:cubicBezTo>
                <a:cubicBezTo>
                  <a:pt x="27353" y="22675"/>
                  <a:pt x="17682" y="32346"/>
                  <a:pt x="5753" y="32346"/>
                </a:cubicBezTo>
                <a:cubicBezTo>
                  <a:pt x="3808" y="32345"/>
                  <a:pt x="1873" y="32083"/>
                  <a:pt x="0" y="31565"/>
                </a:cubicBezTo>
              </a:path>
              <a:path w="27353" h="32346" stroke="0" extrusionOk="0">
                <a:moveTo>
                  <a:pt x="24490" y="-1"/>
                </a:moveTo>
                <a:cubicBezTo>
                  <a:pt x="26366" y="3270"/>
                  <a:pt x="27353" y="6975"/>
                  <a:pt x="27353" y="10746"/>
                </a:cubicBezTo>
                <a:cubicBezTo>
                  <a:pt x="27353" y="22675"/>
                  <a:pt x="17682" y="32346"/>
                  <a:pt x="5753" y="32346"/>
                </a:cubicBezTo>
                <a:cubicBezTo>
                  <a:pt x="3808" y="32345"/>
                  <a:pt x="1873" y="32083"/>
                  <a:pt x="0" y="31565"/>
                </a:cubicBezTo>
                <a:lnTo>
                  <a:pt x="5753" y="10746"/>
                </a:lnTo>
                <a:lnTo>
                  <a:pt x="24490" y="-1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93" name="Line 390">
            <a:extLst>
              <a:ext uri="{FF2B5EF4-FFF2-40B4-BE49-F238E27FC236}">
                <a16:creationId xmlns:a16="http://schemas.microsoft.com/office/drawing/2014/main" id="{3827C092-48D6-4D35-867A-193F3E44E86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32345" y="1936351"/>
            <a:ext cx="1735430" cy="1987536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94" name="Line 391">
            <a:extLst>
              <a:ext uri="{FF2B5EF4-FFF2-40B4-BE49-F238E27FC236}">
                <a16:creationId xmlns:a16="http://schemas.microsoft.com/office/drawing/2014/main" id="{5120BF50-E032-405F-870C-917E8FD16A6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746741" y="1924058"/>
            <a:ext cx="1753205" cy="2078969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95" name="Line 396">
            <a:extLst>
              <a:ext uri="{FF2B5EF4-FFF2-40B4-BE49-F238E27FC236}">
                <a16:creationId xmlns:a16="http://schemas.microsoft.com/office/drawing/2014/main" id="{C5928491-B541-47F5-AE91-05FB163940B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09056" y="1264389"/>
            <a:ext cx="3436128" cy="3157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96" name="Line 397">
            <a:extLst>
              <a:ext uri="{FF2B5EF4-FFF2-40B4-BE49-F238E27FC236}">
                <a16:creationId xmlns:a16="http://schemas.microsoft.com/office/drawing/2014/main" id="{F02EBACA-C9AF-493C-AD17-B61BEA6DE01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23386" y="4102983"/>
            <a:ext cx="2425317" cy="991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97" name="Bogen 396">
            <a:extLst>
              <a:ext uri="{FF2B5EF4-FFF2-40B4-BE49-F238E27FC236}">
                <a16:creationId xmlns:a16="http://schemas.microsoft.com/office/drawing/2014/main" id="{AC400306-5B40-4A0B-9AC3-F667C132C414}"/>
              </a:ext>
            </a:extLst>
          </p:cNvPr>
          <p:cNvSpPr/>
          <p:nvPr/>
        </p:nvSpPr>
        <p:spPr bwMode="auto">
          <a:xfrm rot="13473206" flipH="1" flipV="1">
            <a:off x="5937405" y="1281760"/>
            <a:ext cx="793354" cy="867810"/>
          </a:xfrm>
          <a:prstGeom prst="arc">
            <a:avLst>
              <a:gd name="adj1" fmla="val 14136194"/>
              <a:gd name="adj2" fmla="val 21139377"/>
            </a:avLst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algn="ctr" defTabSz="793750">
              <a:lnSpc>
                <a:spcPct val="80000"/>
              </a:lnSpc>
              <a:defRPr/>
            </a:pPr>
            <a:endParaRPr lang="de-DE"/>
          </a:p>
        </p:txBody>
      </p:sp>
      <p:sp>
        <p:nvSpPr>
          <p:cNvPr id="398" name="Bogen 397">
            <a:extLst>
              <a:ext uri="{FF2B5EF4-FFF2-40B4-BE49-F238E27FC236}">
                <a16:creationId xmlns:a16="http://schemas.microsoft.com/office/drawing/2014/main" id="{0ABDA6D9-A6C7-4492-B7A3-0308CB7CFA5A}"/>
              </a:ext>
            </a:extLst>
          </p:cNvPr>
          <p:cNvSpPr/>
          <p:nvPr/>
        </p:nvSpPr>
        <p:spPr bwMode="auto">
          <a:xfrm rot="908242" flipH="1" flipV="1">
            <a:off x="4385318" y="3413276"/>
            <a:ext cx="761796" cy="702081"/>
          </a:xfrm>
          <a:prstGeom prst="arc">
            <a:avLst>
              <a:gd name="adj1" fmla="val 14729018"/>
              <a:gd name="adj2" fmla="val 18491978"/>
            </a:avLst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79375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de-D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99" name="Bogen 398">
            <a:extLst>
              <a:ext uri="{FF2B5EF4-FFF2-40B4-BE49-F238E27FC236}">
                <a16:creationId xmlns:a16="http://schemas.microsoft.com/office/drawing/2014/main" id="{F1F37309-B585-4D11-A753-08C2230E84C1}"/>
              </a:ext>
            </a:extLst>
          </p:cNvPr>
          <p:cNvSpPr/>
          <p:nvPr/>
        </p:nvSpPr>
        <p:spPr bwMode="auto">
          <a:xfrm rot="908242" flipH="1" flipV="1">
            <a:off x="4256557" y="3343514"/>
            <a:ext cx="761796" cy="702081"/>
          </a:xfrm>
          <a:prstGeom prst="arc">
            <a:avLst>
              <a:gd name="adj1" fmla="val 12146149"/>
              <a:gd name="adj2" fmla="val 15227376"/>
            </a:avLst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79375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de-D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00" name="Line 397">
            <a:extLst>
              <a:ext uri="{FF2B5EF4-FFF2-40B4-BE49-F238E27FC236}">
                <a16:creationId xmlns:a16="http://schemas.microsoft.com/office/drawing/2014/main" id="{3CB27A52-A70D-482A-A420-3FEDF71FF16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94207" y="4049392"/>
            <a:ext cx="2466231" cy="1327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38" name="AutoShape 398">
            <a:extLst>
              <a:ext uri="{FF2B5EF4-FFF2-40B4-BE49-F238E27FC236}">
                <a16:creationId xmlns:a16="http://schemas.microsoft.com/office/drawing/2014/main" id="{BB636209-2494-45C1-B93D-501D1B8B506E}"/>
              </a:ext>
            </a:extLst>
          </p:cNvPr>
          <p:cNvSpPr>
            <a:spLocks noChangeArrowheads="1"/>
          </p:cNvSpPr>
          <p:nvPr/>
        </p:nvSpPr>
        <p:spPr bwMode="auto">
          <a:xfrm rot="10800000" flipV="1">
            <a:off x="1577910" y="3971760"/>
            <a:ext cx="412432" cy="192158"/>
          </a:xfrm>
          <a:prstGeom prst="rightArrow">
            <a:avLst>
              <a:gd name="adj1" fmla="val 50000"/>
              <a:gd name="adj2" fmla="val 53947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241" name="Group 428">
            <a:extLst>
              <a:ext uri="{FF2B5EF4-FFF2-40B4-BE49-F238E27FC236}">
                <a16:creationId xmlns:a16="http://schemas.microsoft.com/office/drawing/2014/main" id="{08B3D1E1-7259-4EFB-8904-2293F689FAAA}"/>
              </a:ext>
            </a:extLst>
          </p:cNvPr>
          <p:cNvGrpSpPr>
            <a:grpSpLocks/>
          </p:cNvGrpSpPr>
          <p:nvPr/>
        </p:nvGrpSpPr>
        <p:grpSpPr bwMode="auto">
          <a:xfrm rot="5553553" flipH="1">
            <a:off x="6984170" y="3794034"/>
            <a:ext cx="380945" cy="593500"/>
            <a:chOff x="2820" y="264"/>
            <a:chExt cx="420" cy="1452"/>
          </a:xfrm>
        </p:grpSpPr>
        <p:sp>
          <p:nvSpPr>
            <p:cNvPr id="368" name="Line 429">
              <a:extLst>
                <a:ext uri="{FF2B5EF4-FFF2-40B4-BE49-F238E27FC236}">
                  <a16:creationId xmlns:a16="http://schemas.microsoft.com/office/drawing/2014/main" id="{943A82D1-5D72-49C9-84F6-43B5389E98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369" name="Group 430">
              <a:extLst>
                <a:ext uri="{FF2B5EF4-FFF2-40B4-BE49-F238E27FC236}">
                  <a16:creationId xmlns:a16="http://schemas.microsoft.com/office/drawing/2014/main" id="{B0C9D96E-5B08-4ADD-9228-4A9756BB63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370" name="Group 431">
                <a:extLst>
                  <a:ext uri="{FF2B5EF4-FFF2-40B4-BE49-F238E27FC236}">
                    <a16:creationId xmlns:a16="http://schemas.microsoft.com/office/drawing/2014/main" id="{3D61C014-A444-4695-AB7F-4703052183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373" name="Group 432">
                  <a:extLst>
                    <a:ext uri="{FF2B5EF4-FFF2-40B4-BE49-F238E27FC236}">
                      <a16:creationId xmlns:a16="http://schemas.microsoft.com/office/drawing/2014/main" id="{B23E6990-118D-45E3-9255-E8C6EC813DB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375" name="Group 433">
                    <a:extLst>
                      <a:ext uri="{FF2B5EF4-FFF2-40B4-BE49-F238E27FC236}">
                        <a16:creationId xmlns:a16="http://schemas.microsoft.com/office/drawing/2014/main" id="{34E2B3CE-8164-44AB-8ED4-B8E523C030F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378" name="Freeform 434">
                      <a:extLst>
                        <a:ext uri="{FF2B5EF4-FFF2-40B4-BE49-F238E27FC236}">
                          <a16:creationId xmlns:a16="http://schemas.microsoft.com/office/drawing/2014/main" id="{00D9EDC1-4105-4664-AE61-D0CBB2DC510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79" name="Freeform 435">
                      <a:extLst>
                        <a:ext uri="{FF2B5EF4-FFF2-40B4-BE49-F238E27FC236}">
                          <a16:creationId xmlns:a16="http://schemas.microsoft.com/office/drawing/2014/main" id="{DA7BB69A-8272-4B6B-AFF5-6C1A520A18A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376" name="Freeform 436">
                    <a:extLst>
                      <a:ext uri="{FF2B5EF4-FFF2-40B4-BE49-F238E27FC236}">
                        <a16:creationId xmlns:a16="http://schemas.microsoft.com/office/drawing/2014/main" id="{171F6391-0856-4994-A162-FD06D48E47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77" name="Freeform 437">
                    <a:extLst>
                      <a:ext uri="{FF2B5EF4-FFF2-40B4-BE49-F238E27FC236}">
                        <a16:creationId xmlns:a16="http://schemas.microsoft.com/office/drawing/2014/main" id="{63873B42-B840-4A88-9BE0-36695C5A05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74" name="Line 438">
                  <a:extLst>
                    <a:ext uri="{FF2B5EF4-FFF2-40B4-BE49-F238E27FC236}">
                      <a16:creationId xmlns:a16="http://schemas.microsoft.com/office/drawing/2014/main" id="{98D03CCA-ED47-4C45-8C0E-1020A59912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371" name="AutoShape 439">
                <a:extLst>
                  <a:ext uri="{FF2B5EF4-FFF2-40B4-BE49-F238E27FC236}">
                    <a16:creationId xmlns:a16="http://schemas.microsoft.com/office/drawing/2014/main" id="{8EF23D1C-4DF1-4B38-B312-DC9BC2BFB2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372" name="Line 440">
                <a:extLst>
                  <a:ext uri="{FF2B5EF4-FFF2-40B4-BE49-F238E27FC236}">
                    <a16:creationId xmlns:a16="http://schemas.microsoft.com/office/drawing/2014/main" id="{E3C8219C-885A-43CD-ACD5-B3E6339868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242" name="AutoShape 487">
            <a:extLst>
              <a:ext uri="{FF2B5EF4-FFF2-40B4-BE49-F238E27FC236}">
                <a16:creationId xmlns:a16="http://schemas.microsoft.com/office/drawing/2014/main" id="{272899F8-D655-4E7A-BFAC-27E4F3B115B9}"/>
              </a:ext>
            </a:extLst>
          </p:cNvPr>
          <p:cNvSpPr>
            <a:spLocks noChangeArrowheads="1"/>
          </p:cNvSpPr>
          <p:nvPr/>
        </p:nvSpPr>
        <p:spPr bwMode="auto">
          <a:xfrm rot="10800000" flipV="1">
            <a:off x="6005403" y="4026916"/>
            <a:ext cx="414108" cy="200586"/>
          </a:xfrm>
          <a:prstGeom prst="rightArrow">
            <a:avLst>
              <a:gd name="adj1" fmla="val 50000"/>
              <a:gd name="adj2" fmla="val 51891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244" name="Group 546">
            <a:extLst>
              <a:ext uri="{FF2B5EF4-FFF2-40B4-BE49-F238E27FC236}">
                <a16:creationId xmlns:a16="http://schemas.microsoft.com/office/drawing/2014/main" id="{CD70FCE7-9267-42D8-AC30-A7EB19D80116}"/>
              </a:ext>
            </a:extLst>
          </p:cNvPr>
          <p:cNvGrpSpPr>
            <a:grpSpLocks/>
          </p:cNvGrpSpPr>
          <p:nvPr/>
        </p:nvGrpSpPr>
        <p:grpSpPr bwMode="auto">
          <a:xfrm rot="11410583" flipV="1">
            <a:off x="3231504" y="2835354"/>
            <a:ext cx="798039" cy="315206"/>
            <a:chOff x="4875" y="7237"/>
            <a:chExt cx="4230" cy="1883"/>
          </a:xfrm>
        </p:grpSpPr>
        <p:sp>
          <p:nvSpPr>
            <p:cNvPr id="364" name="Arc 547">
              <a:extLst>
                <a:ext uri="{FF2B5EF4-FFF2-40B4-BE49-F238E27FC236}">
                  <a16:creationId xmlns:a16="http://schemas.microsoft.com/office/drawing/2014/main" id="{AE61AFA8-01EA-4F08-B53C-A88B5EC29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65" name="AutoShape 548">
              <a:extLst>
                <a:ext uri="{FF2B5EF4-FFF2-40B4-BE49-F238E27FC236}">
                  <a16:creationId xmlns:a16="http://schemas.microsoft.com/office/drawing/2014/main" id="{732D6887-374D-4F50-83B2-3B7DC52F026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246" name="Group 549">
            <a:extLst>
              <a:ext uri="{FF2B5EF4-FFF2-40B4-BE49-F238E27FC236}">
                <a16:creationId xmlns:a16="http://schemas.microsoft.com/office/drawing/2014/main" id="{58360913-6F3C-4D19-A5DB-C92FA1C34E00}"/>
              </a:ext>
            </a:extLst>
          </p:cNvPr>
          <p:cNvGrpSpPr>
            <a:grpSpLocks/>
          </p:cNvGrpSpPr>
          <p:nvPr/>
        </p:nvGrpSpPr>
        <p:grpSpPr bwMode="auto">
          <a:xfrm rot="15434071" flipH="1">
            <a:off x="5587349" y="2527866"/>
            <a:ext cx="802345" cy="313516"/>
            <a:chOff x="4875" y="7237"/>
            <a:chExt cx="4230" cy="1883"/>
          </a:xfrm>
        </p:grpSpPr>
        <p:sp>
          <p:nvSpPr>
            <p:cNvPr id="360" name="Arc 550">
              <a:extLst>
                <a:ext uri="{FF2B5EF4-FFF2-40B4-BE49-F238E27FC236}">
                  <a16:creationId xmlns:a16="http://schemas.microsoft.com/office/drawing/2014/main" id="{32C7F31D-82EE-4DA5-B939-66D95B8B9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61" name="AutoShape 551">
              <a:extLst>
                <a:ext uri="{FF2B5EF4-FFF2-40B4-BE49-F238E27FC236}">
                  <a16:creationId xmlns:a16="http://schemas.microsoft.com/office/drawing/2014/main" id="{FAD79072-80DF-4773-8C4D-4EF7A1BCA08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250" name="Text Box 399">
            <a:extLst>
              <a:ext uri="{FF2B5EF4-FFF2-40B4-BE49-F238E27FC236}">
                <a16:creationId xmlns:a16="http://schemas.microsoft.com/office/drawing/2014/main" id="{BD25EB45-57DD-415E-896F-54B2EDC27951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H="1" flipV="1">
            <a:off x="4433130" y="1694835"/>
            <a:ext cx="439262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¼</a:t>
            </a:r>
          </a:p>
        </p:txBody>
      </p:sp>
      <p:grpSp>
        <p:nvGrpSpPr>
          <p:cNvPr id="254" name="Group 428">
            <a:extLst>
              <a:ext uri="{FF2B5EF4-FFF2-40B4-BE49-F238E27FC236}">
                <a16:creationId xmlns:a16="http://schemas.microsoft.com/office/drawing/2014/main" id="{56050D6B-7F41-46FC-9666-C9A48F697289}"/>
              </a:ext>
            </a:extLst>
          </p:cNvPr>
          <p:cNvGrpSpPr>
            <a:grpSpLocks/>
          </p:cNvGrpSpPr>
          <p:nvPr/>
        </p:nvGrpSpPr>
        <p:grpSpPr bwMode="auto">
          <a:xfrm rot="16046447" flipH="1" flipV="1">
            <a:off x="2234486" y="3771448"/>
            <a:ext cx="380945" cy="593500"/>
            <a:chOff x="2820" y="264"/>
            <a:chExt cx="420" cy="1452"/>
          </a:xfrm>
        </p:grpSpPr>
        <p:sp>
          <p:nvSpPr>
            <p:cNvPr id="294" name="Line 429">
              <a:extLst>
                <a:ext uri="{FF2B5EF4-FFF2-40B4-BE49-F238E27FC236}">
                  <a16:creationId xmlns:a16="http://schemas.microsoft.com/office/drawing/2014/main" id="{0DA1986D-BB08-4E44-A745-659F552DBC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95" name="Group 430">
              <a:extLst>
                <a:ext uri="{FF2B5EF4-FFF2-40B4-BE49-F238E27FC236}">
                  <a16:creationId xmlns:a16="http://schemas.microsoft.com/office/drawing/2014/main" id="{0932811C-6CA9-490C-B326-26AD3A6301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96" name="Group 431">
                <a:extLst>
                  <a:ext uri="{FF2B5EF4-FFF2-40B4-BE49-F238E27FC236}">
                    <a16:creationId xmlns:a16="http://schemas.microsoft.com/office/drawing/2014/main" id="{5C576B16-B2EC-45B4-94E6-B4589FCB74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99" name="Group 432">
                  <a:extLst>
                    <a:ext uri="{FF2B5EF4-FFF2-40B4-BE49-F238E27FC236}">
                      <a16:creationId xmlns:a16="http://schemas.microsoft.com/office/drawing/2014/main" id="{15A5D815-BCDD-4DA2-8B93-8424E2B26F3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304" name="Group 433">
                    <a:extLst>
                      <a:ext uri="{FF2B5EF4-FFF2-40B4-BE49-F238E27FC236}">
                        <a16:creationId xmlns:a16="http://schemas.microsoft.com/office/drawing/2014/main" id="{DB443F1F-7D5C-4507-94AC-C0116A0AC5F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312" name="Freeform 434">
                      <a:extLst>
                        <a:ext uri="{FF2B5EF4-FFF2-40B4-BE49-F238E27FC236}">
                          <a16:creationId xmlns:a16="http://schemas.microsoft.com/office/drawing/2014/main" id="{92231110-E1EA-4C02-99CF-15FA3074223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13" name="Freeform 435">
                      <a:extLst>
                        <a:ext uri="{FF2B5EF4-FFF2-40B4-BE49-F238E27FC236}">
                          <a16:creationId xmlns:a16="http://schemas.microsoft.com/office/drawing/2014/main" id="{0AC2B1E4-0799-488F-92CB-672D6A37579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305" name="Freeform 436">
                    <a:extLst>
                      <a:ext uri="{FF2B5EF4-FFF2-40B4-BE49-F238E27FC236}">
                        <a16:creationId xmlns:a16="http://schemas.microsoft.com/office/drawing/2014/main" id="{4977C390-BA60-4AA4-962B-CABE721966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10" name="Freeform 437">
                    <a:extLst>
                      <a:ext uri="{FF2B5EF4-FFF2-40B4-BE49-F238E27FC236}">
                        <a16:creationId xmlns:a16="http://schemas.microsoft.com/office/drawing/2014/main" id="{F41146D1-2186-4288-B446-2C17BC9321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02" name="Line 438">
                  <a:extLst>
                    <a:ext uri="{FF2B5EF4-FFF2-40B4-BE49-F238E27FC236}">
                      <a16:creationId xmlns:a16="http://schemas.microsoft.com/office/drawing/2014/main" id="{CDCA6275-1DB2-4B00-9552-0E6979E859A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97" name="AutoShape 439">
                <a:extLst>
                  <a:ext uri="{FF2B5EF4-FFF2-40B4-BE49-F238E27FC236}">
                    <a16:creationId xmlns:a16="http://schemas.microsoft.com/office/drawing/2014/main" id="{61CFDB75-233E-4D25-9DC5-D96232CA6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98" name="Line 440">
                <a:extLst>
                  <a:ext uri="{FF2B5EF4-FFF2-40B4-BE49-F238E27FC236}">
                    <a16:creationId xmlns:a16="http://schemas.microsoft.com/office/drawing/2014/main" id="{5EAFE3A0-14D3-4536-8361-1BA7CB9F56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36" name="Text Box 88">
            <a:extLst>
              <a:ext uri="{FF2B5EF4-FFF2-40B4-BE49-F238E27FC236}">
                <a16:creationId xmlns:a16="http://schemas.microsoft.com/office/drawing/2014/main" id="{8E236862-5DBB-4143-BD92-550423AD01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2207" y="3399338"/>
            <a:ext cx="2032000" cy="338137"/>
          </a:xfrm>
          <a:prstGeom prst="rect">
            <a:avLst/>
          </a:prstGeom>
          <a:noFill/>
          <a:ln w="38100">
            <a:solidFill>
              <a:srgbClr val="FFFF00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All radii </a:t>
            </a:r>
            <a:r>
              <a:rPr lang="de-DE" altLang="de-DE" sz="1600" b="1" dirty="0" err="1">
                <a:solidFill>
                  <a:srgbClr val="0000FF"/>
                </a:solidFill>
              </a:rPr>
              <a:t>are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equal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137" name="Text Box 90">
            <a:extLst>
              <a:ext uri="{FF2B5EF4-FFF2-40B4-BE49-F238E27FC236}">
                <a16:creationId xmlns:a16="http://schemas.microsoft.com/office/drawing/2014/main" id="{DA5EED24-F3A0-4644-B48F-F9BFB099B8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9550" y="2169144"/>
            <a:ext cx="2984500" cy="584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Part </a:t>
            </a:r>
            <a:r>
              <a:rPr lang="de-DE" altLang="de-DE" sz="1600" b="1" dirty="0" err="1">
                <a:solidFill>
                  <a:srgbClr val="0000FF"/>
                </a:solidFill>
              </a:rPr>
              <a:t>rolls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centered</a:t>
            </a:r>
            <a:r>
              <a:rPr lang="de-DE" altLang="de-DE" sz="1600" b="1" dirty="0">
                <a:solidFill>
                  <a:srgbClr val="0000FF"/>
                </a:solidFill>
              </a:rPr>
              <a:t> on </a:t>
            </a:r>
            <a:br>
              <a:rPr lang="de-DE" altLang="de-DE" sz="1600" b="1" dirty="0">
                <a:solidFill>
                  <a:srgbClr val="0000FF"/>
                </a:solidFill>
              </a:rPr>
            </a:br>
            <a:r>
              <a:rPr lang="de-DE" altLang="de-DE" sz="1600" b="1" dirty="0" err="1">
                <a:solidFill>
                  <a:srgbClr val="0000FF"/>
                </a:solidFill>
              </a:rPr>
              <a:t>middle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of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line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138" name="Text Box 92">
            <a:extLst>
              <a:ext uri="{FF2B5EF4-FFF2-40B4-BE49-F238E27FC236}">
                <a16:creationId xmlns:a16="http://schemas.microsoft.com/office/drawing/2014/main" id="{F3624A7F-8C1A-4574-9AC1-372F32ACEB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25603" y="580268"/>
            <a:ext cx="4685022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de-DE" sz="1600" b="1" dirty="0">
                <a:solidFill>
                  <a:srgbClr val="0000FF"/>
                </a:solidFill>
              </a:rPr>
              <a:t>Lines between part rolls must be short and of recognisable length.</a:t>
            </a:r>
          </a:p>
        </p:txBody>
      </p:sp>
      <p:sp>
        <p:nvSpPr>
          <p:cNvPr id="139" name="Oval 86">
            <a:extLst>
              <a:ext uri="{FF2B5EF4-FFF2-40B4-BE49-F238E27FC236}">
                <a16:creationId xmlns:a16="http://schemas.microsoft.com/office/drawing/2014/main" id="{3B46C8CE-59EE-4CB2-84CE-E29157DB65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5432" y="3407376"/>
            <a:ext cx="714375" cy="681037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40" name="Oval 101">
            <a:extLst>
              <a:ext uri="{FF2B5EF4-FFF2-40B4-BE49-F238E27FC236}">
                <a16:creationId xmlns:a16="http://schemas.microsoft.com/office/drawing/2014/main" id="{ECDE0AAE-6D85-4E34-AA67-4EEB7348A9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4364" y="399184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141" name="Group 103">
            <a:extLst>
              <a:ext uri="{FF2B5EF4-FFF2-40B4-BE49-F238E27FC236}">
                <a16:creationId xmlns:a16="http://schemas.microsoft.com/office/drawing/2014/main" id="{2A2CE818-29C3-4134-B916-E56DE3161101}"/>
              </a:ext>
            </a:extLst>
          </p:cNvPr>
          <p:cNvGrpSpPr>
            <a:grpSpLocks/>
          </p:cNvGrpSpPr>
          <p:nvPr/>
        </p:nvGrpSpPr>
        <p:grpSpPr bwMode="auto">
          <a:xfrm>
            <a:off x="3389370" y="3175256"/>
            <a:ext cx="838201" cy="733426"/>
            <a:chOff x="1153" y="2042"/>
            <a:chExt cx="528" cy="462"/>
          </a:xfrm>
        </p:grpSpPr>
        <p:grpSp>
          <p:nvGrpSpPr>
            <p:cNvPr id="142" name="Group 98">
              <a:extLst>
                <a:ext uri="{FF2B5EF4-FFF2-40B4-BE49-F238E27FC236}">
                  <a16:creationId xmlns:a16="http://schemas.microsoft.com/office/drawing/2014/main" id="{B71ED9E9-83B4-4056-877C-B194A58A26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53" y="2042"/>
              <a:ext cx="528" cy="446"/>
              <a:chOff x="1177" y="2042"/>
              <a:chExt cx="528" cy="446"/>
            </a:xfrm>
          </p:grpSpPr>
          <p:sp>
            <p:nvSpPr>
              <p:cNvPr id="144" name="Line 90">
                <a:extLst>
                  <a:ext uri="{FF2B5EF4-FFF2-40B4-BE49-F238E27FC236}">
                    <a16:creationId xmlns:a16="http://schemas.microsoft.com/office/drawing/2014/main" id="{36F639B6-24F0-4C35-8AA8-65E0D6286B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77" y="2488"/>
                <a:ext cx="528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  <p:sp>
            <p:nvSpPr>
              <p:cNvPr id="145" name="Line 91">
                <a:extLst>
                  <a:ext uri="{FF2B5EF4-FFF2-40B4-BE49-F238E27FC236}">
                    <a16:creationId xmlns:a16="http://schemas.microsoft.com/office/drawing/2014/main" id="{1495E7B0-4C81-44E7-B43F-E00C3714F5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4" y="2042"/>
                <a:ext cx="397" cy="444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</p:grpSp>
        <p:sp>
          <p:nvSpPr>
            <p:cNvPr id="143" name="Text Box 92">
              <a:extLst>
                <a:ext uri="{FF2B5EF4-FFF2-40B4-BE49-F238E27FC236}">
                  <a16:creationId xmlns:a16="http://schemas.microsoft.com/office/drawing/2014/main" id="{D4C27683-C4BD-4F29-B9F2-44AFA5B8E7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5" y="2254"/>
              <a:ext cx="385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de-DE" altLang="de-DE" sz="2000" b="1" dirty="0"/>
                <a:t>45°</a:t>
              </a:r>
            </a:p>
          </p:txBody>
        </p:sp>
      </p:grpSp>
      <p:sp>
        <p:nvSpPr>
          <p:cNvPr id="146" name="Oval 86">
            <a:extLst>
              <a:ext uri="{FF2B5EF4-FFF2-40B4-BE49-F238E27FC236}">
                <a16:creationId xmlns:a16="http://schemas.microsoft.com/office/drawing/2014/main" id="{7BD43F1F-5C71-45C5-9EC5-29335005D3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2815" y="1314500"/>
            <a:ext cx="714375" cy="681037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47" name="Oval 86">
            <a:extLst>
              <a:ext uri="{FF2B5EF4-FFF2-40B4-BE49-F238E27FC236}">
                <a16:creationId xmlns:a16="http://schemas.microsoft.com/office/drawing/2014/main" id="{FE819D29-8BAB-42FD-866F-25047B72C4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2798" y="1327402"/>
            <a:ext cx="714375" cy="681037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48" name="Oval 86">
            <a:extLst>
              <a:ext uri="{FF2B5EF4-FFF2-40B4-BE49-F238E27FC236}">
                <a16:creationId xmlns:a16="http://schemas.microsoft.com/office/drawing/2014/main" id="{0C11BD50-84FA-4F5F-8A22-309A15E849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331" y="3333847"/>
            <a:ext cx="714375" cy="681037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49" name="Oval 101">
            <a:extLst>
              <a:ext uri="{FF2B5EF4-FFF2-40B4-BE49-F238E27FC236}">
                <a16:creationId xmlns:a16="http://schemas.microsoft.com/office/drawing/2014/main" id="{2CF2087A-B88C-46DF-ADAB-354D82BE77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45859" y="1209811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50" name="Oval 101">
            <a:extLst>
              <a:ext uri="{FF2B5EF4-FFF2-40B4-BE49-F238E27FC236}">
                <a16:creationId xmlns:a16="http://schemas.microsoft.com/office/drawing/2014/main" id="{D1B6BC16-8C66-4F47-BC56-D84E16B167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6506" y="119985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51" name="Oval 101">
            <a:extLst>
              <a:ext uri="{FF2B5EF4-FFF2-40B4-BE49-F238E27FC236}">
                <a16:creationId xmlns:a16="http://schemas.microsoft.com/office/drawing/2014/main" id="{C9B5551F-F980-4DFE-8033-D0B355A88C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18417" y="1744745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52" name="Oval 101">
            <a:extLst>
              <a:ext uri="{FF2B5EF4-FFF2-40B4-BE49-F238E27FC236}">
                <a16:creationId xmlns:a16="http://schemas.microsoft.com/office/drawing/2014/main" id="{685B9BBD-52C1-4C62-8A33-8D9F69AF38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420" y="2744209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53" name="Oval 101">
            <a:extLst>
              <a:ext uri="{FF2B5EF4-FFF2-40B4-BE49-F238E27FC236}">
                <a16:creationId xmlns:a16="http://schemas.microsoft.com/office/drawing/2014/main" id="{809C78A2-61EE-40D4-A10F-5CA0F98F68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2882" y="3801380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54" name="Oval 101">
            <a:extLst>
              <a:ext uri="{FF2B5EF4-FFF2-40B4-BE49-F238E27FC236}">
                <a16:creationId xmlns:a16="http://schemas.microsoft.com/office/drawing/2014/main" id="{934CA8BD-2E09-47AF-BD09-6CD572B4BB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6275" y="3962749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55" name="Oval 101">
            <a:extLst>
              <a:ext uri="{FF2B5EF4-FFF2-40B4-BE49-F238E27FC236}">
                <a16:creationId xmlns:a16="http://schemas.microsoft.com/office/drawing/2014/main" id="{1E527565-0D4C-40BC-91CD-06D5A9F0B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31706" y="3743873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56" name="Oval 101">
            <a:extLst>
              <a:ext uri="{FF2B5EF4-FFF2-40B4-BE49-F238E27FC236}">
                <a16:creationId xmlns:a16="http://schemas.microsoft.com/office/drawing/2014/main" id="{A3F6DA93-31AE-48CF-979D-8861419BCA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79570" y="2775334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57" name="Oval 101">
            <a:extLst>
              <a:ext uri="{FF2B5EF4-FFF2-40B4-BE49-F238E27FC236}">
                <a16:creationId xmlns:a16="http://schemas.microsoft.com/office/drawing/2014/main" id="{6914DDC7-1C67-47D1-9BC0-CB36B83789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7907" y="1754107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77" name="Oval 101">
            <a:extLst>
              <a:ext uri="{FF2B5EF4-FFF2-40B4-BE49-F238E27FC236}">
                <a16:creationId xmlns:a16="http://schemas.microsoft.com/office/drawing/2014/main" id="{049F3100-FAF8-426A-9D7A-0DEE7076F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6746" y="1191274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78" name="Group 546">
            <a:extLst>
              <a:ext uri="{FF2B5EF4-FFF2-40B4-BE49-F238E27FC236}">
                <a16:creationId xmlns:a16="http://schemas.microsoft.com/office/drawing/2014/main" id="{8AD376AA-4C00-4375-9D71-CC585D6835A7}"/>
              </a:ext>
            </a:extLst>
          </p:cNvPr>
          <p:cNvGrpSpPr>
            <a:grpSpLocks/>
          </p:cNvGrpSpPr>
          <p:nvPr/>
        </p:nvGrpSpPr>
        <p:grpSpPr bwMode="auto">
          <a:xfrm rot="2166232">
            <a:off x="3950587" y="1170378"/>
            <a:ext cx="755650" cy="296862"/>
            <a:chOff x="4875" y="7237"/>
            <a:chExt cx="4230" cy="1883"/>
          </a:xfrm>
        </p:grpSpPr>
        <p:sp>
          <p:nvSpPr>
            <p:cNvPr id="79" name="Arc 547">
              <a:extLst>
                <a:ext uri="{FF2B5EF4-FFF2-40B4-BE49-F238E27FC236}">
                  <a16:creationId xmlns:a16="http://schemas.microsoft.com/office/drawing/2014/main" id="{B3F15F8F-6FEA-4C26-98EA-105AC7A89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80" name="AutoShape 548">
              <a:extLst>
                <a:ext uri="{FF2B5EF4-FFF2-40B4-BE49-F238E27FC236}">
                  <a16:creationId xmlns:a16="http://schemas.microsoft.com/office/drawing/2014/main" id="{9DB4A854-6F7B-4A56-A4D6-7B2CB735D24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81" name="Group 546">
            <a:extLst>
              <a:ext uri="{FF2B5EF4-FFF2-40B4-BE49-F238E27FC236}">
                <a16:creationId xmlns:a16="http://schemas.microsoft.com/office/drawing/2014/main" id="{3EFFD960-3AC1-499A-972A-40C2DA6788AC}"/>
              </a:ext>
            </a:extLst>
          </p:cNvPr>
          <p:cNvGrpSpPr>
            <a:grpSpLocks/>
          </p:cNvGrpSpPr>
          <p:nvPr/>
        </p:nvGrpSpPr>
        <p:grpSpPr bwMode="auto">
          <a:xfrm rot="2166232">
            <a:off x="4271580" y="1160445"/>
            <a:ext cx="755650" cy="296862"/>
            <a:chOff x="4875" y="7237"/>
            <a:chExt cx="4230" cy="1883"/>
          </a:xfrm>
        </p:grpSpPr>
        <p:sp>
          <p:nvSpPr>
            <p:cNvPr id="82" name="Arc 547">
              <a:extLst>
                <a:ext uri="{FF2B5EF4-FFF2-40B4-BE49-F238E27FC236}">
                  <a16:creationId xmlns:a16="http://schemas.microsoft.com/office/drawing/2014/main" id="{61868138-C6B8-4B80-B5F2-0943AF3F4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83" name="AutoShape 548">
              <a:extLst>
                <a:ext uri="{FF2B5EF4-FFF2-40B4-BE49-F238E27FC236}">
                  <a16:creationId xmlns:a16="http://schemas.microsoft.com/office/drawing/2014/main" id="{F294699F-ECB3-4745-B7CC-5BA92C3FC6A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</p:spTree>
    <p:extLst>
      <p:ext uri="{BB962C8B-B14F-4D97-AF65-F5344CB8AC3E}">
        <p14:creationId xmlns:p14="http://schemas.microsoft.com/office/powerpoint/2010/main" val="3738902733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9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500"/>
                            </p:stCondLst>
                            <p:childTnLst>
                              <p:par>
                                <p:cTn id="29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6500"/>
                            </p:stCondLst>
                            <p:childTnLst>
                              <p:par>
                                <p:cTn id="33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7500"/>
                            </p:stCondLst>
                            <p:childTnLst>
                              <p:par>
                                <p:cTn id="3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6" grpId="0" animBg="1"/>
      <p:bldP spid="137" grpId="0"/>
      <p:bldP spid="138" grpId="0"/>
      <p:bldP spid="139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Text Box 3">
            <a:extLst>
              <a:ext uri="{FF2B5EF4-FFF2-40B4-BE49-F238E27FC236}">
                <a16:creationId xmlns:a16="http://schemas.microsoft.com/office/drawing/2014/main" id="{DB2D488E-0B20-4B17-B745-8EA62F0B7C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925" y="6527800"/>
            <a:ext cx="939800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P-27.04.01</a:t>
            </a:r>
          </a:p>
        </p:txBody>
      </p:sp>
      <p:sp>
        <p:nvSpPr>
          <p:cNvPr id="16387" name="Text Box 165">
            <a:extLst>
              <a:ext uri="{FF2B5EF4-FFF2-40B4-BE49-F238E27FC236}">
                <a16:creationId xmlns:a16="http://schemas.microsoft.com/office/drawing/2014/main" id="{811F8BA6-48BC-4C00-A0A8-B2A40B9451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0350" y="5127625"/>
            <a:ext cx="4532313" cy="880241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US" sz="1600" b="1" dirty="0"/>
              <a:t>From inverted, push through a ⅛ loop into a 45° upline, perform a roll, pull through a ⅜ loop into a vertical downline, pull through a ¼ loop, exit upright.</a:t>
            </a:r>
            <a:endParaRPr lang="de-DE" sz="1600" b="1" dirty="0"/>
          </a:p>
        </p:txBody>
      </p:sp>
      <p:sp>
        <p:nvSpPr>
          <p:cNvPr id="16391" name="Rectangle 98">
            <a:extLst>
              <a:ext uri="{FF2B5EF4-FFF2-40B4-BE49-F238E27FC236}">
                <a16:creationId xmlns:a16="http://schemas.microsoft.com/office/drawing/2014/main" id="{A4B98959-7ED4-482C-995F-2D1FFD3060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9725" y="184120"/>
            <a:ext cx="6899273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P-27.04 Reverse Shark Fin with roll</a:t>
            </a:r>
            <a:endParaRPr lang="de-DE" sz="2000" dirty="0"/>
          </a:p>
        </p:txBody>
      </p:sp>
      <p:sp>
        <p:nvSpPr>
          <p:cNvPr id="150" name="Arc 417">
            <a:extLst>
              <a:ext uri="{FF2B5EF4-FFF2-40B4-BE49-F238E27FC236}">
                <a16:creationId xmlns:a16="http://schemas.microsoft.com/office/drawing/2014/main" id="{6B770C8A-6D88-4E45-A170-17DEA9BCE37F}"/>
              </a:ext>
            </a:extLst>
          </p:cNvPr>
          <p:cNvSpPr>
            <a:spLocks/>
          </p:cNvSpPr>
          <p:nvPr/>
        </p:nvSpPr>
        <p:spPr bwMode="auto">
          <a:xfrm flipH="1" flipV="1">
            <a:off x="4622801" y="3821112"/>
            <a:ext cx="328613" cy="412750"/>
          </a:xfrm>
          <a:custGeom>
            <a:avLst/>
            <a:gdLst>
              <a:gd name="T0" fmla="*/ 2147483646 w 16725"/>
              <a:gd name="T1" fmla="*/ 0 h 21358"/>
              <a:gd name="T2" fmla="*/ 2147483646 w 16725"/>
              <a:gd name="T3" fmla="*/ 2147483646 h 21358"/>
              <a:gd name="T4" fmla="*/ 0 w 16725"/>
              <a:gd name="T5" fmla="*/ 2147483646 h 2135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6725" h="21358" fill="none" extrusionOk="0">
                <a:moveTo>
                  <a:pt x="3222" y="-1"/>
                </a:moveTo>
                <a:cubicBezTo>
                  <a:pt x="8521" y="799"/>
                  <a:pt x="13333" y="3539"/>
                  <a:pt x="16724" y="7689"/>
                </a:cubicBezTo>
              </a:path>
              <a:path w="16725" h="21358" stroke="0" extrusionOk="0">
                <a:moveTo>
                  <a:pt x="3222" y="-1"/>
                </a:moveTo>
                <a:cubicBezTo>
                  <a:pt x="8521" y="799"/>
                  <a:pt x="13333" y="3539"/>
                  <a:pt x="16724" y="7689"/>
                </a:cubicBezTo>
                <a:lnTo>
                  <a:pt x="0" y="21358"/>
                </a:lnTo>
                <a:lnTo>
                  <a:pt x="3222" y="-1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151" name="Line 418">
            <a:extLst>
              <a:ext uri="{FF2B5EF4-FFF2-40B4-BE49-F238E27FC236}">
                <a16:creationId xmlns:a16="http://schemas.microsoft.com/office/drawing/2014/main" id="{A68A65B0-F319-4BAD-919D-D22F08FAE93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317751" y="1855788"/>
            <a:ext cx="2322513" cy="224948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52" name="Arc 419">
            <a:extLst>
              <a:ext uri="{FF2B5EF4-FFF2-40B4-BE49-F238E27FC236}">
                <a16:creationId xmlns:a16="http://schemas.microsoft.com/office/drawing/2014/main" id="{EFEEEC91-4AEF-47D3-AAA3-A6627D4E9B0E}"/>
              </a:ext>
            </a:extLst>
          </p:cNvPr>
          <p:cNvSpPr>
            <a:spLocks/>
          </p:cNvSpPr>
          <p:nvPr/>
        </p:nvSpPr>
        <p:spPr bwMode="auto">
          <a:xfrm>
            <a:off x="1595438" y="1738313"/>
            <a:ext cx="754063" cy="417512"/>
          </a:xfrm>
          <a:custGeom>
            <a:avLst/>
            <a:gdLst>
              <a:gd name="T0" fmla="*/ 0 w 38300"/>
              <a:gd name="T1" fmla="*/ 2147483646 h 21600"/>
              <a:gd name="T2" fmla="*/ 2147483646 w 38300"/>
              <a:gd name="T3" fmla="*/ 2147483646 h 21600"/>
              <a:gd name="T4" fmla="*/ 2147483646 w 38300"/>
              <a:gd name="T5" fmla="*/ 2147483646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8300" h="21600" fill="none" extrusionOk="0">
                <a:moveTo>
                  <a:pt x="0" y="20556"/>
                </a:moveTo>
                <a:cubicBezTo>
                  <a:pt x="557" y="9045"/>
                  <a:pt x="10051" y="0"/>
                  <a:pt x="21575" y="0"/>
                </a:cubicBezTo>
                <a:cubicBezTo>
                  <a:pt x="28057" y="0"/>
                  <a:pt x="34197" y="2911"/>
                  <a:pt x="38299" y="7931"/>
                </a:cubicBezTo>
              </a:path>
              <a:path w="38300" h="21600" stroke="0" extrusionOk="0">
                <a:moveTo>
                  <a:pt x="0" y="20556"/>
                </a:moveTo>
                <a:cubicBezTo>
                  <a:pt x="557" y="9045"/>
                  <a:pt x="10051" y="0"/>
                  <a:pt x="21575" y="0"/>
                </a:cubicBezTo>
                <a:cubicBezTo>
                  <a:pt x="28057" y="0"/>
                  <a:pt x="34197" y="2911"/>
                  <a:pt x="38299" y="7931"/>
                </a:cubicBezTo>
                <a:lnTo>
                  <a:pt x="21575" y="21600"/>
                </a:lnTo>
                <a:lnTo>
                  <a:pt x="0" y="20556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189" name="Arc 420">
            <a:extLst>
              <a:ext uri="{FF2B5EF4-FFF2-40B4-BE49-F238E27FC236}">
                <a16:creationId xmlns:a16="http://schemas.microsoft.com/office/drawing/2014/main" id="{F1D4682C-94B1-4385-B8B8-D4E1BF69B2EA}"/>
              </a:ext>
            </a:extLst>
          </p:cNvPr>
          <p:cNvSpPr>
            <a:spLocks/>
          </p:cNvSpPr>
          <p:nvPr/>
        </p:nvSpPr>
        <p:spPr bwMode="auto">
          <a:xfrm rot="15824085">
            <a:off x="1585913" y="3833077"/>
            <a:ext cx="488950" cy="415925"/>
          </a:xfrm>
          <a:custGeom>
            <a:avLst/>
            <a:gdLst>
              <a:gd name="T0" fmla="*/ 0 w 23050"/>
              <a:gd name="T1" fmla="*/ 2147483646 h 21600"/>
              <a:gd name="T2" fmla="*/ 2147483646 w 23050"/>
              <a:gd name="T3" fmla="*/ 2147483646 h 21600"/>
              <a:gd name="T4" fmla="*/ 2147483646 w 23050"/>
              <a:gd name="T5" fmla="*/ 2147483646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3050" h="21600" fill="none" extrusionOk="0">
                <a:moveTo>
                  <a:pt x="-1" y="17718"/>
                </a:moveTo>
                <a:cubicBezTo>
                  <a:pt x="1874" y="7456"/>
                  <a:pt x="10815" y="0"/>
                  <a:pt x="21248" y="0"/>
                </a:cubicBezTo>
                <a:cubicBezTo>
                  <a:pt x="21849" y="0"/>
                  <a:pt x="22450" y="25"/>
                  <a:pt x="23049" y="75"/>
                </a:cubicBezTo>
              </a:path>
              <a:path w="23050" h="21600" stroke="0" extrusionOk="0">
                <a:moveTo>
                  <a:pt x="-1" y="17718"/>
                </a:moveTo>
                <a:cubicBezTo>
                  <a:pt x="1874" y="7456"/>
                  <a:pt x="10815" y="0"/>
                  <a:pt x="21248" y="0"/>
                </a:cubicBezTo>
                <a:cubicBezTo>
                  <a:pt x="21849" y="0"/>
                  <a:pt x="22450" y="25"/>
                  <a:pt x="23049" y="75"/>
                </a:cubicBezTo>
                <a:lnTo>
                  <a:pt x="21248" y="21600"/>
                </a:lnTo>
                <a:lnTo>
                  <a:pt x="-1" y="17718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206" name="Line 421">
            <a:extLst>
              <a:ext uri="{FF2B5EF4-FFF2-40B4-BE49-F238E27FC236}">
                <a16:creationId xmlns:a16="http://schemas.microsoft.com/office/drawing/2014/main" id="{C1A9869A-8645-445C-AC30-AC0A3C7CF5A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91088" y="4232909"/>
            <a:ext cx="9239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07" name="Line 422">
            <a:extLst>
              <a:ext uri="{FF2B5EF4-FFF2-40B4-BE49-F238E27FC236}">
                <a16:creationId xmlns:a16="http://schemas.microsoft.com/office/drawing/2014/main" id="{52AF24E4-0315-4DC7-8235-82C9BF656DD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984058" y="4267099"/>
            <a:ext cx="21812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08" name="Line 423">
            <a:extLst>
              <a:ext uri="{FF2B5EF4-FFF2-40B4-BE49-F238E27FC236}">
                <a16:creationId xmlns:a16="http://schemas.microsoft.com/office/drawing/2014/main" id="{E65F3E0C-4302-4F9C-B514-3C8CD66B622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94727" y="2140728"/>
            <a:ext cx="712" cy="168038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09" name="AutoShape 437">
            <a:extLst>
              <a:ext uri="{FF2B5EF4-FFF2-40B4-BE49-F238E27FC236}">
                <a16:creationId xmlns:a16="http://schemas.microsoft.com/office/drawing/2014/main" id="{6FB71129-F840-4F2A-92B6-BB6EEEAC45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4955" y="4205182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10" name="AutoShape 451">
            <a:extLst>
              <a:ext uri="{FF2B5EF4-FFF2-40B4-BE49-F238E27FC236}">
                <a16:creationId xmlns:a16="http://schemas.microsoft.com/office/drawing/2014/main" id="{712C8274-8E39-4E81-9BD5-EA339DA0C60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411649" y="4136723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242" name="Group 403">
            <a:extLst>
              <a:ext uri="{FF2B5EF4-FFF2-40B4-BE49-F238E27FC236}">
                <a16:creationId xmlns:a16="http://schemas.microsoft.com/office/drawing/2014/main" id="{DEF55167-3473-4F43-ACA6-7EC6145DFA71}"/>
              </a:ext>
            </a:extLst>
          </p:cNvPr>
          <p:cNvGrpSpPr>
            <a:grpSpLocks/>
          </p:cNvGrpSpPr>
          <p:nvPr/>
        </p:nvGrpSpPr>
        <p:grpSpPr bwMode="auto">
          <a:xfrm rot="16200000" flipH="1" flipV="1">
            <a:off x="6069489" y="3989545"/>
            <a:ext cx="311150" cy="490537"/>
            <a:chOff x="2820" y="264"/>
            <a:chExt cx="420" cy="1452"/>
          </a:xfrm>
        </p:grpSpPr>
        <p:sp>
          <p:nvSpPr>
            <p:cNvPr id="243" name="Line 404">
              <a:extLst>
                <a:ext uri="{FF2B5EF4-FFF2-40B4-BE49-F238E27FC236}">
                  <a16:creationId xmlns:a16="http://schemas.microsoft.com/office/drawing/2014/main" id="{AA65B707-85F8-4543-8FBE-5E3DB2093F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44" name="Group 405">
              <a:extLst>
                <a:ext uri="{FF2B5EF4-FFF2-40B4-BE49-F238E27FC236}">
                  <a16:creationId xmlns:a16="http://schemas.microsoft.com/office/drawing/2014/main" id="{96C8934C-2F11-488D-BE37-48F18CACDF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45" name="Group 406">
                <a:extLst>
                  <a:ext uri="{FF2B5EF4-FFF2-40B4-BE49-F238E27FC236}">
                    <a16:creationId xmlns:a16="http://schemas.microsoft.com/office/drawing/2014/main" id="{A57C83FC-F584-4472-9918-2CC21B7ED4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48" name="Group 407">
                  <a:extLst>
                    <a:ext uri="{FF2B5EF4-FFF2-40B4-BE49-F238E27FC236}">
                      <a16:creationId xmlns:a16="http://schemas.microsoft.com/office/drawing/2014/main" id="{F0FE92D4-B24A-4C28-9942-4F7FE5C9945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50" name="Group 408">
                    <a:extLst>
                      <a:ext uri="{FF2B5EF4-FFF2-40B4-BE49-F238E27FC236}">
                        <a16:creationId xmlns:a16="http://schemas.microsoft.com/office/drawing/2014/main" id="{0F017321-23AF-4AB5-93DB-1B2FEC3A757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53" name="Freeform 409">
                      <a:extLst>
                        <a:ext uri="{FF2B5EF4-FFF2-40B4-BE49-F238E27FC236}">
                          <a16:creationId xmlns:a16="http://schemas.microsoft.com/office/drawing/2014/main" id="{A09F3138-EC54-4ED4-A821-9273EDC8D92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1316563413 w 1153"/>
                        <a:gd name="T37" fmla="*/ 2147483646 h 204"/>
                        <a:gd name="T38" fmla="*/ 977788971 w 1153"/>
                        <a:gd name="T39" fmla="*/ 2147483646 h 204"/>
                        <a:gd name="T40" fmla="*/ 110823374 w 1153"/>
                        <a:gd name="T41" fmla="*/ 2147483646 h 204"/>
                        <a:gd name="T42" fmla="*/ 58291092 w 1153"/>
                        <a:gd name="T43" fmla="*/ 2147483646 h 204"/>
                        <a:gd name="T44" fmla="*/ 27454914 w 1153"/>
                        <a:gd name="T45" fmla="*/ 2147483646 h 204"/>
                        <a:gd name="T46" fmla="*/ 0 w 1153"/>
                        <a:gd name="T47" fmla="*/ 2147483646 h 204"/>
                        <a:gd name="T48" fmla="*/ 104729546 w 1153"/>
                        <a:gd name="T49" fmla="*/ 2147483646 h 204"/>
                        <a:gd name="T50" fmla="*/ 132107322 w 1153"/>
                        <a:gd name="T51" fmla="*/ 1061739313 h 204"/>
                        <a:gd name="T52" fmla="*/ 565031642 w 1153"/>
                        <a:gd name="T53" fmla="*/ 1061739313 h 204"/>
                        <a:gd name="T54" fmla="*/ 740945113 w 1153"/>
                        <a:gd name="T55" fmla="*/ 2147483646 h 204"/>
                        <a:gd name="T56" fmla="*/ 910808931 w 1153"/>
                        <a:gd name="T57" fmla="*/ 2147483646 h 204"/>
                        <a:gd name="T58" fmla="*/ 1597885220 w 1153"/>
                        <a:gd name="T59" fmla="*/ 2147483646 h 204"/>
                        <a:gd name="T60" fmla="*/ 1708512776 w 1153"/>
                        <a:gd name="T61" fmla="*/ 2147483646 h 204"/>
                        <a:gd name="T62" fmla="*/ 1884463408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54" name="Freeform 410">
                      <a:extLst>
                        <a:ext uri="{FF2B5EF4-FFF2-40B4-BE49-F238E27FC236}">
                          <a16:creationId xmlns:a16="http://schemas.microsoft.com/office/drawing/2014/main" id="{BDF0749D-F136-4A2E-898A-E9FE15D4FE6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197734149 w 247"/>
                        <a:gd name="T3" fmla="*/ 2147483646 h 69"/>
                        <a:gd name="T4" fmla="*/ 706262142 w 247"/>
                        <a:gd name="T5" fmla="*/ 2147483646 h 69"/>
                        <a:gd name="T6" fmla="*/ 1936195045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1455939505 h 69"/>
                        <a:gd name="T20" fmla="*/ 1936195045 w 247"/>
                        <a:gd name="T21" fmla="*/ 507823836 h 69"/>
                        <a:gd name="T22" fmla="*/ 1714601666 w 247"/>
                        <a:gd name="T23" fmla="*/ 0 h 69"/>
                        <a:gd name="T24" fmla="*/ 1450466023 w 247"/>
                        <a:gd name="T25" fmla="*/ 507823836 h 69"/>
                        <a:gd name="T26" fmla="*/ 1162076347 w 247"/>
                        <a:gd name="T27" fmla="*/ 1273239473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51" name="Freeform 411">
                    <a:extLst>
                      <a:ext uri="{FF2B5EF4-FFF2-40B4-BE49-F238E27FC236}">
                        <a16:creationId xmlns:a16="http://schemas.microsoft.com/office/drawing/2014/main" id="{1D0FBF8A-99B6-49BD-86BC-230707586F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52" name="Freeform 412">
                    <a:extLst>
                      <a:ext uri="{FF2B5EF4-FFF2-40B4-BE49-F238E27FC236}">
                        <a16:creationId xmlns:a16="http://schemas.microsoft.com/office/drawing/2014/main" id="{17CF80BF-DE7D-4911-847A-14ACF62A05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27861 h 33"/>
                      <a:gd name="T2" fmla="*/ 0 w 293"/>
                      <a:gd name="T3" fmla="*/ 27102 h 33"/>
                      <a:gd name="T4" fmla="*/ 84 w 293"/>
                      <a:gd name="T5" fmla="*/ 7689 h 33"/>
                      <a:gd name="T6" fmla="*/ 101 w 293"/>
                      <a:gd name="T7" fmla="*/ 3791 h 33"/>
                      <a:gd name="T8" fmla="*/ 117 w 293"/>
                      <a:gd name="T9" fmla="*/ 3791 h 33"/>
                      <a:gd name="T10" fmla="*/ 137 w 293"/>
                      <a:gd name="T11" fmla="*/ 0 h 33"/>
                      <a:gd name="T12" fmla="*/ 149 w 293"/>
                      <a:gd name="T13" fmla="*/ 0 h 33"/>
                      <a:gd name="T14" fmla="*/ 165 w 293"/>
                      <a:gd name="T15" fmla="*/ 3791 h 33"/>
                      <a:gd name="T16" fmla="*/ 178 w 293"/>
                      <a:gd name="T17" fmla="*/ 5399 h 33"/>
                      <a:gd name="T18" fmla="*/ 193 w 293"/>
                      <a:gd name="T19" fmla="*/ 7689 h 33"/>
                      <a:gd name="T20" fmla="*/ 202 w 293"/>
                      <a:gd name="T21" fmla="*/ 11427 h 33"/>
                      <a:gd name="T22" fmla="*/ 210 w 293"/>
                      <a:gd name="T23" fmla="*/ 15597 h 33"/>
                      <a:gd name="T24" fmla="*/ 216 w 293"/>
                      <a:gd name="T25" fmla="*/ 19562 h 33"/>
                      <a:gd name="T26" fmla="*/ 219 w 293"/>
                      <a:gd name="T27" fmla="*/ 23180 h 33"/>
                      <a:gd name="T28" fmla="*/ 220 w 293"/>
                      <a:gd name="T29" fmla="*/ 27861 h 33"/>
                      <a:gd name="T30" fmla="*/ 219 w 293"/>
                      <a:gd name="T31" fmla="*/ 31638 h 33"/>
                      <a:gd name="T32" fmla="*/ 216 w 293"/>
                      <a:gd name="T33" fmla="*/ 36650 h 33"/>
                      <a:gd name="T34" fmla="*/ 210 w 293"/>
                      <a:gd name="T35" fmla="*/ 39681 h 33"/>
                      <a:gd name="T36" fmla="*/ 202 w 293"/>
                      <a:gd name="T37" fmla="*/ 45060 h 33"/>
                      <a:gd name="T38" fmla="*/ 193 w 293"/>
                      <a:gd name="T39" fmla="*/ 47977 h 33"/>
                      <a:gd name="T40" fmla="*/ 178 w 293"/>
                      <a:gd name="T41" fmla="*/ 50739 h 33"/>
                      <a:gd name="T42" fmla="*/ 165 w 293"/>
                      <a:gd name="T43" fmla="*/ 54671 h 33"/>
                      <a:gd name="T44" fmla="*/ 149 w 293"/>
                      <a:gd name="T45" fmla="*/ 54976 h 33"/>
                      <a:gd name="T46" fmla="*/ 138 w 293"/>
                      <a:gd name="T47" fmla="*/ 54976 h 33"/>
                      <a:gd name="T48" fmla="*/ 117 w 293"/>
                      <a:gd name="T49" fmla="*/ 54976 h 33"/>
                      <a:gd name="T50" fmla="*/ 101 w 293"/>
                      <a:gd name="T51" fmla="*/ 54671 h 33"/>
                      <a:gd name="T52" fmla="*/ 84 w 293"/>
                      <a:gd name="T53" fmla="*/ 47977 h 33"/>
                      <a:gd name="T54" fmla="*/ 0 w 293"/>
                      <a:gd name="T55" fmla="*/ 27861 h 33"/>
                      <a:gd name="T56" fmla="*/ 0 w 293"/>
                      <a:gd name="T57" fmla="*/ 27861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49" name="Line 413">
                  <a:extLst>
                    <a:ext uri="{FF2B5EF4-FFF2-40B4-BE49-F238E27FC236}">
                      <a16:creationId xmlns:a16="http://schemas.microsoft.com/office/drawing/2014/main" id="{0FDD9D3A-6F82-4B91-A8A8-424F28BCE3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46" name="AutoShape 414">
                <a:extLst>
                  <a:ext uri="{FF2B5EF4-FFF2-40B4-BE49-F238E27FC236}">
                    <a16:creationId xmlns:a16="http://schemas.microsoft.com/office/drawing/2014/main" id="{D33C4A35-55F9-44C2-935E-A87D60015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47" name="Line 415">
                <a:extLst>
                  <a:ext uri="{FF2B5EF4-FFF2-40B4-BE49-F238E27FC236}">
                    <a16:creationId xmlns:a16="http://schemas.microsoft.com/office/drawing/2014/main" id="{AB0665BC-E17F-4870-827F-DC6171E45A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58" name="Group 528">
            <a:extLst>
              <a:ext uri="{FF2B5EF4-FFF2-40B4-BE49-F238E27FC236}">
                <a16:creationId xmlns:a16="http://schemas.microsoft.com/office/drawing/2014/main" id="{C1973E21-45E9-4B43-8B9A-F84DF0ED1465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3269385" y="4048370"/>
            <a:ext cx="311150" cy="490538"/>
            <a:chOff x="2820" y="264"/>
            <a:chExt cx="420" cy="1452"/>
          </a:xfrm>
        </p:grpSpPr>
        <p:sp>
          <p:nvSpPr>
            <p:cNvPr id="259" name="Line 529">
              <a:extLst>
                <a:ext uri="{FF2B5EF4-FFF2-40B4-BE49-F238E27FC236}">
                  <a16:creationId xmlns:a16="http://schemas.microsoft.com/office/drawing/2014/main" id="{88B85961-C440-4FB0-990A-DE9A491B0E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60" name="Group 530">
              <a:extLst>
                <a:ext uri="{FF2B5EF4-FFF2-40B4-BE49-F238E27FC236}">
                  <a16:creationId xmlns:a16="http://schemas.microsoft.com/office/drawing/2014/main" id="{893C649D-6F9D-4CF2-B2A0-106A695F02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61" name="Group 531">
                <a:extLst>
                  <a:ext uri="{FF2B5EF4-FFF2-40B4-BE49-F238E27FC236}">
                    <a16:creationId xmlns:a16="http://schemas.microsoft.com/office/drawing/2014/main" id="{C199EC8F-FF85-45FE-8530-D0E0B9E030F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64" name="Group 532">
                  <a:extLst>
                    <a:ext uri="{FF2B5EF4-FFF2-40B4-BE49-F238E27FC236}">
                      <a16:creationId xmlns:a16="http://schemas.microsoft.com/office/drawing/2014/main" id="{B84BB675-2DD4-4F9B-BE66-0023328331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66" name="Group 533">
                    <a:extLst>
                      <a:ext uri="{FF2B5EF4-FFF2-40B4-BE49-F238E27FC236}">
                        <a16:creationId xmlns:a16="http://schemas.microsoft.com/office/drawing/2014/main" id="{AC3AD39B-AA87-4E24-87BC-05CE0AB45D9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69" name="Freeform 534">
                      <a:extLst>
                        <a:ext uri="{FF2B5EF4-FFF2-40B4-BE49-F238E27FC236}">
                          <a16:creationId xmlns:a16="http://schemas.microsoft.com/office/drawing/2014/main" id="{9B855FE1-8F84-443D-85A5-94A26930430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1316563413 w 1153"/>
                        <a:gd name="T37" fmla="*/ 2147483646 h 204"/>
                        <a:gd name="T38" fmla="*/ 977788971 w 1153"/>
                        <a:gd name="T39" fmla="*/ 2147483646 h 204"/>
                        <a:gd name="T40" fmla="*/ 110823374 w 1153"/>
                        <a:gd name="T41" fmla="*/ 2147483646 h 204"/>
                        <a:gd name="T42" fmla="*/ 58291092 w 1153"/>
                        <a:gd name="T43" fmla="*/ 2147483646 h 204"/>
                        <a:gd name="T44" fmla="*/ 27454914 w 1153"/>
                        <a:gd name="T45" fmla="*/ 2147483646 h 204"/>
                        <a:gd name="T46" fmla="*/ 0 w 1153"/>
                        <a:gd name="T47" fmla="*/ 2147483646 h 204"/>
                        <a:gd name="T48" fmla="*/ 104729546 w 1153"/>
                        <a:gd name="T49" fmla="*/ 2147483646 h 204"/>
                        <a:gd name="T50" fmla="*/ 132107322 w 1153"/>
                        <a:gd name="T51" fmla="*/ 1061739313 h 204"/>
                        <a:gd name="T52" fmla="*/ 565031642 w 1153"/>
                        <a:gd name="T53" fmla="*/ 1061739313 h 204"/>
                        <a:gd name="T54" fmla="*/ 740945113 w 1153"/>
                        <a:gd name="T55" fmla="*/ 2147483646 h 204"/>
                        <a:gd name="T56" fmla="*/ 910808931 w 1153"/>
                        <a:gd name="T57" fmla="*/ 2147483646 h 204"/>
                        <a:gd name="T58" fmla="*/ 1597885220 w 1153"/>
                        <a:gd name="T59" fmla="*/ 2147483646 h 204"/>
                        <a:gd name="T60" fmla="*/ 1708512776 w 1153"/>
                        <a:gd name="T61" fmla="*/ 2147483646 h 204"/>
                        <a:gd name="T62" fmla="*/ 1884463408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70" name="Freeform 535">
                      <a:extLst>
                        <a:ext uri="{FF2B5EF4-FFF2-40B4-BE49-F238E27FC236}">
                          <a16:creationId xmlns:a16="http://schemas.microsoft.com/office/drawing/2014/main" id="{E82A88DE-30A6-4E6A-B867-D0DCFF12394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197734149 w 247"/>
                        <a:gd name="T3" fmla="*/ 2147483646 h 69"/>
                        <a:gd name="T4" fmla="*/ 706262142 w 247"/>
                        <a:gd name="T5" fmla="*/ 2147483646 h 69"/>
                        <a:gd name="T6" fmla="*/ 1936195045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1455939505 h 69"/>
                        <a:gd name="T20" fmla="*/ 1936195045 w 247"/>
                        <a:gd name="T21" fmla="*/ 507823836 h 69"/>
                        <a:gd name="T22" fmla="*/ 1714601666 w 247"/>
                        <a:gd name="T23" fmla="*/ 0 h 69"/>
                        <a:gd name="T24" fmla="*/ 1450466023 w 247"/>
                        <a:gd name="T25" fmla="*/ 507823836 h 69"/>
                        <a:gd name="T26" fmla="*/ 1162076347 w 247"/>
                        <a:gd name="T27" fmla="*/ 1273239473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67" name="Freeform 536">
                    <a:extLst>
                      <a:ext uri="{FF2B5EF4-FFF2-40B4-BE49-F238E27FC236}">
                        <a16:creationId xmlns:a16="http://schemas.microsoft.com/office/drawing/2014/main" id="{399F794C-CC29-41D1-9C36-C337B18182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68" name="Freeform 537">
                    <a:extLst>
                      <a:ext uri="{FF2B5EF4-FFF2-40B4-BE49-F238E27FC236}">
                        <a16:creationId xmlns:a16="http://schemas.microsoft.com/office/drawing/2014/main" id="{4FC56C31-9329-49B7-AE24-569F5DF24C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27861 h 33"/>
                      <a:gd name="T2" fmla="*/ 0 w 293"/>
                      <a:gd name="T3" fmla="*/ 27102 h 33"/>
                      <a:gd name="T4" fmla="*/ 84 w 293"/>
                      <a:gd name="T5" fmla="*/ 7689 h 33"/>
                      <a:gd name="T6" fmla="*/ 101 w 293"/>
                      <a:gd name="T7" fmla="*/ 3791 h 33"/>
                      <a:gd name="T8" fmla="*/ 117 w 293"/>
                      <a:gd name="T9" fmla="*/ 3791 h 33"/>
                      <a:gd name="T10" fmla="*/ 137 w 293"/>
                      <a:gd name="T11" fmla="*/ 0 h 33"/>
                      <a:gd name="T12" fmla="*/ 149 w 293"/>
                      <a:gd name="T13" fmla="*/ 0 h 33"/>
                      <a:gd name="T14" fmla="*/ 165 w 293"/>
                      <a:gd name="T15" fmla="*/ 3791 h 33"/>
                      <a:gd name="T16" fmla="*/ 178 w 293"/>
                      <a:gd name="T17" fmla="*/ 5399 h 33"/>
                      <a:gd name="T18" fmla="*/ 193 w 293"/>
                      <a:gd name="T19" fmla="*/ 7689 h 33"/>
                      <a:gd name="T20" fmla="*/ 202 w 293"/>
                      <a:gd name="T21" fmla="*/ 11427 h 33"/>
                      <a:gd name="T22" fmla="*/ 210 w 293"/>
                      <a:gd name="T23" fmla="*/ 15597 h 33"/>
                      <a:gd name="T24" fmla="*/ 216 w 293"/>
                      <a:gd name="T25" fmla="*/ 19562 h 33"/>
                      <a:gd name="T26" fmla="*/ 219 w 293"/>
                      <a:gd name="T27" fmla="*/ 23180 h 33"/>
                      <a:gd name="T28" fmla="*/ 220 w 293"/>
                      <a:gd name="T29" fmla="*/ 27861 h 33"/>
                      <a:gd name="T30" fmla="*/ 219 w 293"/>
                      <a:gd name="T31" fmla="*/ 31638 h 33"/>
                      <a:gd name="T32" fmla="*/ 216 w 293"/>
                      <a:gd name="T33" fmla="*/ 36650 h 33"/>
                      <a:gd name="T34" fmla="*/ 210 w 293"/>
                      <a:gd name="T35" fmla="*/ 39681 h 33"/>
                      <a:gd name="T36" fmla="*/ 202 w 293"/>
                      <a:gd name="T37" fmla="*/ 45060 h 33"/>
                      <a:gd name="T38" fmla="*/ 193 w 293"/>
                      <a:gd name="T39" fmla="*/ 47977 h 33"/>
                      <a:gd name="T40" fmla="*/ 178 w 293"/>
                      <a:gd name="T41" fmla="*/ 50739 h 33"/>
                      <a:gd name="T42" fmla="*/ 165 w 293"/>
                      <a:gd name="T43" fmla="*/ 54671 h 33"/>
                      <a:gd name="T44" fmla="*/ 149 w 293"/>
                      <a:gd name="T45" fmla="*/ 54976 h 33"/>
                      <a:gd name="T46" fmla="*/ 138 w 293"/>
                      <a:gd name="T47" fmla="*/ 54976 h 33"/>
                      <a:gd name="T48" fmla="*/ 117 w 293"/>
                      <a:gd name="T49" fmla="*/ 54976 h 33"/>
                      <a:gd name="T50" fmla="*/ 101 w 293"/>
                      <a:gd name="T51" fmla="*/ 54671 h 33"/>
                      <a:gd name="T52" fmla="*/ 84 w 293"/>
                      <a:gd name="T53" fmla="*/ 47977 h 33"/>
                      <a:gd name="T54" fmla="*/ 0 w 293"/>
                      <a:gd name="T55" fmla="*/ 27861 h 33"/>
                      <a:gd name="T56" fmla="*/ 0 w 293"/>
                      <a:gd name="T57" fmla="*/ 27861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65" name="Line 538">
                  <a:extLst>
                    <a:ext uri="{FF2B5EF4-FFF2-40B4-BE49-F238E27FC236}">
                      <a16:creationId xmlns:a16="http://schemas.microsoft.com/office/drawing/2014/main" id="{9289D56A-F53B-424E-B57C-E57494A3E2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62" name="AutoShape 539">
                <a:extLst>
                  <a:ext uri="{FF2B5EF4-FFF2-40B4-BE49-F238E27FC236}">
                    <a16:creationId xmlns:a16="http://schemas.microsoft.com/office/drawing/2014/main" id="{714792E3-80F6-4880-958C-9A9D33D259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63" name="Line 540">
                <a:extLst>
                  <a:ext uri="{FF2B5EF4-FFF2-40B4-BE49-F238E27FC236}">
                    <a16:creationId xmlns:a16="http://schemas.microsoft.com/office/drawing/2014/main" id="{D0236198-73CB-4C11-9BFF-33A27302EF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71" name="Group 541">
            <a:extLst>
              <a:ext uri="{FF2B5EF4-FFF2-40B4-BE49-F238E27FC236}">
                <a16:creationId xmlns:a16="http://schemas.microsoft.com/office/drawing/2014/main" id="{6E5DA564-2531-46BD-AC72-6D27CD365EE8}"/>
              </a:ext>
            </a:extLst>
          </p:cNvPr>
          <p:cNvGrpSpPr>
            <a:grpSpLocks/>
          </p:cNvGrpSpPr>
          <p:nvPr/>
        </p:nvGrpSpPr>
        <p:grpSpPr bwMode="auto">
          <a:xfrm rot="18829803" flipH="1" flipV="1">
            <a:off x="3706982" y="3077241"/>
            <a:ext cx="311150" cy="490537"/>
            <a:chOff x="2820" y="264"/>
            <a:chExt cx="420" cy="1452"/>
          </a:xfrm>
        </p:grpSpPr>
        <p:sp>
          <p:nvSpPr>
            <p:cNvPr id="272" name="Line 542">
              <a:extLst>
                <a:ext uri="{FF2B5EF4-FFF2-40B4-BE49-F238E27FC236}">
                  <a16:creationId xmlns:a16="http://schemas.microsoft.com/office/drawing/2014/main" id="{B3D730F9-D8D3-42E6-8C34-9A7A8DE866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73" name="Group 543">
              <a:extLst>
                <a:ext uri="{FF2B5EF4-FFF2-40B4-BE49-F238E27FC236}">
                  <a16:creationId xmlns:a16="http://schemas.microsoft.com/office/drawing/2014/main" id="{0F8E8B33-B0E2-4731-9099-0E230A8DF5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74" name="Group 544">
                <a:extLst>
                  <a:ext uri="{FF2B5EF4-FFF2-40B4-BE49-F238E27FC236}">
                    <a16:creationId xmlns:a16="http://schemas.microsoft.com/office/drawing/2014/main" id="{711F379A-AE46-4292-9772-BA6326C0A9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77" name="Group 545">
                  <a:extLst>
                    <a:ext uri="{FF2B5EF4-FFF2-40B4-BE49-F238E27FC236}">
                      <a16:creationId xmlns:a16="http://schemas.microsoft.com/office/drawing/2014/main" id="{994535EE-96CC-4481-979D-208EC7EC9D5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79" name="Group 546">
                    <a:extLst>
                      <a:ext uri="{FF2B5EF4-FFF2-40B4-BE49-F238E27FC236}">
                        <a16:creationId xmlns:a16="http://schemas.microsoft.com/office/drawing/2014/main" id="{F0B39B1E-54B9-4FF1-80B1-8D78F70B640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82" name="Freeform 547">
                      <a:extLst>
                        <a:ext uri="{FF2B5EF4-FFF2-40B4-BE49-F238E27FC236}">
                          <a16:creationId xmlns:a16="http://schemas.microsoft.com/office/drawing/2014/main" id="{3B8082F7-A675-479F-90F8-2A8090BC1AF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1316563413 w 1153"/>
                        <a:gd name="T37" fmla="*/ 2147483646 h 204"/>
                        <a:gd name="T38" fmla="*/ 977788971 w 1153"/>
                        <a:gd name="T39" fmla="*/ 2147483646 h 204"/>
                        <a:gd name="T40" fmla="*/ 110823374 w 1153"/>
                        <a:gd name="T41" fmla="*/ 2147483646 h 204"/>
                        <a:gd name="T42" fmla="*/ 58291092 w 1153"/>
                        <a:gd name="T43" fmla="*/ 2147483646 h 204"/>
                        <a:gd name="T44" fmla="*/ 27454914 w 1153"/>
                        <a:gd name="T45" fmla="*/ 2147483646 h 204"/>
                        <a:gd name="T46" fmla="*/ 0 w 1153"/>
                        <a:gd name="T47" fmla="*/ 2147483646 h 204"/>
                        <a:gd name="T48" fmla="*/ 104729546 w 1153"/>
                        <a:gd name="T49" fmla="*/ 2147483646 h 204"/>
                        <a:gd name="T50" fmla="*/ 132107322 w 1153"/>
                        <a:gd name="T51" fmla="*/ 1061739313 h 204"/>
                        <a:gd name="T52" fmla="*/ 565031642 w 1153"/>
                        <a:gd name="T53" fmla="*/ 1061739313 h 204"/>
                        <a:gd name="T54" fmla="*/ 740945113 w 1153"/>
                        <a:gd name="T55" fmla="*/ 2147483646 h 204"/>
                        <a:gd name="T56" fmla="*/ 910808931 w 1153"/>
                        <a:gd name="T57" fmla="*/ 2147483646 h 204"/>
                        <a:gd name="T58" fmla="*/ 1597885220 w 1153"/>
                        <a:gd name="T59" fmla="*/ 2147483646 h 204"/>
                        <a:gd name="T60" fmla="*/ 1708512776 w 1153"/>
                        <a:gd name="T61" fmla="*/ 2147483646 h 204"/>
                        <a:gd name="T62" fmla="*/ 1884463408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83" name="Freeform 548">
                      <a:extLst>
                        <a:ext uri="{FF2B5EF4-FFF2-40B4-BE49-F238E27FC236}">
                          <a16:creationId xmlns:a16="http://schemas.microsoft.com/office/drawing/2014/main" id="{7CF6B043-8792-4D21-A4DE-2065A149B93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197734149 w 247"/>
                        <a:gd name="T3" fmla="*/ 2147483646 h 69"/>
                        <a:gd name="T4" fmla="*/ 706262142 w 247"/>
                        <a:gd name="T5" fmla="*/ 2147483646 h 69"/>
                        <a:gd name="T6" fmla="*/ 1936195045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1455939505 h 69"/>
                        <a:gd name="T20" fmla="*/ 1936195045 w 247"/>
                        <a:gd name="T21" fmla="*/ 507823836 h 69"/>
                        <a:gd name="T22" fmla="*/ 1714601666 w 247"/>
                        <a:gd name="T23" fmla="*/ 0 h 69"/>
                        <a:gd name="T24" fmla="*/ 1450466023 w 247"/>
                        <a:gd name="T25" fmla="*/ 507823836 h 69"/>
                        <a:gd name="T26" fmla="*/ 1162076347 w 247"/>
                        <a:gd name="T27" fmla="*/ 1273239473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80" name="Freeform 549">
                    <a:extLst>
                      <a:ext uri="{FF2B5EF4-FFF2-40B4-BE49-F238E27FC236}">
                        <a16:creationId xmlns:a16="http://schemas.microsoft.com/office/drawing/2014/main" id="{056BABC4-280B-4DAA-A60F-925BC47159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81" name="Freeform 550">
                    <a:extLst>
                      <a:ext uri="{FF2B5EF4-FFF2-40B4-BE49-F238E27FC236}">
                        <a16:creationId xmlns:a16="http://schemas.microsoft.com/office/drawing/2014/main" id="{7C9A50B4-97A9-40A4-A894-FC07A72DBD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27861 h 33"/>
                      <a:gd name="T2" fmla="*/ 0 w 293"/>
                      <a:gd name="T3" fmla="*/ 27102 h 33"/>
                      <a:gd name="T4" fmla="*/ 84 w 293"/>
                      <a:gd name="T5" fmla="*/ 7689 h 33"/>
                      <a:gd name="T6" fmla="*/ 101 w 293"/>
                      <a:gd name="T7" fmla="*/ 3791 h 33"/>
                      <a:gd name="T8" fmla="*/ 117 w 293"/>
                      <a:gd name="T9" fmla="*/ 3791 h 33"/>
                      <a:gd name="T10" fmla="*/ 137 w 293"/>
                      <a:gd name="T11" fmla="*/ 0 h 33"/>
                      <a:gd name="T12" fmla="*/ 149 w 293"/>
                      <a:gd name="T13" fmla="*/ 0 h 33"/>
                      <a:gd name="T14" fmla="*/ 165 w 293"/>
                      <a:gd name="T15" fmla="*/ 3791 h 33"/>
                      <a:gd name="T16" fmla="*/ 178 w 293"/>
                      <a:gd name="T17" fmla="*/ 5399 h 33"/>
                      <a:gd name="T18" fmla="*/ 193 w 293"/>
                      <a:gd name="T19" fmla="*/ 7689 h 33"/>
                      <a:gd name="T20" fmla="*/ 202 w 293"/>
                      <a:gd name="T21" fmla="*/ 11427 h 33"/>
                      <a:gd name="T22" fmla="*/ 210 w 293"/>
                      <a:gd name="T23" fmla="*/ 15597 h 33"/>
                      <a:gd name="T24" fmla="*/ 216 w 293"/>
                      <a:gd name="T25" fmla="*/ 19562 h 33"/>
                      <a:gd name="T26" fmla="*/ 219 w 293"/>
                      <a:gd name="T27" fmla="*/ 23180 h 33"/>
                      <a:gd name="T28" fmla="*/ 220 w 293"/>
                      <a:gd name="T29" fmla="*/ 27861 h 33"/>
                      <a:gd name="T30" fmla="*/ 219 w 293"/>
                      <a:gd name="T31" fmla="*/ 31638 h 33"/>
                      <a:gd name="T32" fmla="*/ 216 w 293"/>
                      <a:gd name="T33" fmla="*/ 36650 h 33"/>
                      <a:gd name="T34" fmla="*/ 210 w 293"/>
                      <a:gd name="T35" fmla="*/ 39681 h 33"/>
                      <a:gd name="T36" fmla="*/ 202 w 293"/>
                      <a:gd name="T37" fmla="*/ 45060 h 33"/>
                      <a:gd name="T38" fmla="*/ 193 w 293"/>
                      <a:gd name="T39" fmla="*/ 47977 h 33"/>
                      <a:gd name="T40" fmla="*/ 178 w 293"/>
                      <a:gd name="T41" fmla="*/ 50739 h 33"/>
                      <a:gd name="T42" fmla="*/ 165 w 293"/>
                      <a:gd name="T43" fmla="*/ 54671 h 33"/>
                      <a:gd name="T44" fmla="*/ 149 w 293"/>
                      <a:gd name="T45" fmla="*/ 54976 h 33"/>
                      <a:gd name="T46" fmla="*/ 138 w 293"/>
                      <a:gd name="T47" fmla="*/ 54976 h 33"/>
                      <a:gd name="T48" fmla="*/ 117 w 293"/>
                      <a:gd name="T49" fmla="*/ 54976 h 33"/>
                      <a:gd name="T50" fmla="*/ 101 w 293"/>
                      <a:gd name="T51" fmla="*/ 54671 h 33"/>
                      <a:gd name="T52" fmla="*/ 84 w 293"/>
                      <a:gd name="T53" fmla="*/ 47977 h 33"/>
                      <a:gd name="T54" fmla="*/ 0 w 293"/>
                      <a:gd name="T55" fmla="*/ 27861 h 33"/>
                      <a:gd name="T56" fmla="*/ 0 w 293"/>
                      <a:gd name="T57" fmla="*/ 27861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78" name="Line 551">
                  <a:extLst>
                    <a:ext uri="{FF2B5EF4-FFF2-40B4-BE49-F238E27FC236}">
                      <a16:creationId xmlns:a16="http://schemas.microsoft.com/office/drawing/2014/main" id="{A0020490-8907-4CFF-A9EA-DB1AC7F28B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75" name="AutoShape 552">
                <a:extLst>
                  <a:ext uri="{FF2B5EF4-FFF2-40B4-BE49-F238E27FC236}">
                    <a16:creationId xmlns:a16="http://schemas.microsoft.com/office/drawing/2014/main" id="{495C2F10-406D-4702-A95E-E04566E8C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76" name="Line 553">
                <a:extLst>
                  <a:ext uri="{FF2B5EF4-FFF2-40B4-BE49-F238E27FC236}">
                    <a16:creationId xmlns:a16="http://schemas.microsoft.com/office/drawing/2014/main" id="{6B7F602F-EFF8-4427-BBA4-567F756EC8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97" name="Group 567">
            <a:extLst>
              <a:ext uri="{FF2B5EF4-FFF2-40B4-BE49-F238E27FC236}">
                <a16:creationId xmlns:a16="http://schemas.microsoft.com/office/drawing/2014/main" id="{5BE1517A-3A0B-40E3-8565-EAB91DA1F578}"/>
              </a:ext>
            </a:extLst>
          </p:cNvPr>
          <p:cNvGrpSpPr>
            <a:grpSpLocks/>
          </p:cNvGrpSpPr>
          <p:nvPr/>
        </p:nvGrpSpPr>
        <p:grpSpPr bwMode="auto">
          <a:xfrm rot="10800000" flipH="1" flipV="1">
            <a:off x="1454150" y="2748056"/>
            <a:ext cx="311150" cy="490537"/>
            <a:chOff x="2820" y="264"/>
            <a:chExt cx="420" cy="1452"/>
          </a:xfrm>
        </p:grpSpPr>
        <p:sp>
          <p:nvSpPr>
            <p:cNvPr id="298" name="Line 568">
              <a:extLst>
                <a:ext uri="{FF2B5EF4-FFF2-40B4-BE49-F238E27FC236}">
                  <a16:creationId xmlns:a16="http://schemas.microsoft.com/office/drawing/2014/main" id="{C6F12BE7-A2F8-4E3D-8326-7CA7DD76F8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99" name="Group 569">
              <a:extLst>
                <a:ext uri="{FF2B5EF4-FFF2-40B4-BE49-F238E27FC236}">
                  <a16:creationId xmlns:a16="http://schemas.microsoft.com/office/drawing/2014/main" id="{F39D6DCA-C7E9-4C85-ACC7-BCE3F196CB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300" name="Group 570">
                <a:extLst>
                  <a:ext uri="{FF2B5EF4-FFF2-40B4-BE49-F238E27FC236}">
                    <a16:creationId xmlns:a16="http://schemas.microsoft.com/office/drawing/2014/main" id="{D2D575E4-32D5-48D9-B14E-3D12DF49A2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303" name="Group 571">
                  <a:extLst>
                    <a:ext uri="{FF2B5EF4-FFF2-40B4-BE49-F238E27FC236}">
                      <a16:creationId xmlns:a16="http://schemas.microsoft.com/office/drawing/2014/main" id="{BB722B05-2E3A-4FBA-9374-0FAFD90D685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305" name="Group 572">
                    <a:extLst>
                      <a:ext uri="{FF2B5EF4-FFF2-40B4-BE49-F238E27FC236}">
                        <a16:creationId xmlns:a16="http://schemas.microsoft.com/office/drawing/2014/main" id="{BC9ADF95-CE19-422B-A4A2-264C82BCE4F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308" name="Freeform 573">
                      <a:extLst>
                        <a:ext uri="{FF2B5EF4-FFF2-40B4-BE49-F238E27FC236}">
                          <a16:creationId xmlns:a16="http://schemas.microsoft.com/office/drawing/2014/main" id="{5BEB291A-8A29-4C96-9E48-50F4C908FB7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1316563413 w 1153"/>
                        <a:gd name="T37" fmla="*/ 2147483646 h 204"/>
                        <a:gd name="T38" fmla="*/ 977788971 w 1153"/>
                        <a:gd name="T39" fmla="*/ 2147483646 h 204"/>
                        <a:gd name="T40" fmla="*/ 110823374 w 1153"/>
                        <a:gd name="T41" fmla="*/ 2147483646 h 204"/>
                        <a:gd name="T42" fmla="*/ 58291092 w 1153"/>
                        <a:gd name="T43" fmla="*/ 2147483646 h 204"/>
                        <a:gd name="T44" fmla="*/ 27454914 w 1153"/>
                        <a:gd name="T45" fmla="*/ 2147483646 h 204"/>
                        <a:gd name="T46" fmla="*/ 0 w 1153"/>
                        <a:gd name="T47" fmla="*/ 2147483646 h 204"/>
                        <a:gd name="T48" fmla="*/ 104729546 w 1153"/>
                        <a:gd name="T49" fmla="*/ 2147483646 h 204"/>
                        <a:gd name="T50" fmla="*/ 132107322 w 1153"/>
                        <a:gd name="T51" fmla="*/ 1061739313 h 204"/>
                        <a:gd name="T52" fmla="*/ 565031642 w 1153"/>
                        <a:gd name="T53" fmla="*/ 1061739313 h 204"/>
                        <a:gd name="T54" fmla="*/ 740945113 w 1153"/>
                        <a:gd name="T55" fmla="*/ 2147483646 h 204"/>
                        <a:gd name="T56" fmla="*/ 910808931 w 1153"/>
                        <a:gd name="T57" fmla="*/ 2147483646 h 204"/>
                        <a:gd name="T58" fmla="*/ 1597885220 w 1153"/>
                        <a:gd name="T59" fmla="*/ 2147483646 h 204"/>
                        <a:gd name="T60" fmla="*/ 1708512776 w 1153"/>
                        <a:gd name="T61" fmla="*/ 2147483646 h 204"/>
                        <a:gd name="T62" fmla="*/ 1884463408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09" name="Freeform 574">
                      <a:extLst>
                        <a:ext uri="{FF2B5EF4-FFF2-40B4-BE49-F238E27FC236}">
                          <a16:creationId xmlns:a16="http://schemas.microsoft.com/office/drawing/2014/main" id="{745CD35B-39A8-4EFA-A938-8954D6DB25A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197734149 w 247"/>
                        <a:gd name="T3" fmla="*/ 2147483646 h 69"/>
                        <a:gd name="T4" fmla="*/ 706262142 w 247"/>
                        <a:gd name="T5" fmla="*/ 2147483646 h 69"/>
                        <a:gd name="T6" fmla="*/ 1936195045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1455939505 h 69"/>
                        <a:gd name="T20" fmla="*/ 1936195045 w 247"/>
                        <a:gd name="T21" fmla="*/ 507823836 h 69"/>
                        <a:gd name="T22" fmla="*/ 1714601666 w 247"/>
                        <a:gd name="T23" fmla="*/ 0 h 69"/>
                        <a:gd name="T24" fmla="*/ 1450466023 w 247"/>
                        <a:gd name="T25" fmla="*/ 507823836 h 69"/>
                        <a:gd name="T26" fmla="*/ 1162076347 w 247"/>
                        <a:gd name="T27" fmla="*/ 1273239473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306" name="Freeform 575">
                    <a:extLst>
                      <a:ext uri="{FF2B5EF4-FFF2-40B4-BE49-F238E27FC236}">
                        <a16:creationId xmlns:a16="http://schemas.microsoft.com/office/drawing/2014/main" id="{66A92799-46A3-4526-8260-49FBFB20CC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07" name="Freeform 576">
                    <a:extLst>
                      <a:ext uri="{FF2B5EF4-FFF2-40B4-BE49-F238E27FC236}">
                        <a16:creationId xmlns:a16="http://schemas.microsoft.com/office/drawing/2014/main" id="{67A54C37-D0DE-407F-9491-8BD455B30B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27861 h 33"/>
                      <a:gd name="T2" fmla="*/ 0 w 293"/>
                      <a:gd name="T3" fmla="*/ 27102 h 33"/>
                      <a:gd name="T4" fmla="*/ 84 w 293"/>
                      <a:gd name="T5" fmla="*/ 7689 h 33"/>
                      <a:gd name="T6" fmla="*/ 101 w 293"/>
                      <a:gd name="T7" fmla="*/ 3791 h 33"/>
                      <a:gd name="T8" fmla="*/ 117 w 293"/>
                      <a:gd name="T9" fmla="*/ 3791 h 33"/>
                      <a:gd name="T10" fmla="*/ 137 w 293"/>
                      <a:gd name="T11" fmla="*/ 0 h 33"/>
                      <a:gd name="T12" fmla="*/ 149 w 293"/>
                      <a:gd name="T13" fmla="*/ 0 h 33"/>
                      <a:gd name="T14" fmla="*/ 165 w 293"/>
                      <a:gd name="T15" fmla="*/ 3791 h 33"/>
                      <a:gd name="T16" fmla="*/ 178 w 293"/>
                      <a:gd name="T17" fmla="*/ 5399 h 33"/>
                      <a:gd name="T18" fmla="*/ 193 w 293"/>
                      <a:gd name="T19" fmla="*/ 7689 h 33"/>
                      <a:gd name="T20" fmla="*/ 202 w 293"/>
                      <a:gd name="T21" fmla="*/ 11427 h 33"/>
                      <a:gd name="T22" fmla="*/ 210 w 293"/>
                      <a:gd name="T23" fmla="*/ 15597 h 33"/>
                      <a:gd name="T24" fmla="*/ 216 w 293"/>
                      <a:gd name="T25" fmla="*/ 19562 h 33"/>
                      <a:gd name="T26" fmla="*/ 219 w 293"/>
                      <a:gd name="T27" fmla="*/ 23180 h 33"/>
                      <a:gd name="T28" fmla="*/ 220 w 293"/>
                      <a:gd name="T29" fmla="*/ 27861 h 33"/>
                      <a:gd name="T30" fmla="*/ 219 w 293"/>
                      <a:gd name="T31" fmla="*/ 31638 h 33"/>
                      <a:gd name="T32" fmla="*/ 216 w 293"/>
                      <a:gd name="T33" fmla="*/ 36650 h 33"/>
                      <a:gd name="T34" fmla="*/ 210 w 293"/>
                      <a:gd name="T35" fmla="*/ 39681 h 33"/>
                      <a:gd name="T36" fmla="*/ 202 w 293"/>
                      <a:gd name="T37" fmla="*/ 45060 h 33"/>
                      <a:gd name="T38" fmla="*/ 193 w 293"/>
                      <a:gd name="T39" fmla="*/ 47977 h 33"/>
                      <a:gd name="T40" fmla="*/ 178 w 293"/>
                      <a:gd name="T41" fmla="*/ 50739 h 33"/>
                      <a:gd name="T42" fmla="*/ 165 w 293"/>
                      <a:gd name="T43" fmla="*/ 54671 h 33"/>
                      <a:gd name="T44" fmla="*/ 149 w 293"/>
                      <a:gd name="T45" fmla="*/ 54976 h 33"/>
                      <a:gd name="T46" fmla="*/ 138 w 293"/>
                      <a:gd name="T47" fmla="*/ 54976 h 33"/>
                      <a:gd name="T48" fmla="*/ 117 w 293"/>
                      <a:gd name="T49" fmla="*/ 54976 h 33"/>
                      <a:gd name="T50" fmla="*/ 101 w 293"/>
                      <a:gd name="T51" fmla="*/ 54671 h 33"/>
                      <a:gd name="T52" fmla="*/ 84 w 293"/>
                      <a:gd name="T53" fmla="*/ 47977 h 33"/>
                      <a:gd name="T54" fmla="*/ 0 w 293"/>
                      <a:gd name="T55" fmla="*/ 27861 h 33"/>
                      <a:gd name="T56" fmla="*/ 0 w 293"/>
                      <a:gd name="T57" fmla="*/ 27861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04" name="Line 577">
                  <a:extLst>
                    <a:ext uri="{FF2B5EF4-FFF2-40B4-BE49-F238E27FC236}">
                      <a16:creationId xmlns:a16="http://schemas.microsoft.com/office/drawing/2014/main" id="{5B287D4C-975B-43E8-BEC6-DA7DFEB8B7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301" name="AutoShape 578">
                <a:extLst>
                  <a:ext uri="{FF2B5EF4-FFF2-40B4-BE49-F238E27FC236}">
                    <a16:creationId xmlns:a16="http://schemas.microsoft.com/office/drawing/2014/main" id="{A5D38585-08FE-4C9B-A0FF-EFF47EB76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302" name="Line 579">
                <a:extLst>
                  <a:ext uri="{FF2B5EF4-FFF2-40B4-BE49-F238E27FC236}">
                    <a16:creationId xmlns:a16="http://schemas.microsoft.com/office/drawing/2014/main" id="{A87D3169-BB31-41F3-BF0C-E3E076A20C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323" name="Group 498">
            <a:extLst>
              <a:ext uri="{FF2B5EF4-FFF2-40B4-BE49-F238E27FC236}">
                <a16:creationId xmlns:a16="http://schemas.microsoft.com/office/drawing/2014/main" id="{8716DFFF-970E-46E3-8E8C-A75CDFB07700}"/>
              </a:ext>
            </a:extLst>
          </p:cNvPr>
          <p:cNvGrpSpPr>
            <a:grpSpLocks/>
          </p:cNvGrpSpPr>
          <p:nvPr/>
        </p:nvGrpSpPr>
        <p:grpSpPr bwMode="auto">
          <a:xfrm rot="1336563" flipH="1">
            <a:off x="3327755" y="2898353"/>
            <a:ext cx="797029" cy="427579"/>
            <a:chOff x="4875" y="7237"/>
            <a:chExt cx="4230" cy="1883"/>
          </a:xfrm>
        </p:grpSpPr>
        <p:sp>
          <p:nvSpPr>
            <p:cNvPr id="324" name="Arc 499">
              <a:extLst>
                <a:ext uri="{FF2B5EF4-FFF2-40B4-BE49-F238E27FC236}">
                  <a16:creationId xmlns:a16="http://schemas.microsoft.com/office/drawing/2014/main" id="{983F097D-648E-4E1E-87A7-9BE9BBE22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25" name="AutoShape 500">
              <a:extLst>
                <a:ext uri="{FF2B5EF4-FFF2-40B4-BE49-F238E27FC236}">
                  <a16:creationId xmlns:a16="http://schemas.microsoft.com/office/drawing/2014/main" id="{AC913F8A-95D6-4A64-952C-560B4CF024E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327" name="Group 541">
            <a:extLst>
              <a:ext uri="{FF2B5EF4-FFF2-40B4-BE49-F238E27FC236}">
                <a16:creationId xmlns:a16="http://schemas.microsoft.com/office/drawing/2014/main" id="{929BC85D-773E-4936-BF1F-A8EDA0708E13}"/>
              </a:ext>
            </a:extLst>
          </p:cNvPr>
          <p:cNvGrpSpPr>
            <a:grpSpLocks/>
          </p:cNvGrpSpPr>
          <p:nvPr/>
        </p:nvGrpSpPr>
        <p:grpSpPr bwMode="auto">
          <a:xfrm rot="18829803" flipH="1" flipV="1">
            <a:off x="2660012" y="2093444"/>
            <a:ext cx="311150" cy="490537"/>
            <a:chOff x="2820" y="264"/>
            <a:chExt cx="420" cy="1452"/>
          </a:xfrm>
        </p:grpSpPr>
        <p:sp>
          <p:nvSpPr>
            <p:cNvPr id="328" name="Line 542">
              <a:extLst>
                <a:ext uri="{FF2B5EF4-FFF2-40B4-BE49-F238E27FC236}">
                  <a16:creationId xmlns:a16="http://schemas.microsoft.com/office/drawing/2014/main" id="{06825D6D-9C64-4977-94AB-FACEBCA4EA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329" name="Group 543">
              <a:extLst>
                <a:ext uri="{FF2B5EF4-FFF2-40B4-BE49-F238E27FC236}">
                  <a16:creationId xmlns:a16="http://schemas.microsoft.com/office/drawing/2014/main" id="{354B8CB3-2EDF-4324-AB22-33D3CE6BA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330" name="Group 544">
                <a:extLst>
                  <a:ext uri="{FF2B5EF4-FFF2-40B4-BE49-F238E27FC236}">
                    <a16:creationId xmlns:a16="http://schemas.microsoft.com/office/drawing/2014/main" id="{D624CFC1-5BC0-4F29-A49A-F1DEE3E5A8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333" name="Group 545">
                  <a:extLst>
                    <a:ext uri="{FF2B5EF4-FFF2-40B4-BE49-F238E27FC236}">
                      <a16:creationId xmlns:a16="http://schemas.microsoft.com/office/drawing/2014/main" id="{C60ECD66-DD9D-4FEC-AEEE-AFE13A637EB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335" name="Group 546">
                    <a:extLst>
                      <a:ext uri="{FF2B5EF4-FFF2-40B4-BE49-F238E27FC236}">
                        <a16:creationId xmlns:a16="http://schemas.microsoft.com/office/drawing/2014/main" id="{C661B472-C3A2-49CE-9E76-2BEB6DBEB0A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338" name="Freeform 547">
                      <a:extLst>
                        <a:ext uri="{FF2B5EF4-FFF2-40B4-BE49-F238E27FC236}">
                          <a16:creationId xmlns:a16="http://schemas.microsoft.com/office/drawing/2014/main" id="{693EFBBD-E864-43D9-9AE3-031D6939898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1316563413 w 1153"/>
                        <a:gd name="T37" fmla="*/ 2147483646 h 204"/>
                        <a:gd name="T38" fmla="*/ 977788971 w 1153"/>
                        <a:gd name="T39" fmla="*/ 2147483646 h 204"/>
                        <a:gd name="T40" fmla="*/ 110823374 w 1153"/>
                        <a:gd name="T41" fmla="*/ 2147483646 h 204"/>
                        <a:gd name="T42" fmla="*/ 58291092 w 1153"/>
                        <a:gd name="T43" fmla="*/ 2147483646 h 204"/>
                        <a:gd name="T44" fmla="*/ 27454914 w 1153"/>
                        <a:gd name="T45" fmla="*/ 2147483646 h 204"/>
                        <a:gd name="T46" fmla="*/ 0 w 1153"/>
                        <a:gd name="T47" fmla="*/ 2147483646 h 204"/>
                        <a:gd name="T48" fmla="*/ 104729546 w 1153"/>
                        <a:gd name="T49" fmla="*/ 2147483646 h 204"/>
                        <a:gd name="T50" fmla="*/ 132107322 w 1153"/>
                        <a:gd name="T51" fmla="*/ 1061739313 h 204"/>
                        <a:gd name="T52" fmla="*/ 565031642 w 1153"/>
                        <a:gd name="T53" fmla="*/ 1061739313 h 204"/>
                        <a:gd name="T54" fmla="*/ 740945113 w 1153"/>
                        <a:gd name="T55" fmla="*/ 2147483646 h 204"/>
                        <a:gd name="T56" fmla="*/ 910808931 w 1153"/>
                        <a:gd name="T57" fmla="*/ 2147483646 h 204"/>
                        <a:gd name="T58" fmla="*/ 1597885220 w 1153"/>
                        <a:gd name="T59" fmla="*/ 2147483646 h 204"/>
                        <a:gd name="T60" fmla="*/ 1708512776 w 1153"/>
                        <a:gd name="T61" fmla="*/ 2147483646 h 204"/>
                        <a:gd name="T62" fmla="*/ 1884463408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39" name="Freeform 548">
                      <a:extLst>
                        <a:ext uri="{FF2B5EF4-FFF2-40B4-BE49-F238E27FC236}">
                          <a16:creationId xmlns:a16="http://schemas.microsoft.com/office/drawing/2014/main" id="{F47BD51F-75EB-4946-910B-617204440E0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197734149 w 247"/>
                        <a:gd name="T3" fmla="*/ 2147483646 h 69"/>
                        <a:gd name="T4" fmla="*/ 706262142 w 247"/>
                        <a:gd name="T5" fmla="*/ 2147483646 h 69"/>
                        <a:gd name="T6" fmla="*/ 1936195045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1455939505 h 69"/>
                        <a:gd name="T20" fmla="*/ 1936195045 w 247"/>
                        <a:gd name="T21" fmla="*/ 507823836 h 69"/>
                        <a:gd name="T22" fmla="*/ 1714601666 w 247"/>
                        <a:gd name="T23" fmla="*/ 0 h 69"/>
                        <a:gd name="T24" fmla="*/ 1450466023 w 247"/>
                        <a:gd name="T25" fmla="*/ 507823836 h 69"/>
                        <a:gd name="T26" fmla="*/ 1162076347 w 247"/>
                        <a:gd name="T27" fmla="*/ 1273239473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336" name="Freeform 549">
                    <a:extLst>
                      <a:ext uri="{FF2B5EF4-FFF2-40B4-BE49-F238E27FC236}">
                        <a16:creationId xmlns:a16="http://schemas.microsoft.com/office/drawing/2014/main" id="{ED0D7B1B-5D49-4C89-9CF4-EA11526F51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37" name="Freeform 550">
                    <a:extLst>
                      <a:ext uri="{FF2B5EF4-FFF2-40B4-BE49-F238E27FC236}">
                        <a16:creationId xmlns:a16="http://schemas.microsoft.com/office/drawing/2014/main" id="{15B47C11-8894-4701-8A22-E5E8D314A1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27861 h 33"/>
                      <a:gd name="T2" fmla="*/ 0 w 293"/>
                      <a:gd name="T3" fmla="*/ 27102 h 33"/>
                      <a:gd name="T4" fmla="*/ 84 w 293"/>
                      <a:gd name="T5" fmla="*/ 7689 h 33"/>
                      <a:gd name="T6" fmla="*/ 101 w 293"/>
                      <a:gd name="T7" fmla="*/ 3791 h 33"/>
                      <a:gd name="T8" fmla="*/ 117 w 293"/>
                      <a:gd name="T9" fmla="*/ 3791 h 33"/>
                      <a:gd name="T10" fmla="*/ 137 w 293"/>
                      <a:gd name="T11" fmla="*/ 0 h 33"/>
                      <a:gd name="T12" fmla="*/ 149 w 293"/>
                      <a:gd name="T13" fmla="*/ 0 h 33"/>
                      <a:gd name="T14" fmla="*/ 165 w 293"/>
                      <a:gd name="T15" fmla="*/ 3791 h 33"/>
                      <a:gd name="T16" fmla="*/ 178 w 293"/>
                      <a:gd name="T17" fmla="*/ 5399 h 33"/>
                      <a:gd name="T18" fmla="*/ 193 w 293"/>
                      <a:gd name="T19" fmla="*/ 7689 h 33"/>
                      <a:gd name="T20" fmla="*/ 202 w 293"/>
                      <a:gd name="T21" fmla="*/ 11427 h 33"/>
                      <a:gd name="T22" fmla="*/ 210 w 293"/>
                      <a:gd name="T23" fmla="*/ 15597 h 33"/>
                      <a:gd name="T24" fmla="*/ 216 w 293"/>
                      <a:gd name="T25" fmla="*/ 19562 h 33"/>
                      <a:gd name="T26" fmla="*/ 219 w 293"/>
                      <a:gd name="T27" fmla="*/ 23180 h 33"/>
                      <a:gd name="T28" fmla="*/ 220 w 293"/>
                      <a:gd name="T29" fmla="*/ 27861 h 33"/>
                      <a:gd name="T30" fmla="*/ 219 w 293"/>
                      <a:gd name="T31" fmla="*/ 31638 h 33"/>
                      <a:gd name="T32" fmla="*/ 216 w 293"/>
                      <a:gd name="T33" fmla="*/ 36650 h 33"/>
                      <a:gd name="T34" fmla="*/ 210 w 293"/>
                      <a:gd name="T35" fmla="*/ 39681 h 33"/>
                      <a:gd name="T36" fmla="*/ 202 w 293"/>
                      <a:gd name="T37" fmla="*/ 45060 h 33"/>
                      <a:gd name="T38" fmla="*/ 193 w 293"/>
                      <a:gd name="T39" fmla="*/ 47977 h 33"/>
                      <a:gd name="T40" fmla="*/ 178 w 293"/>
                      <a:gd name="T41" fmla="*/ 50739 h 33"/>
                      <a:gd name="T42" fmla="*/ 165 w 293"/>
                      <a:gd name="T43" fmla="*/ 54671 h 33"/>
                      <a:gd name="T44" fmla="*/ 149 w 293"/>
                      <a:gd name="T45" fmla="*/ 54976 h 33"/>
                      <a:gd name="T46" fmla="*/ 138 w 293"/>
                      <a:gd name="T47" fmla="*/ 54976 h 33"/>
                      <a:gd name="T48" fmla="*/ 117 w 293"/>
                      <a:gd name="T49" fmla="*/ 54976 h 33"/>
                      <a:gd name="T50" fmla="*/ 101 w 293"/>
                      <a:gd name="T51" fmla="*/ 54671 h 33"/>
                      <a:gd name="T52" fmla="*/ 84 w 293"/>
                      <a:gd name="T53" fmla="*/ 47977 h 33"/>
                      <a:gd name="T54" fmla="*/ 0 w 293"/>
                      <a:gd name="T55" fmla="*/ 27861 h 33"/>
                      <a:gd name="T56" fmla="*/ 0 w 293"/>
                      <a:gd name="T57" fmla="*/ 27861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34" name="Line 551">
                  <a:extLst>
                    <a:ext uri="{FF2B5EF4-FFF2-40B4-BE49-F238E27FC236}">
                      <a16:creationId xmlns:a16="http://schemas.microsoft.com/office/drawing/2014/main" id="{AE032DF8-1F0B-44DB-829D-45ECA8F57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331" name="AutoShape 552">
                <a:extLst>
                  <a:ext uri="{FF2B5EF4-FFF2-40B4-BE49-F238E27FC236}">
                    <a16:creationId xmlns:a16="http://schemas.microsoft.com/office/drawing/2014/main" id="{8AD9BBAA-32B9-43B7-A400-07C65353C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332" name="Line 553">
                <a:extLst>
                  <a:ext uri="{FF2B5EF4-FFF2-40B4-BE49-F238E27FC236}">
                    <a16:creationId xmlns:a16="http://schemas.microsoft.com/office/drawing/2014/main" id="{A6BC577C-063C-4B67-81E6-4BB782EA1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340" name="Text Box 399">
            <a:extLst>
              <a:ext uri="{FF2B5EF4-FFF2-40B4-BE49-F238E27FC236}">
                <a16:creationId xmlns:a16="http://schemas.microsoft.com/office/drawing/2014/main" id="{F2E1B574-9F6B-4AC5-975D-BB6D7BD4B683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H="1" flipV="1">
            <a:off x="3712095" y="2654547"/>
            <a:ext cx="1093112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roll</a:t>
            </a:r>
          </a:p>
        </p:txBody>
      </p:sp>
    </p:spTree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0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Text Box 3">
            <a:extLst>
              <a:ext uri="{FF2B5EF4-FFF2-40B4-BE49-F238E27FC236}">
                <a16:creationId xmlns:a16="http://schemas.microsoft.com/office/drawing/2014/main" id="{DB2D488E-0B20-4B17-B745-8EA62F0B7C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925" y="6527800"/>
            <a:ext cx="939800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P-27.04.02</a:t>
            </a:r>
          </a:p>
        </p:txBody>
      </p:sp>
      <p:sp>
        <p:nvSpPr>
          <p:cNvPr id="16391" name="Rectangle 98">
            <a:extLst>
              <a:ext uri="{FF2B5EF4-FFF2-40B4-BE49-F238E27FC236}">
                <a16:creationId xmlns:a16="http://schemas.microsoft.com/office/drawing/2014/main" id="{A4B98959-7ED4-482C-995F-2D1FFD3060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9725" y="184120"/>
            <a:ext cx="6899273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lvl1pPr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P-27.04 Reverse Shark Fin with roll</a:t>
            </a:r>
            <a:endParaRPr lang="de-DE" sz="2000" dirty="0"/>
          </a:p>
        </p:txBody>
      </p:sp>
      <p:sp>
        <p:nvSpPr>
          <p:cNvPr id="150" name="Arc 417">
            <a:extLst>
              <a:ext uri="{FF2B5EF4-FFF2-40B4-BE49-F238E27FC236}">
                <a16:creationId xmlns:a16="http://schemas.microsoft.com/office/drawing/2014/main" id="{6B770C8A-6D88-4E45-A170-17DEA9BCE37F}"/>
              </a:ext>
            </a:extLst>
          </p:cNvPr>
          <p:cNvSpPr>
            <a:spLocks/>
          </p:cNvSpPr>
          <p:nvPr/>
        </p:nvSpPr>
        <p:spPr bwMode="auto">
          <a:xfrm flipH="1" flipV="1">
            <a:off x="4622801" y="3821112"/>
            <a:ext cx="328613" cy="412750"/>
          </a:xfrm>
          <a:custGeom>
            <a:avLst/>
            <a:gdLst>
              <a:gd name="T0" fmla="*/ 2147483646 w 16725"/>
              <a:gd name="T1" fmla="*/ 0 h 21358"/>
              <a:gd name="T2" fmla="*/ 2147483646 w 16725"/>
              <a:gd name="T3" fmla="*/ 2147483646 h 21358"/>
              <a:gd name="T4" fmla="*/ 0 w 16725"/>
              <a:gd name="T5" fmla="*/ 2147483646 h 2135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6725" h="21358" fill="none" extrusionOk="0">
                <a:moveTo>
                  <a:pt x="3222" y="-1"/>
                </a:moveTo>
                <a:cubicBezTo>
                  <a:pt x="8521" y="799"/>
                  <a:pt x="13333" y="3539"/>
                  <a:pt x="16724" y="7689"/>
                </a:cubicBezTo>
              </a:path>
              <a:path w="16725" h="21358" stroke="0" extrusionOk="0">
                <a:moveTo>
                  <a:pt x="3222" y="-1"/>
                </a:moveTo>
                <a:cubicBezTo>
                  <a:pt x="8521" y="799"/>
                  <a:pt x="13333" y="3539"/>
                  <a:pt x="16724" y="7689"/>
                </a:cubicBezTo>
                <a:lnTo>
                  <a:pt x="0" y="21358"/>
                </a:lnTo>
                <a:lnTo>
                  <a:pt x="3222" y="-1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151" name="Line 418">
            <a:extLst>
              <a:ext uri="{FF2B5EF4-FFF2-40B4-BE49-F238E27FC236}">
                <a16:creationId xmlns:a16="http://schemas.microsoft.com/office/drawing/2014/main" id="{A68A65B0-F319-4BAD-919D-D22F08FAE93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317751" y="1855788"/>
            <a:ext cx="2322513" cy="2249486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52" name="Arc 419">
            <a:extLst>
              <a:ext uri="{FF2B5EF4-FFF2-40B4-BE49-F238E27FC236}">
                <a16:creationId xmlns:a16="http://schemas.microsoft.com/office/drawing/2014/main" id="{EFEEEC91-4AEF-47D3-AAA3-A6627D4E9B0E}"/>
              </a:ext>
            </a:extLst>
          </p:cNvPr>
          <p:cNvSpPr>
            <a:spLocks/>
          </p:cNvSpPr>
          <p:nvPr/>
        </p:nvSpPr>
        <p:spPr bwMode="auto">
          <a:xfrm>
            <a:off x="1595438" y="1738313"/>
            <a:ext cx="754063" cy="417512"/>
          </a:xfrm>
          <a:custGeom>
            <a:avLst/>
            <a:gdLst>
              <a:gd name="T0" fmla="*/ 0 w 38300"/>
              <a:gd name="T1" fmla="*/ 2147483646 h 21600"/>
              <a:gd name="T2" fmla="*/ 2147483646 w 38300"/>
              <a:gd name="T3" fmla="*/ 2147483646 h 21600"/>
              <a:gd name="T4" fmla="*/ 2147483646 w 38300"/>
              <a:gd name="T5" fmla="*/ 2147483646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8300" h="21600" fill="none" extrusionOk="0">
                <a:moveTo>
                  <a:pt x="0" y="20556"/>
                </a:moveTo>
                <a:cubicBezTo>
                  <a:pt x="557" y="9045"/>
                  <a:pt x="10051" y="0"/>
                  <a:pt x="21575" y="0"/>
                </a:cubicBezTo>
                <a:cubicBezTo>
                  <a:pt x="28057" y="0"/>
                  <a:pt x="34197" y="2911"/>
                  <a:pt x="38299" y="7931"/>
                </a:cubicBezTo>
              </a:path>
              <a:path w="38300" h="21600" stroke="0" extrusionOk="0">
                <a:moveTo>
                  <a:pt x="0" y="20556"/>
                </a:moveTo>
                <a:cubicBezTo>
                  <a:pt x="557" y="9045"/>
                  <a:pt x="10051" y="0"/>
                  <a:pt x="21575" y="0"/>
                </a:cubicBezTo>
                <a:cubicBezTo>
                  <a:pt x="28057" y="0"/>
                  <a:pt x="34197" y="2911"/>
                  <a:pt x="38299" y="7931"/>
                </a:cubicBezTo>
                <a:lnTo>
                  <a:pt x="21575" y="21600"/>
                </a:lnTo>
                <a:lnTo>
                  <a:pt x="0" y="20556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189" name="Arc 420">
            <a:extLst>
              <a:ext uri="{FF2B5EF4-FFF2-40B4-BE49-F238E27FC236}">
                <a16:creationId xmlns:a16="http://schemas.microsoft.com/office/drawing/2014/main" id="{F1D4682C-94B1-4385-B8B8-D4E1BF69B2EA}"/>
              </a:ext>
            </a:extLst>
          </p:cNvPr>
          <p:cNvSpPr>
            <a:spLocks/>
          </p:cNvSpPr>
          <p:nvPr/>
        </p:nvSpPr>
        <p:spPr bwMode="auto">
          <a:xfrm rot="15824085">
            <a:off x="1585913" y="3862387"/>
            <a:ext cx="488950" cy="415925"/>
          </a:xfrm>
          <a:custGeom>
            <a:avLst/>
            <a:gdLst>
              <a:gd name="T0" fmla="*/ 0 w 23050"/>
              <a:gd name="T1" fmla="*/ 2147483646 h 21600"/>
              <a:gd name="T2" fmla="*/ 2147483646 w 23050"/>
              <a:gd name="T3" fmla="*/ 2147483646 h 21600"/>
              <a:gd name="T4" fmla="*/ 2147483646 w 23050"/>
              <a:gd name="T5" fmla="*/ 2147483646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3050" h="21600" fill="none" extrusionOk="0">
                <a:moveTo>
                  <a:pt x="-1" y="17718"/>
                </a:moveTo>
                <a:cubicBezTo>
                  <a:pt x="1874" y="7456"/>
                  <a:pt x="10815" y="0"/>
                  <a:pt x="21248" y="0"/>
                </a:cubicBezTo>
                <a:cubicBezTo>
                  <a:pt x="21849" y="0"/>
                  <a:pt x="22450" y="25"/>
                  <a:pt x="23049" y="75"/>
                </a:cubicBezTo>
              </a:path>
              <a:path w="23050" h="21600" stroke="0" extrusionOk="0">
                <a:moveTo>
                  <a:pt x="-1" y="17718"/>
                </a:moveTo>
                <a:cubicBezTo>
                  <a:pt x="1874" y="7456"/>
                  <a:pt x="10815" y="0"/>
                  <a:pt x="21248" y="0"/>
                </a:cubicBezTo>
                <a:cubicBezTo>
                  <a:pt x="21849" y="0"/>
                  <a:pt x="22450" y="25"/>
                  <a:pt x="23049" y="75"/>
                </a:cubicBezTo>
                <a:lnTo>
                  <a:pt x="21248" y="21600"/>
                </a:lnTo>
                <a:lnTo>
                  <a:pt x="-1" y="17718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206" name="Line 421">
            <a:extLst>
              <a:ext uri="{FF2B5EF4-FFF2-40B4-BE49-F238E27FC236}">
                <a16:creationId xmlns:a16="http://schemas.microsoft.com/office/drawing/2014/main" id="{C1A9869A-8645-445C-AC30-AC0A3C7CF5A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91088" y="4232909"/>
            <a:ext cx="9239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07" name="Line 422">
            <a:extLst>
              <a:ext uri="{FF2B5EF4-FFF2-40B4-BE49-F238E27FC236}">
                <a16:creationId xmlns:a16="http://schemas.microsoft.com/office/drawing/2014/main" id="{52AF24E4-0315-4DC7-8235-82C9BF656DD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984058" y="4296409"/>
            <a:ext cx="21812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08" name="Line 423">
            <a:extLst>
              <a:ext uri="{FF2B5EF4-FFF2-40B4-BE49-F238E27FC236}">
                <a16:creationId xmlns:a16="http://schemas.microsoft.com/office/drawing/2014/main" id="{E65F3E0C-4302-4F9C-B514-3C8CD66B622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95438" y="2139949"/>
            <a:ext cx="3175" cy="174069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09" name="AutoShape 437">
            <a:extLst>
              <a:ext uri="{FF2B5EF4-FFF2-40B4-BE49-F238E27FC236}">
                <a16:creationId xmlns:a16="http://schemas.microsoft.com/office/drawing/2014/main" id="{6FB71129-F840-4F2A-92B6-BB6EEEAC45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4955" y="4205182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10" name="AutoShape 451">
            <a:extLst>
              <a:ext uri="{FF2B5EF4-FFF2-40B4-BE49-F238E27FC236}">
                <a16:creationId xmlns:a16="http://schemas.microsoft.com/office/drawing/2014/main" id="{712C8274-8E39-4E81-9BD5-EA339DA0C60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411649" y="4136723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242" name="Group 403">
            <a:extLst>
              <a:ext uri="{FF2B5EF4-FFF2-40B4-BE49-F238E27FC236}">
                <a16:creationId xmlns:a16="http://schemas.microsoft.com/office/drawing/2014/main" id="{DEF55167-3473-4F43-ACA6-7EC6145DFA71}"/>
              </a:ext>
            </a:extLst>
          </p:cNvPr>
          <p:cNvGrpSpPr>
            <a:grpSpLocks/>
          </p:cNvGrpSpPr>
          <p:nvPr/>
        </p:nvGrpSpPr>
        <p:grpSpPr bwMode="auto">
          <a:xfrm rot="16200000" flipH="1" flipV="1">
            <a:off x="6069489" y="3989545"/>
            <a:ext cx="311150" cy="490537"/>
            <a:chOff x="2820" y="264"/>
            <a:chExt cx="420" cy="1452"/>
          </a:xfrm>
        </p:grpSpPr>
        <p:sp>
          <p:nvSpPr>
            <p:cNvPr id="243" name="Line 404">
              <a:extLst>
                <a:ext uri="{FF2B5EF4-FFF2-40B4-BE49-F238E27FC236}">
                  <a16:creationId xmlns:a16="http://schemas.microsoft.com/office/drawing/2014/main" id="{AA65B707-85F8-4543-8FBE-5E3DB2093F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44" name="Group 405">
              <a:extLst>
                <a:ext uri="{FF2B5EF4-FFF2-40B4-BE49-F238E27FC236}">
                  <a16:creationId xmlns:a16="http://schemas.microsoft.com/office/drawing/2014/main" id="{96C8934C-2F11-488D-BE37-48F18CACDF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45" name="Group 406">
                <a:extLst>
                  <a:ext uri="{FF2B5EF4-FFF2-40B4-BE49-F238E27FC236}">
                    <a16:creationId xmlns:a16="http://schemas.microsoft.com/office/drawing/2014/main" id="{A57C83FC-F584-4472-9918-2CC21B7ED4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48" name="Group 407">
                  <a:extLst>
                    <a:ext uri="{FF2B5EF4-FFF2-40B4-BE49-F238E27FC236}">
                      <a16:creationId xmlns:a16="http://schemas.microsoft.com/office/drawing/2014/main" id="{F0FE92D4-B24A-4C28-9942-4F7FE5C9945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50" name="Group 408">
                    <a:extLst>
                      <a:ext uri="{FF2B5EF4-FFF2-40B4-BE49-F238E27FC236}">
                        <a16:creationId xmlns:a16="http://schemas.microsoft.com/office/drawing/2014/main" id="{0F017321-23AF-4AB5-93DB-1B2FEC3A757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53" name="Freeform 409">
                      <a:extLst>
                        <a:ext uri="{FF2B5EF4-FFF2-40B4-BE49-F238E27FC236}">
                          <a16:creationId xmlns:a16="http://schemas.microsoft.com/office/drawing/2014/main" id="{A09F3138-EC54-4ED4-A821-9273EDC8D92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1316563413 w 1153"/>
                        <a:gd name="T37" fmla="*/ 2147483646 h 204"/>
                        <a:gd name="T38" fmla="*/ 977788971 w 1153"/>
                        <a:gd name="T39" fmla="*/ 2147483646 h 204"/>
                        <a:gd name="T40" fmla="*/ 110823374 w 1153"/>
                        <a:gd name="T41" fmla="*/ 2147483646 h 204"/>
                        <a:gd name="T42" fmla="*/ 58291092 w 1153"/>
                        <a:gd name="T43" fmla="*/ 2147483646 h 204"/>
                        <a:gd name="T44" fmla="*/ 27454914 w 1153"/>
                        <a:gd name="T45" fmla="*/ 2147483646 h 204"/>
                        <a:gd name="T46" fmla="*/ 0 w 1153"/>
                        <a:gd name="T47" fmla="*/ 2147483646 h 204"/>
                        <a:gd name="T48" fmla="*/ 104729546 w 1153"/>
                        <a:gd name="T49" fmla="*/ 2147483646 h 204"/>
                        <a:gd name="T50" fmla="*/ 132107322 w 1153"/>
                        <a:gd name="T51" fmla="*/ 1061739313 h 204"/>
                        <a:gd name="T52" fmla="*/ 565031642 w 1153"/>
                        <a:gd name="T53" fmla="*/ 1061739313 h 204"/>
                        <a:gd name="T54" fmla="*/ 740945113 w 1153"/>
                        <a:gd name="T55" fmla="*/ 2147483646 h 204"/>
                        <a:gd name="T56" fmla="*/ 910808931 w 1153"/>
                        <a:gd name="T57" fmla="*/ 2147483646 h 204"/>
                        <a:gd name="T58" fmla="*/ 1597885220 w 1153"/>
                        <a:gd name="T59" fmla="*/ 2147483646 h 204"/>
                        <a:gd name="T60" fmla="*/ 1708512776 w 1153"/>
                        <a:gd name="T61" fmla="*/ 2147483646 h 204"/>
                        <a:gd name="T62" fmla="*/ 1884463408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54" name="Freeform 410">
                      <a:extLst>
                        <a:ext uri="{FF2B5EF4-FFF2-40B4-BE49-F238E27FC236}">
                          <a16:creationId xmlns:a16="http://schemas.microsoft.com/office/drawing/2014/main" id="{BDF0749D-F136-4A2E-898A-E9FE15D4FE6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197734149 w 247"/>
                        <a:gd name="T3" fmla="*/ 2147483646 h 69"/>
                        <a:gd name="T4" fmla="*/ 706262142 w 247"/>
                        <a:gd name="T5" fmla="*/ 2147483646 h 69"/>
                        <a:gd name="T6" fmla="*/ 1936195045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1455939505 h 69"/>
                        <a:gd name="T20" fmla="*/ 1936195045 w 247"/>
                        <a:gd name="T21" fmla="*/ 507823836 h 69"/>
                        <a:gd name="T22" fmla="*/ 1714601666 w 247"/>
                        <a:gd name="T23" fmla="*/ 0 h 69"/>
                        <a:gd name="T24" fmla="*/ 1450466023 w 247"/>
                        <a:gd name="T25" fmla="*/ 507823836 h 69"/>
                        <a:gd name="T26" fmla="*/ 1162076347 w 247"/>
                        <a:gd name="T27" fmla="*/ 1273239473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51" name="Freeform 411">
                    <a:extLst>
                      <a:ext uri="{FF2B5EF4-FFF2-40B4-BE49-F238E27FC236}">
                        <a16:creationId xmlns:a16="http://schemas.microsoft.com/office/drawing/2014/main" id="{1D0FBF8A-99B6-49BD-86BC-230707586F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52" name="Freeform 412">
                    <a:extLst>
                      <a:ext uri="{FF2B5EF4-FFF2-40B4-BE49-F238E27FC236}">
                        <a16:creationId xmlns:a16="http://schemas.microsoft.com/office/drawing/2014/main" id="{17CF80BF-DE7D-4911-847A-14ACF62A05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27861 h 33"/>
                      <a:gd name="T2" fmla="*/ 0 w 293"/>
                      <a:gd name="T3" fmla="*/ 27102 h 33"/>
                      <a:gd name="T4" fmla="*/ 84 w 293"/>
                      <a:gd name="T5" fmla="*/ 7689 h 33"/>
                      <a:gd name="T6" fmla="*/ 101 w 293"/>
                      <a:gd name="T7" fmla="*/ 3791 h 33"/>
                      <a:gd name="T8" fmla="*/ 117 w 293"/>
                      <a:gd name="T9" fmla="*/ 3791 h 33"/>
                      <a:gd name="T10" fmla="*/ 137 w 293"/>
                      <a:gd name="T11" fmla="*/ 0 h 33"/>
                      <a:gd name="T12" fmla="*/ 149 w 293"/>
                      <a:gd name="T13" fmla="*/ 0 h 33"/>
                      <a:gd name="T14" fmla="*/ 165 w 293"/>
                      <a:gd name="T15" fmla="*/ 3791 h 33"/>
                      <a:gd name="T16" fmla="*/ 178 w 293"/>
                      <a:gd name="T17" fmla="*/ 5399 h 33"/>
                      <a:gd name="T18" fmla="*/ 193 w 293"/>
                      <a:gd name="T19" fmla="*/ 7689 h 33"/>
                      <a:gd name="T20" fmla="*/ 202 w 293"/>
                      <a:gd name="T21" fmla="*/ 11427 h 33"/>
                      <a:gd name="T22" fmla="*/ 210 w 293"/>
                      <a:gd name="T23" fmla="*/ 15597 h 33"/>
                      <a:gd name="T24" fmla="*/ 216 w 293"/>
                      <a:gd name="T25" fmla="*/ 19562 h 33"/>
                      <a:gd name="T26" fmla="*/ 219 w 293"/>
                      <a:gd name="T27" fmla="*/ 23180 h 33"/>
                      <a:gd name="T28" fmla="*/ 220 w 293"/>
                      <a:gd name="T29" fmla="*/ 27861 h 33"/>
                      <a:gd name="T30" fmla="*/ 219 w 293"/>
                      <a:gd name="T31" fmla="*/ 31638 h 33"/>
                      <a:gd name="T32" fmla="*/ 216 w 293"/>
                      <a:gd name="T33" fmla="*/ 36650 h 33"/>
                      <a:gd name="T34" fmla="*/ 210 w 293"/>
                      <a:gd name="T35" fmla="*/ 39681 h 33"/>
                      <a:gd name="T36" fmla="*/ 202 w 293"/>
                      <a:gd name="T37" fmla="*/ 45060 h 33"/>
                      <a:gd name="T38" fmla="*/ 193 w 293"/>
                      <a:gd name="T39" fmla="*/ 47977 h 33"/>
                      <a:gd name="T40" fmla="*/ 178 w 293"/>
                      <a:gd name="T41" fmla="*/ 50739 h 33"/>
                      <a:gd name="T42" fmla="*/ 165 w 293"/>
                      <a:gd name="T43" fmla="*/ 54671 h 33"/>
                      <a:gd name="T44" fmla="*/ 149 w 293"/>
                      <a:gd name="T45" fmla="*/ 54976 h 33"/>
                      <a:gd name="T46" fmla="*/ 138 w 293"/>
                      <a:gd name="T47" fmla="*/ 54976 h 33"/>
                      <a:gd name="T48" fmla="*/ 117 w 293"/>
                      <a:gd name="T49" fmla="*/ 54976 h 33"/>
                      <a:gd name="T50" fmla="*/ 101 w 293"/>
                      <a:gd name="T51" fmla="*/ 54671 h 33"/>
                      <a:gd name="T52" fmla="*/ 84 w 293"/>
                      <a:gd name="T53" fmla="*/ 47977 h 33"/>
                      <a:gd name="T54" fmla="*/ 0 w 293"/>
                      <a:gd name="T55" fmla="*/ 27861 h 33"/>
                      <a:gd name="T56" fmla="*/ 0 w 293"/>
                      <a:gd name="T57" fmla="*/ 27861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49" name="Line 413">
                  <a:extLst>
                    <a:ext uri="{FF2B5EF4-FFF2-40B4-BE49-F238E27FC236}">
                      <a16:creationId xmlns:a16="http://schemas.microsoft.com/office/drawing/2014/main" id="{0FDD9D3A-6F82-4B91-A8A8-424F28BCE3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46" name="AutoShape 414">
                <a:extLst>
                  <a:ext uri="{FF2B5EF4-FFF2-40B4-BE49-F238E27FC236}">
                    <a16:creationId xmlns:a16="http://schemas.microsoft.com/office/drawing/2014/main" id="{D33C4A35-55F9-44C2-935E-A87D60015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47" name="Line 415">
                <a:extLst>
                  <a:ext uri="{FF2B5EF4-FFF2-40B4-BE49-F238E27FC236}">
                    <a16:creationId xmlns:a16="http://schemas.microsoft.com/office/drawing/2014/main" id="{AB0665BC-E17F-4870-827F-DC6171E45A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58" name="Group 528">
            <a:extLst>
              <a:ext uri="{FF2B5EF4-FFF2-40B4-BE49-F238E27FC236}">
                <a16:creationId xmlns:a16="http://schemas.microsoft.com/office/drawing/2014/main" id="{C1973E21-45E9-4B43-8B9A-F84DF0ED1465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3269385" y="4048370"/>
            <a:ext cx="311150" cy="490538"/>
            <a:chOff x="2820" y="264"/>
            <a:chExt cx="420" cy="1452"/>
          </a:xfrm>
        </p:grpSpPr>
        <p:sp>
          <p:nvSpPr>
            <p:cNvPr id="259" name="Line 529">
              <a:extLst>
                <a:ext uri="{FF2B5EF4-FFF2-40B4-BE49-F238E27FC236}">
                  <a16:creationId xmlns:a16="http://schemas.microsoft.com/office/drawing/2014/main" id="{88B85961-C440-4FB0-990A-DE9A491B0E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60" name="Group 530">
              <a:extLst>
                <a:ext uri="{FF2B5EF4-FFF2-40B4-BE49-F238E27FC236}">
                  <a16:creationId xmlns:a16="http://schemas.microsoft.com/office/drawing/2014/main" id="{893C649D-6F9D-4CF2-B2A0-106A695F02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61" name="Group 531">
                <a:extLst>
                  <a:ext uri="{FF2B5EF4-FFF2-40B4-BE49-F238E27FC236}">
                    <a16:creationId xmlns:a16="http://schemas.microsoft.com/office/drawing/2014/main" id="{C199EC8F-FF85-45FE-8530-D0E0B9E030F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64" name="Group 532">
                  <a:extLst>
                    <a:ext uri="{FF2B5EF4-FFF2-40B4-BE49-F238E27FC236}">
                      <a16:creationId xmlns:a16="http://schemas.microsoft.com/office/drawing/2014/main" id="{B84BB675-2DD4-4F9B-BE66-0023328331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66" name="Group 533">
                    <a:extLst>
                      <a:ext uri="{FF2B5EF4-FFF2-40B4-BE49-F238E27FC236}">
                        <a16:creationId xmlns:a16="http://schemas.microsoft.com/office/drawing/2014/main" id="{AC3AD39B-AA87-4E24-87BC-05CE0AB45D9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69" name="Freeform 534">
                      <a:extLst>
                        <a:ext uri="{FF2B5EF4-FFF2-40B4-BE49-F238E27FC236}">
                          <a16:creationId xmlns:a16="http://schemas.microsoft.com/office/drawing/2014/main" id="{9B855FE1-8F84-443D-85A5-94A26930430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1316563413 w 1153"/>
                        <a:gd name="T37" fmla="*/ 2147483646 h 204"/>
                        <a:gd name="T38" fmla="*/ 977788971 w 1153"/>
                        <a:gd name="T39" fmla="*/ 2147483646 h 204"/>
                        <a:gd name="T40" fmla="*/ 110823374 w 1153"/>
                        <a:gd name="T41" fmla="*/ 2147483646 h 204"/>
                        <a:gd name="T42" fmla="*/ 58291092 w 1153"/>
                        <a:gd name="T43" fmla="*/ 2147483646 h 204"/>
                        <a:gd name="T44" fmla="*/ 27454914 w 1153"/>
                        <a:gd name="T45" fmla="*/ 2147483646 h 204"/>
                        <a:gd name="T46" fmla="*/ 0 w 1153"/>
                        <a:gd name="T47" fmla="*/ 2147483646 h 204"/>
                        <a:gd name="T48" fmla="*/ 104729546 w 1153"/>
                        <a:gd name="T49" fmla="*/ 2147483646 h 204"/>
                        <a:gd name="T50" fmla="*/ 132107322 w 1153"/>
                        <a:gd name="T51" fmla="*/ 1061739313 h 204"/>
                        <a:gd name="T52" fmla="*/ 565031642 w 1153"/>
                        <a:gd name="T53" fmla="*/ 1061739313 h 204"/>
                        <a:gd name="T54" fmla="*/ 740945113 w 1153"/>
                        <a:gd name="T55" fmla="*/ 2147483646 h 204"/>
                        <a:gd name="T56" fmla="*/ 910808931 w 1153"/>
                        <a:gd name="T57" fmla="*/ 2147483646 h 204"/>
                        <a:gd name="T58" fmla="*/ 1597885220 w 1153"/>
                        <a:gd name="T59" fmla="*/ 2147483646 h 204"/>
                        <a:gd name="T60" fmla="*/ 1708512776 w 1153"/>
                        <a:gd name="T61" fmla="*/ 2147483646 h 204"/>
                        <a:gd name="T62" fmla="*/ 1884463408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70" name="Freeform 535">
                      <a:extLst>
                        <a:ext uri="{FF2B5EF4-FFF2-40B4-BE49-F238E27FC236}">
                          <a16:creationId xmlns:a16="http://schemas.microsoft.com/office/drawing/2014/main" id="{E82A88DE-30A6-4E6A-B867-D0DCFF12394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197734149 w 247"/>
                        <a:gd name="T3" fmla="*/ 2147483646 h 69"/>
                        <a:gd name="T4" fmla="*/ 706262142 w 247"/>
                        <a:gd name="T5" fmla="*/ 2147483646 h 69"/>
                        <a:gd name="T6" fmla="*/ 1936195045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1455939505 h 69"/>
                        <a:gd name="T20" fmla="*/ 1936195045 w 247"/>
                        <a:gd name="T21" fmla="*/ 507823836 h 69"/>
                        <a:gd name="T22" fmla="*/ 1714601666 w 247"/>
                        <a:gd name="T23" fmla="*/ 0 h 69"/>
                        <a:gd name="T24" fmla="*/ 1450466023 w 247"/>
                        <a:gd name="T25" fmla="*/ 507823836 h 69"/>
                        <a:gd name="T26" fmla="*/ 1162076347 w 247"/>
                        <a:gd name="T27" fmla="*/ 1273239473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67" name="Freeform 536">
                    <a:extLst>
                      <a:ext uri="{FF2B5EF4-FFF2-40B4-BE49-F238E27FC236}">
                        <a16:creationId xmlns:a16="http://schemas.microsoft.com/office/drawing/2014/main" id="{399F794C-CC29-41D1-9C36-C337B18182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68" name="Freeform 537">
                    <a:extLst>
                      <a:ext uri="{FF2B5EF4-FFF2-40B4-BE49-F238E27FC236}">
                        <a16:creationId xmlns:a16="http://schemas.microsoft.com/office/drawing/2014/main" id="{4FC56C31-9329-49B7-AE24-569F5DF24C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27861 h 33"/>
                      <a:gd name="T2" fmla="*/ 0 w 293"/>
                      <a:gd name="T3" fmla="*/ 27102 h 33"/>
                      <a:gd name="T4" fmla="*/ 84 w 293"/>
                      <a:gd name="T5" fmla="*/ 7689 h 33"/>
                      <a:gd name="T6" fmla="*/ 101 w 293"/>
                      <a:gd name="T7" fmla="*/ 3791 h 33"/>
                      <a:gd name="T8" fmla="*/ 117 w 293"/>
                      <a:gd name="T9" fmla="*/ 3791 h 33"/>
                      <a:gd name="T10" fmla="*/ 137 w 293"/>
                      <a:gd name="T11" fmla="*/ 0 h 33"/>
                      <a:gd name="T12" fmla="*/ 149 w 293"/>
                      <a:gd name="T13" fmla="*/ 0 h 33"/>
                      <a:gd name="T14" fmla="*/ 165 w 293"/>
                      <a:gd name="T15" fmla="*/ 3791 h 33"/>
                      <a:gd name="T16" fmla="*/ 178 w 293"/>
                      <a:gd name="T17" fmla="*/ 5399 h 33"/>
                      <a:gd name="T18" fmla="*/ 193 w 293"/>
                      <a:gd name="T19" fmla="*/ 7689 h 33"/>
                      <a:gd name="T20" fmla="*/ 202 w 293"/>
                      <a:gd name="T21" fmla="*/ 11427 h 33"/>
                      <a:gd name="T22" fmla="*/ 210 w 293"/>
                      <a:gd name="T23" fmla="*/ 15597 h 33"/>
                      <a:gd name="T24" fmla="*/ 216 w 293"/>
                      <a:gd name="T25" fmla="*/ 19562 h 33"/>
                      <a:gd name="T26" fmla="*/ 219 w 293"/>
                      <a:gd name="T27" fmla="*/ 23180 h 33"/>
                      <a:gd name="T28" fmla="*/ 220 w 293"/>
                      <a:gd name="T29" fmla="*/ 27861 h 33"/>
                      <a:gd name="T30" fmla="*/ 219 w 293"/>
                      <a:gd name="T31" fmla="*/ 31638 h 33"/>
                      <a:gd name="T32" fmla="*/ 216 w 293"/>
                      <a:gd name="T33" fmla="*/ 36650 h 33"/>
                      <a:gd name="T34" fmla="*/ 210 w 293"/>
                      <a:gd name="T35" fmla="*/ 39681 h 33"/>
                      <a:gd name="T36" fmla="*/ 202 w 293"/>
                      <a:gd name="T37" fmla="*/ 45060 h 33"/>
                      <a:gd name="T38" fmla="*/ 193 w 293"/>
                      <a:gd name="T39" fmla="*/ 47977 h 33"/>
                      <a:gd name="T40" fmla="*/ 178 w 293"/>
                      <a:gd name="T41" fmla="*/ 50739 h 33"/>
                      <a:gd name="T42" fmla="*/ 165 w 293"/>
                      <a:gd name="T43" fmla="*/ 54671 h 33"/>
                      <a:gd name="T44" fmla="*/ 149 w 293"/>
                      <a:gd name="T45" fmla="*/ 54976 h 33"/>
                      <a:gd name="T46" fmla="*/ 138 w 293"/>
                      <a:gd name="T47" fmla="*/ 54976 h 33"/>
                      <a:gd name="T48" fmla="*/ 117 w 293"/>
                      <a:gd name="T49" fmla="*/ 54976 h 33"/>
                      <a:gd name="T50" fmla="*/ 101 w 293"/>
                      <a:gd name="T51" fmla="*/ 54671 h 33"/>
                      <a:gd name="T52" fmla="*/ 84 w 293"/>
                      <a:gd name="T53" fmla="*/ 47977 h 33"/>
                      <a:gd name="T54" fmla="*/ 0 w 293"/>
                      <a:gd name="T55" fmla="*/ 27861 h 33"/>
                      <a:gd name="T56" fmla="*/ 0 w 293"/>
                      <a:gd name="T57" fmla="*/ 27861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65" name="Line 538">
                  <a:extLst>
                    <a:ext uri="{FF2B5EF4-FFF2-40B4-BE49-F238E27FC236}">
                      <a16:creationId xmlns:a16="http://schemas.microsoft.com/office/drawing/2014/main" id="{9289D56A-F53B-424E-B57C-E57494A3E2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62" name="AutoShape 539">
                <a:extLst>
                  <a:ext uri="{FF2B5EF4-FFF2-40B4-BE49-F238E27FC236}">
                    <a16:creationId xmlns:a16="http://schemas.microsoft.com/office/drawing/2014/main" id="{714792E3-80F6-4880-958C-9A9D33D259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63" name="Line 540">
                <a:extLst>
                  <a:ext uri="{FF2B5EF4-FFF2-40B4-BE49-F238E27FC236}">
                    <a16:creationId xmlns:a16="http://schemas.microsoft.com/office/drawing/2014/main" id="{D0236198-73CB-4C11-9BFF-33A27302EF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323" name="Group 498">
            <a:extLst>
              <a:ext uri="{FF2B5EF4-FFF2-40B4-BE49-F238E27FC236}">
                <a16:creationId xmlns:a16="http://schemas.microsoft.com/office/drawing/2014/main" id="{8716DFFF-970E-46E3-8E8C-A75CDFB07700}"/>
              </a:ext>
            </a:extLst>
          </p:cNvPr>
          <p:cNvGrpSpPr>
            <a:grpSpLocks/>
          </p:cNvGrpSpPr>
          <p:nvPr/>
        </p:nvGrpSpPr>
        <p:grpSpPr bwMode="auto">
          <a:xfrm rot="1336563" flipH="1">
            <a:off x="3327755" y="2898353"/>
            <a:ext cx="797029" cy="427579"/>
            <a:chOff x="4875" y="7237"/>
            <a:chExt cx="4230" cy="1883"/>
          </a:xfrm>
        </p:grpSpPr>
        <p:sp>
          <p:nvSpPr>
            <p:cNvPr id="324" name="Arc 499">
              <a:extLst>
                <a:ext uri="{FF2B5EF4-FFF2-40B4-BE49-F238E27FC236}">
                  <a16:creationId xmlns:a16="http://schemas.microsoft.com/office/drawing/2014/main" id="{983F097D-648E-4E1E-87A7-9BE9BBE22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25" name="AutoShape 500">
              <a:extLst>
                <a:ext uri="{FF2B5EF4-FFF2-40B4-BE49-F238E27FC236}">
                  <a16:creationId xmlns:a16="http://schemas.microsoft.com/office/drawing/2014/main" id="{AC913F8A-95D6-4A64-952C-560B4CF024E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82" name="Text Box 116">
            <a:extLst>
              <a:ext uri="{FF2B5EF4-FFF2-40B4-BE49-F238E27FC236}">
                <a16:creationId xmlns:a16="http://schemas.microsoft.com/office/drawing/2014/main" id="{B7F91DEF-CA51-4577-88FC-C2B126CB59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07887" y="3113047"/>
            <a:ext cx="1997075" cy="338137"/>
          </a:xfrm>
          <a:prstGeom prst="rect">
            <a:avLst/>
          </a:prstGeom>
          <a:noFill/>
          <a:ln w="38100">
            <a:solidFill>
              <a:srgbClr val="F9FE24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>
                <a:solidFill>
                  <a:srgbClr val="0000FF"/>
                </a:solidFill>
              </a:rPr>
              <a:t>All radii are equal.</a:t>
            </a:r>
          </a:p>
        </p:txBody>
      </p:sp>
      <p:sp>
        <p:nvSpPr>
          <p:cNvPr id="83" name="Text Box 117">
            <a:extLst>
              <a:ext uri="{FF2B5EF4-FFF2-40B4-BE49-F238E27FC236}">
                <a16:creationId xmlns:a16="http://schemas.microsoft.com/office/drawing/2014/main" id="{00C947C3-6E5C-4B4C-9001-2B8B7E6E60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59995" y="2297369"/>
            <a:ext cx="3198812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Roll on </a:t>
            </a:r>
            <a:r>
              <a:rPr lang="de-DE" altLang="de-DE" sz="1600" b="1" dirty="0" err="1">
                <a:solidFill>
                  <a:srgbClr val="0000FF"/>
                </a:solidFill>
              </a:rPr>
              <a:t>middle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of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line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84" name="Oval 120">
            <a:extLst>
              <a:ext uri="{FF2B5EF4-FFF2-40B4-BE49-F238E27FC236}">
                <a16:creationId xmlns:a16="http://schemas.microsoft.com/office/drawing/2014/main" id="{B56DB5F3-F4D9-4A22-BAA2-60EFD1220FE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498975" y="3305175"/>
            <a:ext cx="889000" cy="889000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5" name="Oval 120">
            <a:extLst>
              <a:ext uri="{FF2B5EF4-FFF2-40B4-BE49-F238E27FC236}">
                <a16:creationId xmlns:a16="http://schemas.microsoft.com/office/drawing/2014/main" id="{0573C32D-3918-4F61-BAF8-E537567BB41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607054" y="1788544"/>
            <a:ext cx="889000" cy="889000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6" name="Oval 120">
            <a:extLst>
              <a:ext uri="{FF2B5EF4-FFF2-40B4-BE49-F238E27FC236}">
                <a16:creationId xmlns:a16="http://schemas.microsoft.com/office/drawing/2014/main" id="{0C66E1C6-DF81-4D1A-8F9D-009BB939F55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633335" y="3382680"/>
            <a:ext cx="889000" cy="889000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87" name="Oval 101">
            <a:extLst>
              <a:ext uri="{FF2B5EF4-FFF2-40B4-BE49-F238E27FC236}">
                <a16:creationId xmlns:a16="http://schemas.microsoft.com/office/drawing/2014/main" id="{B3568EFC-684F-4A75-981C-376FBF01F7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2950" y="4224338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88" name="Oval 101">
            <a:extLst>
              <a:ext uri="{FF2B5EF4-FFF2-40B4-BE49-F238E27FC236}">
                <a16:creationId xmlns:a16="http://schemas.microsoft.com/office/drawing/2014/main" id="{2D73F5EB-0A61-4A51-AC80-3B7121730C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504" y="1959403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89" name="Oval 101">
            <a:extLst>
              <a:ext uri="{FF2B5EF4-FFF2-40B4-BE49-F238E27FC236}">
                <a16:creationId xmlns:a16="http://schemas.microsoft.com/office/drawing/2014/main" id="{2A8D5213-9DAD-45DE-8DC6-94467E64A7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5392" y="1788544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90" name="Oval 101">
            <a:extLst>
              <a:ext uri="{FF2B5EF4-FFF2-40B4-BE49-F238E27FC236}">
                <a16:creationId xmlns:a16="http://schemas.microsoft.com/office/drawing/2014/main" id="{EECE0B9E-D8AE-465F-9C72-651934315E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4784" y="286045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91" name="Oval 101">
            <a:extLst>
              <a:ext uri="{FF2B5EF4-FFF2-40B4-BE49-F238E27FC236}">
                <a16:creationId xmlns:a16="http://schemas.microsoft.com/office/drawing/2014/main" id="{F62420D0-52B4-4680-8801-94DEF4EC3F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87001" y="3934141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92" name="Oval 101">
            <a:extLst>
              <a:ext uri="{FF2B5EF4-FFF2-40B4-BE49-F238E27FC236}">
                <a16:creationId xmlns:a16="http://schemas.microsoft.com/office/drawing/2014/main" id="{9BE713FD-4296-4434-BE33-A763B3D797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2241" y="4150170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93" name="Oval 101">
            <a:extLst>
              <a:ext uri="{FF2B5EF4-FFF2-40B4-BE49-F238E27FC236}">
                <a16:creationId xmlns:a16="http://schemas.microsoft.com/office/drawing/2014/main" id="{6723A494-962F-4DDC-8F8F-D8E5AF6005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504" y="3756341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</p:spTree>
    <p:extLst>
      <p:ext uri="{BB962C8B-B14F-4D97-AF65-F5344CB8AC3E}">
        <p14:creationId xmlns:p14="http://schemas.microsoft.com/office/powerpoint/2010/main" val="1887703747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2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Text Box 3">
            <a:extLst>
              <a:ext uri="{FF2B5EF4-FFF2-40B4-BE49-F238E27FC236}">
                <a16:creationId xmlns:a16="http://schemas.microsoft.com/office/drawing/2014/main" id="{13179FAA-E178-470C-84CD-C985B58576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29388"/>
            <a:ext cx="939800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P-27.05.01</a:t>
            </a:r>
          </a:p>
        </p:txBody>
      </p:sp>
      <p:sp>
        <p:nvSpPr>
          <p:cNvPr id="18435" name="Text Box 254">
            <a:extLst>
              <a:ext uri="{FF2B5EF4-FFF2-40B4-BE49-F238E27FC236}">
                <a16:creationId xmlns:a16="http://schemas.microsoft.com/office/drawing/2014/main" id="{AA26FA4D-1373-4790-93FB-D0EA0B1ECE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0550" y="5487988"/>
            <a:ext cx="7912100" cy="683264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50000"/>
              </a:spcBef>
            </a:pPr>
            <a:r>
              <a:rPr lang="en-US" sz="1600" b="1" dirty="0"/>
              <a:t>From upright, perform consecutively two ¼ rolls, followed by a snap roll in opposite direction, followed by two consecutive  ¼ rolls in opposite direction to the snap roll, exit upright.</a:t>
            </a:r>
            <a:endParaRPr lang="de-DE" sz="1600" b="1" dirty="0"/>
          </a:p>
        </p:txBody>
      </p:sp>
      <p:sp>
        <p:nvSpPr>
          <p:cNvPr id="18449" name="Text Box 2">
            <a:extLst>
              <a:ext uri="{FF2B5EF4-FFF2-40B4-BE49-F238E27FC236}">
                <a16:creationId xmlns:a16="http://schemas.microsoft.com/office/drawing/2014/main" id="{6AFF265A-007F-44B6-94FB-5BB163CCD7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7824" y="177800"/>
            <a:ext cx="6211661" cy="6956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P-27.05 Roll Combination with two quarter rolls, 	   snap roll, two quarter rolls</a:t>
            </a:r>
            <a:endParaRPr lang="de-DE" sz="2000" dirty="0"/>
          </a:p>
        </p:txBody>
      </p:sp>
      <p:sp>
        <p:nvSpPr>
          <p:cNvPr id="86" name="Line 243">
            <a:extLst>
              <a:ext uri="{FF2B5EF4-FFF2-40B4-BE49-F238E27FC236}">
                <a16:creationId xmlns:a16="http://schemas.microsoft.com/office/drawing/2014/main" id="{546CACEE-EC4D-4171-90F5-8CEB3057A2E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84839" y="3679374"/>
            <a:ext cx="43307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87" name="Group 247">
            <a:extLst>
              <a:ext uri="{FF2B5EF4-FFF2-40B4-BE49-F238E27FC236}">
                <a16:creationId xmlns:a16="http://schemas.microsoft.com/office/drawing/2014/main" id="{F1108B5F-47A3-4597-9A68-24250B956883}"/>
              </a:ext>
            </a:extLst>
          </p:cNvPr>
          <p:cNvGrpSpPr>
            <a:grpSpLocks/>
          </p:cNvGrpSpPr>
          <p:nvPr/>
        </p:nvGrpSpPr>
        <p:grpSpPr bwMode="auto">
          <a:xfrm rot="5191268" flipH="1" flipV="1">
            <a:off x="6219487" y="3436601"/>
            <a:ext cx="311150" cy="490537"/>
            <a:chOff x="2820" y="264"/>
            <a:chExt cx="420" cy="1452"/>
          </a:xfrm>
        </p:grpSpPr>
        <p:sp>
          <p:nvSpPr>
            <p:cNvPr id="88" name="Line 248">
              <a:extLst>
                <a:ext uri="{FF2B5EF4-FFF2-40B4-BE49-F238E27FC236}">
                  <a16:creationId xmlns:a16="http://schemas.microsoft.com/office/drawing/2014/main" id="{D9CDB2A9-E845-4D8F-9B44-AA1738AAAF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89" name="Group 249">
              <a:extLst>
                <a:ext uri="{FF2B5EF4-FFF2-40B4-BE49-F238E27FC236}">
                  <a16:creationId xmlns:a16="http://schemas.microsoft.com/office/drawing/2014/main" id="{A82E1D9A-6547-440E-9C21-36804596DB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90" name="Group 250">
                <a:extLst>
                  <a:ext uri="{FF2B5EF4-FFF2-40B4-BE49-F238E27FC236}">
                    <a16:creationId xmlns:a16="http://schemas.microsoft.com/office/drawing/2014/main" id="{37C539BD-B92B-4DB1-97B1-8D406BB03D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93" name="Group 251">
                  <a:extLst>
                    <a:ext uri="{FF2B5EF4-FFF2-40B4-BE49-F238E27FC236}">
                      <a16:creationId xmlns:a16="http://schemas.microsoft.com/office/drawing/2014/main" id="{0B0E71F8-BA8D-4E65-8AED-8CDD201F4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95" name="Group 252">
                    <a:extLst>
                      <a:ext uri="{FF2B5EF4-FFF2-40B4-BE49-F238E27FC236}">
                        <a16:creationId xmlns:a16="http://schemas.microsoft.com/office/drawing/2014/main" id="{2F6D00CC-1E2B-4AA9-AD61-339701841C3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98" name="Freeform 253">
                      <a:extLst>
                        <a:ext uri="{FF2B5EF4-FFF2-40B4-BE49-F238E27FC236}">
                          <a16:creationId xmlns:a16="http://schemas.microsoft.com/office/drawing/2014/main" id="{49DE83E8-D3CD-4397-A169-21E5432F36B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99" name="Freeform 254">
                      <a:extLst>
                        <a:ext uri="{FF2B5EF4-FFF2-40B4-BE49-F238E27FC236}">
                          <a16:creationId xmlns:a16="http://schemas.microsoft.com/office/drawing/2014/main" id="{ACB0BD0F-CDFE-4821-8851-094603F549A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96" name="Freeform 255">
                    <a:extLst>
                      <a:ext uri="{FF2B5EF4-FFF2-40B4-BE49-F238E27FC236}">
                        <a16:creationId xmlns:a16="http://schemas.microsoft.com/office/drawing/2014/main" id="{35C1536A-3A95-4ECA-8B0F-495FC7236C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246599" flipV="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97" name="Freeform 256">
                    <a:extLst>
                      <a:ext uri="{FF2B5EF4-FFF2-40B4-BE49-F238E27FC236}">
                        <a16:creationId xmlns:a16="http://schemas.microsoft.com/office/drawing/2014/main" id="{982A0AB2-BFED-46E7-9C46-14EBD13874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94" name="Line 257">
                  <a:extLst>
                    <a:ext uri="{FF2B5EF4-FFF2-40B4-BE49-F238E27FC236}">
                      <a16:creationId xmlns:a16="http://schemas.microsoft.com/office/drawing/2014/main" id="{03954FA1-2DB2-4E5C-BB42-C09C5A1B9F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91" name="AutoShape 258">
                <a:extLst>
                  <a:ext uri="{FF2B5EF4-FFF2-40B4-BE49-F238E27FC236}">
                    <a16:creationId xmlns:a16="http://schemas.microsoft.com/office/drawing/2014/main" id="{971956E5-600D-42DD-B8D7-AF4F582F77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92" name="Line 259">
                <a:extLst>
                  <a:ext uri="{FF2B5EF4-FFF2-40B4-BE49-F238E27FC236}">
                    <a16:creationId xmlns:a16="http://schemas.microsoft.com/office/drawing/2014/main" id="{C06CC26C-4E1F-4618-8BA5-ECF0DF24D6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00" name="Group 260">
            <a:extLst>
              <a:ext uri="{FF2B5EF4-FFF2-40B4-BE49-F238E27FC236}">
                <a16:creationId xmlns:a16="http://schemas.microsoft.com/office/drawing/2014/main" id="{CA073F16-3243-4890-ABD3-2448020DD9AE}"/>
              </a:ext>
            </a:extLst>
          </p:cNvPr>
          <p:cNvGrpSpPr>
            <a:grpSpLocks/>
          </p:cNvGrpSpPr>
          <p:nvPr/>
        </p:nvGrpSpPr>
        <p:grpSpPr bwMode="auto">
          <a:xfrm rot="3272281">
            <a:off x="4566953" y="3501911"/>
            <a:ext cx="755650" cy="242888"/>
            <a:chOff x="4875" y="7237"/>
            <a:chExt cx="4230" cy="1883"/>
          </a:xfrm>
        </p:grpSpPr>
        <p:sp>
          <p:nvSpPr>
            <p:cNvPr id="102" name="Arc 261">
              <a:extLst>
                <a:ext uri="{FF2B5EF4-FFF2-40B4-BE49-F238E27FC236}">
                  <a16:creationId xmlns:a16="http://schemas.microsoft.com/office/drawing/2014/main" id="{5FDB126D-C784-48AA-A637-2F8757BED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03" name="AutoShape 262">
              <a:extLst>
                <a:ext uri="{FF2B5EF4-FFF2-40B4-BE49-F238E27FC236}">
                  <a16:creationId xmlns:a16="http://schemas.microsoft.com/office/drawing/2014/main" id="{4A7391A7-6552-422A-9021-82A63ACC610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04" name="AutoShape 263">
            <a:extLst>
              <a:ext uri="{FF2B5EF4-FFF2-40B4-BE49-F238E27FC236}">
                <a16:creationId xmlns:a16="http://schemas.microsoft.com/office/drawing/2014/main" id="{28A92123-3AD5-4B20-A237-A8C766782D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6717" y="3582962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105" name="Group 264">
            <a:extLst>
              <a:ext uri="{FF2B5EF4-FFF2-40B4-BE49-F238E27FC236}">
                <a16:creationId xmlns:a16="http://schemas.microsoft.com/office/drawing/2014/main" id="{B8CAE589-AF46-4D7D-91BD-B8ADDC2B388C}"/>
              </a:ext>
            </a:extLst>
          </p:cNvPr>
          <p:cNvGrpSpPr>
            <a:grpSpLocks/>
          </p:cNvGrpSpPr>
          <p:nvPr/>
        </p:nvGrpSpPr>
        <p:grpSpPr bwMode="auto">
          <a:xfrm rot="5235271" flipH="1" flipV="1">
            <a:off x="2199719" y="3415504"/>
            <a:ext cx="311150" cy="490537"/>
            <a:chOff x="2820" y="264"/>
            <a:chExt cx="420" cy="1452"/>
          </a:xfrm>
        </p:grpSpPr>
        <p:sp>
          <p:nvSpPr>
            <p:cNvPr id="106" name="Line 265">
              <a:extLst>
                <a:ext uri="{FF2B5EF4-FFF2-40B4-BE49-F238E27FC236}">
                  <a16:creationId xmlns:a16="http://schemas.microsoft.com/office/drawing/2014/main" id="{E6BEF608-2E52-4E55-8D36-15BA633BD3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07" name="Group 266">
              <a:extLst>
                <a:ext uri="{FF2B5EF4-FFF2-40B4-BE49-F238E27FC236}">
                  <a16:creationId xmlns:a16="http://schemas.microsoft.com/office/drawing/2014/main" id="{C62E130B-752C-40E6-AA64-E9C10C4A51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08" name="Group 267">
                <a:extLst>
                  <a:ext uri="{FF2B5EF4-FFF2-40B4-BE49-F238E27FC236}">
                    <a16:creationId xmlns:a16="http://schemas.microsoft.com/office/drawing/2014/main" id="{EE111D77-6C4C-4AF7-B35F-2DECFD2F85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11" name="Group 268">
                  <a:extLst>
                    <a:ext uri="{FF2B5EF4-FFF2-40B4-BE49-F238E27FC236}">
                      <a16:creationId xmlns:a16="http://schemas.microsoft.com/office/drawing/2014/main" id="{410F88BE-1640-44B8-A9D7-9DD41B14632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13" name="Group 269">
                    <a:extLst>
                      <a:ext uri="{FF2B5EF4-FFF2-40B4-BE49-F238E27FC236}">
                        <a16:creationId xmlns:a16="http://schemas.microsoft.com/office/drawing/2014/main" id="{97A3593C-D291-4FC0-A2DE-13EE298A02A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16" name="Freeform 270">
                      <a:extLst>
                        <a:ext uri="{FF2B5EF4-FFF2-40B4-BE49-F238E27FC236}">
                          <a16:creationId xmlns:a16="http://schemas.microsoft.com/office/drawing/2014/main" id="{380E2889-5418-47EA-B4BC-8F9C17DEA1A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17" name="Freeform 271">
                      <a:extLst>
                        <a:ext uri="{FF2B5EF4-FFF2-40B4-BE49-F238E27FC236}">
                          <a16:creationId xmlns:a16="http://schemas.microsoft.com/office/drawing/2014/main" id="{C0B911C9-9A22-492C-9412-86A38A76A37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14" name="Freeform 272">
                    <a:extLst>
                      <a:ext uri="{FF2B5EF4-FFF2-40B4-BE49-F238E27FC236}">
                        <a16:creationId xmlns:a16="http://schemas.microsoft.com/office/drawing/2014/main" id="{348713AB-B40E-458B-B69E-7A50AEA0CCB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15" name="Freeform 273">
                    <a:extLst>
                      <a:ext uri="{FF2B5EF4-FFF2-40B4-BE49-F238E27FC236}">
                        <a16:creationId xmlns:a16="http://schemas.microsoft.com/office/drawing/2014/main" id="{E9E590AB-161B-4754-AD30-70EAF02FC5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12" name="Line 274">
                  <a:extLst>
                    <a:ext uri="{FF2B5EF4-FFF2-40B4-BE49-F238E27FC236}">
                      <a16:creationId xmlns:a16="http://schemas.microsoft.com/office/drawing/2014/main" id="{E5A91282-A88A-471D-9FB4-B282C77FA5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09" name="AutoShape 275">
                <a:extLst>
                  <a:ext uri="{FF2B5EF4-FFF2-40B4-BE49-F238E27FC236}">
                    <a16:creationId xmlns:a16="http://schemas.microsoft.com/office/drawing/2014/main" id="{2404A346-E079-492D-AC03-D5853E0B85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10" name="Line 276">
                <a:extLst>
                  <a:ext uri="{FF2B5EF4-FFF2-40B4-BE49-F238E27FC236}">
                    <a16:creationId xmlns:a16="http://schemas.microsoft.com/office/drawing/2014/main" id="{E02B6450-947C-4643-80E6-1CE0BE7FC9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25" name="Group 307">
            <a:extLst>
              <a:ext uri="{FF2B5EF4-FFF2-40B4-BE49-F238E27FC236}">
                <a16:creationId xmlns:a16="http://schemas.microsoft.com/office/drawing/2014/main" id="{0F14340A-6200-461D-B3B8-BAD88AF910C4}"/>
              </a:ext>
            </a:extLst>
          </p:cNvPr>
          <p:cNvGrpSpPr>
            <a:grpSpLocks/>
          </p:cNvGrpSpPr>
          <p:nvPr/>
        </p:nvGrpSpPr>
        <p:grpSpPr bwMode="auto">
          <a:xfrm rot="3272281">
            <a:off x="3577202" y="3503035"/>
            <a:ext cx="755650" cy="242887"/>
            <a:chOff x="4875" y="7237"/>
            <a:chExt cx="4230" cy="1883"/>
          </a:xfrm>
        </p:grpSpPr>
        <p:sp>
          <p:nvSpPr>
            <p:cNvPr id="126" name="Arc 308">
              <a:extLst>
                <a:ext uri="{FF2B5EF4-FFF2-40B4-BE49-F238E27FC236}">
                  <a16:creationId xmlns:a16="http://schemas.microsoft.com/office/drawing/2014/main" id="{10B23AE3-11CC-4F78-9C71-C803469EF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27" name="AutoShape 309">
              <a:extLst>
                <a:ext uri="{FF2B5EF4-FFF2-40B4-BE49-F238E27FC236}">
                  <a16:creationId xmlns:a16="http://schemas.microsoft.com/office/drawing/2014/main" id="{5F83C653-5699-45B2-9C29-C53AD1C87EC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29" name="Text Box 239">
            <a:extLst>
              <a:ext uri="{FF2B5EF4-FFF2-40B4-BE49-F238E27FC236}">
                <a16:creationId xmlns:a16="http://schemas.microsoft.com/office/drawing/2014/main" id="{74DCB84E-4B06-4512-846C-A090306D03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5638" y="3944898"/>
            <a:ext cx="116205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</a:t>
            </a:r>
            <a:br>
              <a:rPr lang="de-DE" altLang="de-DE" sz="1600" b="1" dirty="0"/>
            </a:br>
            <a:r>
              <a:rPr lang="de-DE" altLang="de-DE" sz="1600" b="1" dirty="0"/>
              <a:t>roll</a:t>
            </a:r>
          </a:p>
        </p:txBody>
      </p:sp>
      <p:grpSp>
        <p:nvGrpSpPr>
          <p:cNvPr id="157" name="Group 307">
            <a:extLst>
              <a:ext uri="{FF2B5EF4-FFF2-40B4-BE49-F238E27FC236}">
                <a16:creationId xmlns:a16="http://schemas.microsoft.com/office/drawing/2014/main" id="{E8E838DA-0A8B-4454-B870-19416FBF5DBD}"/>
              </a:ext>
            </a:extLst>
          </p:cNvPr>
          <p:cNvGrpSpPr>
            <a:grpSpLocks/>
          </p:cNvGrpSpPr>
          <p:nvPr/>
        </p:nvGrpSpPr>
        <p:grpSpPr bwMode="auto">
          <a:xfrm rot="3272281">
            <a:off x="3233433" y="3503036"/>
            <a:ext cx="755650" cy="242887"/>
            <a:chOff x="4875" y="7237"/>
            <a:chExt cx="4230" cy="1883"/>
          </a:xfrm>
        </p:grpSpPr>
        <p:sp>
          <p:nvSpPr>
            <p:cNvPr id="158" name="Arc 308">
              <a:extLst>
                <a:ext uri="{FF2B5EF4-FFF2-40B4-BE49-F238E27FC236}">
                  <a16:creationId xmlns:a16="http://schemas.microsoft.com/office/drawing/2014/main" id="{506C1166-8A9B-4A1C-ACB7-6A5A14C49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59" name="AutoShape 309">
              <a:extLst>
                <a:ext uri="{FF2B5EF4-FFF2-40B4-BE49-F238E27FC236}">
                  <a16:creationId xmlns:a16="http://schemas.microsoft.com/office/drawing/2014/main" id="{6B543E9D-C5FF-447D-8D7B-DD65B495863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160" name="Group 260">
            <a:extLst>
              <a:ext uri="{FF2B5EF4-FFF2-40B4-BE49-F238E27FC236}">
                <a16:creationId xmlns:a16="http://schemas.microsoft.com/office/drawing/2014/main" id="{532C546B-F594-4742-9E2D-7DDB9EBB7CCD}"/>
              </a:ext>
            </a:extLst>
          </p:cNvPr>
          <p:cNvGrpSpPr>
            <a:grpSpLocks/>
          </p:cNvGrpSpPr>
          <p:nvPr/>
        </p:nvGrpSpPr>
        <p:grpSpPr bwMode="auto">
          <a:xfrm rot="3272281">
            <a:off x="4881042" y="3512472"/>
            <a:ext cx="755650" cy="242888"/>
            <a:chOff x="4875" y="7237"/>
            <a:chExt cx="4230" cy="1883"/>
          </a:xfrm>
        </p:grpSpPr>
        <p:sp>
          <p:nvSpPr>
            <p:cNvPr id="161" name="Arc 261">
              <a:extLst>
                <a:ext uri="{FF2B5EF4-FFF2-40B4-BE49-F238E27FC236}">
                  <a16:creationId xmlns:a16="http://schemas.microsoft.com/office/drawing/2014/main" id="{B49449A4-A6FA-46F7-A261-C393D8ABB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62" name="AutoShape 262">
              <a:extLst>
                <a:ext uri="{FF2B5EF4-FFF2-40B4-BE49-F238E27FC236}">
                  <a16:creationId xmlns:a16="http://schemas.microsoft.com/office/drawing/2014/main" id="{8DB906CA-A566-4762-8DA1-61CAACCC823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63" name="Text Box 239">
            <a:extLst>
              <a:ext uri="{FF2B5EF4-FFF2-40B4-BE49-F238E27FC236}">
                <a16:creationId xmlns:a16="http://schemas.microsoft.com/office/drawing/2014/main" id="{8FDDDEF3-B32D-494D-9FE7-5CE41DC3E5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0972" y="3958752"/>
            <a:ext cx="116205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</a:t>
            </a:r>
            <a:br>
              <a:rPr lang="de-DE" altLang="de-DE" sz="1600" b="1" dirty="0"/>
            </a:br>
            <a:r>
              <a:rPr lang="de-DE" altLang="de-DE" sz="1600" b="1" dirty="0"/>
              <a:t>roll</a:t>
            </a:r>
          </a:p>
        </p:txBody>
      </p:sp>
      <p:sp>
        <p:nvSpPr>
          <p:cNvPr id="165" name="Text Box 239">
            <a:extLst>
              <a:ext uri="{FF2B5EF4-FFF2-40B4-BE49-F238E27FC236}">
                <a16:creationId xmlns:a16="http://schemas.microsoft.com/office/drawing/2014/main" id="{AA30ECCD-DE1D-4F8F-84C6-A2C6AABC1E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8131" y="3964881"/>
            <a:ext cx="116205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</a:t>
            </a:r>
            <a:br>
              <a:rPr lang="de-DE" altLang="de-DE" sz="1600" b="1" dirty="0"/>
            </a:br>
            <a:r>
              <a:rPr lang="de-DE" altLang="de-DE" sz="1600" b="1" dirty="0"/>
              <a:t>roll</a:t>
            </a:r>
          </a:p>
        </p:txBody>
      </p:sp>
      <p:sp>
        <p:nvSpPr>
          <p:cNvPr id="167" name="Text Box 239">
            <a:extLst>
              <a:ext uri="{FF2B5EF4-FFF2-40B4-BE49-F238E27FC236}">
                <a16:creationId xmlns:a16="http://schemas.microsoft.com/office/drawing/2014/main" id="{4D2D9E89-C64F-4337-969E-5C1D6769E9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3023" y="3957110"/>
            <a:ext cx="116205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</a:t>
            </a:r>
            <a:br>
              <a:rPr lang="de-DE" altLang="de-DE" sz="1600" b="1" dirty="0"/>
            </a:br>
            <a:r>
              <a:rPr lang="de-DE" altLang="de-DE" sz="1600" b="1" dirty="0"/>
              <a:t>roll</a:t>
            </a:r>
          </a:p>
        </p:txBody>
      </p:sp>
      <p:sp>
        <p:nvSpPr>
          <p:cNvPr id="84" name="AutoShape 255">
            <a:extLst>
              <a:ext uri="{FF2B5EF4-FFF2-40B4-BE49-F238E27FC236}">
                <a16:creationId xmlns:a16="http://schemas.microsoft.com/office/drawing/2014/main" id="{6671387C-B4E4-4E42-820A-CDB9135CD8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14043" y="3605555"/>
            <a:ext cx="490538" cy="188912"/>
          </a:xfrm>
          <a:prstGeom prst="rightArrow">
            <a:avLst>
              <a:gd name="adj1" fmla="val 50000"/>
              <a:gd name="adj2" fmla="val 64916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58" name="Group 43">
            <a:extLst>
              <a:ext uri="{FF2B5EF4-FFF2-40B4-BE49-F238E27FC236}">
                <a16:creationId xmlns:a16="http://schemas.microsoft.com/office/drawing/2014/main" id="{A7990FC2-8B78-45E9-8330-8ABA232FDA16}"/>
              </a:ext>
            </a:extLst>
          </p:cNvPr>
          <p:cNvGrpSpPr>
            <a:grpSpLocks/>
          </p:cNvGrpSpPr>
          <p:nvPr/>
        </p:nvGrpSpPr>
        <p:grpSpPr bwMode="auto">
          <a:xfrm rot="10800000" flipV="1">
            <a:off x="4467898" y="3517241"/>
            <a:ext cx="365125" cy="246063"/>
            <a:chOff x="4369" y="894"/>
            <a:chExt cx="230" cy="155"/>
          </a:xfrm>
        </p:grpSpPr>
        <p:sp>
          <p:nvSpPr>
            <p:cNvPr id="59" name="AutoShape 44">
              <a:extLst>
                <a:ext uri="{FF2B5EF4-FFF2-40B4-BE49-F238E27FC236}">
                  <a16:creationId xmlns:a16="http://schemas.microsoft.com/office/drawing/2014/main" id="{E87E712A-9FC9-4048-8325-342F9BAFC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" y="894"/>
              <a:ext cx="215" cy="155"/>
            </a:xfrm>
            <a:prstGeom prst="triangle">
              <a:avLst>
                <a:gd name="adj" fmla="val 50000"/>
              </a:avLst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79352" tIns="39676" rIns="79352" bIns="39676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  <p:sp>
          <p:nvSpPr>
            <p:cNvPr id="60" name="Line 45">
              <a:extLst>
                <a:ext uri="{FF2B5EF4-FFF2-40B4-BE49-F238E27FC236}">
                  <a16:creationId xmlns:a16="http://schemas.microsoft.com/office/drawing/2014/main" id="{0DBD58F9-F966-4CD2-BE18-26580B33A2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902"/>
              <a:ext cx="12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79352" tIns="39676" rIns="79352" bIns="39676">
              <a:spAutoFit/>
            </a:bodyPr>
            <a:lstStyle/>
            <a:p>
              <a:endParaRPr lang="de-DE"/>
            </a:p>
          </p:txBody>
        </p:sp>
      </p:grpSp>
      <p:grpSp>
        <p:nvGrpSpPr>
          <p:cNvPr id="61" name="Group 46">
            <a:extLst>
              <a:ext uri="{FF2B5EF4-FFF2-40B4-BE49-F238E27FC236}">
                <a16:creationId xmlns:a16="http://schemas.microsoft.com/office/drawing/2014/main" id="{860A3331-B634-4489-858F-532AFAF71B8A}"/>
              </a:ext>
            </a:extLst>
          </p:cNvPr>
          <p:cNvGrpSpPr>
            <a:grpSpLocks/>
          </p:cNvGrpSpPr>
          <p:nvPr/>
        </p:nvGrpSpPr>
        <p:grpSpPr bwMode="auto">
          <a:xfrm rot="10800000" flipV="1">
            <a:off x="4435516" y="3156744"/>
            <a:ext cx="365125" cy="246063"/>
            <a:chOff x="4369" y="894"/>
            <a:chExt cx="230" cy="155"/>
          </a:xfrm>
        </p:grpSpPr>
        <p:sp>
          <p:nvSpPr>
            <p:cNvPr id="62" name="AutoShape 47">
              <a:extLst>
                <a:ext uri="{FF2B5EF4-FFF2-40B4-BE49-F238E27FC236}">
                  <a16:creationId xmlns:a16="http://schemas.microsoft.com/office/drawing/2014/main" id="{40E6673C-8CBF-476B-9509-82C9499A6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" y="894"/>
              <a:ext cx="215" cy="155"/>
            </a:xfrm>
            <a:prstGeom prst="triangle">
              <a:avLst>
                <a:gd name="adj" fmla="val 50000"/>
              </a:avLst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79352" tIns="39676" rIns="79352" bIns="39676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  <p:sp>
          <p:nvSpPr>
            <p:cNvPr id="63" name="Line 48">
              <a:extLst>
                <a:ext uri="{FF2B5EF4-FFF2-40B4-BE49-F238E27FC236}">
                  <a16:creationId xmlns:a16="http://schemas.microsoft.com/office/drawing/2014/main" id="{730FC822-7367-409E-A545-2ACF8F14EE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902"/>
              <a:ext cx="12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79352" tIns="39676" rIns="79352" bIns="39676">
              <a:spAutoFit/>
            </a:bodyPr>
            <a:lstStyle/>
            <a:p>
              <a:endParaRPr lang="de-DE"/>
            </a:p>
          </p:txBody>
        </p:sp>
      </p:grpSp>
      <p:sp>
        <p:nvSpPr>
          <p:cNvPr id="64" name="Textfeld 63">
            <a:extLst>
              <a:ext uri="{FF2B5EF4-FFF2-40B4-BE49-F238E27FC236}">
                <a16:creationId xmlns:a16="http://schemas.microsoft.com/office/drawing/2014/main" id="{1AB9D171-F3B3-4128-BFC1-A2FCBDC92673}"/>
              </a:ext>
            </a:extLst>
          </p:cNvPr>
          <p:cNvSpPr txBox="1"/>
          <p:nvPr/>
        </p:nvSpPr>
        <p:spPr>
          <a:xfrm>
            <a:off x="4221380" y="2988570"/>
            <a:ext cx="12815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800" dirty="0"/>
              <a:t>(    )</a:t>
            </a:r>
          </a:p>
        </p:txBody>
      </p:sp>
      <p:sp>
        <p:nvSpPr>
          <p:cNvPr id="65" name="Text Box 239">
            <a:extLst>
              <a:ext uri="{FF2B5EF4-FFF2-40B4-BE49-F238E27FC236}">
                <a16:creationId xmlns:a16="http://schemas.microsoft.com/office/drawing/2014/main" id="{BB29C72F-82DA-46FA-8C6E-05646A2ADE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75089" y="2629745"/>
            <a:ext cx="1864655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 err="1"/>
              <a:t>snap</a:t>
            </a:r>
            <a:r>
              <a:rPr lang="de-DE" altLang="de-DE" sz="1600" b="1" dirty="0"/>
              <a:t> roll</a:t>
            </a:r>
          </a:p>
        </p:txBody>
      </p:sp>
      <p:grpSp>
        <p:nvGrpSpPr>
          <p:cNvPr id="66" name="Group 264">
            <a:extLst>
              <a:ext uri="{FF2B5EF4-FFF2-40B4-BE49-F238E27FC236}">
                <a16:creationId xmlns:a16="http://schemas.microsoft.com/office/drawing/2014/main" id="{BE61A8FD-97A3-46E3-AFFA-585843A75F80}"/>
              </a:ext>
            </a:extLst>
          </p:cNvPr>
          <p:cNvGrpSpPr>
            <a:grpSpLocks/>
          </p:cNvGrpSpPr>
          <p:nvPr/>
        </p:nvGrpSpPr>
        <p:grpSpPr bwMode="auto">
          <a:xfrm rot="16364729" flipH="1">
            <a:off x="4210968" y="3539720"/>
            <a:ext cx="241895" cy="284355"/>
            <a:chOff x="2820" y="264"/>
            <a:chExt cx="420" cy="1452"/>
          </a:xfrm>
        </p:grpSpPr>
        <p:sp>
          <p:nvSpPr>
            <p:cNvPr id="67" name="Line 265">
              <a:extLst>
                <a:ext uri="{FF2B5EF4-FFF2-40B4-BE49-F238E27FC236}">
                  <a16:creationId xmlns:a16="http://schemas.microsoft.com/office/drawing/2014/main" id="{D51107BE-71D6-4300-A0CC-88BF8E95E6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68" name="Group 266">
              <a:extLst>
                <a:ext uri="{FF2B5EF4-FFF2-40B4-BE49-F238E27FC236}">
                  <a16:creationId xmlns:a16="http://schemas.microsoft.com/office/drawing/2014/main" id="{F876AF3C-AF3F-45C3-B8B8-8EE2E041BE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69" name="Group 267">
                <a:extLst>
                  <a:ext uri="{FF2B5EF4-FFF2-40B4-BE49-F238E27FC236}">
                    <a16:creationId xmlns:a16="http://schemas.microsoft.com/office/drawing/2014/main" id="{3A6F28B1-5EC5-4408-B991-C64EA6FB2A1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72" name="Group 268">
                  <a:extLst>
                    <a:ext uri="{FF2B5EF4-FFF2-40B4-BE49-F238E27FC236}">
                      <a16:creationId xmlns:a16="http://schemas.microsoft.com/office/drawing/2014/main" id="{F6DF70F6-92C9-4020-924D-904BFDBA3FB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74" name="Group 269">
                    <a:extLst>
                      <a:ext uri="{FF2B5EF4-FFF2-40B4-BE49-F238E27FC236}">
                        <a16:creationId xmlns:a16="http://schemas.microsoft.com/office/drawing/2014/main" id="{A7F8EB25-AF47-48D6-9922-CFFDC363689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77" name="Freeform 270">
                      <a:extLst>
                        <a:ext uri="{FF2B5EF4-FFF2-40B4-BE49-F238E27FC236}">
                          <a16:creationId xmlns:a16="http://schemas.microsoft.com/office/drawing/2014/main" id="{73F049CB-DFE5-4DB6-92C4-7269A1B7660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8" name="Freeform 271">
                      <a:extLst>
                        <a:ext uri="{FF2B5EF4-FFF2-40B4-BE49-F238E27FC236}">
                          <a16:creationId xmlns:a16="http://schemas.microsoft.com/office/drawing/2014/main" id="{E00C1491-6B26-4927-BF5A-E558D81CE84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75" name="Freeform 272">
                    <a:extLst>
                      <a:ext uri="{FF2B5EF4-FFF2-40B4-BE49-F238E27FC236}">
                        <a16:creationId xmlns:a16="http://schemas.microsoft.com/office/drawing/2014/main" id="{2FD9C1E7-681B-4287-BA15-685F591617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76" name="Freeform 273">
                    <a:extLst>
                      <a:ext uri="{FF2B5EF4-FFF2-40B4-BE49-F238E27FC236}">
                        <a16:creationId xmlns:a16="http://schemas.microsoft.com/office/drawing/2014/main" id="{2FA23A0E-99B3-4217-82D0-F60454C156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73" name="Line 274">
                  <a:extLst>
                    <a:ext uri="{FF2B5EF4-FFF2-40B4-BE49-F238E27FC236}">
                      <a16:creationId xmlns:a16="http://schemas.microsoft.com/office/drawing/2014/main" id="{AD9CA51F-493F-4244-BD90-FD71A685183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70" name="AutoShape 275">
                <a:extLst>
                  <a:ext uri="{FF2B5EF4-FFF2-40B4-BE49-F238E27FC236}">
                    <a16:creationId xmlns:a16="http://schemas.microsoft.com/office/drawing/2014/main" id="{4C71C7BF-27DB-483A-9C7B-7C6CC2C5ED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71" name="Line 276">
                <a:extLst>
                  <a:ext uri="{FF2B5EF4-FFF2-40B4-BE49-F238E27FC236}">
                    <a16:creationId xmlns:a16="http://schemas.microsoft.com/office/drawing/2014/main" id="{6A92DFFC-8664-405B-B80B-AFB38F91E0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79" name="Group 264">
            <a:extLst>
              <a:ext uri="{FF2B5EF4-FFF2-40B4-BE49-F238E27FC236}">
                <a16:creationId xmlns:a16="http://schemas.microsoft.com/office/drawing/2014/main" id="{360F1D01-DFD1-4499-A2D3-01DAC67ABD4F}"/>
              </a:ext>
            </a:extLst>
          </p:cNvPr>
          <p:cNvGrpSpPr>
            <a:grpSpLocks/>
          </p:cNvGrpSpPr>
          <p:nvPr/>
        </p:nvGrpSpPr>
        <p:grpSpPr bwMode="auto">
          <a:xfrm rot="16364729" flipH="1">
            <a:off x="4875431" y="3547387"/>
            <a:ext cx="241895" cy="284355"/>
            <a:chOff x="2820" y="264"/>
            <a:chExt cx="420" cy="1452"/>
          </a:xfrm>
        </p:grpSpPr>
        <p:sp>
          <p:nvSpPr>
            <p:cNvPr id="80" name="Line 265">
              <a:extLst>
                <a:ext uri="{FF2B5EF4-FFF2-40B4-BE49-F238E27FC236}">
                  <a16:creationId xmlns:a16="http://schemas.microsoft.com/office/drawing/2014/main" id="{43668520-5A38-438C-A215-D04A02BB72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81" name="Group 266">
              <a:extLst>
                <a:ext uri="{FF2B5EF4-FFF2-40B4-BE49-F238E27FC236}">
                  <a16:creationId xmlns:a16="http://schemas.microsoft.com/office/drawing/2014/main" id="{87CAA0B0-02E7-42AD-8D95-3C5842BBC3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82" name="Group 267">
                <a:extLst>
                  <a:ext uri="{FF2B5EF4-FFF2-40B4-BE49-F238E27FC236}">
                    <a16:creationId xmlns:a16="http://schemas.microsoft.com/office/drawing/2014/main" id="{760DB252-8923-42A7-A16E-A7A7F4D1E0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01" name="Group 268">
                  <a:extLst>
                    <a:ext uri="{FF2B5EF4-FFF2-40B4-BE49-F238E27FC236}">
                      <a16:creationId xmlns:a16="http://schemas.microsoft.com/office/drawing/2014/main" id="{8C19A476-0150-40B8-9461-EB6E69E029B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28" name="Group 269">
                    <a:extLst>
                      <a:ext uri="{FF2B5EF4-FFF2-40B4-BE49-F238E27FC236}">
                        <a16:creationId xmlns:a16="http://schemas.microsoft.com/office/drawing/2014/main" id="{C77AA03E-D0BE-412C-A90A-3C77211FBDE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32" name="Freeform 270">
                      <a:extLst>
                        <a:ext uri="{FF2B5EF4-FFF2-40B4-BE49-F238E27FC236}">
                          <a16:creationId xmlns:a16="http://schemas.microsoft.com/office/drawing/2014/main" id="{2A3EF50A-3834-451D-BA54-7C0B190EB5B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33" name="Freeform 271">
                      <a:extLst>
                        <a:ext uri="{FF2B5EF4-FFF2-40B4-BE49-F238E27FC236}">
                          <a16:creationId xmlns:a16="http://schemas.microsoft.com/office/drawing/2014/main" id="{3E7C8FC4-0692-46A3-BC89-349A607EDE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30" name="Freeform 272">
                    <a:extLst>
                      <a:ext uri="{FF2B5EF4-FFF2-40B4-BE49-F238E27FC236}">
                        <a16:creationId xmlns:a16="http://schemas.microsoft.com/office/drawing/2014/main" id="{86602AF3-A641-4720-9B9E-00DD37AE0D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31" name="Freeform 273">
                    <a:extLst>
                      <a:ext uri="{FF2B5EF4-FFF2-40B4-BE49-F238E27FC236}">
                        <a16:creationId xmlns:a16="http://schemas.microsoft.com/office/drawing/2014/main" id="{6733003A-EB20-49B6-B352-FE0A8F756C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21" name="Line 274">
                  <a:extLst>
                    <a:ext uri="{FF2B5EF4-FFF2-40B4-BE49-F238E27FC236}">
                      <a16:creationId xmlns:a16="http://schemas.microsoft.com/office/drawing/2014/main" id="{1D26066E-3A9D-4DDC-837D-9450D30F0B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83" name="AutoShape 275">
                <a:extLst>
                  <a:ext uri="{FF2B5EF4-FFF2-40B4-BE49-F238E27FC236}">
                    <a16:creationId xmlns:a16="http://schemas.microsoft.com/office/drawing/2014/main" id="{C26D895B-7B27-4C68-B309-A8D68C65D3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85" name="Line 276">
                <a:extLst>
                  <a:ext uri="{FF2B5EF4-FFF2-40B4-BE49-F238E27FC236}">
                    <a16:creationId xmlns:a16="http://schemas.microsoft.com/office/drawing/2014/main" id="{9C24406E-83C6-49BD-96D0-47054826A5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</p:spTree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9" grpId="0"/>
      <p:bldP spid="163" grpId="0"/>
      <p:bldP spid="165" grpId="0"/>
      <p:bldP spid="167" grpId="0"/>
      <p:bldP spid="65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Text Box 3">
            <a:extLst>
              <a:ext uri="{FF2B5EF4-FFF2-40B4-BE49-F238E27FC236}">
                <a16:creationId xmlns:a16="http://schemas.microsoft.com/office/drawing/2014/main" id="{13179FAA-E178-470C-84CD-C985B58576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29388"/>
            <a:ext cx="939800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P-27.05.02</a:t>
            </a:r>
          </a:p>
        </p:txBody>
      </p:sp>
      <p:sp>
        <p:nvSpPr>
          <p:cNvPr id="18449" name="Text Box 2">
            <a:extLst>
              <a:ext uri="{FF2B5EF4-FFF2-40B4-BE49-F238E27FC236}">
                <a16:creationId xmlns:a16="http://schemas.microsoft.com/office/drawing/2014/main" id="{6AFF265A-007F-44B6-94FB-5BB163CCD7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7824" y="177800"/>
            <a:ext cx="6211661" cy="6956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P-27.05 Roll Combination with two quarter rolls, 	   snap roll, two quarter rolls</a:t>
            </a:r>
            <a:endParaRPr lang="de-DE" sz="2000" dirty="0"/>
          </a:p>
        </p:txBody>
      </p:sp>
      <p:sp>
        <p:nvSpPr>
          <p:cNvPr id="86" name="Line 243">
            <a:extLst>
              <a:ext uri="{FF2B5EF4-FFF2-40B4-BE49-F238E27FC236}">
                <a16:creationId xmlns:a16="http://schemas.microsoft.com/office/drawing/2014/main" id="{546CACEE-EC4D-4171-90F5-8CEB3057A2E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82813" y="3679374"/>
            <a:ext cx="43307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87" name="Group 247">
            <a:extLst>
              <a:ext uri="{FF2B5EF4-FFF2-40B4-BE49-F238E27FC236}">
                <a16:creationId xmlns:a16="http://schemas.microsoft.com/office/drawing/2014/main" id="{F1108B5F-47A3-4597-9A68-24250B956883}"/>
              </a:ext>
            </a:extLst>
          </p:cNvPr>
          <p:cNvGrpSpPr>
            <a:grpSpLocks/>
          </p:cNvGrpSpPr>
          <p:nvPr/>
        </p:nvGrpSpPr>
        <p:grpSpPr bwMode="auto">
          <a:xfrm rot="5191268" flipH="1" flipV="1">
            <a:off x="6219487" y="3436601"/>
            <a:ext cx="311150" cy="490537"/>
            <a:chOff x="2820" y="264"/>
            <a:chExt cx="420" cy="1452"/>
          </a:xfrm>
        </p:grpSpPr>
        <p:sp>
          <p:nvSpPr>
            <p:cNvPr id="88" name="Line 248">
              <a:extLst>
                <a:ext uri="{FF2B5EF4-FFF2-40B4-BE49-F238E27FC236}">
                  <a16:creationId xmlns:a16="http://schemas.microsoft.com/office/drawing/2014/main" id="{D9CDB2A9-E845-4D8F-9B44-AA1738AAAF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89" name="Group 249">
              <a:extLst>
                <a:ext uri="{FF2B5EF4-FFF2-40B4-BE49-F238E27FC236}">
                  <a16:creationId xmlns:a16="http://schemas.microsoft.com/office/drawing/2014/main" id="{A82E1D9A-6547-440E-9C21-36804596DB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90" name="Group 250">
                <a:extLst>
                  <a:ext uri="{FF2B5EF4-FFF2-40B4-BE49-F238E27FC236}">
                    <a16:creationId xmlns:a16="http://schemas.microsoft.com/office/drawing/2014/main" id="{37C539BD-B92B-4DB1-97B1-8D406BB03D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93" name="Group 251">
                  <a:extLst>
                    <a:ext uri="{FF2B5EF4-FFF2-40B4-BE49-F238E27FC236}">
                      <a16:creationId xmlns:a16="http://schemas.microsoft.com/office/drawing/2014/main" id="{0B0E71F8-BA8D-4E65-8AED-8CDD201F4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95" name="Group 252">
                    <a:extLst>
                      <a:ext uri="{FF2B5EF4-FFF2-40B4-BE49-F238E27FC236}">
                        <a16:creationId xmlns:a16="http://schemas.microsoft.com/office/drawing/2014/main" id="{2F6D00CC-1E2B-4AA9-AD61-339701841C3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98" name="Freeform 253">
                      <a:extLst>
                        <a:ext uri="{FF2B5EF4-FFF2-40B4-BE49-F238E27FC236}">
                          <a16:creationId xmlns:a16="http://schemas.microsoft.com/office/drawing/2014/main" id="{49DE83E8-D3CD-4397-A169-21E5432F36B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99" name="Freeform 254">
                      <a:extLst>
                        <a:ext uri="{FF2B5EF4-FFF2-40B4-BE49-F238E27FC236}">
                          <a16:creationId xmlns:a16="http://schemas.microsoft.com/office/drawing/2014/main" id="{ACB0BD0F-CDFE-4821-8851-094603F549A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96" name="Freeform 255">
                    <a:extLst>
                      <a:ext uri="{FF2B5EF4-FFF2-40B4-BE49-F238E27FC236}">
                        <a16:creationId xmlns:a16="http://schemas.microsoft.com/office/drawing/2014/main" id="{35C1536A-3A95-4ECA-8B0F-495FC7236C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246599" flipV="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97" name="Freeform 256">
                    <a:extLst>
                      <a:ext uri="{FF2B5EF4-FFF2-40B4-BE49-F238E27FC236}">
                        <a16:creationId xmlns:a16="http://schemas.microsoft.com/office/drawing/2014/main" id="{982A0AB2-BFED-46E7-9C46-14EBD13874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94" name="Line 257">
                  <a:extLst>
                    <a:ext uri="{FF2B5EF4-FFF2-40B4-BE49-F238E27FC236}">
                      <a16:creationId xmlns:a16="http://schemas.microsoft.com/office/drawing/2014/main" id="{03954FA1-2DB2-4E5C-BB42-C09C5A1B9F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91" name="AutoShape 258">
                <a:extLst>
                  <a:ext uri="{FF2B5EF4-FFF2-40B4-BE49-F238E27FC236}">
                    <a16:creationId xmlns:a16="http://schemas.microsoft.com/office/drawing/2014/main" id="{971956E5-600D-42DD-B8D7-AF4F582F77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92" name="Line 259">
                <a:extLst>
                  <a:ext uri="{FF2B5EF4-FFF2-40B4-BE49-F238E27FC236}">
                    <a16:creationId xmlns:a16="http://schemas.microsoft.com/office/drawing/2014/main" id="{C06CC26C-4E1F-4618-8BA5-ECF0DF24D6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00" name="Group 260">
            <a:extLst>
              <a:ext uri="{FF2B5EF4-FFF2-40B4-BE49-F238E27FC236}">
                <a16:creationId xmlns:a16="http://schemas.microsoft.com/office/drawing/2014/main" id="{CA073F16-3243-4890-ABD3-2448020DD9AE}"/>
              </a:ext>
            </a:extLst>
          </p:cNvPr>
          <p:cNvGrpSpPr>
            <a:grpSpLocks/>
          </p:cNvGrpSpPr>
          <p:nvPr/>
        </p:nvGrpSpPr>
        <p:grpSpPr bwMode="auto">
          <a:xfrm rot="3272281">
            <a:off x="4501637" y="3523683"/>
            <a:ext cx="755650" cy="242888"/>
            <a:chOff x="4875" y="7237"/>
            <a:chExt cx="4230" cy="1883"/>
          </a:xfrm>
        </p:grpSpPr>
        <p:sp>
          <p:nvSpPr>
            <p:cNvPr id="102" name="Arc 261">
              <a:extLst>
                <a:ext uri="{FF2B5EF4-FFF2-40B4-BE49-F238E27FC236}">
                  <a16:creationId xmlns:a16="http://schemas.microsoft.com/office/drawing/2014/main" id="{5FDB126D-C784-48AA-A637-2F8757BED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03" name="AutoShape 262">
              <a:extLst>
                <a:ext uri="{FF2B5EF4-FFF2-40B4-BE49-F238E27FC236}">
                  <a16:creationId xmlns:a16="http://schemas.microsoft.com/office/drawing/2014/main" id="{4A7391A7-6552-422A-9021-82A63ACC610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04" name="AutoShape 263">
            <a:extLst>
              <a:ext uri="{FF2B5EF4-FFF2-40B4-BE49-F238E27FC236}">
                <a16:creationId xmlns:a16="http://schemas.microsoft.com/office/drawing/2014/main" id="{28A92123-3AD5-4B20-A237-A8C766782D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6717" y="3582962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105" name="Group 264">
            <a:extLst>
              <a:ext uri="{FF2B5EF4-FFF2-40B4-BE49-F238E27FC236}">
                <a16:creationId xmlns:a16="http://schemas.microsoft.com/office/drawing/2014/main" id="{B8CAE589-AF46-4D7D-91BD-B8ADDC2B388C}"/>
              </a:ext>
            </a:extLst>
          </p:cNvPr>
          <p:cNvGrpSpPr>
            <a:grpSpLocks/>
          </p:cNvGrpSpPr>
          <p:nvPr/>
        </p:nvGrpSpPr>
        <p:grpSpPr bwMode="auto">
          <a:xfrm rot="5235271" flipH="1" flipV="1">
            <a:off x="2199719" y="3415504"/>
            <a:ext cx="311150" cy="490537"/>
            <a:chOff x="2820" y="264"/>
            <a:chExt cx="420" cy="1452"/>
          </a:xfrm>
        </p:grpSpPr>
        <p:sp>
          <p:nvSpPr>
            <p:cNvPr id="106" name="Line 265">
              <a:extLst>
                <a:ext uri="{FF2B5EF4-FFF2-40B4-BE49-F238E27FC236}">
                  <a16:creationId xmlns:a16="http://schemas.microsoft.com/office/drawing/2014/main" id="{E6BEF608-2E52-4E55-8D36-15BA633BD3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07" name="Group 266">
              <a:extLst>
                <a:ext uri="{FF2B5EF4-FFF2-40B4-BE49-F238E27FC236}">
                  <a16:creationId xmlns:a16="http://schemas.microsoft.com/office/drawing/2014/main" id="{C62E130B-752C-40E6-AA64-E9C10C4A51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08" name="Group 267">
                <a:extLst>
                  <a:ext uri="{FF2B5EF4-FFF2-40B4-BE49-F238E27FC236}">
                    <a16:creationId xmlns:a16="http://schemas.microsoft.com/office/drawing/2014/main" id="{EE111D77-6C4C-4AF7-B35F-2DECFD2F85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11" name="Group 268">
                  <a:extLst>
                    <a:ext uri="{FF2B5EF4-FFF2-40B4-BE49-F238E27FC236}">
                      <a16:creationId xmlns:a16="http://schemas.microsoft.com/office/drawing/2014/main" id="{410F88BE-1640-44B8-A9D7-9DD41B14632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13" name="Group 269">
                    <a:extLst>
                      <a:ext uri="{FF2B5EF4-FFF2-40B4-BE49-F238E27FC236}">
                        <a16:creationId xmlns:a16="http://schemas.microsoft.com/office/drawing/2014/main" id="{97A3593C-D291-4FC0-A2DE-13EE298A02A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16" name="Freeform 270">
                      <a:extLst>
                        <a:ext uri="{FF2B5EF4-FFF2-40B4-BE49-F238E27FC236}">
                          <a16:creationId xmlns:a16="http://schemas.microsoft.com/office/drawing/2014/main" id="{380E2889-5418-47EA-B4BC-8F9C17DEA1A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17" name="Freeform 271">
                      <a:extLst>
                        <a:ext uri="{FF2B5EF4-FFF2-40B4-BE49-F238E27FC236}">
                          <a16:creationId xmlns:a16="http://schemas.microsoft.com/office/drawing/2014/main" id="{C0B911C9-9A22-492C-9412-86A38A76A37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14" name="Freeform 272">
                    <a:extLst>
                      <a:ext uri="{FF2B5EF4-FFF2-40B4-BE49-F238E27FC236}">
                        <a16:creationId xmlns:a16="http://schemas.microsoft.com/office/drawing/2014/main" id="{348713AB-B40E-458B-B69E-7A50AEA0CCB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15" name="Freeform 273">
                    <a:extLst>
                      <a:ext uri="{FF2B5EF4-FFF2-40B4-BE49-F238E27FC236}">
                        <a16:creationId xmlns:a16="http://schemas.microsoft.com/office/drawing/2014/main" id="{E9E590AB-161B-4754-AD30-70EAF02FC5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12" name="Line 274">
                  <a:extLst>
                    <a:ext uri="{FF2B5EF4-FFF2-40B4-BE49-F238E27FC236}">
                      <a16:creationId xmlns:a16="http://schemas.microsoft.com/office/drawing/2014/main" id="{E5A91282-A88A-471D-9FB4-B282C77FA5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09" name="AutoShape 275">
                <a:extLst>
                  <a:ext uri="{FF2B5EF4-FFF2-40B4-BE49-F238E27FC236}">
                    <a16:creationId xmlns:a16="http://schemas.microsoft.com/office/drawing/2014/main" id="{2404A346-E079-492D-AC03-D5853E0B85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10" name="Line 276">
                <a:extLst>
                  <a:ext uri="{FF2B5EF4-FFF2-40B4-BE49-F238E27FC236}">
                    <a16:creationId xmlns:a16="http://schemas.microsoft.com/office/drawing/2014/main" id="{E02B6450-947C-4643-80E6-1CE0BE7FC9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25" name="Group 307">
            <a:extLst>
              <a:ext uri="{FF2B5EF4-FFF2-40B4-BE49-F238E27FC236}">
                <a16:creationId xmlns:a16="http://schemas.microsoft.com/office/drawing/2014/main" id="{0F14340A-6200-461D-B3B8-BAD88AF910C4}"/>
              </a:ext>
            </a:extLst>
          </p:cNvPr>
          <p:cNvGrpSpPr>
            <a:grpSpLocks/>
          </p:cNvGrpSpPr>
          <p:nvPr/>
        </p:nvGrpSpPr>
        <p:grpSpPr bwMode="auto">
          <a:xfrm rot="3272281">
            <a:off x="3696900" y="3503035"/>
            <a:ext cx="755650" cy="242887"/>
            <a:chOff x="4875" y="7237"/>
            <a:chExt cx="4230" cy="1883"/>
          </a:xfrm>
        </p:grpSpPr>
        <p:sp>
          <p:nvSpPr>
            <p:cNvPr id="126" name="Arc 308">
              <a:extLst>
                <a:ext uri="{FF2B5EF4-FFF2-40B4-BE49-F238E27FC236}">
                  <a16:creationId xmlns:a16="http://schemas.microsoft.com/office/drawing/2014/main" id="{10B23AE3-11CC-4F78-9C71-C803469EF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27" name="AutoShape 309">
              <a:extLst>
                <a:ext uri="{FF2B5EF4-FFF2-40B4-BE49-F238E27FC236}">
                  <a16:creationId xmlns:a16="http://schemas.microsoft.com/office/drawing/2014/main" id="{5F83C653-5699-45B2-9C29-C53AD1C87EC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29" name="Text Box 239">
            <a:extLst>
              <a:ext uri="{FF2B5EF4-FFF2-40B4-BE49-F238E27FC236}">
                <a16:creationId xmlns:a16="http://schemas.microsoft.com/office/drawing/2014/main" id="{74DCB84E-4B06-4512-846C-A090306D03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4974" y="3965599"/>
            <a:ext cx="116205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</a:t>
            </a:r>
          </a:p>
        </p:txBody>
      </p:sp>
      <p:grpSp>
        <p:nvGrpSpPr>
          <p:cNvPr id="157" name="Group 307">
            <a:extLst>
              <a:ext uri="{FF2B5EF4-FFF2-40B4-BE49-F238E27FC236}">
                <a16:creationId xmlns:a16="http://schemas.microsoft.com/office/drawing/2014/main" id="{E8E838DA-0A8B-4454-B870-19416FBF5DBD}"/>
              </a:ext>
            </a:extLst>
          </p:cNvPr>
          <p:cNvGrpSpPr>
            <a:grpSpLocks/>
          </p:cNvGrpSpPr>
          <p:nvPr/>
        </p:nvGrpSpPr>
        <p:grpSpPr bwMode="auto">
          <a:xfrm rot="3272281">
            <a:off x="3318701" y="3503194"/>
            <a:ext cx="755650" cy="242887"/>
            <a:chOff x="4875" y="7237"/>
            <a:chExt cx="4230" cy="1883"/>
          </a:xfrm>
        </p:grpSpPr>
        <p:sp>
          <p:nvSpPr>
            <p:cNvPr id="158" name="Arc 308">
              <a:extLst>
                <a:ext uri="{FF2B5EF4-FFF2-40B4-BE49-F238E27FC236}">
                  <a16:creationId xmlns:a16="http://schemas.microsoft.com/office/drawing/2014/main" id="{506C1166-8A9B-4A1C-ACB7-6A5A14C49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59" name="AutoShape 309">
              <a:extLst>
                <a:ext uri="{FF2B5EF4-FFF2-40B4-BE49-F238E27FC236}">
                  <a16:creationId xmlns:a16="http://schemas.microsoft.com/office/drawing/2014/main" id="{6B543E9D-C5FF-447D-8D7B-DD65B495863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160" name="Group 260">
            <a:extLst>
              <a:ext uri="{FF2B5EF4-FFF2-40B4-BE49-F238E27FC236}">
                <a16:creationId xmlns:a16="http://schemas.microsoft.com/office/drawing/2014/main" id="{532C546B-F594-4742-9E2D-7DDB9EBB7CCD}"/>
              </a:ext>
            </a:extLst>
          </p:cNvPr>
          <p:cNvGrpSpPr>
            <a:grpSpLocks/>
          </p:cNvGrpSpPr>
          <p:nvPr/>
        </p:nvGrpSpPr>
        <p:grpSpPr bwMode="auto">
          <a:xfrm rot="3272281">
            <a:off x="4818270" y="3507955"/>
            <a:ext cx="755650" cy="242888"/>
            <a:chOff x="4875" y="7237"/>
            <a:chExt cx="4230" cy="1883"/>
          </a:xfrm>
        </p:grpSpPr>
        <p:sp>
          <p:nvSpPr>
            <p:cNvPr id="161" name="Arc 261">
              <a:extLst>
                <a:ext uri="{FF2B5EF4-FFF2-40B4-BE49-F238E27FC236}">
                  <a16:creationId xmlns:a16="http://schemas.microsoft.com/office/drawing/2014/main" id="{B49449A4-A6FA-46F7-A261-C393D8ABB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62" name="AutoShape 262">
              <a:extLst>
                <a:ext uri="{FF2B5EF4-FFF2-40B4-BE49-F238E27FC236}">
                  <a16:creationId xmlns:a16="http://schemas.microsoft.com/office/drawing/2014/main" id="{8DB906CA-A566-4762-8DA1-61CAACCC823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63" name="Text Box 239">
            <a:extLst>
              <a:ext uri="{FF2B5EF4-FFF2-40B4-BE49-F238E27FC236}">
                <a16:creationId xmlns:a16="http://schemas.microsoft.com/office/drawing/2014/main" id="{8FDDDEF3-B32D-494D-9FE7-5CE41DC3E5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38591" y="3979398"/>
            <a:ext cx="116205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</a:t>
            </a:r>
            <a:br>
              <a:rPr lang="de-DE" altLang="de-DE" sz="1600" b="1" dirty="0"/>
            </a:br>
            <a:endParaRPr lang="de-DE" altLang="de-DE" sz="1600" b="1" dirty="0"/>
          </a:p>
        </p:txBody>
      </p:sp>
      <p:sp>
        <p:nvSpPr>
          <p:cNvPr id="165" name="Text Box 239">
            <a:extLst>
              <a:ext uri="{FF2B5EF4-FFF2-40B4-BE49-F238E27FC236}">
                <a16:creationId xmlns:a16="http://schemas.microsoft.com/office/drawing/2014/main" id="{AA30ECCD-DE1D-4F8F-84C6-A2C6AABC1E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3538" y="3954573"/>
            <a:ext cx="116205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</a:t>
            </a:r>
          </a:p>
        </p:txBody>
      </p:sp>
      <p:sp>
        <p:nvSpPr>
          <p:cNvPr id="167" name="Text Box 239">
            <a:extLst>
              <a:ext uri="{FF2B5EF4-FFF2-40B4-BE49-F238E27FC236}">
                <a16:creationId xmlns:a16="http://schemas.microsoft.com/office/drawing/2014/main" id="{4D2D9E89-C64F-4337-969E-5C1D6769E9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00641" y="3941342"/>
            <a:ext cx="116205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</a:t>
            </a:r>
          </a:p>
        </p:txBody>
      </p:sp>
      <p:sp>
        <p:nvSpPr>
          <p:cNvPr id="84" name="AutoShape 255">
            <a:extLst>
              <a:ext uri="{FF2B5EF4-FFF2-40B4-BE49-F238E27FC236}">
                <a16:creationId xmlns:a16="http://schemas.microsoft.com/office/drawing/2014/main" id="{6671387C-B4E4-4E42-820A-CDB9135CD8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14043" y="3605555"/>
            <a:ext cx="490538" cy="188912"/>
          </a:xfrm>
          <a:prstGeom prst="rightArrow">
            <a:avLst>
              <a:gd name="adj1" fmla="val 50000"/>
              <a:gd name="adj2" fmla="val 64916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58" name="Group 43">
            <a:extLst>
              <a:ext uri="{FF2B5EF4-FFF2-40B4-BE49-F238E27FC236}">
                <a16:creationId xmlns:a16="http://schemas.microsoft.com/office/drawing/2014/main" id="{A7990FC2-8B78-45E9-8330-8ABA232FDA16}"/>
              </a:ext>
            </a:extLst>
          </p:cNvPr>
          <p:cNvGrpSpPr>
            <a:grpSpLocks/>
          </p:cNvGrpSpPr>
          <p:nvPr/>
        </p:nvGrpSpPr>
        <p:grpSpPr bwMode="auto">
          <a:xfrm rot="10800000" flipV="1">
            <a:off x="4425726" y="3515969"/>
            <a:ext cx="365125" cy="246063"/>
            <a:chOff x="4369" y="894"/>
            <a:chExt cx="230" cy="155"/>
          </a:xfrm>
        </p:grpSpPr>
        <p:sp>
          <p:nvSpPr>
            <p:cNvPr id="59" name="AutoShape 44">
              <a:extLst>
                <a:ext uri="{FF2B5EF4-FFF2-40B4-BE49-F238E27FC236}">
                  <a16:creationId xmlns:a16="http://schemas.microsoft.com/office/drawing/2014/main" id="{E87E712A-9FC9-4048-8325-342F9BAFC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" y="894"/>
              <a:ext cx="215" cy="155"/>
            </a:xfrm>
            <a:prstGeom prst="triangle">
              <a:avLst>
                <a:gd name="adj" fmla="val 50000"/>
              </a:avLst>
            </a:prstGeom>
            <a:solidFill>
              <a:schemeClr val="tx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79352" tIns="39676" rIns="79352" bIns="39676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  <p:sp>
          <p:nvSpPr>
            <p:cNvPr id="60" name="Line 45">
              <a:extLst>
                <a:ext uri="{FF2B5EF4-FFF2-40B4-BE49-F238E27FC236}">
                  <a16:creationId xmlns:a16="http://schemas.microsoft.com/office/drawing/2014/main" id="{0DBD58F9-F966-4CD2-BE18-26580B33A2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902"/>
              <a:ext cx="12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79352" tIns="39676" rIns="79352" bIns="39676">
              <a:spAutoFit/>
            </a:bodyPr>
            <a:lstStyle/>
            <a:p>
              <a:endParaRPr lang="de-DE"/>
            </a:p>
          </p:txBody>
        </p:sp>
      </p:grpSp>
      <p:grpSp>
        <p:nvGrpSpPr>
          <p:cNvPr id="61" name="Group 46">
            <a:extLst>
              <a:ext uri="{FF2B5EF4-FFF2-40B4-BE49-F238E27FC236}">
                <a16:creationId xmlns:a16="http://schemas.microsoft.com/office/drawing/2014/main" id="{860A3331-B634-4489-858F-532AFAF71B8A}"/>
              </a:ext>
            </a:extLst>
          </p:cNvPr>
          <p:cNvGrpSpPr>
            <a:grpSpLocks/>
          </p:cNvGrpSpPr>
          <p:nvPr/>
        </p:nvGrpSpPr>
        <p:grpSpPr bwMode="auto">
          <a:xfrm rot="10800000" flipV="1">
            <a:off x="4435516" y="3156744"/>
            <a:ext cx="365125" cy="246063"/>
            <a:chOff x="4369" y="894"/>
            <a:chExt cx="230" cy="155"/>
          </a:xfrm>
        </p:grpSpPr>
        <p:sp>
          <p:nvSpPr>
            <p:cNvPr id="62" name="AutoShape 47">
              <a:extLst>
                <a:ext uri="{FF2B5EF4-FFF2-40B4-BE49-F238E27FC236}">
                  <a16:creationId xmlns:a16="http://schemas.microsoft.com/office/drawing/2014/main" id="{40E6673C-8CBF-476B-9509-82C9499A6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" y="894"/>
              <a:ext cx="215" cy="155"/>
            </a:xfrm>
            <a:prstGeom prst="triangle">
              <a:avLst>
                <a:gd name="adj" fmla="val 50000"/>
              </a:avLst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79352" tIns="39676" rIns="79352" bIns="39676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  <p:sp>
          <p:nvSpPr>
            <p:cNvPr id="63" name="Line 48">
              <a:extLst>
                <a:ext uri="{FF2B5EF4-FFF2-40B4-BE49-F238E27FC236}">
                  <a16:creationId xmlns:a16="http://schemas.microsoft.com/office/drawing/2014/main" id="{730FC822-7367-409E-A545-2ACF8F14EE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902"/>
              <a:ext cx="12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79352" tIns="39676" rIns="79352" bIns="39676">
              <a:spAutoFit/>
            </a:bodyPr>
            <a:lstStyle/>
            <a:p>
              <a:endParaRPr lang="de-DE"/>
            </a:p>
          </p:txBody>
        </p:sp>
      </p:grpSp>
      <p:sp>
        <p:nvSpPr>
          <p:cNvPr id="64" name="Textfeld 63">
            <a:extLst>
              <a:ext uri="{FF2B5EF4-FFF2-40B4-BE49-F238E27FC236}">
                <a16:creationId xmlns:a16="http://schemas.microsoft.com/office/drawing/2014/main" id="{1AB9D171-F3B3-4128-BFC1-A2FCBDC92673}"/>
              </a:ext>
            </a:extLst>
          </p:cNvPr>
          <p:cNvSpPr txBox="1"/>
          <p:nvPr/>
        </p:nvSpPr>
        <p:spPr>
          <a:xfrm>
            <a:off x="4221380" y="2988570"/>
            <a:ext cx="12815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800" dirty="0"/>
              <a:t>(    )</a:t>
            </a:r>
          </a:p>
        </p:txBody>
      </p:sp>
      <p:sp>
        <p:nvSpPr>
          <p:cNvPr id="65" name="Text Box 239">
            <a:extLst>
              <a:ext uri="{FF2B5EF4-FFF2-40B4-BE49-F238E27FC236}">
                <a16:creationId xmlns:a16="http://schemas.microsoft.com/office/drawing/2014/main" id="{BB29C72F-82DA-46FA-8C6E-05646A2ADE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75089" y="2629745"/>
            <a:ext cx="1864655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 err="1"/>
              <a:t>snap</a:t>
            </a:r>
            <a:r>
              <a:rPr lang="de-DE" altLang="de-DE" sz="1600" b="1" dirty="0"/>
              <a:t> roll</a:t>
            </a:r>
          </a:p>
        </p:txBody>
      </p:sp>
      <p:sp>
        <p:nvSpPr>
          <p:cNvPr id="66" name="Text Box 50">
            <a:extLst>
              <a:ext uri="{FF2B5EF4-FFF2-40B4-BE49-F238E27FC236}">
                <a16:creationId xmlns:a16="http://schemas.microsoft.com/office/drawing/2014/main" id="{145F0B91-9475-4002-92B3-375DCEC92B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8291" y="2340482"/>
            <a:ext cx="71247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de-DE" sz="1600" b="1" dirty="0">
                <a:solidFill>
                  <a:srgbClr val="0000FF"/>
                </a:solidFill>
              </a:rPr>
              <a:t>Between rolls and part rolls in opposite direction there must be no line.</a:t>
            </a:r>
          </a:p>
        </p:txBody>
      </p:sp>
      <p:sp>
        <p:nvSpPr>
          <p:cNvPr id="67" name="Text Box 50">
            <a:extLst>
              <a:ext uri="{FF2B5EF4-FFF2-40B4-BE49-F238E27FC236}">
                <a16:creationId xmlns:a16="http://schemas.microsoft.com/office/drawing/2014/main" id="{3CE72B96-FA85-4B3C-BE6D-7363C29AE6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13878" y="1338140"/>
            <a:ext cx="4154487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de-DE" sz="1600" b="1" dirty="0">
                <a:solidFill>
                  <a:srgbClr val="0000FF"/>
                </a:solidFill>
              </a:rPr>
              <a:t>Lines between part rolls must be short </a:t>
            </a:r>
            <a:br>
              <a:rPr lang="en-GB" altLang="de-DE" sz="1600" b="1" dirty="0">
                <a:solidFill>
                  <a:srgbClr val="0000FF"/>
                </a:solidFill>
              </a:rPr>
            </a:br>
            <a:r>
              <a:rPr lang="en-GB" altLang="de-DE" sz="1600" b="1" dirty="0">
                <a:solidFill>
                  <a:srgbClr val="0000FF"/>
                </a:solidFill>
              </a:rPr>
              <a:t>and of equal length.</a:t>
            </a:r>
          </a:p>
        </p:txBody>
      </p:sp>
      <p:sp>
        <p:nvSpPr>
          <p:cNvPr id="69" name="Pfeil: nach unten 68">
            <a:extLst>
              <a:ext uri="{FF2B5EF4-FFF2-40B4-BE49-F238E27FC236}">
                <a16:creationId xmlns:a16="http://schemas.microsoft.com/office/drawing/2014/main" id="{4915EA09-385C-4ACF-83BA-8E350E30E6E4}"/>
              </a:ext>
            </a:extLst>
          </p:cNvPr>
          <p:cNvSpPr/>
          <p:nvPr/>
        </p:nvSpPr>
        <p:spPr bwMode="auto">
          <a:xfrm rot="2499373">
            <a:off x="4956453" y="3156502"/>
            <a:ext cx="161061" cy="568419"/>
          </a:xfrm>
          <a:prstGeom prst="downArrow">
            <a:avLst/>
          </a:prstGeom>
          <a:solidFill>
            <a:srgbClr val="0000FF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79375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de-D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0" name="Pfeil: nach unten 69">
            <a:extLst>
              <a:ext uri="{FF2B5EF4-FFF2-40B4-BE49-F238E27FC236}">
                <a16:creationId xmlns:a16="http://schemas.microsoft.com/office/drawing/2014/main" id="{E8C10E7C-A70B-4D93-9139-7DB8B4EA77F5}"/>
              </a:ext>
            </a:extLst>
          </p:cNvPr>
          <p:cNvSpPr/>
          <p:nvPr/>
        </p:nvSpPr>
        <p:spPr bwMode="auto">
          <a:xfrm rot="18984152">
            <a:off x="4114146" y="3149738"/>
            <a:ext cx="161061" cy="568419"/>
          </a:xfrm>
          <a:prstGeom prst="downArrow">
            <a:avLst/>
          </a:prstGeom>
          <a:solidFill>
            <a:srgbClr val="0000FF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79375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de-D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1" name="Oval 101">
            <a:extLst>
              <a:ext uri="{FF2B5EF4-FFF2-40B4-BE49-F238E27FC236}">
                <a16:creationId xmlns:a16="http://schemas.microsoft.com/office/drawing/2014/main" id="{432844A4-26B5-48EC-8D96-6D149E483A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2035" y="3600552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72" name="Oval 101">
            <a:extLst>
              <a:ext uri="{FF2B5EF4-FFF2-40B4-BE49-F238E27FC236}">
                <a16:creationId xmlns:a16="http://schemas.microsoft.com/office/drawing/2014/main" id="{9B94925E-D0D0-490A-9C54-697C527AE2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4269" y="3606688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73" name="Oval 101">
            <a:extLst>
              <a:ext uri="{FF2B5EF4-FFF2-40B4-BE49-F238E27FC236}">
                <a16:creationId xmlns:a16="http://schemas.microsoft.com/office/drawing/2014/main" id="{A41AE53F-443A-480B-8EC1-04BB0A095B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8696" y="3600552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74" name="Oval 101">
            <a:extLst>
              <a:ext uri="{FF2B5EF4-FFF2-40B4-BE49-F238E27FC236}">
                <a16:creationId xmlns:a16="http://schemas.microsoft.com/office/drawing/2014/main" id="{514FD254-EBC9-4AFA-9E93-4A65EFBE3B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8869" y="3612831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75" name="Oval 101">
            <a:extLst>
              <a:ext uri="{FF2B5EF4-FFF2-40B4-BE49-F238E27FC236}">
                <a16:creationId xmlns:a16="http://schemas.microsoft.com/office/drawing/2014/main" id="{4CCE7277-586E-4A9A-ABA2-852A454B5A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14768" y="3589863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</p:spTree>
    <p:extLst>
      <p:ext uri="{BB962C8B-B14F-4D97-AF65-F5344CB8AC3E}">
        <p14:creationId xmlns:p14="http://schemas.microsoft.com/office/powerpoint/2010/main" val="25317114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/>
      <p:bldP spid="67" grpId="0"/>
      <p:bldP spid="69" grpId="0" animBg="1"/>
      <p:bldP spid="70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95" name="Text Box 289">
            <a:extLst>
              <a:ext uri="{FF2B5EF4-FFF2-40B4-BE49-F238E27FC236}">
                <a16:creationId xmlns:a16="http://schemas.microsoft.com/office/drawing/2014/main" id="{3EB4170C-F08D-4963-93C8-198A8F2FE5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57963"/>
            <a:ext cx="939800" cy="276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P-27.06.01</a:t>
            </a:r>
          </a:p>
        </p:txBody>
      </p:sp>
      <p:sp>
        <p:nvSpPr>
          <p:cNvPr id="20496" name="Text Box 725">
            <a:extLst>
              <a:ext uri="{FF2B5EF4-FFF2-40B4-BE49-F238E27FC236}">
                <a16:creationId xmlns:a16="http://schemas.microsoft.com/office/drawing/2014/main" id="{BCC42EEE-B652-4D27-8BEC-5986962923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01343" y="5421652"/>
            <a:ext cx="4513263" cy="683264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50000"/>
              </a:spcBef>
            </a:pPr>
            <a:r>
              <a:rPr lang="en-GB" sz="1600" b="1" dirty="0"/>
              <a:t>From upright, pull through a ¼ loop into a vertical upline, perform a roll, pull through a ¼ loop, exit inverted</a:t>
            </a:r>
            <a:r>
              <a:rPr lang="en-US" sz="1600" b="1" dirty="0"/>
              <a:t>.</a:t>
            </a:r>
            <a:endParaRPr lang="de-DE" sz="1600" b="1" dirty="0"/>
          </a:p>
        </p:txBody>
      </p:sp>
      <p:sp>
        <p:nvSpPr>
          <p:cNvPr id="20498" name="Textfeld 6">
            <a:extLst>
              <a:ext uri="{FF2B5EF4-FFF2-40B4-BE49-F238E27FC236}">
                <a16:creationId xmlns:a16="http://schemas.microsoft.com/office/drawing/2014/main" id="{0D3E74E7-423E-406D-9D9C-D7DAB21024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219075"/>
            <a:ext cx="500697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P-27.06 Half Square Loop with roll</a:t>
            </a:r>
            <a:endParaRPr lang="de-DE" sz="2000" dirty="0"/>
          </a:p>
        </p:txBody>
      </p:sp>
      <p:grpSp>
        <p:nvGrpSpPr>
          <p:cNvPr id="158" name="Group 541">
            <a:extLst>
              <a:ext uri="{FF2B5EF4-FFF2-40B4-BE49-F238E27FC236}">
                <a16:creationId xmlns:a16="http://schemas.microsoft.com/office/drawing/2014/main" id="{391A6E20-EAB7-45DC-AD29-4B284FEF56DD}"/>
              </a:ext>
            </a:extLst>
          </p:cNvPr>
          <p:cNvGrpSpPr>
            <a:grpSpLocks/>
          </p:cNvGrpSpPr>
          <p:nvPr/>
        </p:nvGrpSpPr>
        <p:grpSpPr bwMode="auto">
          <a:xfrm rot="-3009396">
            <a:off x="6964546" y="2802711"/>
            <a:ext cx="1105297" cy="401940"/>
            <a:chOff x="4875" y="7237"/>
            <a:chExt cx="4230" cy="1883"/>
          </a:xfrm>
        </p:grpSpPr>
        <p:sp>
          <p:nvSpPr>
            <p:cNvPr id="159" name="Arc 542">
              <a:extLst>
                <a:ext uri="{FF2B5EF4-FFF2-40B4-BE49-F238E27FC236}">
                  <a16:creationId xmlns:a16="http://schemas.microsoft.com/office/drawing/2014/main" id="{E1957A3D-A18A-44BF-9EAC-EB3880933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60" name="AutoShape 543">
              <a:extLst>
                <a:ext uri="{FF2B5EF4-FFF2-40B4-BE49-F238E27FC236}">
                  <a16:creationId xmlns:a16="http://schemas.microsoft.com/office/drawing/2014/main" id="{A872328F-A4F4-4EAE-8873-DD97EAA555F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61" name="Line 546">
            <a:extLst>
              <a:ext uri="{FF2B5EF4-FFF2-40B4-BE49-F238E27FC236}">
                <a16:creationId xmlns:a16="http://schemas.microsoft.com/office/drawing/2014/main" id="{A844C9C5-E584-47E9-A850-81A1E2D6B5A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3500" y="1749425"/>
            <a:ext cx="14288" cy="17399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2" name="Arc 547">
            <a:extLst>
              <a:ext uri="{FF2B5EF4-FFF2-40B4-BE49-F238E27FC236}">
                <a16:creationId xmlns:a16="http://schemas.microsoft.com/office/drawing/2014/main" id="{6DE728C3-CBD9-4F83-BD36-AB6A45B57747}"/>
              </a:ext>
            </a:extLst>
          </p:cNvPr>
          <p:cNvSpPr>
            <a:spLocks/>
          </p:cNvSpPr>
          <p:nvPr/>
        </p:nvSpPr>
        <p:spPr bwMode="auto">
          <a:xfrm flipV="1">
            <a:off x="7023100" y="3490913"/>
            <a:ext cx="663575" cy="682625"/>
          </a:xfrm>
          <a:custGeom>
            <a:avLst/>
            <a:gdLst>
              <a:gd name="T0" fmla="*/ 0 w 21600"/>
              <a:gd name="T1" fmla="*/ 0 h 21600"/>
              <a:gd name="T2" fmla="*/ 0 w 21600"/>
              <a:gd name="T3" fmla="*/ 0 h 21600"/>
              <a:gd name="T4" fmla="*/ 0 w 21600"/>
              <a:gd name="T5" fmla="*/ 0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1600" fill="none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4" name="Line 548">
            <a:extLst>
              <a:ext uri="{FF2B5EF4-FFF2-40B4-BE49-F238E27FC236}">
                <a16:creationId xmlns:a16="http://schemas.microsoft.com/office/drawing/2014/main" id="{CBA33722-6D31-4AF5-BDBC-174CAE44C71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76950" y="4176713"/>
            <a:ext cx="949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5" name="Arc 550">
            <a:extLst>
              <a:ext uri="{FF2B5EF4-FFF2-40B4-BE49-F238E27FC236}">
                <a16:creationId xmlns:a16="http://schemas.microsoft.com/office/drawing/2014/main" id="{A6CCF5EC-77EA-4638-8325-45AD039C66A9}"/>
              </a:ext>
            </a:extLst>
          </p:cNvPr>
          <p:cNvSpPr>
            <a:spLocks/>
          </p:cNvSpPr>
          <p:nvPr/>
        </p:nvSpPr>
        <p:spPr bwMode="auto">
          <a:xfrm rot="16200000" flipV="1">
            <a:off x="7024688" y="1082675"/>
            <a:ext cx="650875" cy="682625"/>
          </a:xfrm>
          <a:custGeom>
            <a:avLst/>
            <a:gdLst>
              <a:gd name="T0" fmla="*/ 0 w 21601"/>
              <a:gd name="T1" fmla="*/ 0 h 21600"/>
              <a:gd name="T2" fmla="*/ 0 w 21601"/>
              <a:gd name="T3" fmla="*/ 0 h 21600"/>
              <a:gd name="T4" fmla="*/ 0 w 21601"/>
              <a:gd name="T5" fmla="*/ 0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1" h="21600" fill="none" extrusionOk="0">
                <a:moveTo>
                  <a:pt x="0" y="0"/>
                </a:moveTo>
                <a:cubicBezTo>
                  <a:pt x="0" y="0"/>
                  <a:pt x="0" y="0"/>
                  <a:pt x="1" y="0"/>
                </a:cubicBezTo>
                <a:cubicBezTo>
                  <a:pt x="11930" y="0"/>
                  <a:pt x="21601" y="9670"/>
                  <a:pt x="21601" y="21600"/>
                </a:cubicBezTo>
              </a:path>
              <a:path w="21601" h="21600" stroke="0" extrusionOk="0">
                <a:moveTo>
                  <a:pt x="0" y="0"/>
                </a:moveTo>
                <a:cubicBezTo>
                  <a:pt x="0" y="0"/>
                  <a:pt x="0" y="0"/>
                  <a:pt x="1" y="0"/>
                </a:cubicBezTo>
                <a:cubicBezTo>
                  <a:pt x="11930" y="0"/>
                  <a:pt x="21601" y="9670"/>
                  <a:pt x="21601" y="21600"/>
                </a:cubicBezTo>
                <a:lnTo>
                  <a:pt x="1" y="21600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6" name="Line 551">
            <a:extLst>
              <a:ext uri="{FF2B5EF4-FFF2-40B4-BE49-F238E27FC236}">
                <a16:creationId xmlns:a16="http://schemas.microsoft.com/office/drawing/2014/main" id="{004887F9-9925-4E39-ABD7-90C7FAAFAC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86488" y="1095375"/>
            <a:ext cx="822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167" name="Group 552">
            <a:extLst>
              <a:ext uri="{FF2B5EF4-FFF2-40B4-BE49-F238E27FC236}">
                <a16:creationId xmlns:a16="http://schemas.microsoft.com/office/drawing/2014/main" id="{772907C8-7E25-4ADF-8988-E89434CD11E8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5552282" y="3915569"/>
            <a:ext cx="311150" cy="490537"/>
            <a:chOff x="2820" y="264"/>
            <a:chExt cx="420" cy="1452"/>
          </a:xfrm>
        </p:grpSpPr>
        <p:sp>
          <p:nvSpPr>
            <p:cNvPr id="168" name="Line 553">
              <a:extLst>
                <a:ext uri="{FF2B5EF4-FFF2-40B4-BE49-F238E27FC236}">
                  <a16:creationId xmlns:a16="http://schemas.microsoft.com/office/drawing/2014/main" id="{E0B932C3-B83E-46F0-80D0-D1E8644D0D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69" name="Group 554">
              <a:extLst>
                <a:ext uri="{FF2B5EF4-FFF2-40B4-BE49-F238E27FC236}">
                  <a16:creationId xmlns:a16="http://schemas.microsoft.com/office/drawing/2014/main" id="{0FC4FABD-760B-4729-8141-C9100C5382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70" name="Group 555">
                <a:extLst>
                  <a:ext uri="{FF2B5EF4-FFF2-40B4-BE49-F238E27FC236}">
                    <a16:creationId xmlns:a16="http://schemas.microsoft.com/office/drawing/2014/main" id="{41E10A17-2B51-4E1F-838C-677FA2CAE1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73" name="Group 556">
                  <a:extLst>
                    <a:ext uri="{FF2B5EF4-FFF2-40B4-BE49-F238E27FC236}">
                      <a16:creationId xmlns:a16="http://schemas.microsoft.com/office/drawing/2014/main" id="{3E96B372-AC03-4C33-ADF9-C505F976B8A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75" name="Group 557">
                    <a:extLst>
                      <a:ext uri="{FF2B5EF4-FFF2-40B4-BE49-F238E27FC236}">
                        <a16:creationId xmlns:a16="http://schemas.microsoft.com/office/drawing/2014/main" id="{4AC4D37B-481D-4D9F-8EB7-CFE8909E7E3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78" name="Freeform 558">
                      <a:extLst>
                        <a:ext uri="{FF2B5EF4-FFF2-40B4-BE49-F238E27FC236}">
                          <a16:creationId xmlns:a16="http://schemas.microsoft.com/office/drawing/2014/main" id="{7B87BE6A-064C-4CBF-AA79-AFE74C32A5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79" name="Freeform 559">
                      <a:extLst>
                        <a:ext uri="{FF2B5EF4-FFF2-40B4-BE49-F238E27FC236}">
                          <a16:creationId xmlns:a16="http://schemas.microsoft.com/office/drawing/2014/main" id="{E6A42B76-0513-43F5-BA0D-34717253C8B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76" name="Freeform 560">
                    <a:extLst>
                      <a:ext uri="{FF2B5EF4-FFF2-40B4-BE49-F238E27FC236}">
                        <a16:creationId xmlns:a16="http://schemas.microsoft.com/office/drawing/2014/main" id="{D83CD1D3-B634-43E6-B8AD-63B5886FF6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77" name="Freeform 561">
                    <a:extLst>
                      <a:ext uri="{FF2B5EF4-FFF2-40B4-BE49-F238E27FC236}">
                        <a16:creationId xmlns:a16="http://schemas.microsoft.com/office/drawing/2014/main" id="{AB86D981-88C1-4280-BEA9-FCB22BB92E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956833 h 33"/>
                      <a:gd name="T2" fmla="*/ 0 w 293"/>
                      <a:gd name="T3" fmla="*/ 930772 h 33"/>
                      <a:gd name="T4" fmla="*/ 74 w 293"/>
                      <a:gd name="T5" fmla="*/ 264063 h 33"/>
                      <a:gd name="T6" fmla="*/ 91 w 293"/>
                      <a:gd name="T7" fmla="*/ 130179 h 33"/>
                      <a:gd name="T8" fmla="*/ 103 w 293"/>
                      <a:gd name="T9" fmla="*/ 130179 h 33"/>
                      <a:gd name="T10" fmla="*/ 117 w 293"/>
                      <a:gd name="T11" fmla="*/ 0 h 33"/>
                      <a:gd name="T12" fmla="*/ 129 w 293"/>
                      <a:gd name="T13" fmla="*/ 0 h 33"/>
                      <a:gd name="T14" fmla="*/ 145 w 293"/>
                      <a:gd name="T15" fmla="*/ 130179 h 33"/>
                      <a:gd name="T16" fmla="*/ 158 w 293"/>
                      <a:gd name="T17" fmla="*/ 185406 h 33"/>
                      <a:gd name="T18" fmla="*/ 169 w 293"/>
                      <a:gd name="T19" fmla="*/ 264063 h 33"/>
                      <a:gd name="T20" fmla="*/ 175 w 293"/>
                      <a:gd name="T21" fmla="*/ 392453 h 33"/>
                      <a:gd name="T22" fmla="*/ 181 w 293"/>
                      <a:gd name="T23" fmla="*/ 535643 h 33"/>
                      <a:gd name="T24" fmla="*/ 186 w 293"/>
                      <a:gd name="T25" fmla="*/ 671819 h 33"/>
                      <a:gd name="T26" fmla="*/ 189 w 293"/>
                      <a:gd name="T27" fmla="*/ 796077 h 33"/>
                      <a:gd name="T28" fmla="*/ 190 w 293"/>
                      <a:gd name="T29" fmla="*/ 956833 h 33"/>
                      <a:gd name="T30" fmla="*/ 189 w 293"/>
                      <a:gd name="T31" fmla="*/ 1086533 h 33"/>
                      <a:gd name="T32" fmla="*/ 186 w 293"/>
                      <a:gd name="T33" fmla="*/ 1258666 h 33"/>
                      <a:gd name="T34" fmla="*/ 181 w 293"/>
                      <a:gd name="T35" fmla="*/ 1362762 h 33"/>
                      <a:gd name="T36" fmla="*/ 175 w 293"/>
                      <a:gd name="T37" fmla="*/ 1547486 h 33"/>
                      <a:gd name="T38" fmla="*/ 169 w 293"/>
                      <a:gd name="T39" fmla="*/ 1647683 h 33"/>
                      <a:gd name="T40" fmla="*/ 158 w 293"/>
                      <a:gd name="T41" fmla="*/ 1742538 h 33"/>
                      <a:gd name="T42" fmla="*/ 145 w 293"/>
                      <a:gd name="T43" fmla="*/ 1877579 h 33"/>
                      <a:gd name="T44" fmla="*/ 129 w 293"/>
                      <a:gd name="T45" fmla="*/ 1888040 h 33"/>
                      <a:gd name="T46" fmla="*/ 118 w 293"/>
                      <a:gd name="T47" fmla="*/ 1888040 h 33"/>
                      <a:gd name="T48" fmla="*/ 103 w 293"/>
                      <a:gd name="T49" fmla="*/ 1888040 h 33"/>
                      <a:gd name="T50" fmla="*/ 91 w 293"/>
                      <a:gd name="T51" fmla="*/ 1877579 h 33"/>
                      <a:gd name="T52" fmla="*/ 74 w 293"/>
                      <a:gd name="T53" fmla="*/ 1647683 h 33"/>
                      <a:gd name="T54" fmla="*/ 0 w 293"/>
                      <a:gd name="T55" fmla="*/ 956833 h 33"/>
                      <a:gd name="T56" fmla="*/ 0 w 293"/>
                      <a:gd name="T57" fmla="*/ 95683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74" name="Line 562">
                  <a:extLst>
                    <a:ext uri="{FF2B5EF4-FFF2-40B4-BE49-F238E27FC236}">
                      <a16:creationId xmlns:a16="http://schemas.microsoft.com/office/drawing/2014/main" id="{43DBEA07-DBEA-417F-8EA2-849076403C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71" name="AutoShape 563">
                <a:extLst>
                  <a:ext uri="{FF2B5EF4-FFF2-40B4-BE49-F238E27FC236}">
                    <a16:creationId xmlns:a16="http://schemas.microsoft.com/office/drawing/2014/main" id="{5C3B970C-300D-473A-BDB6-B2804CB2D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72" name="Line 564">
                <a:extLst>
                  <a:ext uri="{FF2B5EF4-FFF2-40B4-BE49-F238E27FC236}">
                    <a16:creationId xmlns:a16="http://schemas.microsoft.com/office/drawing/2014/main" id="{D7FD2358-B975-4E7C-A593-91315C0724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80" name="Group 565">
            <a:extLst>
              <a:ext uri="{FF2B5EF4-FFF2-40B4-BE49-F238E27FC236}">
                <a16:creationId xmlns:a16="http://schemas.microsoft.com/office/drawing/2014/main" id="{D895BAF8-B612-43C5-939C-3C13537613A6}"/>
              </a:ext>
            </a:extLst>
          </p:cNvPr>
          <p:cNvGrpSpPr>
            <a:grpSpLocks/>
          </p:cNvGrpSpPr>
          <p:nvPr/>
        </p:nvGrpSpPr>
        <p:grpSpPr bwMode="auto">
          <a:xfrm rot="10630397">
            <a:off x="7546975" y="1798638"/>
            <a:ext cx="311150" cy="490537"/>
            <a:chOff x="2820" y="264"/>
            <a:chExt cx="420" cy="1452"/>
          </a:xfrm>
        </p:grpSpPr>
        <p:sp>
          <p:nvSpPr>
            <p:cNvPr id="181" name="Line 566">
              <a:extLst>
                <a:ext uri="{FF2B5EF4-FFF2-40B4-BE49-F238E27FC236}">
                  <a16:creationId xmlns:a16="http://schemas.microsoft.com/office/drawing/2014/main" id="{A94DCC36-2CD0-4EDF-81A4-3CDAC226B6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82" name="Group 567">
              <a:extLst>
                <a:ext uri="{FF2B5EF4-FFF2-40B4-BE49-F238E27FC236}">
                  <a16:creationId xmlns:a16="http://schemas.microsoft.com/office/drawing/2014/main" id="{DD57709E-5A01-4795-837C-FA6D0BA0F1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83" name="Group 568">
                <a:extLst>
                  <a:ext uri="{FF2B5EF4-FFF2-40B4-BE49-F238E27FC236}">
                    <a16:creationId xmlns:a16="http://schemas.microsoft.com/office/drawing/2014/main" id="{8CBD68E9-258C-4D6B-BAE7-379413A023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86" name="Group 569">
                  <a:extLst>
                    <a:ext uri="{FF2B5EF4-FFF2-40B4-BE49-F238E27FC236}">
                      <a16:creationId xmlns:a16="http://schemas.microsoft.com/office/drawing/2014/main" id="{ECFBD5A6-FDC8-4D1A-A3CD-E15BFBAFA96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88" name="Group 570">
                    <a:extLst>
                      <a:ext uri="{FF2B5EF4-FFF2-40B4-BE49-F238E27FC236}">
                        <a16:creationId xmlns:a16="http://schemas.microsoft.com/office/drawing/2014/main" id="{74131B03-FF41-424D-BCC3-1E89F3B1A31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91" name="Freeform 571">
                      <a:extLst>
                        <a:ext uri="{FF2B5EF4-FFF2-40B4-BE49-F238E27FC236}">
                          <a16:creationId xmlns:a16="http://schemas.microsoft.com/office/drawing/2014/main" id="{29FE4D86-015D-41EF-AFEC-370F5D65F0E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92" name="Freeform 572">
                      <a:extLst>
                        <a:ext uri="{FF2B5EF4-FFF2-40B4-BE49-F238E27FC236}">
                          <a16:creationId xmlns:a16="http://schemas.microsoft.com/office/drawing/2014/main" id="{8B4EFC25-239A-48FB-B3FF-66FDE6FAE1F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89" name="Freeform 573">
                    <a:extLst>
                      <a:ext uri="{FF2B5EF4-FFF2-40B4-BE49-F238E27FC236}">
                        <a16:creationId xmlns:a16="http://schemas.microsoft.com/office/drawing/2014/main" id="{07E22C09-447A-417A-965E-3DED27C342C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90" name="Freeform 574">
                    <a:extLst>
                      <a:ext uri="{FF2B5EF4-FFF2-40B4-BE49-F238E27FC236}">
                        <a16:creationId xmlns:a16="http://schemas.microsoft.com/office/drawing/2014/main" id="{C6FEB4A0-FD6D-4333-8B4C-CD405E7631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956833 h 33"/>
                      <a:gd name="T2" fmla="*/ 0 w 293"/>
                      <a:gd name="T3" fmla="*/ 930772 h 33"/>
                      <a:gd name="T4" fmla="*/ 74 w 293"/>
                      <a:gd name="T5" fmla="*/ 264063 h 33"/>
                      <a:gd name="T6" fmla="*/ 91 w 293"/>
                      <a:gd name="T7" fmla="*/ 130179 h 33"/>
                      <a:gd name="T8" fmla="*/ 103 w 293"/>
                      <a:gd name="T9" fmla="*/ 130179 h 33"/>
                      <a:gd name="T10" fmla="*/ 117 w 293"/>
                      <a:gd name="T11" fmla="*/ 0 h 33"/>
                      <a:gd name="T12" fmla="*/ 129 w 293"/>
                      <a:gd name="T13" fmla="*/ 0 h 33"/>
                      <a:gd name="T14" fmla="*/ 145 w 293"/>
                      <a:gd name="T15" fmla="*/ 130179 h 33"/>
                      <a:gd name="T16" fmla="*/ 158 w 293"/>
                      <a:gd name="T17" fmla="*/ 185406 h 33"/>
                      <a:gd name="T18" fmla="*/ 169 w 293"/>
                      <a:gd name="T19" fmla="*/ 264063 h 33"/>
                      <a:gd name="T20" fmla="*/ 175 w 293"/>
                      <a:gd name="T21" fmla="*/ 392453 h 33"/>
                      <a:gd name="T22" fmla="*/ 181 w 293"/>
                      <a:gd name="T23" fmla="*/ 535643 h 33"/>
                      <a:gd name="T24" fmla="*/ 186 w 293"/>
                      <a:gd name="T25" fmla="*/ 671819 h 33"/>
                      <a:gd name="T26" fmla="*/ 189 w 293"/>
                      <a:gd name="T27" fmla="*/ 796077 h 33"/>
                      <a:gd name="T28" fmla="*/ 190 w 293"/>
                      <a:gd name="T29" fmla="*/ 956833 h 33"/>
                      <a:gd name="T30" fmla="*/ 189 w 293"/>
                      <a:gd name="T31" fmla="*/ 1086533 h 33"/>
                      <a:gd name="T32" fmla="*/ 186 w 293"/>
                      <a:gd name="T33" fmla="*/ 1258666 h 33"/>
                      <a:gd name="T34" fmla="*/ 181 w 293"/>
                      <a:gd name="T35" fmla="*/ 1362762 h 33"/>
                      <a:gd name="T36" fmla="*/ 175 w 293"/>
                      <a:gd name="T37" fmla="*/ 1547486 h 33"/>
                      <a:gd name="T38" fmla="*/ 169 w 293"/>
                      <a:gd name="T39" fmla="*/ 1647683 h 33"/>
                      <a:gd name="T40" fmla="*/ 158 w 293"/>
                      <a:gd name="T41" fmla="*/ 1742538 h 33"/>
                      <a:gd name="T42" fmla="*/ 145 w 293"/>
                      <a:gd name="T43" fmla="*/ 1877579 h 33"/>
                      <a:gd name="T44" fmla="*/ 129 w 293"/>
                      <a:gd name="T45" fmla="*/ 1888040 h 33"/>
                      <a:gd name="T46" fmla="*/ 118 w 293"/>
                      <a:gd name="T47" fmla="*/ 1888040 h 33"/>
                      <a:gd name="T48" fmla="*/ 103 w 293"/>
                      <a:gd name="T49" fmla="*/ 1888040 h 33"/>
                      <a:gd name="T50" fmla="*/ 91 w 293"/>
                      <a:gd name="T51" fmla="*/ 1877579 h 33"/>
                      <a:gd name="T52" fmla="*/ 74 w 293"/>
                      <a:gd name="T53" fmla="*/ 1647683 h 33"/>
                      <a:gd name="T54" fmla="*/ 0 w 293"/>
                      <a:gd name="T55" fmla="*/ 956833 h 33"/>
                      <a:gd name="T56" fmla="*/ 0 w 293"/>
                      <a:gd name="T57" fmla="*/ 95683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87" name="Line 575">
                  <a:extLst>
                    <a:ext uri="{FF2B5EF4-FFF2-40B4-BE49-F238E27FC236}">
                      <a16:creationId xmlns:a16="http://schemas.microsoft.com/office/drawing/2014/main" id="{86106089-9A52-4E37-A273-DE02845A3C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84" name="AutoShape 576">
                <a:extLst>
                  <a:ext uri="{FF2B5EF4-FFF2-40B4-BE49-F238E27FC236}">
                    <a16:creationId xmlns:a16="http://schemas.microsoft.com/office/drawing/2014/main" id="{2AD590CE-86B7-43F6-BF66-07015E450B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85" name="Line 577">
                <a:extLst>
                  <a:ext uri="{FF2B5EF4-FFF2-40B4-BE49-F238E27FC236}">
                    <a16:creationId xmlns:a16="http://schemas.microsoft.com/office/drawing/2014/main" id="{7466D22D-E68C-4F8E-B692-B5DB5F810C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93" name="Group 591">
            <a:extLst>
              <a:ext uri="{FF2B5EF4-FFF2-40B4-BE49-F238E27FC236}">
                <a16:creationId xmlns:a16="http://schemas.microsoft.com/office/drawing/2014/main" id="{C9A64970-6BDC-4F50-8D02-C9313BC3AE7A}"/>
              </a:ext>
            </a:extLst>
          </p:cNvPr>
          <p:cNvGrpSpPr>
            <a:grpSpLocks/>
          </p:cNvGrpSpPr>
          <p:nvPr/>
        </p:nvGrpSpPr>
        <p:grpSpPr bwMode="auto">
          <a:xfrm rot="10800000">
            <a:off x="7542213" y="2949575"/>
            <a:ext cx="311150" cy="490538"/>
            <a:chOff x="2820" y="264"/>
            <a:chExt cx="420" cy="1452"/>
          </a:xfrm>
        </p:grpSpPr>
        <p:sp>
          <p:nvSpPr>
            <p:cNvPr id="194" name="Line 592">
              <a:extLst>
                <a:ext uri="{FF2B5EF4-FFF2-40B4-BE49-F238E27FC236}">
                  <a16:creationId xmlns:a16="http://schemas.microsoft.com/office/drawing/2014/main" id="{9070D41C-C562-4187-9C50-7DD296C8CB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95" name="Group 593">
              <a:extLst>
                <a:ext uri="{FF2B5EF4-FFF2-40B4-BE49-F238E27FC236}">
                  <a16:creationId xmlns:a16="http://schemas.microsoft.com/office/drawing/2014/main" id="{8727507B-24AA-4135-8934-C1638ED2F0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96" name="Group 594">
                <a:extLst>
                  <a:ext uri="{FF2B5EF4-FFF2-40B4-BE49-F238E27FC236}">
                    <a16:creationId xmlns:a16="http://schemas.microsoft.com/office/drawing/2014/main" id="{E170EF3B-ADE9-4356-B106-2727175058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99" name="Group 595">
                  <a:extLst>
                    <a:ext uri="{FF2B5EF4-FFF2-40B4-BE49-F238E27FC236}">
                      <a16:creationId xmlns:a16="http://schemas.microsoft.com/office/drawing/2014/main" id="{AB191413-F804-4032-AB12-590B30ACD5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01" name="Group 596">
                    <a:extLst>
                      <a:ext uri="{FF2B5EF4-FFF2-40B4-BE49-F238E27FC236}">
                        <a16:creationId xmlns:a16="http://schemas.microsoft.com/office/drawing/2014/main" id="{AA46E467-0EEF-4CC1-B023-1590DB7E87E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04" name="Freeform 597">
                      <a:extLst>
                        <a:ext uri="{FF2B5EF4-FFF2-40B4-BE49-F238E27FC236}">
                          <a16:creationId xmlns:a16="http://schemas.microsoft.com/office/drawing/2014/main" id="{A0955FB1-4D6B-4BD5-8EC0-BA28FDCC8B0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05" name="Freeform 598">
                      <a:extLst>
                        <a:ext uri="{FF2B5EF4-FFF2-40B4-BE49-F238E27FC236}">
                          <a16:creationId xmlns:a16="http://schemas.microsoft.com/office/drawing/2014/main" id="{74CD93E2-66ED-4BFC-BF26-B0947705F4E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02" name="Freeform 599">
                    <a:extLst>
                      <a:ext uri="{FF2B5EF4-FFF2-40B4-BE49-F238E27FC236}">
                        <a16:creationId xmlns:a16="http://schemas.microsoft.com/office/drawing/2014/main" id="{06C03620-498F-4637-9978-0CA7BE4EFD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03" name="Freeform 600">
                    <a:extLst>
                      <a:ext uri="{FF2B5EF4-FFF2-40B4-BE49-F238E27FC236}">
                        <a16:creationId xmlns:a16="http://schemas.microsoft.com/office/drawing/2014/main" id="{2B06D508-C229-450E-9E1A-F7CF560840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956833 h 33"/>
                      <a:gd name="T2" fmla="*/ 0 w 293"/>
                      <a:gd name="T3" fmla="*/ 930772 h 33"/>
                      <a:gd name="T4" fmla="*/ 74 w 293"/>
                      <a:gd name="T5" fmla="*/ 264063 h 33"/>
                      <a:gd name="T6" fmla="*/ 91 w 293"/>
                      <a:gd name="T7" fmla="*/ 130179 h 33"/>
                      <a:gd name="T8" fmla="*/ 103 w 293"/>
                      <a:gd name="T9" fmla="*/ 130179 h 33"/>
                      <a:gd name="T10" fmla="*/ 117 w 293"/>
                      <a:gd name="T11" fmla="*/ 0 h 33"/>
                      <a:gd name="T12" fmla="*/ 129 w 293"/>
                      <a:gd name="T13" fmla="*/ 0 h 33"/>
                      <a:gd name="T14" fmla="*/ 145 w 293"/>
                      <a:gd name="T15" fmla="*/ 130179 h 33"/>
                      <a:gd name="T16" fmla="*/ 158 w 293"/>
                      <a:gd name="T17" fmla="*/ 185406 h 33"/>
                      <a:gd name="T18" fmla="*/ 169 w 293"/>
                      <a:gd name="T19" fmla="*/ 264063 h 33"/>
                      <a:gd name="T20" fmla="*/ 175 w 293"/>
                      <a:gd name="T21" fmla="*/ 392453 h 33"/>
                      <a:gd name="T22" fmla="*/ 181 w 293"/>
                      <a:gd name="T23" fmla="*/ 535643 h 33"/>
                      <a:gd name="T24" fmla="*/ 186 w 293"/>
                      <a:gd name="T25" fmla="*/ 671819 h 33"/>
                      <a:gd name="T26" fmla="*/ 189 w 293"/>
                      <a:gd name="T27" fmla="*/ 796077 h 33"/>
                      <a:gd name="T28" fmla="*/ 190 w 293"/>
                      <a:gd name="T29" fmla="*/ 956833 h 33"/>
                      <a:gd name="T30" fmla="*/ 189 w 293"/>
                      <a:gd name="T31" fmla="*/ 1086533 h 33"/>
                      <a:gd name="T32" fmla="*/ 186 w 293"/>
                      <a:gd name="T33" fmla="*/ 1258666 h 33"/>
                      <a:gd name="T34" fmla="*/ 181 w 293"/>
                      <a:gd name="T35" fmla="*/ 1362762 h 33"/>
                      <a:gd name="T36" fmla="*/ 175 w 293"/>
                      <a:gd name="T37" fmla="*/ 1547486 h 33"/>
                      <a:gd name="T38" fmla="*/ 169 w 293"/>
                      <a:gd name="T39" fmla="*/ 1647683 h 33"/>
                      <a:gd name="T40" fmla="*/ 158 w 293"/>
                      <a:gd name="T41" fmla="*/ 1742538 h 33"/>
                      <a:gd name="T42" fmla="*/ 145 w 293"/>
                      <a:gd name="T43" fmla="*/ 1877579 h 33"/>
                      <a:gd name="T44" fmla="*/ 129 w 293"/>
                      <a:gd name="T45" fmla="*/ 1888040 h 33"/>
                      <a:gd name="T46" fmla="*/ 118 w 293"/>
                      <a:gd name="T47" fmla="*/ 1888040 h 33"/>
                      <a:gd name="T48" fmla="*/ 103 w 293"/>
                      <a:gd name="T49" fmla="*/ 1888040 h 33"/>
                      <a:gd name="T50" fmla="*/ 91 w 293"/>
                      <a:gd name="T51" fmla="*/ 1877579 h 33"/>
                      <a:gd name="T52" fmla="*/ 74 w 293"/>
                      <a:gd name="T53" fmla="*/ 1647683 h 33"/>
                      <a:gd name="T54" fmla="*/ 0 w 293"/>
                      <a:gd name="T55" fmla="*/ 956833 h 33"/>
                      <a:gd name="T56" fmla="*/ 0 w 293"/>
                      <a:gd name="T57" fmla="*/ 95683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00" name="Line 601">
                  <a:extLst>
                    <a:ext uri="{FF2B5EF4-FFF2-40B4-BE49-F238E27FC236}">
                      <a16:creationId xmlns:a16="http://schemas.microsoft.com/office/drawing/2014/main" id="{10E0DEAA-5660-4D36-9010-966B000F85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97" name="AutoShape 602">
                <a:extLst>
                  <a:ext uri="{FF2B5EF4-FFF2-40B4-BE49-F238E27FC236}">
                    <a16:creationId xmlns:a16="http://schemas.microsoft.com/office/drawing/2014/main" id="{A42D501F-79C1-498F-81A1-4C59B56B63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98" name="Line 603">
                <a:extLst>
                  <a:ext uri="{FF2B5EF4-FFF2-40B4-BE49-F238E27FC236}">
                    <a16:creationId xmlns:a16="http://schemas.microsoft.com/office/drawing/2014/main" id="{E1747D5F-A9E7-4B58-AE62-8A6DE99E5B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206" name="AutoShape 604">
            <a:extLst>
              <a:ext uri="{FF2B5EF4-FFF2-40B4-BE49-F238E27FC236}">
                <a16:creationId xmlns:a16="http://schemas.microsoft.com/office/drawing/2014/main" id="{A1059E09-C0F3-476C-A0EA-2E022E645E87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5842000" y="1022350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07" name="AutoShape 605">
            <a:extLst>
              <a:ext uri="{FF2B5EF4-FFF2-40B4-BE49-F238E27FC236}">
                <a16:creationId xmlns:a16="http://schemas.microsoft.com/office/drawing/2014/main" id="{E886E607-09DB-496B-AB7A-2FB73D81953E}"/>
              </a:ext>
            </a:extLst>
          </p:cNvPr>
          <p:cNvSpPr>
            <a:spLocks noChangeArrowheads="1"/>
          </p:cNvSpPr>
          <p:nvPr/>
        </p:nvSpPr>
        <p:spPr bwMode="auto">
          <a:xfrm rot="10800000" flipH="1">
            <a:off x="6032500" y="4059238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208" name="Group 609">
            <a:extLst>
              <a:ext uri="{FF2B5EF4-FFF2-40B4-BE49-F238E27FC236}">
                <a16:creationId xmlns:a16="http://schemas.microsoft.com/office/drawing/2014/main" id="{109C1CE8-6378-4769-9745-A9A7DB173B7F}"/>
              </a:ext>
            </a:extLst>
          </p:cNvPr>
          <p:cNvGrpSpPr>
            <a:grpSpLocks/>
          </p:cNvGrpSpPr>
          <p:nvPr/>
        </p:nvGrpSpPr>
        <p:grpSpPr bwMode="auto">
          <a:xfrm rot="-5400000" flipH="1" flipV="1">
            <a:off x="6438107" y="845344"/>
            <a:ext cx="311150" cy="490537"/>
            <a:chOff x="2820" y="264"/>
            <a:chExt cx="420" cy="1452"/>
          </a:xfrm>
        </p:grpSpPr>
        <p:sp>
          <p:nvSpPr>
            <p:cNvPr id="209" name="Line 610">
              <a:extLst>
                <a:ext uri="{FF2B5EF4-FFF2-40B4-BE49-F238E27FC236}">
                  <a16:creationId xmlns:a16="http://schemas.microsoft.com/office/drawing/2014/main" id="{56F577AA-1500-4ADD-ACE2-3DF9163AE9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10" name="Group 611">
              <a:extLst>
                <a:ext uri="{FF2B5EF4-FFF2-40B4-BE49-F238E27FC236}">
                  <a16:creationId xmlns:a16="http://schemas.microsoft.com/office/drawing/2014/main" id="{E94827CA-2A74-4166-B958-E3047505DD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11" name="Group 612">
                <a:extLst>
                  <a:ext uri="{FF2B5EF4-FFF2-40B4-BE49-F238E27FC236}">
                    <a16:creationId xmlns:a16="http://schemas.microsoft.com/office/drawing/2014/main" id="{48156B84-19F9-42F9-B13D-C56D83F056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14" name="Group 613">
                  <a:extLst>
                    <a:ext uri="{FF2B5EF4-FFF2-40B4-BE49-F238E27FC236}">
                      <a16:creationId xmlns:a16="http://schemas.microsoft.com/office/drawing/2014/main" id="{3866F05F-C4DA-4A8F-9B19-9D337FFB96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16" name="Group 614">
                    <a:extLst>
                      <a:ext uri="{FF2B5EF4-FFF2-40B4-BE49-F238E27FC236}">
                        <a16:creationId xmlns:a16="http://schemas.microsoft.com/office/drawing/2014/main" id="{3C453ACB-930C-4A8B-8361-59A3F4121A5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19" name="Freeform 615">
                      <a:extLst>
                        <a:ext uri="{FF2B5EF4-FFF2-40B4-BE49-F238E27FC236}">
                          <a16:creationId xmlns:a16="http://schemas.microsoft.com/office/drawing/2014/main" id="{1A7C5918-3035-4A22-BCF8-4F325C0919E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20" name="Freeform 616">
                      <a:extLst>
                        <a:ext uri="{FF2B5EF4-FFF2-40B4-BE49-F238E27FC236}">
                          <a16:creationId xmlns:a16="http://schemas.microsoft.com/office/drawing/2014/main" id="{55CFBD10-9D21-486D-AE8B-38956B429D2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17" name="Freeform 617">
                    <a:extLst>
                      <a:ext uri="{FF2B5EF4-FFF2-40B4-BE49-F238E27FC236}">
                        <a16:creationId xmlns:a16="http://schemas.microsoft.com/office/drawing/2014/main" id="{FCF9EF08-ABA6-4946-9725-22FB487685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18" name="Freeform 618">
                    <a:extLst>
                      <a:ext uri="{FF2B5EF4-FFF2-40B4-BE49-F238E27FC236}">
                        <a16:creationId xmlns:a16="http://schemas.microsoft.com/office/drawing/2014/main" id="{D26289C3-A3E3-4D45-940D-D21F3FFC4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956833 h 33"/>
                      <a:gd name="T2" fmla="*/ 0 w 293"/>
                      <a:gd name="T3" fmla="*/ 930772 h 33"/>
                      <a:gd name="T4" fmla="*/ 74 w 293"/>
                      <a:gd name="T5" fmla="*/ 264063 h 33"/>
                      <a:gd name="T6" fmla="*/ 91 w 293"/>
                      <a:gd name="T7" fmla="*/ 130179 h 33"/>
                      <a:gd name="T8" fmla="*/ 103 w 293"/>
                      <a:gd name="T9" fmla="*/ 130179 h 33"/>
                      <a:gd name="T10" fmla="*/ 117 w 293"/>
                      <a:gd name="T11" fmla="*/ 0 h 33"/>
                      <a:gd name="T12" fmla="*/ 129 w 293"/>
                      <a:gd name="T13" fmla="*/ 0 h 33"/>
                      <a:gd name="T14" fmla="*/ 145 w 293"/>
                      <a:gd name="T15" fmla="*/ 130179 h 33"/>
                      <a:gd name="T16" fmla="*/ 158 w 293"/>
                      <a:gd name="T17" fmla="*/ 185406 h 33"/>
                      <a:gd name="T18" fmla="*/ 169 w 293"/>
                      <a:gd name="T19" fmla="*/ 264063 h 33"/>
                      <a:gd name="T20" fmla="*/ 175 w 293"/>
                      <a:gd name="T21" fmla="*/ 392453 h 33"/>
                      <a:gd name="T22" fmla="*/ 181 w 293"/>
                      <a:gd name="T23" fmla="*/ 535643 h 33"/>
                      <a:gd name="T24" fmla="*/ 186 w 293"/>
                      <a:gd name="T25" fmla="*/ 671819 h 33"/>
                      <a:gd name="T26" fmla="*/ 189 w 293"/>
                      <a:gd name="T27" fmla="*/ 796077 h 33"/>
                      <a:gd name="T28" fmla="*/ 190 w 293"/>
                      <a:gd name="T29" fmla="*/ 956833 h 33"/>
                      <a:gd name="T30" fmla="*/ 189 w 293"/>
                      <a:gd name="T31" fmla="*/ 1086533 h 33"/>
                      <a:gd name="T32" fmla="*/ 186 w 293"/>
                      <a:gd name="T33" fmla="*/ 1258666 h 33"/>
                      <a:gd name="T34" fmla="*/ 181 w 293"/>
                      <a:gd name="T35" fmla="*/ 1362762 h 33"/>
                      <a:gd name="T36" fmla="*/ 175 w 293"/>
                      <a:gd name="T37" fmla="*/ 1547486 h 33"/>
                      <a:gd name="T38" fmla="*/ 169 w 293"/>
                      <a:gd name="T39" fmla="*/ 1647683 h 33"/>
                      <a:gd name="T40" fmla="*/ 158 w 293"/>
                      <a:gd name="T41" fmla="*/ 1742538 h 33"/>
                      <a:gd name="T42" fmla="*/ 145 w 293"/>
                      <a:gd name="T43" fmla="*/ 1877579 h 33"/>
                      <a:gd name="T44" fmla="*/ 129 w 293"/>
                      <a:gd name="T45" fmla="*/ 1888040 h 33"/>
                      <a:gd name="T46" fmla="*/ 118 w 293"/>
                      <a:gd name="T47" fmla="*/ 1888040 h 33"/>
                      <a:gd name="T48" fmla="*/ 103 w 293"/>
                      <a:gd name="T49" fmla="*/ 1888040 h 33"/>
                      <a:gd name="T50" fmla="*/ 91 w 293"/>
                      <a:gd name="T51" fmla="*/ 1877579 h 33"/>
                      <a:gd name="T52" fmla="*/ 74 w 293"/>
                      <a:gd name="T53" fmla="*/ 1647683 h 33"/>
                      <a:gd name="T54" fmla="*/ 0 w 293"/>
                      <a:gd name="T55" fmla="*/ 956833 h 33"/>
                      <a:gd name="T56" fmla="*/ 0 w 293"/>
                      <a:gd name="T57" fmla="*/ 95683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15" name="Line 619">
                  <a:extLst>
                    <a:ext uri="{FF2B5EF4-FFF2-40B4-BE49-F238E27FC236}">
                      <a16:creationId xmlns:a16="http://schemas.microsoft.com/office/drawing/2014/main" id="{4ACC9861-50FF-4D31-9162-2DF2393BE6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12" name="AutoShape 620">
                <a:extLst>
                  <a:ext uri="{FF2B5EF4-FFF2-40B4-BE49-F238E27FC236}">
                    <a16:creationId xmlns:a16="http://schemas.microsoft.com/office/drawing/2014/main" id="{ADDD068C-8A45-43ED-9A51-A76492E0C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13" name="Line 621">
                <a:extLst>
                  <a:ext uri="{FF2B5EF4-FFF2-40B4-BE49-F238E27FC236}">
                    <a16:creationId xmlns:a16="http://schemas.microsoft.com/office/drawing/2014/main" id="{DB0A4552-7EFD-4882-806D-0AC2E78F81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221" name="Text Box 780">
            <a:extLst>
              <a:ext uri="{FF2B5EF4-FFF2-40B4-BE49-F238E27FC236}">
                <a16:creationId xmlns:a16="http://schemas.microsoft.com/office/drawing/2014/main" id="{ACE675BB-F2D7-4F88-AE38-AA4ECD9325AF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6927837" y="2515594"/>
            <a:ext cx="8318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roll</a:t>
            </a:r>
          </a:p>
        </p:txBody>
      </p:sp>
    </p:spTree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1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95" name="Text Box 289">
            <a:extLst>
              <a:ext uri="{FF2B5EF4-FFF2-40B4-BE49-F238E27FC236}">
                <a16:creationId xmlns:a16="http://schemas.microsoft.com/office/drawing/2014/main" id="{3EB4170C-F08D-4963-93C8-198A8F2FE5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57963"/>
            <a:ext cx="939800" cy="276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P-27.06.02</a:t>
            </a:r>
          </a:p>
        </p:txBody>
      </p:sp>
      <p:sp>
        <p:nvSpPr>
          <p:cNvPr id="20498" name="Textfeld 6">
            <a:extLst>
              <a:ext uri="{FF2B5EF4-FFF2-40B4-BE49-F238E27FC236}">
                <a16:creationId xmlns:a16="http://schemas.microsoft.com/office/drawing/2014/main" id="{0D3E74E7-423E-406D-9D9C-D7DAB21024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8163" y="219075"/>
            <a:ext cx="500697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P-27.06 Half Square Loop with roll</a:t>
            </a:r>
            <a:endParaRPr lang="de-DE" sz="2000" dirty="0"/>
          </a:p>
        </p:txBody>
      </p:sp>
      <p:grpSp>
        <p:nvGrpSpPr>
          <p:cNvPr id="158" name="Group 541">
            <a:extLst>
              <a:ext uri="{FF2B5EF4-FFF2-40B4-BE49-F238E27FC236}">
                <a16:creationId xmlns:a16="http://schemas.microsoft.com/office/drawing/2014/main" id="{391A6E20-EAB7-45DC-AD29-4B284FEF56DD}"/>
              </a:ext>
            </a:extLst>
          </p:cNvPr>
          <p:cNvGrpSpPr>
            <a:grpSpLocks/>
          </p:cNvGrpSpPr>
          <p:nvPr/>
        </p:nvGrpSpPr>
        <p:grpSpPr bwMode="auto">
          <a:xfrm rot="-3009396">
            <a:off x="6964546" y="2802711"/>
            <a:ext cx="1105297" cy="401940"/>
            <a:chOff x="4875" y="7237"/>
            <a:chExt cx="4230" cy="1883"/>
          </a:xfrm>
        </p:grpSpPr>
        <p:sp>
          <p:nvSpPr>
            <p:cNvPr id="159" name="Arc 542">
              <a:extLst>
                <a:ext uri="{FF2B5EF4-FFF2-40B4-BE49-F238E27FC236}">
                  <a16:creationId xmlns:a16="http://schemas.microsoft.com/office/drawing/2014/main" id="{E1957A3D-A18A-44BF-9EAC-EB3880933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60" name="AutoShape 543">
              <a:extLst>
                <a:ext uri="{FF2B5EF4-FFF2-40B4-BE49-F238E27FC236}">
                  <a16:creationId xmlns:a16="http://schemas.microsoft.com/office/drawing/2014/main" id="{A872328F-A4F4-4EAE-8873-DD97EAA555F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61" name="Line 546">
            <a:extLst>
              <a:ext uri="{FF2B5EF4-FFF2-40B4-BE49-F238E27FC236}">
                <a16:creationId xmlns:a16="http://schemas.microsoft.com/office/drawing/2014/main" id="{A844C9C5-E584-47E9-A850-81A1E2D6B5A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83500" y="1749425"/>
            <a:ext cx="14288" cy="17399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2" name="Arc 547">
            <a:extLst>
              <a:ext uri="{FF2B5EF4-FFF2-40B4-BE49-F238E27FC236}">
                <a16:creationId xmlns:a16="http://schemas.microsoft.com/office/drawing/2014/main" id="{6DE728C3-CBD9-4F83-BD36-AB6A45B57747}"/>
              </a:ext>
            </a:extLst>
          </p:cNvPr>
          <p:cNvSpPr>
            <a:spLocks/>
          </p:cNvSpPr>
          <p:nvPr/>
        </p:nvSpPr>
        <p:spPr bwMode="auto">
          <a:xfrm flipV="1">
            <a:off x="7023100" y="3490913"/>
            <a:ext cx="663575" cy="682625"/>
          </a:xfrm>
          <a:custGeom>
            <a:avLst/>
            <a:gdLst>
              <a:gd name="T0" fmla="*/ 0 w 21600"/>
              <a:gd name="T1" fmla="*/ 0 h 21600"/>
              <a:gd name="T2" fmla="*/ 0 w 21600"/>
              <a:gd name="T3" fmla="*/ 0 h 21600"/>
              <a:gd name="T4" fmla="*/ 0 w 21600"/>
              <a:gd name="T5" fmla="*/ 0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1600" fill="none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4" name="Line 548">
            <a:extLst>
              <a:ext uri="{FF2B5EF4-FFF2-40B4-BE49-F238E27FC236}">
                <a16:creationId xmlns:a16="http://schemas.microsoft.com/office/drawing/2014/main" id="{CBA33722-6D31-4AF5-BDBC-174CAE44C71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76950" y="4176713"/>
            <a:ext cx="949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5" name="Arc 550">
            <a:extLst>
              <a:ext uri="{FF2B5EF4-FFF2-40B4-BE49-F238E27FC236}">
                <a16:creationId xmlns:a16="http://schemas.microsoft.com/office/drawing/2014/main" id="{A6CCF5EC-77EA-4638-8325-45AD039C66A9}"/>
              </a:ext>
            </a:extLst>
          </p:cNvPr>
          <p:cNvSpPr>
            <a:spLocks/>
          </p:cNvSpPr>
          <p:nvPr/>
        </p:nvSpPr>
        <p:spPr bwMode="auto">
          <a:xfrm rot="16200000" flipV="1">
            <a:off x="7024688" y="1082675"/>
            <a:ext cx="650875" cy="682625"/>
          </a:xfrm>
          <a:custGeom>
            <a:avLst/>
            <a:gdLst>
              <a:gd name="T0" fmla="*/ 0 w 21601"/>
              <a:gd name="T1" fmla="*/ 0 h 21600"/>
              <a:gd name="T2" fmla="*/ 0 w 21601"/>
              <a:gd name="T3" fmla="*/ 0 h 21600"/>
              <a:gd name="T4" fmla="*/ 0 w 21601"/>
              <a:gd name="T5" fmla="*/ 0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1" h="21600" fill="none" extrusionOk="0">
                <a:moveTo>
                  <a:pt x="0" y="0"/>
                </a:moveTo>
                <a:cubicBezTo>
                  <a:pt x="0" y="0"/>
                  <a:pt x="0" y="0"/>
                  <a:pt x="1" y="0"/>
                </a:cubicBezTo>
                <a:cubicBezTo>
                  <a:pt x="11930" y="0"/>
                  <a:pt x="21601" y="9670"/>
                  <a:pt x="21601" y="21600"/>
                </a:cubicBezTo>
              </a:path>
              <a:path w="21601" h="21600" stroke="0" extrusionOk="0">
                <a:moveTo>
                  <a:pt x="0" y="0"/>
                </a:moveTo>
                <a:cubicBezTo>
                  <a:pt x="0" y="0"/>
                  <a:pt x="0" y="0"/>
                  <a:pt x="1" y="0"/>
                </a:cubicBezTo>
                <a:cubicBezTo>
                  <a:pt x="11930" y="0"/>
                  <a:pt x="21601" y="9670"/>
                  <a:pt x="21601" y="21600"/>
                </a:cubicBezTo>
                <a:lnTo>
                  <a:pt x="1" y="21600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6" name="Line 551">
            <a:extLst>
              <a:ext uri="{FF2B5EF4-FFF2-40B4-BE49-F238E27FC236}">
                <a16:creationId xmlns:a16="http://schemas.microsoft.com/office/drawing/2014/main" id="{004887F9-9925-4E39-ABD7-90C7FAAFAC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86488" y="1095375"/>
            <a:ext cx="822325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167" name="Group 552">
            <a:extLst>
              <a:ext uri="{FF2B5EF4-FFF2-40B4-BE49-F238E27FC236}">
                <a16:creationId xmlns:a16="http://schemas.microsoft.com/office/drawing/2014/main" id="{772907C8-7E25-4ADF-8988-E89434CD11E8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5552282" y="3915569"/>
            <a:ext cx="311150" cy="490537"/>
            <a:chOff x="2820" y="264"/>
            <a:chExt cx="420" cy="1452"/>
          </a:xfrm>
        </p:grpSpPr>
        <p:sp>
          <p:nvSpPr>
            <p:cNvPr id="168" name="Line 553">
              <a:extLst>
                <a:ext uri="{FF2B5EF4-FFF2-40B4-BE49-F238E27FC236}">
                  <a16:creationId xmlns:a16="http://schemas.microsoft.com/office/drawing/2014/main" id="{E0B932C3-B83E-46F0-80D0-D1E8644D0D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69" name="Group 554">
              <a:extLst>
                <a:ext uri="{FF2B5EF4-FFF2-40B4-BE49-F238E27FC236}">
                  <a16:creationId xmlns:a16="http://schemas.microsoft.com/office/drawing/2014/main" id="{0FC4FABD-760B-4729-8141-C9100C5382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70" name="Group 555">
                <a:extLst>
                  <a:ext uri="{FF2B5EF4-FFF2-40B4-BE49-F238E27FC236}">
                    <a16:creationId xmlns:a16="http://schemas.microsoft.com/office/drawing/2014/main" id="{41E10A17-2B51-4E1F-838C-677FA2CAE1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73" name="Group 556">
                  <a:extLst>
                    <a:ext uri="{FF2B5EF4-FFF2-40B4-BE49-F238E27FC236}">
                      <a16:creationId xmlns:a16="http://schemas.microsoft.com/office/drawing/2014/main" id="{3E96B372-AC03-4C33-ADF9-C505F976B8A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75" name="Group 557">
                    <a:extLst>
                      <a:ext uri="{FF2B5EF4-FFF2-40B4-BE49-F238E27FC236}">
                        <a16:creationId xmlns:a16="http://schemas.microsoft.com/office/drawing/2014/main" id="{4AC4D37B-481D-4D9F-8EB7-CFE8909E7E3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78" name="Freeform 558">
                      <a:extLst>
                        <a:ext uri="{FF2B5EF4-FFF2-40B4-BE49-F238E27FC236}">
                          <a16:creationId xmlns:a16="http://schemas.microsoft.com/office/drawing/2014/main" id="{7B87BE6A-064C-4CBF-AA79-AFE74C32A5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79" name="Freeform 559">
                      <a:extLst>
                        <a:ext uri="{FF2B5EF4-FFF2-40B4-BE49-F238E27FC236}">
                          <a16:creationId xmlns:a16="http://schemas.microsoft.com/office/drawing/2014/main" id="{E6A42B76-0513-43F5-BA0D-34717253C8B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76" name="Freeform 560">
                    <a:extLst>
                      <a:ext uri="{FF2B5EF4-FFF2-40B4-BE49-F238E27FC236}">
                        <a16:creationId xmlns:a16="http://schemas.microsoft.com/office/drawing/2014/main" id="{D83CD1D3-B634-43E6-B8AD-63B5886FF6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77" name="Freeform 561">
                    <a:extLst>
                      <a:ext uri="{FF2B5EF4-FFF2-40B4-BE49-F238E27FC236}">
                        <a16:creationId xmlns:a16="http://schemas.microsoft.com/office/drawing/2014/main" id="{AB86D981-88C1-4280-BEA9-FCB22BB92E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956833 h 33"/>
                      <a:gd name="T2" fmla="*/ 0 w 293"/>
                      <a:gd name="T3" fmla="*/ 930772 h 33"/>
                      <a:gd name="T4" fmla="*/ 74 w 293"/>
                      <a:gd name="T5" fmla="*/ 264063 h 33"/>
                      <a:gd name="T6" fmla="*/ 91 w 293"/>
                      <a:gd name="T7" fmla="*/ 130179 h 33"/>
                      <a:gd name="T8" fmla="*/ 103 w 293"/>
                      <a:gd name="T9" fmla="*/ 130179 h 33"/>
                      <a:gd name="T10" fmla="*/ 117 w 293"/>
                      <a:gd name="T11" fmla="*/ 0 h 33"/>
                      <a:gd name="T12" fmla="*/ 129 w 293"/>
                      <a:gd name="T13" fmla="*/ 0 h 33"/>
                      <a:gd name="T14" fmla="*/ 145 w 293"/>
                      <a:gd name="T15" fmla="*/ 130179 h 33"/>
                      <a:gd name="T16" fmla="*/ 158 w 293"/>
                      <a:gd name="T17" fmla="*/ 185406 h 33"/>
                      <a:gd name="T18" fmla="*/ 169 w 293"/>
                      <a:gd name="T19" fmla="*/ 264063 h 33"/>
                      <a:gd name="T20" fmla="*/ 175 w 293"/>
                      <a:gd name="T21" fmla="*/ 392453 h 33"/>
                      <a:gd name="T22" fmla="*/ 181 w 293"/>
                      <a:gd name="T23" fmla="*/ 535643 h 33"/>
                      <a:gd name="T24" fmla="*/ 186 w 293"/>
                      <a:gd name="T25" fmla="*/ 671819 h 33"/>
                      <a:gd name="T26" fmla="*/ 189 w 293"/>
                      <a:gd name="T27" fmla="*/ 796077 h 33"/>
                      <a:gd name="T28" fmla="*/ 190 w 293"/>
                      <a:gd name="T29" fmla="*/ 956833 h 33"/>
                      <a:gd name="T30" fmla="*/ 189 w 293"/>
                      <a:gd name="T31" fmla="*/ 1086533 h 33"/>
                      <a:gd name="T32" fmla="*/ 186 w 293"/>
                      <a:gd name="T33" fmla="*/ 1258666 h 33"/>
                      <a:gd name="T34" fmla="*/ 181 w 293"/>
                      <a:gd name="T35" fmla="*/ 1362762 h 33"/>
                      <a:gd name="T36" fmla="*/ 175 w 293"/>
                      <a:gd name="T37" fmla="*/ 1547486 h 33"/>
                      <a:gd name="T38" fmla="*/ 169 w 293"/>
                      <a:gd name="T39" fmla="*/ 1647683 h 33"/>
                      <a:gd name="T40" fmla="*/ 158 w 293"/>
                      <a:gd name="T41" fmla="*/ 1742538 h 33"/>
                      <a:gd name="T42" fmla="*/ 145 w 293"/>
                      <a:gd name="T43" fmla="*/ 1877579 h 33"/>
                      <a:gd name="T44" fmla="*/ 129 w 293"/>
                      <a:gd name="T45" fmla="*/ 1888040 h 33"/>
                      <a:gd name="T46" fmla="*/ 118 w 293"/>
                      <a:gd name="T47" fmla="*/ 1888040 h 33"/>
                      <a:gd name="T48" fmla="*/ 103 w 293"/>
                      <a:gd name="T49" fmla="*/ 1888040 h 33"/>
                      <a:gd name="T50" fmla="*/ 91 w 293"/>
                      <a:gd name="T51" fmla="*/ 1877579 h 33"/>
                      <a:gd name="T52" fmla="*/ 74 w 293"/>
                      <a:gd name="T53" fmla="*/ 1647683 h 33"/>
                      <a:gd name="T54" fmla="*/ 0 w 293"/>
                      <a:gd name="T55" fmla="*/ 956833 h 33"/>
                      <a:gd name="T56" fmla="*/ 0 w 293"/>
                      <a:gd name="T57" fmla="*/ 95683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74" name="Line 562">
                  <a:extLst>
                    <a:ext uri="{FF2B5EF4-FFF2-40B4-BE49-F238E27FC236}">
                      <a16:creationId xmlns:a16="http://schemas.microsoft.com/office/drawing/2014/main" id="{43DBEA07-DBEA-417F-8EA2-849076403C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71" name="AutoShape 563">
                <a:extLst>
                  <a:ext uri="{FF2B5EF4-FFF2-40B4-BE49-F238E27FC236}">
                    <a16:creationId xmlns:a16="http://schemas.microsoft.com/office/drawing/2014/main" id="{5C3B970C-300D-473A-BDB6-B2804CB2D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72" name="Line 564">
                <a:extLst>
                  <a:ext uri="{FF2B5EF4-FFF2-40B4-BE49-F238E27FC236}">
                    <a16:creationId xmlns:a16="http://schemas.microsoft.com/office/drawing/2014/main" id="{D7FD2358-B975-4E7C-A593-91315C0724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206" name="AutoShape 604">
            <a:extLst>
              <a:ext uri="{FF2B5EF4-FFF2-40B4-BE49-F238E27FC236}">
                <a16:creationId xmlns:a16="http://schemas.microsoft.com/office/drawing/2014/main" id="{A1059E09-C0F3-476C-A0EA-2E022E645E87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5646156" y="979713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07" name="AutoShape 605">
            <a:extLst>
              <a:ext uri="{FF2B5EF4-FFF2-40B4-BE49-F238E27FC236}">
                <a16:creationId xmlns:a16="http://schemas.microsoft.com/office/drawing/2014/main" id="{E886E607-09DB-496B-AB7A-2FB73D81953E}"/>
              </a:ext>
            </a:extLst>
          </p:cNvPr>
          <p:cNvSpPr>
            <a:spLocks noChangeArrowheads="1"/>
          </p:cNvSpPr>
          <p:nvPr/>
        </p:nvSpPr>
        <p:spPr bwMode="auto">
          <a:xfrm rot="10800000" flipH="1">
            <a:off x="6032500" y="4059238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208" name="Group 609">
            <a:extLst>
              <a:ext uri="{FF2B5EF4-FFF2-40B4-BE49-F238E27FC236}">
                <a16:creationId xmlns:a16="http://schemas.microsoft.com/office/drawing/2014/main" id="{109C1CE8-6378-4769-9745-A9A7DB173B7F}"/>
              </a:ext>
            </a:extLst>
          </p:cNvPr>
          <p:cNvGrpSpPr>
            <a:grpSpLocks/>
          </p:cNvGrpSpPr>
          <p:nvPr/>
        </p:nvGrpSpPr>
        <p:grpSpPr bwMode="auto">
          <a:xfrm rot="-5400000" flipH="1" flipV="1">
            <a:off x="6298618" y="846932"/>
            <a:ext cx="311150" cy="490537"/>
            <a:chOff x="2820" y="264"/>
            <a:chExt cx="420" cy="1452"/>
          </a:xfrm>
        </p:grpSpPr>
        <p:sp>
          <p:nvSpPr>
            <p:cNvPr id="209" name="Line 610">
              <a:extLst>
                <a:ext uri="{FF2B5EF4-FFF2-40B4-BE49-F238E27FC236}">
                  <a16:creationId xmlns:a16="http://schemas.microsoft.com/office/drawing/2014/main" id="{56F577AA-1500-4ADD-ACE2-3DF9163AE9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10" name="Group 611">
              <a:extLst>
                <a:ext uri="{FF2B5EF4-FFF2-40B4-BE49-F238E27FC236}">
                  <a16:creationId xmlns:a16="http://schemas.microsoft.com/office/drawing/2014/main" id="{E94827CA-2A74-4166-B958-E3047505DD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11" name="Group 612">
                <a:extLst>
                  <a:ext uri="{FF2B5EF4-FFF2-40B4-BE49-F238E27FC236}">
                    <a16:creationId xmlns:a16="http://schemas.microsoft.com/office/drawing/2014/main" id="{48156B84-19F9-42F9-B13D-C56D83F056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14" name="Group 613">
                  <a:extLst>
                    <a:ext uri="{FF2B5EF4-FFF2-40B4-BE49-F238E27FC236}">
                      <a16:creationId xmlns:a16="http://schemas.microsoft.com/office/drawing/2014/main" id="{3866F05F-C4DA-4A8F-9B19-9D337FFB96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16" name="Group 614">
                    <a:extLst>
                      <a:ext uri="{FF2B5EF4-FFF2-40B4-BE49-F238E27FC236}">
                        <a16:creationId xmlns:a16="http://schemas.microsoft.com/office/drawing/2014/main" id="{3C453ACB-930C-4A8B-8361-59A3F4121A5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19" name="Freeform 615">
                      <a:extLst>
                        <a:ext uri="{FF2B5EF4-FFF2-40B4-BE49-F238E27FC236}">
                          <a16:creationId xmlns:a16="http://schemas.microsoft.com/office/drawing/2014/main" id="{1A7C5918-3035-4A22-BCF8-4F325C0919E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20" name="Freeform 616">
                      <a:extLst>
                        <a:ext uri="{FF2B5EF4-FFF2-40B4-BE49-F238E27FC236}">
                          <a16:creationId xmlns:a16="http://schemas.microsoft.com/office/drawing/2014/main" id="{55CFBD10-9D21-486D-AE8B-38956B429D2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17" name="Freeform 617">
                    <a:extLst>
                      <a:ext uri="{FF2B5EF4-FFF2-40B4-BE49-F238E27FC236}">
                        <a16:creationId xmlns:a16="http://schemas.microsoft.com/office/drawing/2014/main" id="{FCF9EF08-ABA6-4946-9725-22FB487685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18" name="Freeform 618">
                    <a:extLst>
                      <a:ext uri="{FF2B5EF4-FFF2-40B4-BE49-F238E27FC236}">
                        <a16:creationId xmlns:a16="http://schemas.microsoft.com/office/drawing/2014/main" id="{D26289C3-A3E3-4D45-940D-D21F3FFC4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956833 h 33"/>
                      <a:gd name="T2" fmla="*/ 0 w 293"/>
                      <a:gd name="T3" fmla="*/ 930772 h 33"/>
                      <a:gd name="T4" fmla="*/ 74 w 293"/>
                      <a:gd name="T5" fmla="*/ 264063 h 33"/>
                      <a:gd name="T6" fmla="*/ 91 w 293"/>
                      <a:gd name="T7" fmla="*/ 130179 h 33"/>
                      <a:gd name="T8" fmla="*/ 103 w 293"/>
                      <a:gd name="T9" fmla="*/ 130179 h 33"/>
                      <a:gd name="T10" fmla="*/ 117 w 293"/>
                      <a:gd name="T11" fmla="*/ 0 h 33"/>
                      <a:gd name="T12" fmla="*/ 129 w 293"/>
                      <a:gd name="T13" fmla="*/ 0 h 33"/>
                      <a:gd name="T14" fmla="*/ 145 w 293"/>
                      <a:gd name="T15" fmla="*/ 130179 h 33"/>
                      <a:gd name="T16" fmla="*/ 158 w 293"/>
                      <a:gd name="T17" fmla="*/ 185406 h 33"/>
                      <a:gd name="T18" fmla="*/ 169 w 293"/>
                      <a:gd name="T19" fmla="*/ 264063 h 33"/>
                      <a:gd name="T20" fmla="*/ 175 w 293"/>
                      <a:gd name="T21" fmla="*/ 392453 h 33"/>
                      <a:gd name="T22" fmla="*/ 181 w 293"/>
                      <a:gd name="T23" fmla="*/ 535643 h 33"/>
                      <a:gd name="T24" fmla="*/ 186 w 293"/>
                      <a:gd name="T25" fmla="*/ 671819 h 33"/>
                      <a:gd name="T26" fmla="*/ 189 w 293"/>
                      <a:gd name="T27" fmla="*/ 796077 h 33"/>
                      <a:gd name="T28" fmla="*/ 190 w 293"/>
                      <a:gd name="T29" fmla="*/ 956833 h 33"/>
                      <a:gd name="T30" fmla="*/ 189 w 293"/>
                      <a:gd name="T31" fmla="*/ 1086533 h 33"/>
                      <a:gd name="T32" fmla="*/ 186 w 293"/>
                      <a:gd name="T33" fmla="*/ 1258666 h 33"/>
                      <a:gd name="T34" fmla="*/ 181 w 293"/>
                      <a:gd name="T35" fmla="*/ 1362762 h 33"/>
                      <a:gd name="T36" fmla="*/ 175 w 293"/>
                      <a:gd name="T37" fmla="*/ 1547486 h 33"/>
                      <a:gd name="T38" fmla="*/ 169 w 293"/>
                      <a:gd name="T39" fmla="*/ 1647683 h 33"/>
                      <a:gd name="T40" fmla="*/ 158 w 293"/>
                      <a:gd name="T41" fmla="*/ 1742538 h 33"/>
                      <a:gd name="T42" fmla="*/ 145 w 293"/>
                      <a:gd name="T43" fmla="*/ 1877579 h 33"/>
                      <a:gd name="T44" fmla="*/ 129 w 293"/>
                      <a:gd name="T45" fmla="*/ 1888040 h 33"/>
                      <a:gd name="T46" fmla="*/ 118 w 293"/>
                      <a:gd name="T47" fmla="*/ 1888040 h 33"/>
                      <a:gd name="T48" fmla="*/ 103 w 293"/>
                      <a:gd name="T49" fmla="*/ 1888040 h 33"/>
                      <a:gd name="T50" fmla="*/ 91 w 293"/>
                      <a:gd name="T51" fmla="*/ 1877579 h 33"/>
                      <a:gd name="T52" fmla="*/ 74 w 293"/>
                      <a:gd name="T53" fmla="*/ 1647683 h 33"/>
                      <a:gd name="T54" fmla="*/ 0 w 293"/>
                      <a:gd name="T55" fmla="*/ 956833 h 33"/>
                      <a:gd name="T56" fmla="*/ 0 w 293"/>
                      <a:gd name="T57" fmla="*/ 95683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15" name="Line 619">
                  <a:extLst>
                    <a:ext uri="{FF2B5EF4-FFF2-40B4-BE49-F238E27FC236}">
                      <a16:creationId xmlns:a16="http://schemas.microsoft.com/office/drawing/2014/main" id="{4ACC9861-50FF-4D31-9162-2DF2393BE6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12" name="AutoShape 620">
                <a:extLst>
                  <a:ext uri="{FF2B5EF4-FFF2-40B4-BE49-F238E27FC236}">
                    <a16:creationId xmlns:a16="http://schemas.microsoft.com/office/drawing/2014/main" id="{ADDD068C-8A45-43ED-9A51-A76492E0C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13" name="Line 621">
                <a:extLst>
                  <a:ext uri="{FF2B5EF4-FFF2-40B4-BE49-F238E27FC236}">
                    <a16:creationId xmlns:a16="http://schemas.microsoft.com/office/drawing/2014/main" id="{DB0A4552-7EFD-4882-806D-0AC2E78F81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68" name="Text Box 89">
            <a:extLst>
              <a:ext uri="{FF2B5EF4-FFF2-40B4-BE49-F238E27FC236}">
                <a16:creationId xmlns:a16="http://schemas.microsoft.com/office/drawing/2014/main" id="{FAFDEB04-41D1-46C8-94DD-3C17F20802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8812" y="1464507"/>
            <a:ext cx="289882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Roll on </a:t>
            </a:r>
            <a:r>
              <a:rPr lang="de-DE" altLang="de-DE" sz="1600" b="1" dirty="0" err="1">
                <a:solidFill>
                  <a:srgbClr val="0000FF"/>
                </a:solidFill>
              </a:rPr>
              <a:t>middle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of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line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69" name="Text Box 91">
            <a:extLst>
              <a:ext uri="{FF2B5EF4-FFF2-40B4-BE49-F238E27FC236}">
                <a16:creationId xmlns:a16="http://schemas.microsoft.com/office/drawing/2014/main" id="{8E9B43EA-A4B0-4971-A08E-6806B185F8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87406" y="3219450"/>
            <a:ext cx="2097088" cy="338138"/>
          </a:xfrm>
          <a:prstGeom prst="rect">
            <a:avLst/>
          </a:prstGeom>
          <a:noFill/>
          <a:ln w="38100">
            <a:solidFill>
              <a:srgbClr val="FFFF00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>
                <a:solidFill>
                  <a:srgbClr val="0000FF"/>
                </a:solidFill>
              </a:rPr>
              <a:t>All radii are equal.</a:t>
            </a:r>
          </a:p>
        </p:txBody>
      </p:sp>
      <p:sp>
        <p:nvSpPr>
          <p:cNvPr id="70" name="Oval 93">
            <a:extLst>
              <a:ext uri="{FF2B5EF4-FFF2-40B4-BE49-F238E27FC236}">
                <a16:creationId xmlns:a16="http://schemas.microsoft.com/office/drawing/2014/main" id="{6666FA20-2E12-4810-954A-7C4869539A4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434138" y="1120775"/>
            <a:ext cx="1228725" cy="1196975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71" name="Oval 93">
            <a:extLst>
              <a:ext uri="{FF2B5EF4-FFF2-40B4-BE49-F238E27FC236}">
                <a16:creationId xmlns:a16="http://schemas.microsoft.com/office/drawing/2014/main" id="{F24934C8-1EDE-42DD-A975-D29771E30BD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429375" y="2951163"/>
            <a:ext cx="1228725" cy="1196975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72" name="Oval 101">
            <a:extLst>
              <a:ext uri="{FF2B5EF4-FFF2-40B4-BE49-F238E27FC236}">
                <a16:creationId xmlns:a16="http://schemas.microsoft.com/office/drawing/2014/main" id="{7F8EA3B8-CD67-47C7-94BE-1F4A7E1E0B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1609" y="998855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73" name="Oval 101">
            <a:extLst>
              <a:ext uri="{FF2B5EF4-FFF2-40B4-BE49-F238E27FC236}">
                <a16:creationId xmlns:a16="http://schemas.microsoft.com/office/drawing/2014/main" id="{EF9E3FD3-5D37-4D0C-A768-F24AF75365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94587" y="1593812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74" name="Oval 101">
            <a:extLst>
              <a:ext uri="{FF2B5EF4-FFF2-40B4-BE49-F238E27FC236}">
                <a16:creationId xmlns:a16="http://schemas.microsoft.com/office/drawing/2014/main" id="{38A674AA-0ECC-4AF0-8461-D72102A7AC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18772" y="2544234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75" name="Oval 101">
            <a:extLst>
              <a:ext uri="{FF2B5EF4-FFF2-40B4-BE49-F238E27FC236}">
                <a16:creationId xmlns:a16="http://schemas.microsoft.com/office/drawing/2014/main" id="{C35E89D3-07C8-45D5-BD81-2F723CF93B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5550" y="3501224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76" name="Oval 101">
            <a:extLst>
              <a:ext uri="{FF2B5EF4-FFF2-40B4-BE49-F238E27FC236}">
                <a16:creationId xmlns:a16="http://schemas.microsoft.com/office/drawing/2014/main" id="{9F34B2E0-FD89-4B61-80E3-83EDB6B01E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61187" y="4040111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</p:spTree>
    <p:extLst>
      <p:ext uri="{BB962C8B-B14F-4D97-AF65-F5344CB8AC3E}">
        <p14:creationId xmlns:p14="http://schemas.microsoft.com/office/powerpoint/2010/main" val="3538433685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  <p:bldP spid="69" grpId="0" animBg="1" autoUpdateAnimBg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Text Box 229">
            <a:extLst>
              <a:ext uri="{FF2B5EF4-FFF2-40B4-BE49-F238E27FC236}">
                <a16:creationId xmlns:a16="http://schemas.microsoft.com/office/drawing/2014/main" id="{4AF94B9E-92DE-434D-9756-C687537B1E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43675"/>
            <a:ext cx="939800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P-27.07.01</a:t>
            </a:r>
          </a:p>
        </p:txBody>
      </p:sp>
      <p:sp>
        <p:nvSpPr>
          <p:cNvPr id="22531" name="Text Box 544">
            <a:extLst>
              <a:ext uri="{FF2B5EF4-FFF2-40B4-BE49-F238E27FC236}">
                <a16:creationId xmlns:a16="http://schemas.microsoft.com/office/drawing/2014/main" id="{BCA54909-F7FC-4C2E-B900-199BDE1C17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773" y="5340624"/>
            <a:ext cx="8154987" cy="880241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50000"/>
              </a:spcBef>
            </a:pPr>
            <a:r>
              <a:rPr lang="en-US" sz="1600" b="1" dirty="0"/>
              <a:t>From inverted, pull through a ⅛ loop into a 45° downline, perform a ½ roll, push through a ¼ loop into a 45° downline, push through a ¼ loop into a 45° upline, perform a ½ roll, pull through a ¼ loop into a 45° upline, pull through a ⅛ loop, exit inverted.</a:t>
            </a:r>
            <a:endParaRPr lang="de-DE" sz="1600" b="1" dirty="0"/>
          </a:p>
        </p:txBody>
      </p:sp>
      <p:sp>
        <p:nvSpPr>
          <p:cNvPr id="22548" name="Text Box 105">
            <a:extLst>
              <a:ext uri="{FF2B5EF4-FFF2-40B4-BE49-F238E27FC236}">
                <a16:creationId xmlns:a16="http://schemas.microsoft.com/office/drawing/2014/main" id="{846EA2EE-D9DA-42CC-B1EC-E24CC3F972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46250" y="158750"/>
            <a:ext cx="7245350" cy="6956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P-27.07 Square Loop on corner from Top with half roll, </a:t>
            </a:r>
            <a:br>
              <a:rPr lang="en-US" sz="2000" b="1" dirty="0"/>
            </a:br>
            <a:r>
              <a:rPr lang="en-US" sz="2000" b="1" dirty="0"/>
              <a:t>	   half roll</a:t>
            </a:r>
            <a:endParaRPr lang="de-DE" sz="2000" dirty="0"/>
          </a:p>
        </p:txBody>
      </p:sp>
      <p:grpSp>
        <p:nvGrpSpPr>
          <p:cNvPr id="141" name="Gruppieren 140">
            <a:extLst>
              <a:ext uri="{FF2B5EF4-FFF2-40B4-BE49-F238E27FC236}">
                <a16:creationId xmlns:a16="http://schemas.microsoft.com/office/drawing/2014/main" id="{3D8FD98E-B10C-42F1-B0F5-A420C2091064}"/>
              </a:ext>
            </a:extLst>
          </p:cNvPr>
          <p:cNvGrpSpPr/>
          <p:nvPr/>
        </p:nvGrpSpPr>
        <p:grpSpPr>
          <a:xfrm flipV="1">
            <a:off x="2476679" y="1102065"/>
            <a:ext cx="3936350" cy="3037329"/>
            <a:chOff x="2476679" y="1033403"/>
            <a:chExt cx="3936350" cy="3037329"/>
          </a:xfrm>
        </p:grpSpPr>
        <p:sp>
          <p:nvSpPr>
            <p:cNvPr id="376" name="Line 53">
              <a:extLst>
                <a:ext uri="{FF2B5EF4-FFF2-40B4-BE49-F238E27FC236}">
                  <a16:creationId xmlns:a16="http://schemas.microsoft.com/office/drawing/2014/main" id="{74DFDC05-CD13-4512-80A8-72277A88EC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342" y="3941622"/>
              <a:ext cx="1934687" cy="2769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77" name="Line 46">
              <a:extLst>
                <a:ext uri="{FF2B5EF4-FFF2-40B4-BE49-F238E27FC236}">
                  <a16:creationId xmlns:a16="http://schemas.microsoft.com/office/drawing/2014/main" id="{95B17C26-8D37-471B-9AA7-D15A2E8FB5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3093" y="1151353"/>
              <a:ext cx="994276" cy="101785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78" name="Line 47">
              <a:extLst>
                <a:ext uri="{FF2B5EF4-FFF2-40B4-BE49-F238E27FC236}">
                  <a16:creationId xmlns:a16="http://schemas.microsoft.com/office/drawing/2014/main" id="{43A0013C-4C67-44CF-89F1-1652EA93194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120711" y="2783635"/>
              <a:ext cx="1040642" cy="101945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79" name="Arc 54">
              <a:extLst>
                <a:ext uri="{FF2B5EF4-FFF2-40B4-BE49-F238E27FC236}">
                  <a16:creationId xmlns:a16="http://schemas.microsoft.com/office/drawing/2014/main" id="{26ED6708-C6C4-4D95-AE69-262522158916}"/>
                </a:ext>
              </a:extLst>
            </p:cNvPr>
            <p:cNvSpPr>
              <a:spLocks/>
            </p:cNvSpPr>
            <p:nvPr/>
          </p:nvSpPr>
          <p:spPr bwMode="auto">
            <a:xfrm rot="15867698" flipH="1" flipV="1">
              <a:off x="4195161" y="3633496"/>
              <a:ext cx="278196" cy="360374"/>
            </a:xfrm>
            <a:custGeom>
              <a:avLst/>
              <a:gdLst>
                <a:gd name="T0" fmla="*/ 2147483646 w 21499"/>
                <a:gd name="T1" fmla="*/ 2147483646 h 19263"/>
                <a:gd name="T2" fmla="*/ 2147483646 w 21499"/>
                <a:gd name="T3" fmla="*/ 2147483646 h 19263"/>
                <a:gd name="T4" fmla="*/ 0 w 21499"/>
                <a:gd name="T5" fmla="*/ 0 h 192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499" h="19263" fill="none" extrusionOk="0">
                  <a:moveTo>
                    <a:pt x="21498" y="2086"/>
                  </a:moveTo>
                  <a:cubicBezTo>
                    <a:pt x="20785" y="9440"/>
                    <a:pt x="16361" y="15919"/>
                    <a:pt x="9772" y="19262"/>
                  </a:cubicBezTo>
                </a:path>
                <a:path w="21499" h="19263" stroke="0" extrusionOk="0">
                  <a:moveTo>
                    <a:pt x="21498" y="2086"/>
                  </a:moveTo>
                  <a:cubicBezTo>
                    <a:pt x="20785" y="9440"/>
                    <a:pt x="16361" y="15919"/>
                    <a:pt x="9772" y="19262"/>
                  </a:cubicBezTo>
                  <a:lnTo>
                    <a:pt x="0" y="0"/>
                  </a:lnTo>
                  <a:lnTo>
                    <a:pt x="21498" y="2086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80" name="Line 46">
              <a:extLst>
                <a:ext uri="{FF2B5EF4-FFF2-40B4-BE49-F238E27FC236}">
                  <a16:creationId xmlns:a16="http://schemas.microsoft.com/office/drawing/2014/main" id="{97321ADF-4EC5-41CC-8656-54962AE0C6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52704" y="1166592"/>
              <a:ext cx="1028685" cy="98953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81" name="Line 47">
              <a:extLst>
                <a:ext uri="{FF2B5EF4-FFF2-40B4-BE49-F238E27FC236}">
                  <a16:creationId xmlns:a16="http://schemas.microsoft.com/office/drawing/2014/main" id="{4DE86510-B6CD-44D4-B916-59701A297FF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>
              <a:off x="4652674" y="2818257"/>
              <a:ext cx="1201859" cy="105557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82" name="Arc 54">
              <a:extLst>
                <a:ext uri="{FF2B5EF4-FFF2-40B4-BE49-F238E27FC236}">
                  <a16:creationId xmlns:a16="http://schemas.microsoft.com/office/drawing/2014/main" id="{FAD955D6-7D69-40DE-9C55-E08F238FD7C2}"/>
                </a:ext>
              </a:extLst>
            </p:cNvPr>
            <p:cNvSpPr>
              <a:spLocks/>
            </p:cNvSpPr>
            <p:nvPr/>
          </p:nvSpPr>
          <p:spPr bwMode="auto">
            <a:xfrm rot="5732302" flipV="1">
              <a:off x="4418491" y="3751447"/>
              <a:ext cx="278196" cy="360374"/>
            </a:xfrm>
            <a:custGeom>
              <a:avLst/>
              <a:gdLst>
                <a:gd name="T0" fmla="*/ 2147483646 w 21499"/>
                <a:gd name="T1" fmla="*/ 2147483646 h 19263"/>
                <a:gd name="T2" fmla="*/ 2147483646 w 21499"/>
                <a:gd name="T3" fmla="*/ 2147483646 h 19263"/>
                <a:gd name="T4" fmla="*/ 0 w 21499"/>
                <a:gd name="T5" fmla="*/ 0 h 192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499" h="19263" fill="none" extrusionOk="0">
                  <a:moveTo>
                    <a:pt x="21498" y="2086"/>
                  </a:moveTo>
                  <a:cubicBezTo>
                    <a:pt x="20785" y="9440"/>
                    <a:pt x="16361" y="15919"/>
                    <a:pt x="9772" y="19262"/>
                  </a:cubicBezTo>
                </a:path>
                <a:path w="21499" h="19263" stroke="0" extrusionOk="0">
                  <a:moveTo>
                    <a:pt x="21498" y="2086"/>
                  </a:moveTo>
                  <a:cubicBezTo>
                    <a:pt x="20785" y="9440"/>
                    <a:pt x="16361" y="15919"/>
                    <a:pt x="9772" y="19262"/>
                  </a:cubicBezTo>
                  <a:lnTo>
                    <a:pt x="0" y="0"/>
                  </a:lnTo>
                  <a:lnTo>
                    <a:pt x="21498" y="2086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83" name="Bogen 382">
              <a:extLst>
                <a:ext uri="{FF2B5EF4-FFF2-40B4-BE49-F238E27FC236}">
                  <a16:creationId xmlns:a16="http://schemas.microsoft.com/office/drawing/2014/main" id="{66634AFA-F06E-422E-BF54-33A27073A692}"/>
                </a:ext>
              </a:extLst>
            </p:cNvPr>
            <p:cNvSpPr/>
            <p:nvPr/>
          </p:nvSpPr>
          <p:spPr bwMode="auto">
            <a:xfrm rot="21243566">
              <a:off x="5080375" y="2016132"/>
              <a:ext cx="809570" cy="866483"/>
            </a:xfrm>
            <a:prstGeom prst="arc">
              <a:avLst>
                <a:gd name="adj1" fmla="val 19186018"/>
                <a:gd name="adj2" fmla="val 3013548"/>
              </a:avLst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79375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4" name="Bogen 383">
              <a:extLst>
                <a:ext uri="{FF2B5EF4-FFF2-40B4-BE49-F238E27FC236}">
                  <a16:creationId xmlns:a16="http://schemas.microsoft.com/office/drawing/2014/main" id="{4815A1DE-1E6A-43AE-8D6C-5DAA304D1B8F}"/>
                </a:ext>
              </a:extLst>
            </p:cNvPr>
            <p:cNvSpPr/>
            <p:nvPr/>
          </p:nvSpPr>
          <p:spPr bwMode="auto">
            <a:xfrm rot="241084" flipH="1">
              <a:off x="3019472" y="2035789"/>
              <a:ext cx="809570" cy="866483"/>
            </a:xfrm>
            <a:prstGeom prst="arc">
              <a:avLst>
                <a:gd name="adj1" fmla="val 19108053"/>
                <a:gd name="adj2" fmla="val 3013548"/>
              </a:avLst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79375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5" name="Bogen 384">
              <a:extLst>
                <a:ext uri="{FF2B5EF4-FFF2-40B4-BE49-F238E27FC236}">
                  <a16:creationId xmlns:a16="http://schemas.microsoft.com/office/drawing/2014/main" id="{49BF4CA9-79D0-462B-912F-F8DFFF7879FB}"/>
                </a:ext>
              </a:extLst>
            </p:cNvPr>
            <p:cNvSpPr/>
            <p:nvPr/>
          </p:nvSpPr>
          <p:spPr bwMode="auto">
            <a:xfrm rot="16200000">
              <a:off x="4016672" y="1019312"/>
              <a:ext cx="840286" cy="868467"/>
            </a:xfrm>
            <a:prstGeom prst="arc">
              <a:avLst>
                <a:gd name="adj1" fmla="val 18688105"/>
                <a:gd name="adj2" fmla="val 3013548"/>
              </a:avLst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79375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6" name="Line 53">
              <a:extLst>
                <a:ext uri="{FF2B5EF4-FFF2-40B4-BE49-F238E27FC236}">
                  <a16:creationId xmlns:a16="http://schemas.microsoft.com/office/drawing/2014/main" id="{C1BC7C8A-B364-4AAD-BF7A-6810C0F8A4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6679" y="4031839"/>
              <a:ext cx="1934687" cy="2769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142" name="AutoShape 81">
            <a:extLst>
              <a:ext uri="{FF2B5EF4-FFF2-40B4-BE49-F238E27FC236}">
                <a16:creationId xmlns:a16="http://schemas.microsoft.com/office/drawing/2014/main" id="{2F3698AF-CEB9-4CDC-8BA4-3B05A1DA3C1B}"/>
              </a:ext>
            </a:extLst>
          </p:cNvPr>
          <p:cNvSpPr>
            <a:spLocks noChangeArrowheads="1"/>
          </p:cNvSpPr>
          <p:nvPr/>
        </p:nvSpPr>
        <p:spPr bwMode="auto">
          <a:xfrm rot="10800000" flipV="1">
            <a:off x="2183397" y="1033403"/>
            <a:ext cx="502607" cy="196650"/>
          </a:xfrm>
          <a:prstGeom prst="rightArrow">
            <a:avLst>
              <a:gd name="adj1" fmla="val 50000"/>
              <a:gd name="adj2" fmla="val 64468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143" name="Group 86">
            <a:extLst>
              <a:ext uri="{FF2B5EF4-FFF2-40B4-BE49-F238E27FC236}">
                <a16:creationId xmlns:a16="http://schemas.microsoft.com/office/drawing/2014/main" id="{D7AFD46C-875F-4D35-9986-66FD5BB244F2}"/>
              </a:ext>
            </a:extLst>
          </p:cNvPr>
          <p:cNvGrpSpPr>
            <a:grpSpLocks/>
          </p:cNvGrpSpPr>
          <p:nvPr/>
        </p:nvGrpSpPr>
        <p:grpSpPr bwMode="auto">
          <a:xfrm rot="2846081" flipH="1">
            <a:off x="3086761" y="2075611"/>
            <a:ext cx="311101" cy="490425"/>
            <a:chOff x="2820" y="264"/>
            <a:chExt cx="420" cy="1452"/>
          </a:xfrm>
        </p:grpSpPr>
        <p:sp>
          <p:nvSpPr>
            <p:cNvPr id="364" name="Line 87">
              <a:extLst>
                <a:ext uri="{FF2B5EF4-FFF2-40B4-BE49-F238E27FC236}">
                  <a16:creationId xmlns:a16="http://schemas.microsoft.com/office/drawing/2014/main" id="{38701620-4100-4F78-B62D-661C8CDD94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365" name="Group 88">
              <a:extLst>
                <a:ext uri="{FF2B5EF4-FFF2-40B4-BE49-F238E27FC236}">
                  <a16:creationId xmlns:a16="http://schemas.microsoft.com/office/drawing/2014/main" id="{B21CA7EC-5D4E-4342-95D3-445CD72EA4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366" name="Group 89">
                <a:extLst>
                  <a:ext uri="{FF2B5EF4-FFF2-40B4-BE49-F238E27FC236}">
                    <a16:creationId xmlns:a16="http://schemas.microsoft.com/office/drawing/2014/main" id="{42B589E9-1293-4F93-AEA3-A3FAE743CE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369" name="Group 90">
                  <a:extLst>
                    <a:ext uri="{FF2B5EF4-FFF2-40B4-BE49-F238E27FC236}">
                      <a16:creationId xmlns:a16="http://schemas.microsoft.com/office/drawing/2014/main" id="{B3049F97-9CBB-4AFF-B7F4-F38D0364AC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371" name="Group 91">
                    <a:extLst>
                      <a:ext uri="{FF2B5EF4-FFF2-40B4-BE49-F238E27FC236}">
                        <a16:creationId xmlns:a16="http://schemas.microsoft.com/office/drawing/2014/main" id="{1357423C-8E13-40CB-B643-49B9AFCD3DA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374" name="Freeform 92">
                      <a:extLst>
                        <a:ext uri="{FF2B5EF4-FFF2-40B4-BE49-F238E27FC236}">
                          <a16:creationId xmlns:a16="http://schemas.microsoft.com/office/drawing/2014/main" id="{E15DAED5-5273-452D-9B86-6A7018E8051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1184487864 w 1153"/>
                        <a:gd name="T43" fmla="*/ 2147483646 h 204"/>
                        <a:gd name="T44" fmla="*/ 557889913 w 1153"/>
                        <a:gd name="T45" fmla="*/ 2147483646 h 204"/>
                        <a:gd name="T46" fmla="*/ 0 w 1153"/>
                        <a:gd name="T47" fmla="*/ 2147483646 h 204"/>
                        <a:gd name="T48" fmla="*/ 2128127511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75" name="Freeform 93">
                      <a:extLst>
                        <a:ext uri="{FF2B5EF4-FFF2-40B4-BE49-F238E27FC236}">
                          <a16:creationId xmlns:a16="http://schemas.microsoft.com/office/drawing/2014/main" id="{20E6E71D-4709-4093-85CD-FB1C3B5E9D8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372" name="Freeform 94">
                    <a:extLst>
                      <a:ext uri="{FF2B5EF4-FFF2-40B4-BE49-F238E27FC236}">
                        <a16:creationId xmlns:a16="http://schemas.microsoft.com/office/drawing/2014/main" id="{3554124C-C242-45FC-997A-52FE905CA9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73" name="Freeform 95">
                    <a:extLst>
                      <a:ext uri="{FF2B5EF4-FFF2-40B4-BE49-F238E27FC236}">
                        <a16:creationId xmlns:a16="http://schemas.microsoft.com/office/drawing/2014/main" id="{713629CF-E116-4135-9248-0324CB4C88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14639 h 33"/>
                      <a:gd name="T2" fmla="*/ 0 w 293"/>
                      <a:gd name="T3" fmla="*/ 111517 h 33"/>
                      <a:gd name="T4" fmla="*/ 80 w 293"/>
                      <a:gd name="T5" fmla="*/ 31638 h 33"/>
                      <a:gd name="T6" fmla="*/ 97 w 293"/>
                      <a:gd name="T7" fmla="*/ 15597 h 33"/>
                      <a:gd name="T8" fmla="*/ 109 w 293"/>
                      <a:gd name="T9" fmla="*/ 15597 h 33"/>
                      <a:gd name="T10" fmla="*/ 129 w 293"/>
                      <a:gd name="T11" fmla="*/ 0 h 33"/>
                      <a:gd name="T12" fmla="*/ 141 w 293"/>
                      <a:gd name="T13" fmla="*/ 0 h 33"/>
                      <a:gd name="T14" fmla="*/ 157 w 293"/>
                      <a:gd name="T15" fmla="*/ 15597 h 33"/>
                      <a:gd name="T16" fmla="*/ 170 w 293"/>
                      <a:gd name="T17" fmla="*/ 22214 h 33"/>
                      <a:gd name="T18" fmla="*/ 181 w 293"/>
                      <a:gd name="T19" fmla="*/ 31638 h 33"/>
                      <a:gd name="T20" fmla="*/ 190 w 293"/>
                      <a:gd name="T21" fmla="*/ 47020 h 33"/>
                      <a:gd name="T22" fmla="*/ 198 w 293"/>
                      <a:gd name="T23" fmla="*/ 64176 h 33"/>
                      <a:gd name="T24" fmla="*/ 204 w 293"/>
                      <a:gd name="T25" fmla="*/ 80491 h 33"/>
                      <a:gd name="T26" fmla="*/ 207 w 293"/>
                      <a:gd name="T27" fmla="*/ 95379 h 33"/>
                      <a:gd name="T28" fmla="*/ 208 w 293"/>
                      <a:gd name="T29" fmla="*/ 114639 h 33"/>
                      <a:gd name="T30" fmla="*/ 207 w 293"/>
                      <a:gd name="T31" fmla="*/ 130179 h 33"/>
                      <a:gd name="T32" fmla="*/ 204 w 293"/>
                      <a:gd name="T33" fmla="*/ 150802 h 33"/>
                      <a:gd name="T34" fmla="*/ 198 w 293"/>
                      <a:gd name="T35" fmla="*/ 163274 h 33"/>
                      <a:gd name="T36" fmla="*/ 190 w 293"/>
                      <a:gd name="T37" fmla="*/ 185406 h 33"/>
                      <a:gd name="T38" fmla="*/ 181 w 293"/>
                      <a:gd name="T39" fmla="*/ 197410 h 33"/>
                      <a:gd name="T40" fmla="*/ 170 w 293"/>
                      <a:gd name="T41" fmla="*/ 208775 h 33"/>
                      <a:gd name="T42" fmla="*/ 157 w 293"/>
                      <a:gd name="T43" fmla="*/ 224955 h 33"/>
                      <a:gd name="T44" fmla="*/ 141 w 293"/>
                      <a:gd name="T45" fmla="*/ 226208 h 33"/>
                      <a:gd name="T46" fmla="*/ 130 w 293"/>
                      <a:gd name="T47" fmla="*/ 226208 h 33"/>
                      <a:gd name="T48" fmla="*/ 109 w 293"/>
                      <a:gd name="T49" fmla="*/ 226208 h 33"/>
                      <a:gd name="T50" fmla="*/ 97 w 293"/>
                      <a:gd name="T51" fmla="*/ 224955 h 33"/>
                      <a:gd name="T52" fmla="*/ 80 w 293"/>
                      <a:gd name="T53" fmla="*/ 197410 h 33"/>
                      <a:gd name="T54" fmla="*/ 0 w 293"/>
                      <a:gd name="T55" fmla="*/ 114639 h 33"/>
                      <a:gd name="T56" fmla="*/ 0 w 293"/>
                      <a:gd name="T57" fmla="*/ 11463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70" name="Line 96">
                  <a:extLst>
                    <a:ext uri="{FF2B5EF4-FFF2-40B4-BE49-F238E27FC236}">
                      <a16:creationId xmlns:a16="http://schemas.microsoft.com/office/drawing/2014/main" id="{369D98FD-E32D-4E2E-B722-678DDD2FBA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367" name="AutoShape 97">
                <a:extLst>
                  <a:ext uri="{FF2B5EF4-FFF2-40B4-BE49-F238E27FC236}">
                    <a16:creationId xmlns:a16="http://schemas.microsoft.com/office/drawing/2014/main" id="{D4B45F17-95A0-4B41-83E8-CE0E61F113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368" name="Line 98">
                <a:extLst>
                  <a:ext uri="{FF2B5EF4-FFF2-40B4-BE49-F238E27FC236}">
                    <a16:creationId xmlns:a16="http://schemas.microsoft.com/office/drawing/2014/main" id="{150B4027-4E9F-4E6B-A92E-9C4B94166B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44" name="Group 18">
            <a:extLst>
              <a:ext uri="{FF2B5EF4-FFF2-40B4-BE49-F238E27FC236}">
                <a16:creationId xmlns:a16="http://schemas.microsoft.com/office/drawing/2014/main" id="{00B75057-44FB-467D-981C-314601F99015}"/>
              </a:ext>
            </a:extLst>
          </p:cNvPr>
          <p:cNvGrpSpPr>
            <a:grpSpLocks/>
          </p:cNvGrpSpPr>
          <p:nvPr/>
        </p:nvGrpSpPr>
        <p:grpSpPr bwMode="auto">
          <a:xfrm rot="13290242" flipH="1" flipV="1">
            <a:off x="3779472" y="1317279"/>
            <a:ext cx="311079" cy="490461"/>
            <a:chOff x="2820" y="264"/>
            <a:chExt cx="420" cy="1452"/>
          </a:xfrm>
        </p:grpSpPr>
        <p:sp>
          <p:nvSpPr>
            <p:cNvPr id="352" name="Line 19">
              <a:extLst>
                <a:ext uri="{FF2B5EF4-FFF2-40B4-BE49-F238E27FC236}">
                  <a16:creationId xmlns:a16="http://schemas.microsoft.com/office/drawing/2014/main" id="{46791A8F-6E09-4A90-97FD-2D1007DA1F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353" name="Group 20">
              <a:extLst>
                <a:ext uri="{FF2B5EF4-FFF2-40B4-BE49-F238E27FC236}">
                  <a16:creationId xmlns:a16="http://schemas.microsoft.com/office/drawing/2014/main" id="{E7DA109D-ADEC-43C9-B375-083872AC0E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354" name="Group 21">
                <a:extLst>
                  <a:ext uri="{FF2B5EF4-FFF2-40B4-BE49-F238E27FC236}">
                    <a16:creationId xmlns:a16="http://schemas.microsoft.com/office/drawing/2014/main" id="{8CFF20D8-3D17-4FEF-8136-A974707E19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357" name="Group 22">
                  <a:extLst>
                    <a:ext uri="{FF2B5EF4-FFF2-40B4-BE49-F238E27FC236}">
                      <a16:creationId xmlns:a16="http://schemas.microsoft.com/office/drawing/2014/main" id="{4825FDF8-1171-46C9-BBBE-75887824ABD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359" name="Group 23">
                    <a:extLst>
                      <a:ext uri="{FF2B5EF4-FFF2-40B4-BE49-F238E27FC236}">
                        <a16:creationId xmlns:a16="http://schemas.microsoft.com/office/drawing/2014/main" id="{C13F87FB-F101-4A69-853A-D44A045F985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362" name="Freeform 24">
                      <a:extLst>
                        <a:ext uri="{FF2B5EF4-FFF2-40B4-BE49-F238E27FC236}">
                          <a16:creationId xmlns:a16="http://schemas.microsoft.com/office/drawing/2014/main" id="{EE3EF389-CB9F-45EE-B89D-ABB73975F58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1184487864 w 1153"/>
                        <a:gd name="T43" fmla="*/ 2147483646 h 204"/>
                        <a:gd name="T44" fmla="*/ 557889913 w 1153"/>
                        <a:gd name="T45" fmla="*/ 2147483646 h 204"/>
                        <a:gd name="T46" fmla="*/ 0 w 1153"/>
                        <a:gd name="T47" fmla="*/ 2147483646 h 204"/>
                        <a:gd name="T48" fmla="*/ 2128127511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63" name="Freeform 25">
                      <a:extLst>
                        <a:ext uri="{FF2B5EF4-FFF2-40B4-BE49-F238E27FC236}">
                          <a16:creationId xmlns:a16="http://schemas.microsoft.com/office/drawing/2014/main" id="{F29B5B30-B799-4CEB-B381-9ED17AF6B1C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360" name="Freeform 26">
                    <a:extLst>
                      <a:ext uri="{FF2B5EF4-FFF2-40B4-BE49-F238E27FC236}">
                        <a16:creationId xmlns:a16="http://schemas.microsoft.com/office/drawing/2014/main" id="{8B980CB9-9677-42FC-8546-4304E67072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61" name="Freeform 27">
                    <a:extLst>
                      <a:ext uri="{FF2B5EF4-FFF2-40B4-BE49-F238E27FC236}">
                        <a16:creationId xmlns:a16="http://schemas.microsoft.com/office/drawing/2014/main" id="{0090F717-091C-4432-AA77-C487E0D4C0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14639 h 33"/>
                      <a:gd name="T2" fmla="*/ 0 w 293"/>
                      <a:gd name="T3" fmla="*/ 111517 h 33"/>
                      <a:gd name="T4" fmla="*/ 80 w 293"/>
                      <a:gd name="T5" fmla="*/ 31638 h 33"/>
                      <a:gd name="T6" fmla="*/ 97 w 293"/>
                      <a:gd name="T7" fmla="*/ 15597 h 33"/>
                      <a:gd name="T8" fmla="*/ 109 w 293"/>
                      <a:gd name="T9" fmla="*/ 15597 h 33"/>
                      <a:gd name="T10" fmla="*/ 129 w 293"/>
                      <a:gd name="T11" fmla="*/ 0 h 33"/>
                      <a:gd name="T12" fmla="*/ 141 w 293"/>
                      <a:gd name="T13" fmla="*/ 0 h 33"/>
                      <a:gd name="T14" fmla="*/ 157 w 293"/>
                      <a:gd name="T15" fmla="*/ 15597 h 33"/>
                      <a:gd name="T16" fmla="*/ 170 w 293"/>
                      <a:gd name="T17" fmla="*/ 22214 h 33"/>
                      <a:gd name="T18" fmla="*/ 181 w 293"/>
                      <a:gd name="T19" fmla="*/ 31638 h 33"/>
                      <a:gd name="T20" fmla="*/ 190 w 293"/>
                      <a:gd name="T21" fmla="*/ 47020 h 33"/>
                      <a:gd name="T22" fmla="*/ 198 w 293"/>
                      <a:gd name="T23" fmla="*/ 64176 h 33"/>
                      <a:gd name="T24" fmla="*/ 204 w 293"/>
                      <a:gd name="T25" fmla="*/ 80491 h 33"/>
                      <a:gd name="T26" fmla="*/ 207 w 293"/>
                      <a:gd name="T27" fmla="*/ 95379 h 33"/>
                      <a:gd name="T28" fmla="*/ 208 w 293"/>
                      <a:gd name="T29" fmla="*/ 114639 h 33"/>
                      <a:gd name="T30" fmla="*/ 207 w 293"/>
                      <a:gd name="T31" fmla="*/ 130179 h 33"/>
                      <a:gd name="T32" fmla="*/ 204 w 293"/>
                      <a:gd name="T33" fmla="*/ 150802 h 33"/>
                      <a:gd name="T34" fmla="*/ 198 w 293"/>
                      <a:gd name="T35" fmla="*/ 163274 h 33"/>
                      <a:gd name="T36" fmla="*/ 190 w 293"/>
                      <a:gd name="T37" fmla="*/ 185406 h 33"/>
                      <a:gd name="T38" fmla="*/ 181 w 293"/>
                      <a:gd name="T39" fmla="*/ 197410 h 33"/>
                      <a:gd name="T40" fmla="*/ 170 w 293"/>
                      <a:gd name="T41" fmla="*/ 208775 h 33"/>
                      <a:gd name="T42" fmla="*/ 157 w 293"/>
                      <a:gd name="T43" fmla="*/ 224955 h 33"/>
                      <a:gd name="T44" fmla="*/ 141 w 293"/>
                      <a:gd name="T45" fmla="*/ 226208 h 33"/>
                      <a:gd name="T46" fmla="*/ 130 w 293"/>
                      <a:gd name="T47" fmla="*/ 226208 h 33"/>
                      <a:gd name="T48" fmla="*/ 109 w 293"/>
                      <a:gd name="T49" fmla="*/ 226208 h 33"/>
                      <a:gd name="T50" fmla="*/ 97 w 293"/>
                      <a:gd name="T51" fmla="*/ 224955 h 33"/>
                      <a:gd name="T52" fmla="*/ 80 w 293"/>
                      <a:gd name="T53" fmla="*/ 197410 h 33"/>
                      <a:gd name="T54" fmla="*/ 0 w 293"/>
                      <a:gd name="T55" fmla="*/ 114639 h 33"/>
                      <a:gd name="T56" fmla="*/ 0 w 293"/>
                      <a:gd name="T57" fmla="*/ 11463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58" name="Line 28">
                  <a:extLst>
                    <a:ext uri="{FF2B5EF4-FFF2-40B4-BE49-F238E27FC236}">
                      <a16:creationId xmlns:a16="http://schemas.microsoft.com/office/drawing/2014/main" id="{2E3C950F-83AC-43AC-B81D-108239A9E2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355" name="AutoShape 29">
                <a:extLst>
                  <a:ext uri="{FF2B5EF4-FFF2-40B4-BE49-F238E27FC236}">
                    <a16:creationId xmlns:a16="http://schemas.microsoft.com/office/drawing/2014/main" id="{481B1FAF-FFE3-4F58-BE21-40C63DDAA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356" name="Line 30">
                <a:extLst>
                  <a:ext uri="{FF2B5EF4-FFF2-40B4-BE49-F238E27FC236}">
                    <a16:creationId xmlns:a16="http://schemas.microsoft.com/office/drawing/2014/main" id="{894370BD-5FB4-462D-A678-7AC8B0172B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45" name="Group 31">
            <a:extLst>
              <a:ext uri="{FF2B5EF4-FFF2-40B4-BE49-F238E27FC236}">
                <a16:creationId xmlns:a16="http://schemas.microsoft.com/office/drawing/2014/main" id="{297FB32A-2BB5-4B94-BD72-C011B66F9A46}"/>
              </a:ext>
            </a:extLst>
          </p:cNvPr>
          <p:cNvGrpSpPr>
            <a:grpSpLocks/>
          </p:cNvGrpSpPr>
          <p:nvPr/>
        </p:nvGrpSpPr>
        <p:grpSpPr bwMode="auto">
          <a:xfrm rot="19176108" flipH="1">
            <a:off x="3526636" y="3302390"/>
            <a:ext cx="311079" cy="490461"/>
            <a:chOff x="2820" y="264"/>
            <a:chExt cx="420" cy="1452"/>
          </a:xfrm>
        </p:grpSpPr>
        <p:sp>
          <p:nvSpPr>
            <p:cNvPr id="340" name="Line 32">
              <a:extLst>
                <a:ext uri="{FF2B5EF4-FFF2-40B4-BE49-F238E27FC236}">
                  <a16:creationId xmlns:a16="http://schemas.microsoft.com/office/drawing/2014/main" id="{E5D89658-6208-4E16-9101-AD74DBB9F4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341" name="Group 33">
              <a:extLst>
                <a:ext uri="{FF2B5EF4-FFF2-40B4-BE49-F238E27FC236}">
                  <a16:creationId xmlns:a16="http://schemas.microsoft.com/office/drawing/2014/main" id="{45EC7CB5-6552-4A28-9D03-4E183D166E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342" name="Group 34">
                <a:extLst>
                  <a:ext uri="{FF2B5EF4-FFF2-40B4-BE49-F238E27FC236}">
                    <a16:creationId xmlns:a16="http://schemas.microsoft.com/office/drawing/2014/main" id="{1E630780-2011-40CA-ACED-0C34F5AAE8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345" name="Group 35">
                  <a:extLst>
                    <a:ext uri="{FF2B5EF4-FFF2-40B4-BE49-F238E27FC236}">
                      <a16:creationId xmlns:a16="http://schemas.microsoft.com/office/drawing/2014/main" id="{CA57395D-2F67-4E91-8189-53CFADC402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347" name="Group 36">
                    <a:extLst>
                      <a:ext uri="{FF2B5EF4-FFF2-40B4-BE49-F238E27FC236}">
                        <a16:creationId xmlns:a16="http://schemas.microsoft.com/office/drawing/2014/main" id="{69E27C43-68F7-47B1-839E-30A4B9AF334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350" name="Freeform 37">
                      <a:extLst>
                        <a:ext uri="{FF2B5EF4-FFF2-40B4-BE49-F238E27FC236}">
                          <a16:creationId xmlns:a16="http://schemas.microsoft.com/office/drawing/2014/main" id="{AC57417E-323C-4CAC-A376-650D1F2882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1184487864 w 1153"/>
                        <a:gd name="T43" fmla="*/ 2147483646 h 204"/>
                        <a:gd name="T44" fmla="*/ 557889913 w 1153"/>
                        <a:gd name="T45" fmla="*/ 2147483646 h 204"/>
                        <a:gd name="T46" fmla="*/ 0 w 1153"/>
                        <a:gd name="T47" fmla="*/ 2147483646 h 204"/>
                        <a:gd name="T48" fmla="*/ 2128127511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51" name="Freeform 38">
                      <a:extLst>
                        <a:ext uri="{FF2B5EF4-FFF2-40B4-BE49-F238E27FC236}">
                          <a16:creationId xmlns:a16="http://schemas.microsoft.com/office/drawing/2014/main" id="{0E5F35B0-10CB-40CB-9398-6EC70B8E60D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348" name="Freeform 39">
                    <a:extLst>
                      <a:ext uri="{FF2B5EF4-FFF2-40B4-BE49-F238E27FC236}">
                        <a16:creationId xmlns:a16="http://schemas.microsoft.com/office/drawing/2014/main" id="{A0C32964-E181-4570-A04C-E197A87463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49" name="Freeform 40">
                    <a:extLst>
                      <a:ext uri="{FF2B5EF4-FFF2-40B4-BE49-F238E27FC236}">
                        <a16:creationId xmlns:a16="http://schemas.microsoft.com/office/drawing/2014/main" id="{033491A5-E41F-484D-8765-0ECC9E3214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14639 h 33"/>
                      <a:gd name="T2" fmla="*/ 0 w 293"/>
                      <a:gd name="T3" fmla="*/ 111517 h 33"/>
                      <a:gd name="T4" fmla="*/ 80 w 293"/>
                      <a:gd name="T5" fmla="*/ 31638 h 33"/>
                      <a:gd name="T6" fmla="*/ 97 w 293"/>
                      <a:gd name="T7" fmla="*/ 15597 h 33"/>
                      <a:gd name="T8" fmla="*/ 109 w 293"/>
                      <a:gd name="T9" fmla="*/ 15597 h 33"/>
                      <a:gd name="T10" fmla="*/ 129 w 293"/>
                      <a:gd name="T11" fmla="*/ 0 h 33"/>
                      <a:gd name="T12" fmla="*/ 141 w 293"/>
                      <a:gd name="T13" fmla="*/ 0 h 33"/>
                      <a:gd name="T14" fmla="*/ 157 w 293"/>
                      <a:gd name="T15" fmla="*/ 15597 h 33"/>
                      <a:gd name="T16" fmla="*/ 170 w 293"/>
                      <a:gd name="T17" fmla="*/ 22214 h 33"/>
                      <a:gd name="T18" fmla="*/ 181 w 293"/>
                      <a:gd name="T19" fmla="*/ 31638 h 33"/>
                      <a:gd name="T20" fmla="*/ 190 w 293"/>
                      <a:gd name="T21" fmla="*/ 47020 h 33"/>
                      <a:gd name="T22" fmla="*/ 198 w 293"/>
                      <a:gd name="T23" fmla="*/ 64176 h 33"/>
                      <a:gd name="T24" fmla="*/ 204 w 293"/>
                      <a:gd name="T25" fmla="*/ 80491 h 33"/>
                      <a:gd name="T26" fmla="*/ 207 w 293"/>
                      <a:gd name="T27" fmla="*/ 95379 h 33"/>
                      <a:gd name="T28" fmla="*/ 208 w 293"/>
                      <a:gd name="T29" fmla="*/ 114639 h 33"/>
                      <a:gd name="T30" fmla="*/ 207 w 293"/>
                      <a:gd name="T31" fmla="*/ 130179 h 33"/>
                      <a:gd name="T32" fmla="*/ 204 w 293"/>
                      <a:gd name="T33" fmla="*/ 150802 h 33"/>
                      <a:gd name="T34" fmla="*/ 198 w 293"/>
                      <a:gd name="T35" fmla="*/ 163274 h 33"/>
                      <a:gd name="T36" fmla="*/ 190 w 293"/>
                      <a:gd name="T37" fmla="*/ 185406 h 33"/>
                      <a:gd name="T38" fmla="*/ 181 w 293"/>
                      <a:gd name="T39" fmla="*/ 197410 h 33"/>
                      <a:gd name="T40" fmla="*/ 170 w 293"/>
                      <a:gd name="T41" fmla="*/ 208775 h 33"/>
                      <a:gd name="T42" fmla="*/ 157 w 293"/>
                      <a:gd name="T43" fmla="*/ 224955 h 33"/>
                      <a:gd name="T44" fmla="*/ 141 w 293"/>
                      <a:gd name="T45" fmla="*/ 226208 h 33"/>
                      <a:gd name="T46" fmla="*/ 130 w 293"/>
                      <a:gd name="T47" fmla="*/ 226208 h 33"/>
                      <a:gd name="T48" fmla="*/ 109 w 293"/>
                      <a:gd name="T49" fmla="*/ 226208 h 33"/>
                      <a:gd name="T50" fmla="*/ 97 w 293"/>
                      <a:gd name="T51" fmla="*/ 224955 h 33"/>
                      <a:gd name="T52" fmla="*/ 80 w 293"/>
                      <a:gd name="T53" fmla="*/ 197410 h 33"/>
                      <a:gd name="T54" fmla="*/ 0 w 293"/>
                      <a:gd name="T55" fmla="*/ 114639 h 33"/>
                      <a:gd name="T56" fmla="*/ 0 w 293"/>
                      <a:gd name="T57" fmla="*/ 11463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46" name="Line 41">
                  <a:extLst>
                    <a:ext uri="{FF2B5EF4-FFF2-40B4-BE49-F238E27FC236}">
                      <a16:creationId xmlns:a16="http://schemas.microsoft.com/office/drawing/2014/main" id="{69C24A67-F353-4D09-9C39-6C9B3392B31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343" name="AutoShape 42">
                <a:extLst>
                  <a:ext uri="{FF2B5EF4-FFF2-40B4-BE49-F238E27FC236}">
                    <a16:creationId xmlns:a16="http://schemas.microsoft.com/office/drawing/2014/main" id="{C4EADD25-8D8F-48F5-8BA0-1E38F5B9D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344" name="Line 43">
                <a:extLst>
                  <a:ext uri="{FF2B5EF4-FFF2-40B4-BE49-F238E27FC236}">
                    <a16:creationId xmlns:a16="http://schemas.microsoft.com/office/drawing/2014/main" id="{BDDB8061-0679-4DEB-A578-0FFF145F2A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48" name="Gruppieren 147">
            <a:extLst>
              <a:ext uri="{FF2B5EF4-FFF2-40B4-BE49-F238E27FC236}">
                <a16:creationId xmlns:a16="http://schemas.microsoft.com/office/drawing/2014/main" id="{73519C69-8B36-43F3-828F-A1849BFB4F2F}"/>
              </a:ext>
            </a:extLst>
          </p:cNvPr>
          <p:cNvGrpSpPr/>
          <p:nvPr/>
        </p:nvGrpSpPr>
        <p:grpSpPr>
          <a:xfrm rot="15235034" flipV="1">
            <a:off x="3551113" y="1347998"/>
            <a:ext cx="363957" cy="701627"/>
            <a:chOff x="5307286" y="2854589"/>
            <a:chExt cx="363957" cy="701627"/>
          </a:xfrm>
        </p:grpSpPr>
        <p:sp>
          <p:nvSpPr>
            <p:cNvPr id="326" name="Arc 153">
              <a:extLst>
                <a:ext uri="{FF2B5EF4-FFF2-40B4-BE49-F238E27FC236}">
                  <a16:creationId xmlns:a16="http://schemas.microsoft.com/office/drawing/2014/main" id="{3980D89A-0E2B-4750-A3C8-1540EC585FF2}"/>
                </a:ext>
              </a:extLst>
            </p:cNvPr>
            <p:cNvSpPr>
              <a:spLocks/>
            </p:cNvSpPr>
            <p:nvPr/>
          </p:nvSpPr>
          <p:spPr bwMode="auto">
            <a:xfrm rot="15841320" flipH="1">
              <a:off x="5081951" y="3079924"/>
              <a:ext cx="673687" cy="223017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27" name="AutoShape 154">
              <a:extLst>
                <a:ext uri="{FF2B5EF4-FFF2-40B4-BE49-F238E27FC236}">
                  <a16:creationId xmlns:a16="http://schemas.microsoft.com/office/drawing/2014/main" id="{ECED7E9C-EC8F-44F9-AA30-24AC40E616E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041320">
              <a:off x="5575858" y="3460832"/>
              <a:ext cx="88643" cy="102126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49" name="Group 57">
            <a:extLst>
              <a:ext uri="{FF2B5EF4-FFF2-40B4-BE49-F238E27FC236}">
                <a16:creationId xmlns:a16="http://schemas.microsoft.com/office/drawing/2014/main" id="{D9C85FC6-2229-4301-8339-C7418FD3C8B6}"/>
              </a:ext>
            </a:extLst>
          </p:cNvPr>
          <p:cNvGrpSpPr>
            <a:grpSpLocks/>
          </p:cNvGrpSpPr>
          <p:nvPr/>
        </p:nvGrpSpPr>
        <p:grpSpPr bwMode="auto">
          <a:xfrm rot="16200000" flipH="1" flipV="1">
            <a:off x="6367889" y="990117"/>
            <a:ext cx="241500" cy="528251"/>
            <a:chOff x="2940" y="264"/>
            <a:chExt cx="300" cy="1452"/>
          </a:xfrm>
        </p:grpSpPr>
        <p:grpSp>
          <p:nvGrpSpPr>
            <p:cNvPr id="316" name="Group 58">
              <a:extLst>
                <a:ext uri="{FF2B5EF4-FFF2-40B4-BE49-F238E27FC236}">
                  <a16:creationId xmlns:a16="http://schemas.microsoft.com/office/drawing/2014/main" id="{C4732D15-B0DC-45AA-A92F-7000025D14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252" cy="1368"/>
              <a:chOff x="3024" y="732"/>
              <a:chExt cx="252" cy="1368"/>
            </a:xfrm>
          </p:grpSpPr>
          <p:grpSp>
            <p:nvGrpSpPr>
              <p:cNvPr id="319" name="Group 59">
                <a:extLst>
                  <a:ext uri="{FF2B5EF4-FFF2-40B4-BE49-F238E27FC236}">
                    <a16:creationId xmlns:a16="http://schemas.microsoft.com/office/drawing/2014/main" id="{F7AE95F1-74C1-4CC6-A22A-07ECE86A553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24" y="732"/>
                <a:ext cx="252" cy="1368"/>
                <a:chOff x="3168" y="1008"/>
                <a:chExt cx="484" cy="2448"/>
              </a:xfrm>
            </p:grpSpPr>
            <p:grpSp>
              <p:nvGrpSpPr>
                <p:cNvPr id="321" name="Group 60">
                  <a:extLst>
                    <a:ext uri="{FF2B5EF4-FFF2-40B4-BE49-F238E27FC236}">
                      <a16:creationId xmlns:a16="http://schemas.microsoft.com/office/drawing/2014/main" id="{07956C16-E252-46CE-99E6-6966E0076F8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8" y="1008"/>
                  <a:ext cx="484" cy="2448"/>
                  <a:chOff x="2256" y="864"/>
                  <a:chExt cx="532" cy="2448"/>
                </a:xfrm>
              </p:grpSpPr>
              <p:sp>
                <p:nvSpPr>
                  <p:cNvPr id="324" name="Freeform 61">
                    <a:extLst>
                      <a:ext uri="{FF2B5EF4-FFF2-40B4-BE49-F238E27FC236}">
                        <a16:creationId xmlns:a16="http://schemas.microsoft.com/office/drawing/2014/main" id="{B9C6C6C2-69E2-444B-9A3D-8AA36F226E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1298" y="1822"/>
                    <a:ext cx="2448" cy="532"/>
                  </a:xfrm>
                  <a:custGeom>
                    <a:avLst/>
                    <a:gdLst>
                      <a:gd name="T0" fmla="*/ 2147483646 w 1153"/>
                      <a:gd name="T1" fmla="*/ 2147483646 h 204"/>
                      <a:gd name="T2" fmla="*/ 2147483646 w 1153"/>
                      <a:gd name="T3" fmla="*/ 2147483646 h 204"/>
                      <a:gd name="T4" fmla="*/ 2147483646 w 1153"/>
                      <a:gd name="T5" fmla="*/ 2147483646 h 204"/>
                      <a:gd name="T6" fmla="*/ 2147483646 w 1153"/>
                      <a:gd name="T7" fmla="*/ 2147483646 h 204"/>
                      <a:gd name="T8" fmla="*/ 2147483646 w 1153"/>
                      <a:gd name="T9" fmla="*/ 2147483646 h 204"/>
                      <a:gd name="T10" fmla="*/ 2147483646 w 1153"/>
                      <a:gd name="T11" fmla="*/ 2147483646 h 204"/>
                      <a:gd name="T12" fmla="*/ 2147483646 w 1153"/>
                      <a:gd name="T13" fmla="*/ 2147483646 h 204"/>
                      <a:gd name="T14" fmla="*/ 2147483646 w 1153"/>
                      <a:gd name="T15" fmla="*/ 2147483646 h 204"/>
                      <a:gd name="T16" fmla="*/ 2147483646 w 1153"/>
                      <a:gd name="T17" fmla="*/ 2147483646 h 204"/>
                      <a:gd name="T18" fmla="*/ 2147483646 w 1153"/>
                      <a:gd name="T19" fmla="*/ 2147483646 h 204"/>
                      <a:gd name="T20" fmla="*/ 2147483646 w 1153"/>
                      <a:gd name="T21" fmla="*/ 2147483646 h 204"/>
                      <a:gd name="T22" fmla="*/ 2147483646 w 1153"/>
                      <a:gd name="T23" fmla="*/ 2147483646 h 204"/>
                      <a:gd name="T24" fmla="*/ 2147483646 w 1153"/>
                      <a:gd name="T25" fmla="*/ 2147483646 h 204"/>
                      <a:gd name="T26" fmla="*/ 2147483646 w 1153"/>
                      <a:gd name="T27" fmla="*/ 2147483646 h 204"/>
                      <a:gd name="T28" fmla="*/ 2147483646 w 1153"/>
                      <a:gd name="T29" fmla="*/ 2147483646 h 204"/>
                      <a:gd name="T30" fmla="*/ 2147483646 w 1153"/>
                      <a:gd name="T31" fmla="*/ 2147483646 h 204"/>
                      <a:gd name="T32" fmla="*/ 2147483646 w 1153"/>
                      <a:gd name="T33" fmla="*/ 2147483646 h 204"/>
                      <a:gd name="T34" fmla="*/ 2147483646 w 1153"/>
                      <a:gd name="T35" fmla="*/ 2147483646 h 204"/>
                      <a:gd name="T36" fmla="*/ 2147483646 w 1153"/>
                      <a:gd name="T37" fmla="*/ 2147483646 h 204"/>
                      <a:gd name="T38" fmla="*/ 2147483646 w 1153"/>
                      <a:gd name="T39" fmla="*/ 2147483646 h 204"/>
                      <a:gd name="T40" fmla="*/ 2147483646 w 1153"/>
                      <a:gd name="T41" fmla="*/ 2147483646 h 204"/>
                      <a:gd name="T42" fmla="*/ 1184487864 w 1153"/>
                      <a:gd name="T43" fmla="*/ 2147483646 h 204"/>
                      <a:gd name="T44" fmla="*/ 557889913 w 1153"/>
                      <a:gd name="T45" fmla="*/ 2147483646 h 204"/>
                      <a:gd name="T46" fmla="*/ 0 w 1153"/>
                      <a:gd name="T47" fmla="*/ 2147483646 h 204"/>
                      <a:gd name="T48" fmla="*/ 2128127511 w 1153"/>
                      <a:gd name="T49" fmla="*/ 2147483646 h 204"/>
                      <a:gd name="T50" fmla="*/ 2147483646 w 1153"/>
                      <a:gd name="T51" fmla="*/ 2147483646 h 204"/>
                      <a:gd name="T52" fmla="*/ 2147483646 w 1153"/>
                      <a:gd name="T53" fmla="*/ 2147483646 h 204"/>
                      <a:gd name="T54" fmla="*/ 2147483646 w 1153"/>
                      <a:gd name="T55" fmla="*/ 2147483646 h 204"/>
                      <a:gd name="T56" fmla="*/ 2147483646 w 1153"/>
                      <a:gd name="T57" fmla="*/ 2147483646 h 204"/>
                      <a:gd name="T58" fmla="*/ 2147483646 w 1153"/>
                      <a:gd name="T59" fmla="*/ 2147483646 h 204"/>
                      <a:gd name="T60" fmla="*/ 2147483646 w 1153"/>
                      <a:gd name="T61" fmla="*/ 2147483646 h 204"/>
                      <a:gd name="T62" fmla="*/ 2147483646 w 1153"/>
                      <a:gd name="T63" fmla="*/ 2147483646 h 204"/>
                      <a:gd name="T64" fmla="*/ 2147483646 w 1153"/>
                      <a:gd name="T65" fmla="*/ 2147483646 h 204"/>
                      <a:gd name="T66" fmla="*/ 2147483646 w 1153"/>
                      <a:gd name="T67" fmla="*/ 2147483646 h 204"/>
                      <a:gd name="T68" fmla="*/ 2147483646 w 1153"/>
                      <a:gd name="T69" fmla="*/ 2147483646 h 204"/>
                      <a:gd name="T70" fmla="*/ 2147483646 w 1153"/>
                      <a:gd name="T71" fmla="*/ 2147483646 h 204"/>
                      <a:gd name="T72" fmla="*/ 2147483646 w 1153"/>
                      <a:gd name="T73" fmla="*/ 2147483646 h 204"/>
                      <a:gd name="T74" fmla="*/ 2147483646 w 1153"/>
                      <a:gd name="T75" fmla="*/ 2147483646 h 204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0" t="0" r="r" b="b"/>
                    <a:pathLst>
                      <a:path w="1153" h="204">
                        <a:moveTo>
                          <a:pt x="904" y="69"/>
                        </a:moveTo>
                        <a:lnTo>
                          <a:pt x="944" y="72"/>
                        </a:lnTo>
                        <a:lnTo>
                          <a:pt x="985" y="74"/>
                        </a:lnTo>
                        <a:lnTo>
                          <a:pt x="1025" y="79"/>
                        </a:lnTo>
                        <a:lnTo>
                          <a:pt x="1061" y="83"/>
                        </a:lnTo>
                        <a:lnTo>
                          <a:pt x="1093" y="86"/>
                        </a:lnTo>
                        <a:lnTo>
                          <a:pt x="1122" y="90"/>
                        </a:lnTo>
                        <a:lnTo>
                          <a:pt x="1140" y="94"/>
                        </a:lnTo>
                        <a:lnTo>
                          <a:pt x="1152" y="97"/>
                        </a:lnTo>
                        <a:lnTo>
                          <a:pt x="1153" y="97"/>
                        </a:lnTo>
                        <a:lnTo>
                          <a:pt x="1153" y="99"/>
                        </a:lnTo>
                        <a:lnTo>
                          <a:pt x="1153" y="100"/>
                        </a:lnTo>
                        <a:lnTo>
                          <a:pt x="1153" y="134"/>
                        </a:lnTo>
                        <a:lnTo>
                          <a:pt x="1152" y="136"/>
                        </a:lnTo>
                        <a:lnTo>
                          <a:pt x="1152" y="138"/>
                        </a:lnTo>
                        <a:lnTo>
                          <a:pt x="1149" y="140"/>
                        </a:lnTo>
                        <a:lnTo>
                          <a:pt x="1147" y="140"/>
                        </a:lnTo>
                        <a:lnTo>
                          <a:pt x="1146" y="141"/>
                        </a:lnTo>
                        <a:lnTo>
                          <a:pt x="1146" y="143"/>
                        </a:lnTo>
                        <a:lnTo>
                          <a:pt x="1146" y="151"/>
                        </a:lnTo>
                        <a:lnTo>
                          <a:pt x="1142" y="163"/>
                        </a:lnTo>
                        <a:lnTo>
                          <a:pt x="1137" y="175"/>
                        </a:lnTo>
                        <a:lnTo>
                          <a:pt x="1132" y="185"/>
                        </a:lnTo>
                        <a:lnTo>
                          <a:pt x="1127" y="191"/>
                        </a:lnTo>
                        <a:lnTo>
                          <a:pt x="1123" y="195"/>
                        </a:lnTo>
                        <a:lnTo>
                          <a:pt x="1117" y="198"/>
                        </a:lnTo>
                        <a:lnTo>
                          <a:pt x="1112" y="198"/>
                        </a:lnTo>
                        <a:lnTo>
                          <a:pt x="1061" y="201"/>
                        </a:lnTo>
                        <a:lnTo>
                          <a:pt x="1016" y="203"/>
                        </a:lnTo>
                        <a:lnTo>
                          <a:pt x="975" y="204"/>
                        </a:lnTo>
                        <a:lnTo>
                          <a:pt x="931" y="204"/>
                        </a:lnTo>
                        <a:lnTo>
                          <a:pt x="879" y="203"/>
                        </a:lnTo>
                        <a:lnTo>
                          <a:pt x="812" y="200"/>
                        </a:lnTo>
                        <a:lnTo>
                          <a:pt x="726" y="194"/>
                        </a:lnTo>
                        <a:lnTo>
                          <a:pt x="616" y="188"/>
                        </a:lnTo>
                        <a:lnTo>
                          <a:pt x="205" y="173"/>
                        </a:lnTo>
                        <a:lnTo>
                          <a:pt x="179" y="174"/>
                        </a:lnTo>
                        <a:lnTo>
                          <a:pt x="156" y="177"/>
                        </a:lnTo>
                        <a:lnTo>
                          <a:pt x="133" y="180"/>
                        </a:lnTo>
                        <a:lnTo>
                          <a:pt x="115" y="181"/>
                        </a:lnTo>
                        <a:lnTo>
                          <a:pt x="15" y="181"/>
                        </a:lnTo>
                        <a:lnTo>
                          <a:pt x="13" y="180"/>
                        </a:lnTo>
                        <a:lnTo>
                          <a:pt x="8" y="180"/>
                        </a:lnTo>
                        <a:lnTo>
                          <a:pt x="6" y="178"/>
                        </a:lnTo>
                        <a:lnTo>
                          <a:pt x="4" y="175"/>
                        </a:lnTo>
                        <a:lnTo>
                          <a:pt x="1" y="170"/>
                        </a:lnTo>
                        <a:lnTo>
                          <a:pt x="0" y="163"/>
                        </a:lnTo>
                        <a:lnTo>
                          <a:pt x="13" y="12"/>
                        </a:lnTo>
                        <a:lnTo>
                          <a:pt x="14" y="8"/>
                        </a:lnTo>
                        <a:lnTo>
                          <a:pt x="15" y="3"/>
                        </a:lnTo>
                        <a:lnTo>
                          <a:pt x="18" y="2"/>
                        </a:lnTo>
                        <a:lnTo>
                          <a:pt x="23" y="0"/>
                        </a:lnTo>
                        <a:lnTo>
                          <a:pt x="77" y="2"/>
                        </a:lnTo>
                        <a:lnTo>
                          <a:pt x="89" y="3"/>
                        </a:lnTo>
                        <a:lnTo>
                          <a:pt x="101" y="8"/>
                        </a:lnTo>
                        <a:lnTo>
                          <a:pt x="112" y="12"/>
                        </a:lnTo>
                        <a:lnTo>
                          <a:pt x="124" y="19"/>
                        </a:lnTo>
                        <a:lnTo>
                          <a:pt x="210" y="72"/>
                        </a:lnTo>
                        <a:lnTo>
                          <a:pt x="217" y="76"/>
                        </a:lnTo>
                        <a:lnTo>
                          <a:pt x="224" y="79"/>
                        </a:lnTo>
                        <a:lnTo>
                          <a:pt x="232" y="80"/>
                        </a:lnTo>
                        <a:lnTo>
                          <a:pt x="239" y="83"/>
                        </a:lnTo>
                        <a:lnTo>
                          <a:pt x="256" y="84"/>
                        </a:lnTo>
                        <a:lnTo>
                          <a:pt x="273" y="83"/>
                        </a:lnTo>
                        <a:lnTo>
                          <a:pt x="657" y="56"/>
                        </a:lnTo>
                        <a:lnTo>
                          <a:pt x="660" y="62"/>
                        </a:lnTo>
                        <a:lnTo>
                          <a:pt x="682" y="83"/>
                        </a:lnTo>
                        <a:lnTo>
                          <a:pt x="803" y="97"/>
                        </a:lnTo>
                        <a:lnTo>
                          <a:pt x="817" y="97"/>
                        </a:lnTo>
                        <a:lnTo>
                          <a:pt x="832" y="97"/>
                        </a:lnTo>
                        <a:lnTo>
                          <a:pt x="846" y="96"/>
                        </a:lnTo>
                        <a:lnTo>
                          <a:pt x="860" y="93"/>
                        </a:lnTo>
                        <a:lnTo>
                          <a:pt x="873" y="89"/>
                        </a:lnTo>
                        <a:lnTo>
                          <a:pt x="884" y="83"/>
                        </a:lnTo>
                        <a:lnTo>
                          <a:pt x="896" y="77"/>
                        </a:lnTo>
                        <a:lnTo>
                          <a:pt x="904" y="69"/>
                        </a:lnTo>
                        <a:close/>
                      </a:path>
                    </a:pathLst>
                  </a:custGeom>
                  <a:solidFill>
                    <a:srgbClr val="FFFF66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25" name="Freeform 62">
                    <a:extLst>
                      <a:ext uri="{FF2B5EF4-FFF2-40B4-BE49-F238E27FC236}">
                        <a16:creationId xmlns:a16="http://schemas.microsoft.com/office/drawing/2014/main" id="{580AC75C-A354-4E5F-B3E0-737DC94625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2332" y="2426"/>
                    <a:ext cx="539" cy="173"/>
                  </a:xfrm>
                  <a:custGeom>
                    <a:avLst/>
                    <a:gdLst>
                      <a:gd name="T0" fmla="*/ 0 w 247"/>
                      <a:gd name="T1" fmla="*/ 2147483646 h 69"/>
                      <a:gd name="T2" fmla="*/ 2147483646 w 247"/>
                      <a:gd name="T3" fmla="*/ 2147483646 h 69"/>
                      <a:gd name="T4" fmla="*/ 2147483646 w 247"/>
                      <a:gd name="T5" fmla="*/ 2147483646 h 69"/>
                      <a:gd name="T6" fmla="*/ 2147483646 w 247"/>
                      <a:gd name="T7" fmla="*/ 2147483646 h 69"/>
                      <a:gd name="T8" fmla="*/ 2147483646 w 247"/>
                      <a:gd name="T9" fmla="*/ 2147483646 h 69"/>
                      <a:gd name="T10" fmla="*/ 2147483646 w 247"/>
                      <a:gd name="T11" fmla="*/ 2147483646 h 69"/>
                      <a:gd name="T12" fmla="*/ 2147483646 w 247"/>
                      <a:gd name="T13" fmla="*/ 2147483646 h 69"/>
                      <a:gd name="T14" fmla="*/ 2147483646 w 247"/>
                      <a:gd name="T15" fmla="*/ 2147483646 h 69"/>
                      <a:gd name="T16" fmla="*/ 2147483646 w 247"/>
                      <a:gd name="T17" fmla="*/ 2147483646 h 69"/>
                      <a:gd name="T18" fmla="*/ 2147483646 w 247"/>
                      <a:gd name="T19" fmla="*/ 2147483646 h 69"/>
                      <a:gd name="T20" fmla="*/ 2147483646 w 247"/>
                      <a:gd name="T21" fmla="*/ 2147483646 h 69"/>
                      <a:gd name="T22" fmla="*/ 2147483646 w 247"/>
                      <a:gd name="T23" fmla="*/ 0 h 69"/>
                      <a:gd name="T24" fmla="*/ 2147483646 w 247"/>
                      <a:gd name="T25" fmla="*/ 2147483646 h 69"/>
                      <a:gd name="T26" fmla="*/ 2147483646 w 247"/>
                      <a:gd name="T27" fmla="*/ 2147483646 h 69"/>
                      <a:gd name="T28" fmla="*/ 0 w 247"/>
                      <a:gd name="T29" fmla="*/ 2147483646 h 69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0" t="0" r="r" b="b"/>
                    <a:pathLst>
                      <a:path w="247" h="69">
                        <a:moveTo>
                          <a:pt x="0" y="19"/>
                        </a:moveTo>
                        <a:lnTo>
                          <a:pt x="15" y="50"/>
                        </a:lnTo>
                        <a:lnTo>
                          <a:pt x="54" y="55"/>
                        </a:lnTo>
                        <a:lnTo>
                          <a:pt x="148" y="69"/>
                        </a:lnTo>
                        <a:lnTo>
                          <a:pt x="241" y="56"/>
                        </a:lnTo>
                        <a:lnTo>
                          <a:pt x="247" y="32"/>
                        </a:lnTo>
                        <a:lnTo>
                          <a:pt x="227" y="25"/>
                        </a:lnTo>
                        <a:lnTo>
                          <a:pt x="206" y="18"/>
                        </a:lnTo>
                        <a:lnTo>
                          <a:pt x="185" y="12"/>
                        </a:lnTo>
                        <a:lnTo>
                          <a:pt x="165" y="6"/>
                        </a:lnTo>
                        <a:lnTo>
                          <a:pt x="148" y="2"/>
                        </a:lnTo>
                        <a:lnTo>
                          <a:pt x="131" y="0"/>
                        </a:lnTo>
                        <a:lnTo>
                          <a:pt x="111" y="2"/>
                        </a:lnTo>
                        <a:lnTo>
                          <a:pt x="89" y="5"/>
                        </a:lnTo>
                        <a:lnTo>
                          <a:pt x="0" y="19"/>
                        </a:lnTo>
                        <a:close/>
                      </a:path>
                    </a:pathLst>
                  </a:custGeom>
                  <a:solidFill>
                    <a:schemeClr val="hlink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22" name="Freeform 63">
                  <a:extLst>
                    <a:ext uri="{FF2B5EF4-FFF2-40B4-BE49-F238E27FC236}">
                      <a16:creationId xmlns:a16="http://schemas.microsoft.com/office/drawing/2014/main" id="{FA7C93DE-DB82-4CE0-A7A1-0DF40EA366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5353401">
                  <a:off x="2952" y="2567"/>
                  <a:ext cx="720" cy="96"/>
                </a:xfrm>
                <a:custGeom>
                  <a:avLst/>
                  <a:gdLst>
                    <a:gd name="T0" fmla="*/ 0 w 293"/>
                    <a:gd name="T1" fmla="*/ 2147483646 h 33"/>
                    <a:gd name="T2" fmla="*/ 0 w 293"/>
                    <a:gd name="T3" fmla="*/ 2147483646 h 33"/>
                    <a:gd name="T4" fmla="*/ 2147483646 w 293"/>
                    <a:gd name="T5" fmla="*/ 2147483646 h 33"/>
                    <a:gd name="T6" fmla="*/ 2147483646 w 293"/>
                    <a:gd name="T7" fmla="*/ 2147483646 h 33"/>
                    <a:gd name="T8" fmla="*/ 2147483646 w 293"/>
                    <a:gd name="T9" fmla="*/ 2147483646 h 33"/>
                    <a:gd name="T10" fmla="*/ 2147483646 w 293"/>
                    <a:gd name="T11" fmla="*/ 0 h 33"/>
                    <a:gd name="T12" fmla="*/ 2147483646 w 293"/>
                    <a:gd name="T13" fmla="*/ 0 h 33"/>
                    <a:gd name="T14" fmla="*/ 2147483646 w 293"/>
                    <a:gd name="T15" fmla="*/ 2147483646 h 33"/>
                    <a:gd name="T16" fmla="*/ 2147483646 w 293"/>
                    <a:gd name="T17" fmla="*/ 2147483646 h 33"/>
                    <a:gd name="T18" fmla="*/ 2147483646 w 293"/>
                    <a:gd name="T19" fmla="*/ 2147483646 h 33"/>
                    <a:gd name="T20" fmla="*/ 2147483646 w 293"/>
                    <a:gd name="T21" fmla="*/ 2147483646 h 33"/>
                    <a:gd name="T22" fmla="*/ 2147483646 w 293"/>
                    <a:gd name="T23" fmla="*/ 2147483646 h 33"/>
                    <a:gd name="T24" fmla="*/ 2147483646 w 293"/>
                    <a:gd name="T25" fmla="*/ 2147483646 h 33"/>
                    <a:gd name="T26" fmla="*/ 2147483646 w 293"/>
                    <a:gd name="T27" fmla="*/ 2147483646 h 33"/>
                    <a:gd name="T28" fmla="*/ 2147483646 w 293"/>
                    <a:gd name="T29" fmla="*/ 2147483646 h 33"/>
                    <a:gd name="T30" fmla="*/ 2147483646 w 293"/>
                    <a:gd name="T31" fmla="*/ 2147483646 h 33"/>
                    <a:gd name="T32" fmla="*/ 2147483646 w 293"/>
                    <a:gd name="T33" fmla="*/ 2147483646 h 33"/>
                    <a:gd name="T34" fmla="*/ 2147483646 w 293"/>
                    <a:gd name="T35" fmla="*/ 2147483646 h 33"/>
                    <a:gd name="T36" fmla="*/ 2147483646 w 293"/>
                    <a:gd name="T37" fmla="*/ 2147483646 h 33"/>
                    <a:gd name="T38" fmla="*/ 2147483646 w 293"/>
                    <a:gd name="T39" fmla="*/ 2147483646 h 33"/>
                    <a:gd name="T40" fmla="*/ 2147483646 w 293"/>
                    <a:gd name="T41" fmla="*/ 2147483646 h 33"/>
                    <a:gd name="T42" fmla="*/ 2147483646 w 293"/>
                    <a:gd name="T43" fmla="*/ 2147483646 h 33"/>
                    <a:gd name="T44" fmla="*/ 2147483646 w 293"/>
                    <a:gd name="T45" fmla="*/ 2147483646 h 33"/>
                    <a:gd name="T46" fmla="*/ 2147483646 w 293"/>
                    <a:gd name="T47" fmla="*/ 2147483646 h 33"/>
                    <a:gd name="T48" fmla="*/ 2147483646 w 293"/>
                    <a:gd name="T49" fmla="*/ 2147483646 h 33"/>
                    <a:gd name="T50" fmla="*/ 2147483646 w 293"/>
                    <a:gd name="T51" fmla="*/ 2147483646 h 33"/>
                    <a:gd name="T52" fmla="*/ 2147483646 w 293"/>
                    <a:gd name="T53" fmla="*/ 2147483646 h 33"/>
                    <a:gd name="T54" fmla="*/ 0 w 293"/>
                    <a:gd name="T55" fmla="*/ 2147483646 h 33"/>
                    <a:gd name="T56" fmla="*/ 0 w 293"/>
                    <a:gd name="T57" fmla="*/ 2147483646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23" name="Freeform 64">
                  <a:extLst>
                    <a:ext uri="{FF2B5EF4-FFF2-40B4-BE49-F238E27FC236}">
                      <a16:creationId xmlns:a16="http://schemas.microsoft.com/office/drawing/2014/main" id="{100B7BC2-962E-4D14-9E4F-D5B3C129FD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173530" flipH="1">
                  <a:off x="3167" y="1271"/>
                  <a:ext cx="289" cy="47"/>
                </a:xfrm>
                <a:custGeom>
                  <a:avLst/>
                  <a:gdLst>
                    <a:gd name="T0" fmla="*/ 0 w 293"/>
                    <a:gd name="T1" fmla="*/ 114639 h 33"/>
                    <a:gd name="T2" fmla="*/ 0 w 293"/>
                    <a:gd name="T3" fmla="*/ 111517 h 33"/>
                    <a:gd name="T4" fmla="*/ 80 w 293"/>
                    <a:gd name="T5" fmla="*/ 31638 h 33"/>
                    <a:gd name="T6" fmla="*/ 97 w 293"/>
                    <a:gd name="T7" fmla="*/ 15597 h 33"/>
                    <a:gd name="T8" fmla="*/ 109 w 293"/>
                    <a:gd name="T9" fmla="*/ 15597 h 33"/>
                    <a:gd name="T10" fmla="*/ 129 w 293"/>
                    <a:gd name="T11" fmla="*/ 0 h 33"/>
                    <a:gd name="T12" fmla="*/ 141 w 293"/>
                    <a:gd name="T13" fmla="*/ 0 h 33"/>
                    <a:gd name="T14" fmla="*/ 157 w 293"/>
                    <a:gd name="T15" fmla="*/ 15597 h 33"/>
                    <a:gd name="T16" fmla="*/ 170 w 293"/>
                    <a:gd name="T17" fmla="*/ 22214 h 33"/>
                    <a:gd name="T18" fmla="*/ 181 w 293"/>
                    <a:gd name="T19" fmla="*/ 31638 h 33"/>
                    <a:gd name="T20" fmla="*/ 190 w 293"/>
                    <a:gd name="T21" fmla="*/ 47020 h 33"/>
                    <a:gd name="T22" fmla="*/ 198 w 293"/>
                    <a:gd name="T23" fmla="*/ 64176 h 33"/>
                    <a:gd name="T24" fmla="*/ 204 w 293"/>
                    <a:gd name="T25" fmla="*/ 80491 h 33"/>
                    <a:gd name="T26" fmla="*/ 207 w 293"/>
                    <a:gd name="T27" fmla="*/ 95379 h 33"/>
                    <a:gd name="T28" fmla="*/ 208 w 293"/>
                    <a:gd name="T29" fmla="*/ 114639 h 33"/>
                    <a:gd name="T30" fmla="*/ 207 w 293"/>
                    <a:gd name="T31" fmla="*/ 130179 h 33"/>
                    <a:gd name="T32" fmla="*/ 204 w 293"/>
                    <a:gd name="T33" fmla="*/ 150802 h 33"/>
                    <a:gd name="T34" fmla="*/ 198 w 293"/>
                    <a:gd name="T35" fmla="*/ 163274 h 33"/>
                    <a:gd name="T36" fmla="*/ 190 w 293"/>
                    <a:gd name="T37" fmla="*/ 185406 h 33"/>
                    <a:gd name="T38" fmla="*/ 181 w 293"/>
                    <a:gd name="T39" fmla="*/ 197410 h 33"/>
                    <a:gd name="T40" fmla="*/ 170 w 293"/>
                    <a:gd name="T41" fmla="*/ 208775 h 33"/>
                    <a:gd name="T42" fmla="*/ 157 w 293"/>
                    <a:gd name="T43" fmla="*/ 224955 h 33"/>
                    <a:gd name="T44" fmla="*/ 141 w 293"/>
                    <a:gd name="T45" fmla="*/ 226208 h 33"/>
                    <a:gd name="T46" fmla="*/ 130 w 293"/>
                    <a:gd name="T47" fmla="*/ 226208 h 33"/>
                    <a:gd name="T48" fmla="*/ 109 w 293"/>
                    <a:gd name="T49" fmla="*/ 226208 h 33"/>
                    <a:gd name="T50" fmla="*/ 97 w 293"/>
                    <a:gd name="T51" fmla="*/ 224955 h 33"/>
                    <a:gd name="T52" fmla="*/ 80 w 293"/>
                    <a:gd name="T53" fmla="*/ 197410 h 33"/>
                    <a:gd name="T54" fmla="*/ 0 w 293"/>
                    <a:gd name="T55" fmla="*/ 114639 h 33"/>
                    <a:gd name="T56" fmla="*/ 0 w 293"/>
                    <a:gd name="T57" fmla="*/ 114639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320" name="Line 65">
                <a:extLst>
                  <a:ext uri="{FF2B5EF4-FFF2-40B4-BE49-F238E27FC236}">
                    <a16:creationId xmlns:a16="http://schemas.microsoft.com/office/drawing/2014/main" id="{9EDCC087-11AF-442E-AD08-438AC9DA98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66" y="822"/>
                <a:ext cx="21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317" name="AutoShape 66">
              <a:extLst>
                <a:ext uri="{FF2B5EF4-FFF2-40B4-BE49-F238E27FC236}">
                  <a16:creationId xmlns:a16="http://schemas.microsoft.com/office/drawing/2014/main" id="{2000D787-81D4-4E57-AE46-76953DB54EF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988" y="1620"/>
              <a:ext cx="72" cy="96"/>
            </a:xfrm>
            <a:prstGeom prst="triangle">
              <a:avLst>
                <a:gd name="adj" fmla="val 50000"/>
              </a:avLst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318" name="Line 67">
              <a:extLst>
                <a:ext uri="{FF2B5EF4-FFF2-40B4-BE49-F238E27FC236}">
                  <a16:creationId xmlns:a16="http://schemas.microsoft.com/office/drawing/2014/main" id="{61507031-18AC-481A-A9DB-0F7AEED18F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6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150" name="AutoShape 82">
            <a:extLst>
              <a:ext uri="{FF2B5EF4-FFF2-40B4-BE49-F238E27FC236}">
                <a16:creationId xmlns:a16="http://schemas.microsoft.com/office/drawing/2014/main" id="{A3E8844E-EF3E-4F9F-B447-7F2BE71455D1}"/>
              </a:ext>
            </a:extLst>
          </p:cNvPr>
          <p:cNvSpPr>
            <a:spLocks noChangeArrowheads="1"/>
          </p:cNvSpPr>
          <p:nvPr/>
        </p:nvSpPr>
        <p:spPr bwMode="auto">
          <a:xfrm flipH="1" flipV="1">
            <a:off x="5594602" y="1123170"/>
            <a:ext cx="502607" cy="196650"/>
          </a:xfrm>
          <a:prstGeom prst="rightArrow">
            <a:avLst>
              <a:gd name="adj1" fmla="val 50000"/>
              <a:gd name="adj2" fmla="val 64468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176" name="Group 57">
            <a:extLst>
              <a:ext uri="{FF2B5EF4-FFF2-40B4-BE49-F238E27FC236}">
                <a16:creationId xmlns:a16="http://schemas.microsoft.com/office/drawing/2014/main" id="{3DE35ADC-2BBE-471D-9A56-AF9B5BD24F41}"/>
              </a:ext>
            </a:extLst>
          </p:cNvPr>
          <p:cNvGrpSpPr>
            <a:grpSpLocks/>
          </p:cNvGrpSpPr>
          <p:nvPr/>
        </p:nvGrpSpPr>
        <p:grpSpPr bwMode="auto">
          <a:xfrm rot="16200000" flipH="1" flipV="1">
            <a:off x="2972560" y="910711"/>
            <a:ext cx="241500" cy="528251"/>
            <a:chOff x="2940" y="264"/>
            <a:chExt cx="300" cy="1452"/>
          </a:xfrm>
        </p:grpSpPr>
        <p:grpSp>
          <p:nvGrpSpPr>
            <p:cNvPr id="306" name="Group 58">
              <a:extLst>
                <a:ext uri="{FF2B5EF4-FFF2-40B4-BE49-F238E27FC236}">
                  <a16:creationId xmlns:a16="http://schemas.microsoft.com/office/drawing/2014/main" id="{C6C29C88-F7CA-467E-9114-BCF653A176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252" cy="1368"/>
              <a:chOff x="3024" y="732"/>
              <a:chExt cx="252" cy="1368"/>
            </a:xfrm>
          </p:grpSpPr>
          <p:grpSp>
            <p:nvGrpSpPr>
              <p:cNvPr id="309" name="Group 59">
                <a:extLst>
                  <a:ext uri="{FF2B5EF4-FFF2-40B4-BE49-F238E27FC236}">
                    <a16:creationId xmlns:a16="http://schemas.microsoft.com/office/drawing/2014/main" id="{CF0D24D8-70A5-426D-99C6-46B328A7BF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24" y="732"/>
                <a:ext cx="252" cy="1368"/>
                <a:chOff x="3168" y="1008"/>
                <a:chExt cx="484" cy="2448"/>
              </a:xfrm>
            </p:grpSpPr>
            <p:grpSp>
              <p:nvGrpSpPr>
                <p:cNvPr id="311" name="Group 60">
                  <a:extLst>
                    <a:ext uri="{FF2B5EF4-FFF2-40B4-BE49-F238E27FC236}">
                      <a16:creationId xmlns:a16="http://schemas.microsoft.com/office/drawing/2014/main" id="{9C9A1606-57D2-4BB0-9F7E-0D497F0A25C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8" y="1008"/>
                  <a:ext cx="484" cy="2448"/>
                  <a:chOff x="2256" y="864"/>
                  <a:chExt cx="532" cy="2448"/>
                </a:xfrm>
              </p:grpSpPr>
              <p:sp>
                <p:nvSpPr>
                  <p:cNvPr id="314" name="Freeform 61">
                    <a:extLst>
                      <a:ext uri="{FF2B5EF4-FFF2-40B4-BE49-F238E27FC236}">
                        <a16:creationId xmlns:a16="http://schemas.microsoft.com/office/drawing/2014/main" id="{DF920E14-A15B-46E3-9FDC-AA8BC9431C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1298" y="1822"/>
                    <a:ext cx="2448" cy="532"/>
                  </a:xfrm>
                  <a:custGeom>
                    <a:avLst/>
                    <a:gdLst>
                      <a:gd name="T0" fmla="*/ 2147483646 w 1153"/>
                      <a:gd name="T1" fmla="*/ 2147483646 h 204"/>
                      <a:gd name="T2" fmla="*/ 2147483646 w 1153"/>
                      <a:gd name="T3" fmla="*/ 2147483646 h 204"/>
                      <a:gd name="T4" fmla="*/ 2147483646 w 1153"/>
                      <a:gd name="T5" fmla="*/ 2147483646 h 204"/>
                      <a:gd name="T6" fmla="*/ 2147483646 w 1153"/>
                      <a:gd name="T7" fmla="*/ 2147483646 h 204"/>
                      <a:gd name="T8" fmla="*/ 2147483646 w 1153"/>
                      <a:gd name="T9" fmla="*/ 2147483646 h 204"/>
                      <a:gd name="T10" fmla="*/ 2147483646 w 1153"/>
                      <a:gd name="T11" fmla="*/ 2147483646 h 204"/>
                      <a:gd name="T12" fmla="*/ 2147483646 w 1153"/>
                      <a:gd name="T13" fmla="*/ 2147483646 h 204"/>
                      <a:gd name="T14" fmla="*/ 2147483646 w 1153"/>
                      <a:gd name="T15" fmla="*/ 2147483646 h 204"/>
                      <a:gd name="T16" fmla="*/ 2147483646 w 1153"/>
                      <a:gd name="T17" fmla="*/ 2147483646 h 204"/>
                      <a:gd name="T18" fmla="*/ 2147483646 w 1153"/>
                      <a:gd name="T19" fmla="*/ 2147483646 h 204"/>
                      <a:gd name="T20" fmla="*/ 2147483646 w 1153"/>
                      <a:gd name="T21" fmla="*/ 2147483646 h 204"/>
                      <a:gd name="T22" fmla="*/ 2147483646 w 1153"/>
                      <a:gd name="T23" fmla="*/ 2147483646 h 204"/>
                      <a:gd name="T24" fmla="*/ 2147483646 w 1153"/>
                      <a:gd name="T25" fmla="*/ 2147483646 h 204"/>
                      <a:gd name="T26" fmla="*/ 2147483646 w 1153"/>
                      <a:gd name="T27" fmla="*/ 2147483646 h 204"/>
                      <a:gd name="T28" fmla="*/ 2147483646 w 1153"/>
                      <a:gd name="T29" fmla="*/ 2147483646 h 204"/>
                      <a:gd name="T30" fmla="*/ 2147483646 w 1153"/>
                      <a:gd name="T31" fmla="*/ 2147483646 h 204"/>
                      <a:gd name="T32" fmla="*/ 2147483646 w 1153"/>
                      <a:gd name="T33" fmla="*/ 2147483646 h 204"/>
                      <a:gd name="T34" fmla="*/ 2147483646 w 1153"/>
                      <a:gd name="T35" fmla="*/ 2147483646 h 204"/>
                      <a:gd name="T36" fmla="*/ 2147483646 w 1153"/>
                      <a:gd name="T37" fmla="*/ 2147483646 h 204"/>
                      <a:gd name="T38" fmla="*/ 2147483646 w 1153"/>
                      <a:gd name="T39" fmla="*/ 2147483646 h 204"/>
                      <a:gd name="T40" fmla="*/ 2147483646 w 1153"/>
                      <a:gd name="T41" fmla="*/ 2147483646 h 204"/>
                      <a:gd name="T42" fmla="*/ 1184487864 w 1153"/>
                      <a:gd name="T43" fmla="*/ 2147483646 h 204"/>
                      <a:gd name="T44" fmla="*/ 557889913 w 1153"/>
                      <a:gd name="T45" fmla="*/ 2147483646 h 204"/>
                      <a:gd name="T46" fmla="*/ 0 w 1153"/>
                      <a:gd name="T47" fmla="*/ 2147483646 h 204"/>
                      <a:gd name="T48" fmla="*/ 2128127511 w 1153"/>
                      <a:gd name="T49" fmla="*/ 2147483646 h 204"/>
                      <a:gd name="T50" fmla="*/ 2147483646 w 1153"/>
                      <a:gd name="T51" fmla="*/ 2147483646 h 204"/>
                      <a:gd name="T52" fmla="*/ 2147483646 w 1153"/>
                      <a:gd name="T53" fmla="*/ 2147483646 h 204"/>
                      <a:gd name="T54" fmla="*/ 2147483646 w 1153"/>
                      <a:gd name="T55" fmla="*/ 2147483646 h 204"/>
                      <a:gd name="T56" fmla="*/ 2147483646 w 1153"/>
                      <a:gd name="T57" fmla="*/ 2147483646 h 204"/>
                      <a:gd name="T58" fmla="*/ 2147483646 w 1153"/>
                      <a:gd name="T59" fmla="*/ 2147483646 h 204"/>
                      <a:gd name="T60" fmla="*/ 2147483646 w 1153"/>
                      <a:gd name="T61" fmla="*/ 2147483646 h 204"/>
                      <a:gd name="T62" fmla="*/ 2147483646 w 1153"/>
                      <a:gd name="T63" fmla="*/ 2147483646 h 204"/>
                      <a:gd name="T64" fmla="*/ 2147483646 w 1153"/>
                      <a:gd name="T65" fmla="*/ 2147483646 h 204"/>
                      <a:gd name="T66" fmla="*/ 2147483646 w 1153"/>
                      <a:gd name="T67" fmla="*/ 2147483646 h 204"/>
                      <a:gd name="T68" fmla="*/ 2147483646 w 1153"/>
                      <a:gd name="T69" fmla="*/ 2147483646 h 204"/>
                      <a:gd name="T70" fmla="*/ 2147483646 w 1153"/>
                      <a:gd name="T71" fmla="*/ 2147483646 h 204"/>
                      <a:gd name="T72" fmla="*/ 2147483646 w 1153"/>
                      <a:gd name="T73" fmla="*/ 2147483646 h 204"/>
                      <a:gd name="T74" fmla="*/ 2147483646 w 1153"/>
                      <a:gd name="T75" fmla="*/ 2147483646 h 204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0" t="0" r="r" b="b"/>
                    <a:pathLst>
                      <a:path w="1153" h="204">
                        <a:moveTo>
                          <a:pt x="904" y="69"/>
                        </a:moveTo>
                        <a:lnTo>
                          <a:pt x="944" y="72"/>
                        </a:lnTo>
                        <a:lnTo>
                          <a:pt x="985" y="74"/>
                        </a:lnTo>
                        <a:lnTo>
                          <a:pt x="1025" y="79"/>
                        </a:lnTo>
                        <a:lnTo>
                          <a:pt x="1061" y="83"/>
                        </a:lnTo>
                        <a:lnTo>
                          <a:pt x="1093" y="86"/>
                        </a:lnTo>
                        <a:lnTo>
                          <a:pt x="1122" y="90"/>
                        </a:lnTo>
                        <a:lnTo>
                          <a:pt x="1140" y="94"/>
                        </a:lnTo>
                        <a:lnTo>
                          <a:pt x="1152" y="97"/>
                        </a:lnTo>
                        <a:lnTo>
                          <a:pt x="1153" y="97"/>
                        </a:lnTo>
                        <a:lnTo>
                          <a:pt x="1153" y="99"/>
                        </a:lnTo>
                        <a:lnTo>
                          <a:pt x="1153" y="100"/>
                        </a:lnTo>
                        <a:lnTo>
                          <a:pt x="1153" y="134"/>
                        </a:lnTo>
                        <a:lnTo>
                          <a:pt x="1152" y="136"/>
                        </a:lnTo>
                        <a:lnTo>
                          <a:pt x="1152" y="138"/>
                        </a:lnTo>
                        <a:lnTo>
                          <a:pt x="1149" y="140"/>
                        </a:lnTo>
                        <a:lnTo>
                          <a:pt x="1147" y="140"/>
                        </a:lnTo>
                        <a:lnTo>
                          <a:pt x="1146" y="141"/>
                        </a:lnTo>
                        <a:lnTo>
                          <a:pt x="1146" y="143"/>
                        </a:lnTo>
                        <a:lnTo>
                          <a:pt x="1146" y="151"/>
                        </a:lnTo>
                        <a:lnTo>
                          <a:pt x="1142" y="163"/>
                        </a:lnTo>
                        <a:lnTo>
                          <a:pt x="1137" y="175"/>
                        </a:lnTo>
                        <a:lnTo>
                          <a:pt x="1132" y="185"/>
                        </a:lnTo>
                        <a:lnTo>
                          <a:pt x="1127" y="191"/>
                        </a:lnTo>
                        <a:lnTo>
                          <a:pt x="1123" y="195"/>
                        </a:lnTo>
                        <a:lnTo>
                          <a:pt x="1117" y="198"/>
                        </a:lnTo>
                        <a:lnTo>
                          <a:pt x="1112" y="198"/>
                        </a:lnTo>
                        <a:lnTo>
                          <a:pt x="1061" y="201"/>
                        </a:lnTo>
                        <a:lnTo>
                          <a:pt x="1016" y="203"/>
                        </a:lnTo>
                        <a:lnTo>
                          <a:pt x="975" y="204"/>
                        </a:lnTo>
                        <a:lnTo>
                          <a:pt x="931" y="204"/>
                        </a:lnTo>
                        <a:lnTo>
                          <a:pt x="879" y="203"/>
                        </a:lnTo>
                        <a:lnTo>
                          <a:pt x="812" y="200"/>
                        </a:lnTo>
                        <a:lnTo>
                          <a:pt x="726" y="194"/>
                        </a:lnTo>
                        <a:lnTo>
                          <a:pt x="616" y="188"/>
                        </a:lnTo>
                        <a:lnTo>
                          <a:pt x="205" y="173"/>
                        </a:lnTo>
                        <a:lnTo>
                          <a:pt x="179" y="174"/>
                        </a:lnTo>
                        <a:lnTo>
                          <a:pt x="156" y="177"/>
                        </a:lnTo>
                        <a:lnTo>
                          <a:pt x="133" y="180"/>
                        </a:lnTo>
                        <a:lnTo>
                          <a:pt x="115" y="181"/>
                        </a:lnTo>
                        <a:lnTo>
                          <a:pt x="15" y="181"/>
                        </a:lnTo>
                        <a:lnTo>
                          <a:pt x="13" y="180"/>
                        </a:lnTo>
                        <a:lnTo>
                          <a:pt x="8" y="180"/>
                        </a:lnTo>
                        <a:lnTo>
                          <a:pt x="6" y="178"/>
                        </a:lnTo>
                        <a:lnTo>
                          <a:pt x="4" y="175"/>
                        </a:lnTo>
                        <a:lnTo>
                          <a:pt x="1" y="170"/>
                        </a:lnTo>
                        <a:lnTo>
                          <a:pt x="0" y="163"/>
                        </a:lnTo>
                        <a:lnTo>
                          <a:pt x="13" y="12"/>
                        </a:lnTo>
                        <a:lnTo>
                          <a:pt x="14" y="8"/>
                        </a:lnTo>
                        <a:lnTo>
                          <a:pt x="15" y="3"/>
                        </a:lnTo>
                        <a:lnTo>
                          <a:pt x="18" y="2"/>
                        </a:lnTo>
                        <a:lnTo>
                          <a:pt x="23" y="0"/>
                        </a:lnTo>
                        <a:lnTo>
                          <a:pt x="77" y="2"/>
                        </a:lnTo>
                        <a:lnTo>
                          <a:pt x="89" y="3"/>
                        </a:lnTo>
                        <a:lnTo>
                          <a:pt x="101" y="8"/>
                        </a:lnTo>
                        <a:lnTo>
                          <a:pt x="112" y="12"/>
                        </a:lnTo>
                        <a:lnTo>
                          <a:pt x="124" y="19"/>
                        </a:lnTo>
                        <a:lnTo>
                          <a:pt x="210" y="72"/>
                        </a:lnTo>
                        <a:lnTo>
                          <a:pt x="217" y="76"/>
                        </a:lnTo>
                        <a:lnTo>
                          <a:pt x="224" y="79"/>
                        </a:lnTo>
                        <a:lnTo>
                          <a:pt x="232" y="80"/>
                        </a:lnTo>
                        <a:lnTo>
                          <a:pt x="239" y="83"/>
                        </a:lnTo>
                        <a:lnTo>
                          <a:pt x="256" y="84"/>
                        </a:lnTo>
                        <a:lnTo>
                          <a:pt x="273" y="83"/>
                        </a:lnTo>
                        <a:lnTo>
                          <a:pt x="657" y="56"/>
                        </a:lnTo>
                        <a:lnTo>
                          <a:pt x="660" y="62"/>
                        </a:lnTo>
                        <a:lnTo>
                          <a:pt x="682" y="83"/>
                        </a:lnTo>
                        <a:lnTo>
                          <a:pt x="803" y="97"/>
                        </a:lnTo>
                        <a:lnTo>
                          <a:pt x="817" y="97"/>
                        </a:lnTo>
                        <a:lnTo>
                          <a:pt x="832" y="97"/>
                        </a:lnTo>
                        <a:lnTo>
                          <a:pt x="846" y="96"/>
                        </a:lnTo>
                        <a:lnTo>
                          <a:pt x="860" y="93"/>
                        </a:lnTo>
                        <a:lnTo>
                          <a:pt x="873" y="89"/>
                        </a:lnTo>
                        <a:lnTo>
                          <a:pt x="884" y="83"/>
                        </a:lnTo>
                        <a:lnTo>
                          <a:pt x="896" y="77"/>
                        </a:lnTo>
                        <a:lnTo>
                          <a:pt x="904" y="69"/>
                        </a:lnTo>
                        <a:close/>
                      </a:path>
                    </a:pathLst>
                  </a:custGeom>
                  <a:solidFill>
                    <a:srgbClr val="FFFF66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15" name="Freeform 62">
                    <a:extLst>
                      <a:ext uri="{FF2B5EF4-FFF2-40B4-BE49-F238E27FC236}">
                        <a16:creationId xmlns:a16="http://schemas.microsoft.com/office/drawing/2014/main" id="{EBA9E8FA-3149-4F2E-8F95-FFB766FE6C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2332" y="2426"/>
                    <a:ext cx="539" cy="173"/>
                  </a:xfrm>
                  <a:custGeom>
                    <a:avLst/>
                    <a:gdLst>
                      <a:gd name="T0" fmla="*/ 0 w 247"/>
                      <a:gd name="T1" fmla="*/ 2147483646 h 69"/>
                      <a:gd name="T2" fmla="*/ 2147483646 w 247"/>
                      <a:gd name="T3" fmla="*/ 2147483646 h 69"/>
                      <a:gd name="T4" fmla="*/ 2147483646 w 247"/>
                      <a:gd name="T5" fmla="*/ 2147483646 h 69"/>
                      <a:gd name="T6" fmla="*/ 2147483646 w 247"/>
                      <a:gd name="T7" fmla="*/ 2147483646 h 69"/>
                      <a:gd name="T8" fmla="*/ 2147483646 w 247"/>
                      <a:gd name="T9" fmla="*/ 2147483646 h 69"/>
                      <a:gd name="T10" fmla="*/ 2147483646 w 247"/>
                      <a:gd name="T11" fmla="*/ 2147483646 h 69"/>
                      <a:gd name="T12" fmla="*/ 2147483646 w 247"/>
                      <a:gd name="T13" fmla="*/ 2147483646 h 69"/>
                      <a:gd name="T14" fmla="*/ 2147483646 w 247"/>
                      <a:gd name="T15" fmla="*/ 2147483646 h 69"/>
                      <a:gd name="T16" fmla="*/ 2147483646 w 247"/>
                      <a:gd name="T17" fmla="*/ 2147483646 h 69"/>
                      <a:gd name="T18" fmla="*/ 2147483646 w 247"/>
                      <a:gd name="T19" fmla="*/ 2147483646 h 69"/>
                      <a:gd name="T20" fmla="*/ 2147483646 w 247"/>
                      <a:gd name="T21" fmla="*/ 2147483646 h 69"/>
                      <a:gd name="T22" fmla="*/ 2147483646 w 247"/>
                      <a:gd name="T23" fmla="*/ 0 h 69"/>
                      <a:gd name="T24" fmla="*/ 2147483646 w 247"/>
                      <a:gd name="T25" fmla="*/ 2147483646 h 69"/>
                      <a:gd name="T26" fmla="*/ 2147483646 w 247"/>
                      <a:gd name="T27" fmla="*/ 2147483646 h 69"/>
                      <a:gd name="T28" fmla="*/ 0 w 247"/>
                      <a:gd name="T29" fmla="*/ 2147483646 h 69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0" t="0" r="r" b="b"/>
                    <a:pathLst>
                      <a:path w="247" h="69">
                        <a:moveTo>
                          <a:pt x="0" y="19"/>
                        </a:moveTo>
                        <a:lnTo>
                          <a:pt x="15" y="50"/>
                        </a:lnTo>
                        <a:lnTo>
                          <a:pt x="54" y="55"/>
                        </a:lnTo>
                        <a:lnTo>
                          <a:pt x="148" y="69"/>
                        </a:lnTo>
                        <a:lnTo>
                          <a:pt x="241" y="56"/>
                        </a:lnTo>
                        <a:lnTo>
                          <a:pt x="247" y="32"/>
                        </a:lnTo>
                        <a:lnTo>
                          <a:pt x="227" y="25"/>
                        </a:lnTo>
                        <a:lnTo>
                          <a:pt x="206" y="18"/>
                        </a:lnTo>
                        <a:lnTo>
                          <a:pt x="185" y="12"/>
                        </a:lnTo>
                        <a:lnTo>
                          <a:pt x="165" y="6"/>
                        </a:lnTo>
                        <a:lnTo>
                          <a:pt x="148" y="2"/>
                        </a:lnTo>
                        <a:lnTo>
                          <a:pt x="131" y="0"/>
                        </a:lnTo>
                        <a:lnTo>
                          <a:pt x="111" y="2"/>
                        </a:lnTo>
                        <a:lnTo>
                          <a:pt x="89" y="5"/>
                        </a:lnTo>
                        <a:lnTo>
                          <a:pt x="0" y="19"/>
                        </a:lnTo>
                        <a:close/>
                      </a:path>
                    </a:pathLst>
                  </a:custGeom>
                  <a:solidFill>
                    <a:schemeClr val="hlink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12" name="Freeform 63">
                  <a:extLst>
                    <a:ext uri="{FF2B5EF4-FFF2-40B4-BE49-F238E27FC236}">
                      <a16:creationId xmlns:a16="http://schemas.microsoft.com/office/drawing/2014/main" id="{1D98FCFD-7C30-48A4-9B79-85FBF45B83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5353401">
                  <a:off x="2952" y="2567"/>
                  <a:ext cx="720" cy="96"/>
                </a:xfrm>
                <a:custGeom>
                  <a:avLst/>
                  <a:gdLst>
                    <a:gd name="T0" fmla="*/ 0 w 293"/>
                    <a:gd name="T1" fmla="*/ 2147483646 h 33"/>
                    <a:gd name="T2" fmla="*/ 0 w 293"/>
                    <a:gd name="T3" fmla="*/ 2147483646 h 33"/>
                    <a:gd name="T4" fmla="*/ 2147483646 w 293"/>
                    <a:gd name="T5" fmla="*/ 2147483646 h 33"/>
                    <a:gd name="T6" fmla="*/ 2147483646 w 293"/>
                    <a:gd name="T7" fmla="*/ 2147483646 h 33"/>
                    <a:gd name="T8" fmla="*/ 2147483646 w 293"/>
                    <a:gd name="T9" fmla="*/ 2147483646 h 33"/>
                    <a:gd name="T10" fmla="*/ 2147483646 w 293"/>
                    <a:gd name="T11" fmla="*/ 0 h 33"/>
                    <a:gd name="T12" fmla="*/ 2147483646 w 293"/>
                    <a:gd name="T13" fmla="*/ 0 h 33"/>
                    <a:gd name="T14" fmla="*/ 2147483646 w 293"/>
                    <a:gd name="T15" fmla="*/ 2147483646 h 33"/>
                    <a:gd name="T16" fmla="*/ 2147483646 w 293"/>
                    <a:gd name="T17" fmla="*/ 2147483646 h 33"/>
                    <a:gd name="T18" fmla="*/ 2147483646 w 293"/>
                    <a:gd name="T19" fmla="*/ 2147483646 h 33"/>
                    <a:gd name="T20" fmla="*/ 2147483646 w 293"/>
                    <a:gd name="T21" fmla="*/ 2147483646 h 33"/>
                    <a:gd name="T22" fmla="*/ 2147483646 w 293"/>
                    <a:gd name="T23" fmla="*/ 2147483646 h 33"/>
                    <a:gd name="T24" fmla="*/ 2147483646 w 293"/>
                    <a:gd name="T25" fmla="*/ 2147483646 h 33"/>
                    <a:gd name="T26" fmla="*/ 2147483646 w 293"/>
                    <a:gd name="T27" fmla="*/ 2147483646 h 33"/>
                    <a:gd name="T28" fmla="*/ 2147483646 w 293"/>
                    <a:gd name="T29" fmla="*/ 2147483646 h 33"/>
                    <a:gd name="T30" fmla="*/ 2147483646 w 293"/>
                    <a:gd name="T31" fmla="*/ 2147483646 h 33"/>
                    <a:gd name="T32" fmla="*/ 2147483646 w 293"/>
                    <a:gd name="T33" fmla="*/ 2147483646 h 33"/>
                    <a:gd name="T34" fmla="*/ 2147483646 w 293"/>
                    <a:gd name="T35" fmla="*/ 2147483646 h 33"/>
                    <a:gd name="T36" fmla="*/ 2147483646 w 293"/>
                    <a:gd name="T37" fmla="*/ 2147483646 h 33"/>
                    <a:gd name="T38" fmla="*/ 2147483646 w 293"/>
                    <a:gd name="T39" fmla="*/ 2147483646 h 33"/>
                    <a:gd name="T40" fmla="*/ 2147483646 w 293"/>
                    <a:gd name="T41" fmla="*/ 2147483646 h 33"/>
                    <a:gd name="T42" fmla="*/ 2147483646 w 293"/>
                    <a:gd name="T43" fmla="*/ 2147483646 h 33"/>
                    <a:gd name="T44" fmla="*/ 2147483646 w 293"/>
                    <a:gd name="T45" fmla="*/ 2147483646 h 33"/>
                    <a:gd name="T46" fmla="*/ 2147483646 w 293"/>
                    <a:gd name="T47" fmla="*/ 2147483646 h 33"/>
                    <a:gd name="T48" fmla="*/ 2147483646 w 293"/>
                    <a:gd name="T49" fmla="*/ 2147483646 h 33"/>
                    <a:gd name="T50" fmla="*/ 2147483646 w 293"/>
                    <a:gd name="T51" fmla="*/ 2147483646 h 33"/>
                    <a:gd name="T52" fmla="*/ 2147483646 w 293"/>
                    <a:gd name="T53" fmla="*/ 2147483646 h 33"/>
                    <a:gd name="T54" fmla="*/ 0 w 293"/>
                    <a:gd name="T55" fmla="*/ 2147483646 h 33"/>
                    <a:gd name="T56" fmla="*/ 0 w 293"/>
                    <a:gd name="T57" fmla="*/ 2147483646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13" name="Freeform 64">
                  <a:extLst>
                    <a:ext uri="{FF2B5EF4-FFF2-40B4-BE49-F238E27FC236}">
                      <a16:creationId xmlns:a16="http://schemas.microsoft.com/office/drawing/2014/main" id="{0F26FE60-0D4C-462F-8419-4ADE07B92D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173530" flipH="1">
                  <a:off x="3167" y="1271"/>
                  <a:ext cx="289" cy="47"/>
                </a:xfrm>
                <a:custGeom>
                  <a:avLst/>
                  <a:gdLst>
                    <a:gd name="T0" fmla="*/ 0 w 293"/>
                    <a:gd name="T1" fmla="*/ 114639 h 33"/>
                    <a:gd name="T2" fmla="*/ 0 w 293"/>
                    <a:gd name="T3" fmla="*/ 111517 h 33"/>
                    <a:gd name="T4" fmla="*/ 80 w 293"/>
                    <a:gd name="T5" fmla="*/ 31638 h 33"/>
                    <a:gd name="T6" fmla="*/ 97 w 293"/>
                    <a:gd name="T7" fmla="*/ 15597 h 33"/>
                    <a:gd name="T8" fmla="*/ 109 w 293"/>
                    <a:gd name="T9" fmla="*/ 15597 h 33"/>
                    <a:gd name="T10" fmla="*/ 129 w 293"/>
                    <a:gd name="T11" fmla="*/ 0 h 33"/>
                    <a:gd name="T12" fmla="*/ 141 w 293"/>
                    <a:gd name="T13" fmla="*/ 0 h 33"/>
                    <a:gd name="T14" fmla="*/ 157 w 293"/>
                    <a:gd name="T15" fmla="*/ 15597 h 33"/>
                    <a:gd name="T16" fmla="*/ 170 w 293"/>
                    <a:gd name="T17" fmla="*/ 22214 h 33"/>
                    <a:gd name="T18" fmla="*/ 181 w 293"/>
                    <a:gd name="T19" fmla="*/ 31638 h 33"/>
                    <a:gd name="T20" fmla="*/ 190 w 293"/>
                    <a:gd name="T21" fmla="*/ 47020 h 33"/>
                    <a:gd name="T22" fmla="*/ 198 w 293"/>
                    <a:gd name="T23" fmla="*/ 64176 h 33"/>
                    <a:gd name="T24" fmla="*/ 204 w 293"/>
                    <a:gd name="T25" fmla="*/ 80491 h 33"/>
                    <a:gd name="T26" fmla="*/ 207 w 293"/>
                    <a:gd name="T27" fmla="*/ 95379 h 33"/>
                    <a:gd name="T28" fmla="*/ 208 w 293"/>
                    <a:gd name="T29" fmla="*/ 114639 h 33"/>
                    <a:gd name="T30" fmla="*/ 207 w 293"/>
                    <a:gd name="T31" fmla="*/ 130179 h 33"/>
                    <a:gd name="T32" fmla="*/ 204 w 293"/>
                    <a:gd name="T33" fmla="*/ 150802 h 33"/>
                    <a:gd name="T34" fmla="*/ 198 w 293"/>
                    <a:gd name="T35" fmla="*/ 163274 h 33"/>
                    <a:gd name="T36" fmla="*/ 190 w 293"/>
                    <a:gd name="T37" fmla="*/ 185406 h 33"/>
                    <a:gd name="T38" fmla="*/ 181 w 293"/>
                    <a:gd name="T39" fmla="*/ 197410 h 33"/>
                    <a:gd name="T40" fmla="*/ 170 w 293"/>
                    <a:gd name="T41" fmla="*/ 208775 h 33"/>
                    <a:gd name="T42" fmla="*/ 157 w 293"/>
                    <a:gd name="T43" fmla="*/ 224955 h 33"/>
                    <a:gd name="T44" fmla="*/ 141 w 293"/>
                    <a:gd name="T45" fmla="*/ 226208 h 33"/>
                    <a:gd name="T46" fmla="*/ 130 w 293"/>
                    <a:gd name="T47" fmla="*/ 226208 h 33"/>
                    <a:gd name="T48" fmla="*/ 109 w 293"/>
                    <a:gd name="T49" fmla="*/ 226208 h 33"/>
                    <a:gd name="T50" fmla="*/ 97 w 293"/>
                    <a:gd name="T51" fmla="*/ 224955 h 33"/>
                    <a:gd name="T52" fmla="*/ 80 w 293"/>
                    <a:gd name="T53" fmla="*/ 197410 h 33"/>
                    <a:gd name="T54" fmla="*/ 0 w 293"/>
                    <a:gd name="T55" fmla="*/ 114639 h 33"/>
                    <a:gd name="T56" fmla="*/ 0 w 293"/>
                    <a:gd name="T57" fmla="*/ 114639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310" name="Line 65">
                <a:extLst>
                  <a:ext uri="{FF2B5EF4-FFF2-40B4-BE49-F238E27FC236}">
                    <a16:creationId xmlns:a16="http://schemas.microsoft.com/office/drawing/2014/main" id="{610B8EE6-3E02-46A0-8FF3-0266393056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66" y="822"/>
                <a:ext cx="21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307" name="AutoShape 66">
              <a:extLst>
                <a:ext uri="{FF2B5EF4-FFF2-40B4-BE49-F238E27FC236}">
                  <a16:creationId xmlns:a16="http://schemas.microsoft.com/office/drawing/2014/main" id="{ADE8B2F6-E763-420D-BF6C-3AF2E1BFB46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988" y="1620"/>
              <a:ext cx="72" cy="96"/>
            </a:xfrm>
            <a:prstGeom prst="triangle">
              <a:avLst>
                <a:gd name="adj" fmla="val 50000"/>
              </a:avLst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308" name="Line 67">
              <a:extLst>
                <a:ext uri="{FF2B5EF4-FFF2-40B4-BE49-F238E27FC236}">
                  <a16:creationId xmlns:a16="http://schemas.microsoft.com/office/drawing/2014/main" id="{06D983B6-4D22-4C4F-9F9C-99C146E69C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6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grpSp>
        <p:nvGrpSpPr>
          <p:cNvPr id="178" name="Gruppieren 177">
            <a:extLst>
              <a:ext uri="{FF2B5EF4-FFF2-40B4-BE49-F238E27FC236}">
                <a16:creationId xmlns:a16="http://schemas.microsoft.com/office/drawing/2014/main" id="{F76611F0-D69F-4F78-9AB5-A49556EDEB55}"/>
              </a:ext>
            </a:extLst>
          </p:cNvPr>
          <p:cNvGrpSpPr/>
          <p:nvPr/>
        </p:nvGrpSpPr>
        <p:grpSpPr>
          <a:xfrm rot="5025012" flipV="1">
            <a:off x="4912378" y="3346584"/>
            <a:ext cx="363957" cy="701627"/>
            <a:chOff x="5307286" y="2854589"/>
            <a:chExt cx="363957" cy="701627"/>
          </a:xfrm>
        </p:grpSpPr>
        <p:sp>
          <p:nvSpPr>
            <p:cNvPr id="302" name="Arc 153">
              <a:extLst>
                <a:ext uri="{FF2B5EF4-FFF2-40B4-BE49-F238E27FC236}">
                  <a16:creationId xmlns:a16="http://schemas.microsoft.com/office/drawing/2014/main" id="{ED6F7708-0E4E-4151-9921-8ED31A3A5EF8}"/>
                </a:ext>
              </a:extLst>
            </p:cNvPr>
            <p:cNvSpPr>
              <a:spLocks/>
            </p:cNvSpPr>
            <p:nvPr/>
          </p:nvSpPr>
          <p:spPr bwMode="auto">
            <a:xfrm rot="15841320" flipH="1">
              <a:off x="5081951" y="3079924"/>
              <a:ext cx="673687" cy="223017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03" name="AutoShape 154">
              <a:extLst>
                <a:ext uri="{FF2B5EF4-FFF2-40B4-BE49-F238E27FC236}">
                  <a16:creationId xmlns:a16="http://schemas.microsoft.com/office/drawing/2014/main" id="{4F9E7EAD-DEE9-4603-9631-52EF10FC083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041320">
              <a:off x="5575858" y="3460832"/>
              <a:ext cx="88643" cy="102126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80" name="Group 18">
            <a:extLst>
              <a:ext uri="{FF2B5EF4-FFF2-40B4-BE49-F238E27FC236}">
                <a16:creationId xmlns:a16="http://schemas.microsoft.com/office/drawing/2014/main" id="{DC16D839-9FC2-471B-918D-4742C6D8ADC0}"/>
              </a:ext>
            </a:extLst>
          </p:cNvPr>
          <p:cNvGrpSpPr>
            <a:grpSpLocks/>
          </p:cNvGrpSpPr>
          <p:nvPr/>
        </p:nvGrpSpPr>
        <p:grpSpPr bwMode="auto">
          <a:xfrm rot="2584745" flipH="1" flipV="1">
            <a:off x="5488559" y="2917254"/>
            <a:ext cx="311101" cy="490426"/>
            <a:chOff x="2820" y="264"/>
            <a:chExt cx="420" cy="1452"/>
          </a:xfrm>
        </p:grpSpPr>
        <p:sp>
          <p:nvSpPr>
            <p:cNvPr id="288" name="Line 19">
              <a:extLst>
                <a:ext uri="{FF2B5EF4-FFF2-40B4-BE49-F238E27FC236}">
                  <a16:creationId xmlns:a16="http://schemas.microsoft.com/office/drawing/2014/main" id="{FCC28B59-D8ED-4EE1-BF41-99C431444D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89" name="Group 20">
              <a:extLst>
                <a:ext uri="{FF2B5EF4-FFF2-40B4-BE49-F238E27FC236}">
                  <a16:creationId xmlns:a16="http://schemas.microsoft.com/office/drawing/2014/main" id="{EEE191F1-696A-47B6-B7FF-70AB50A33A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90" name="Group 21">
                <a:extLst>
                  <a:ext uri="{FF2B5EF4-FFF2-40B4-BE49-F238E27FC236}">
                    <a16:creationId xmlns:a16="http://schemas.microsoft.com/office/drawing/2014/main" id="{C249F538-65B0-497B-A766-007C589B26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93" name="Group 22">
                  <a:extLst>
                    <a:ext uri="{FF2B5EF4-FFF2-40B4-BE49-F238E27FC236}">
                      <a16:creationId xmlns:a16="http://schemas.microsoft.com/office/drawing/2014/main" id="{2A0CD98D-E4E7-41B8-B7DC-0050D86B0B2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95" name="Group 23">
                    <a:extLst>
                      <a:ext uri="{FF2B5EF4-FFF2-40B4-BE49-F238E27FC236}">
                        <a16:creationId xmlns:a16="http://schemas.microsoft.com/office/drawing/2014/main" id="{F334DCAE-EE58-4A30-A305-60F7ED43938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98" name="Freeform 24">
                      <a:extLst>
                        <a:ext uri="{FF2B5EF4-FFF2-40B4-BE49-F238E27FC236}">
                          <a16:creationId xmlns:a16="http://schemas.microsoft.com/office/drawing/2014/main" id="{398510ED-80AD-4939-A4CB-2A6E221276C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1184487864 w 1153"/>
                        <a:gd name="T43" fmla="*/ 2147483646 h 204"/>
                        <a:gd name="T44" fmla="*/ 557889913 w 1153"/>
                        <a:gd name="T45" fmla="*/ 2147483646 h 204"/>
                        <a:gd name="T46" fmla="*/ 0 w 1153"/>
                        <a:gd name="T47" fmla="*/ 2147483646 h 204"/>
                        <a:gd name="T48" fmla="*/ 2128127511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99" name="Freeform 25">
                      <a:extLst>
                        <a:ext uri="{FF2B5EF4-FFF2-40B4-BE49-F238E27FC236}">
                          <a16:creationId xmlns:a16="http://schemas.microsoft.com/office/drawing/2014/main" id="{FC4835C2-4536-422C-99F8-F162E95C3BF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96" name="Freeform 26">
                    <a:extLst>
                      <a:ext uri="{FF2B5EF4-FFF2-40B4-BE49-F238E27FC236}">
                        <a16:creationId xmlns:a16="http://schemas.microsoft.com/office/drawing/2014/main" id="{9E5FF0C1-733D-4E87-8650-568787373A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97" name="Freeform 27">
                    <a:extLst>
                      <a:ext uri="{FF2B5EF4-FFF2-40B4-BE49-F238E27FC236}">
                        <a16:creationId xmlns:a16="http://schemas.microsoft.com/office/drawing/2014/main" id="{888C4CF5-947B-4750-8B68-FFD2B435C06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14639 h 33"/>
                      <a:gd name="T2" fmla="*/ 0 w 293"/>
                      <a:gd name="T3" fmla="*/ 111517 h 33"/>
                      <a:gd name="T4" fmla="*/ 80 w 293"/>
                      <a:gd name="T5" fmla="*/ 31638 h 33"/>
                      <a:gd name="T6" fmla="*/ 97 w 293"/>
                      <a:gd name="T7" fmla="*/ 15597 h 33"/>
                      <a:gd name="T8" fmla="*/ 109 w 293"/>
                      <a:gd name="T9" fmla="*/ 15597 h 33"/>
                      <a:gd name="T10" fmla="*/ 129 w 293"/>
                      <a:gd name="T11" fmla="*/ 0 h 33"/>
                      <a:gd name="T12" fmla="*/ 141 w 293"/>
                      <a:gd name="T13" fmla="*/ 0 h 33"/>
                      <a:gd name="T14" fmla="*/ 157 w 293"/>
                      <a:gd name="T15" fmla="*/ 15597 h 33"/>
                      <a:gd name="T16" fmla="*/ 170 w 293"/>
                      <a:gd name="T17" fmla="*/ 22214 h 33"/>
                      <a:gd name="T18" fmla="*/ 181 w 293"/>
                      <a:gd name="T19" fmla="*/ 31638 h 33"/>
                      <a:gd name="T20" fmla="*/ 190 w 293"/>
                      <a:gd name="T21" fmla="*/ 47020 h 33"/>
                      <a:gd name="T22" fmla="*/ 198 w 293"/>
                      <a:gd name="T23" fmla="*/ 64176 h 33"/>
                      <a:gd name="T24" fmla="*/ 204 w 293"/>
                      <a:gd name="T25" fmla="*/ 80491 h 33"/>
                      <a:gd name="T26" fmla="*/ 207 w 293"/>
                      <a:gd name="T27" fmla="*/ 95379 h 33"/>
                      <a:gd name="T28" fmla="*/ 208 w 293"/>
                      <a:gd name="T29" fmla="*/ 114639 h 33"/>
                      <a:gd name="T30" fmla="*/ 207 w 293"/>
                      <a:gd name="T31" fmla="*/ 130179 h 33"/>
                      <a:gd name="T32" fmla="*/ 204 w 293"/>
                      <a:gd name="T33" fmla="*/ 150802 h 33"/>
                      <a:gd name="T34" fmla="*/ 198 w 293"/>
                      <a:gd name="T35" fmla="*/ 163274 h 33"/>
                      <a:gd name="T36" fmla="*/ 190 w 293"/>
                      <a:gd name="T37" fmla="*/ 185406 h 33"/>
                      <a:gd name="T38" fmla="*/ 181 w 293"/>
                      <a:gd name="T39" fmla="*/ 197410 h 33"/>
                      <a:gd name="T40" fmla="*/ 170 w 293"/>
                      <a:gd name="T41" fmla="*/ 208775 h 33"/>
                      <a:gd name="T42" fmla="*/ 157 w 293"/>
                      <a:gd name="T43" fmla="*/ 224955 h 33"/>
                      <a:gd name="T44" fmla="*/ 141 w 293"/>
                      <a:gd name="T45" fmla="*/ 226208 h 33"/>
                      <a:gd name="T46" fmla="*/ 130 w 293"/>
                      <a:gd name="T47" fmla="*/ 226208 h 33"/>
                      <a:gd name="T48" fmla="*/ 109 w 293"/>
                      <a:gd name="T49" fmla="*/ 226208 h 33"/>
                      <a:gd name="T50" fmla="*/ 97 w 293"/>
                      <a:gd name="T51" fmla="*/ 224955 h 33"/>
                      <a:gd name="T52" fmla="*/ 80 w 293"/>
                      <a:gd name="T53" fmla="*/ 197410 h 33"/>
                      <a:gd name="T54" fmla="*/ 0 w 293"/>
                      <a:gd name="T55" fmla="*/ 114639 h 33"/>
                      <a:gd name="T56" fmla="*/ 0 w 293"/>
                      <a:gd name="T57" fmla="*/ 11463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94" name="Line 28">
                  <a:extLst>
                    <a:ext uri="{FF2B5EF4-FFF2-40B4-BE49-F238E27FC236}">
                      <a16:creationId xmlns:a16="http://schemas.microsoft.com/office/drawing/2014/main" id="{5EC511D6-CC42-4FD2-91C5-174F880593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91" name="AutoShape 29">
                <a:extLst>
                  <a:ext uri="{FF2B5EF4-FFF2-40B4-BE49-F238E27FC236}">
                    <a16:creationId xmlns:a16="http://schemas.microsoft.com/office/drawing/2014/main" id="{208513CD-5163-4788-A134-9E571381A2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92" name="Line 30">
                <a:extLst>
                  <a:ext uri="{FF2B5EF4-FFF2-40B4-BE49-F238E27FC236}">
                    <a16:creationId xmlns:a16="http://schemas.microsoft.com/office/drawing/2014/main" id="{AF5C5CBF-3714-43B0-9A18-FD90287757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81" name="Group 31">
            <a:extLst>
              <a:ext uri="{FF2B5EF4-FFF2-40B4-BE49-F238E27FC236}">
                <a16:creationId xmlns:a16="http://schemas.microsoft.com/office/drawing/2014/main" id="{F79065FA-F1C1-47F8-AF5F-B153DCBA132D}"/>
              </a:ext>
            </a:extLst>
          </p:cNvPr>
          <p:cNvGrpSpPr>
            <a:grpSpLocks/>
          </p:cNvGrpSpPr>
          <p:nvPr/>
        </p:nvGrpSpPr>
        <p:grpSpPr bwMode="auto">
          <a:xfrm rot="13512473" flipH="1">
            <a:off x="4779544" y="3567199"/>
            <a:ext cx="311079" cy="490461"/>
            <a:chOff x="2820" y="264"/>
            <a:chExt cx="420" cy="1452"/>
          </a:xfrm>
        </p:grpSpPr>
        <p:sp>
          <p:nvSpPr>
            <p:cNvPr id="276" name="Line 32">
              <a:extLst>
                <a:ext uri="{FF2B5EF4-FFF2-40B4-BE49-F238E27FC236}">
                  <a16:creationId xmlns:a16="http://schemas.microsoft.com/office/drawing/2014/main" id="{5BEFD7CD-AC8E-4D1A-BA6D-75CC3697F3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77" name="Group 33">
              <a:extLst>
                <a:ext uri="{FF2B5EF4-FFF2-40B4-BE49-F238E27FC236}">
                  <a16:creationId xmlns:a16="http://schemas.microsoft.com/office/drawing/2014/main" id="{4BE65665-D3A0-424B-BC1B-F6BC644125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78" name="Group 34">
                <a:extLst>
                  <a:ext uri="{FF2B5EF4-FFF2-40B4-BE49-F238E27FC236}">
                    <a16:creationId xmlns:a16="http://schemas.microsoft.com/office/drawing/2014/main" id="{F83F57BD-30A6-49C3-BD36-A63E5166BF6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81" name="Group 35">
                  <a:extLst>
                    <a:ext uri="{FF2B5EF4-FFF2-40B4-BE49-F238E27FC236}">
                      <a16:creationId xmlns:a16="http://schemas.microsoft.com/office/drawing/2014/main" id="{21C4A008-EA7E-4EA5-A775-D4B2FA84E7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83" name="Group 36">
                    <a:extLst>
                      <a:ext uri="{FF2B5EF4-FFF2-40B4-BE49-F238E27FC236}">
                        <a16:creationId xmlns:a16="http://schemas.microsoft.com/office/drawing/2014/main" id="{E6479186-1D17-4D5F-9A04-7CDA7139DC4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86" name="Freeform 37">
                      <a:extLst>
                        <a:ext uri="{FF2B5EF4-FFF2-40B4-BE49-F238E27FC236}">
                          <a16:creationId xmlns:a16="http://schemas.microsoft.com/office/drawing/2014/main" id="{3C22585F-D30F-4E4D-A1E6-CA0DE8680EB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1184487864 w 1153"/>
                        <a:gd name="T43" fmla="*/ 2147483646 h 204"/>
                        <a:gd name="T44" fmla="*/ 557889913 w 1153"/>
                        <a:gd name="T45" fmla="*/ 2147483646 h 204"/>
                        <a:gd name="T46" fmla="*/ 0 w 1153"/>
                        <a:gd name="T47" fmla="*/ 2147483646 h 204"/>
                        <a:gd name="T48" fmla="*/ 2128127511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87" name="Freeform 38">
                      <a:extLst>
                        <a:ext uri="{FF2B5EF4-FFF2-40B4-BE49-F238E27FC236}">
                          <a16:creationId xmlns:a16="http://schemas.microsoft.com/office/drawing/2014/main" id="{CD8D0957-1105-499C-A0E8-11A25F5F49E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84" name="Freeform 39">
                    <a:extLst>
                      <a:ext uri="{FF2B5EF4-FFF2-40B4-BE49-F238E27FC236}">
                        <a16:creationId xmlns:a16="http://schemas.microsoft.com/office/drawing/2014/main" id="{66A9A20D-EAB2-4F5B-AE24-2D4B97BB2B5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85" name="Freeform 40">
                    <a:extLst>
                      <a:ext uri="{FF2B5EF4-FFF2-40B4-BE49-F238E27FC236}">
                        <a16:creationId xmlns:a16="http://schemas.microsoft.com/office/drawing/2014/main" id="{2BD5892C-5850-4F96-9C70-FB1417D028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14639 h 33"/>
                      <a:gd name="T2" fmla="*/ 0 w 293"/>
                      <a:gd name="T3" fmla="*/ 111517 h 33"/>
                      <a:gd name="T4" fmla="*/ 80 w 293"/>
                      <a:gd name="T5" fmla="*/ 31638 h 33"/>
                      <a:gd name="T6" fmla="*/ 97 w 293"/>
                      <a:gd name="T7" fmla="*/ 15597 h 33"/>
                      <a:gd name="T8" fmla="*/ 109 w 293"/>
                      <a:gd name="T9" fmla="*/ 15597 h 33"/>
                      <a:gd name="T10" fmla="*/ 129 w 293"/>
                      <a:gd name="T11" fmla="*/ 0 h 33"/>
                      <a:gd name="T12" fmla="*/ 141 w 293"/>
                      <a:gd name="T13" fmla="*/ 0 h 33"/>
                      <a:gd name="T14" fmla="*/ 157 w 293"/>
                      <a:gd name="T15" fmla="*/ 15597 h 33"/>
                      <a:gd name="T16" fmla="*/ 170 w 293"/>
                      <a:gd name="T17" fmla="*/ 22214 h 33"/>
                      <a:gd name="T18" fmla="*/ 181 w 293"/>
                      <a:gd name="T19" fmla="*/ 31638 h 33"/>
                      <a:gd name="T20" fmla="*/ 190 w 293"/>
                      <a:gd name="T21" fmla="*/ 47020 h 33"/>
                      <a:gd name="T22" fmla="*/ 198 w 293"/>
                      <a:gd name="T23" fmla="*/ 64176 h 33"/>
                      <a:gd name="T24" fmla="*/ 204 w 293"/>
                      <a:gd name="T25" fmla="*/ 80491 h 33"/>
                      <a:gd name="T26" fmla="*/ 207 w 293"/>
                      <a:gd name="T27" fmla="*/ 95379 h 33"/>
                      <a:gd name="T28" fmla="*/ 208 w 293"/>
                      <a:gd name="T29" fmla="*/ 114639 h 33"/>
                      <a:gd name="T30" fmla="*/ 207 w 293"/>
                      <a:gd name="T31" fmla="*/ 130179 h 33"/>
                      <a:gd name="T32" fmla="*/ 204 w 293"/>
                      <a:gd name="T33" fmla="*/ 150802 h 33"/>
                      <a:gd name="T34" fmla="*/ 198 w 293"/>
                      <a:gd name="T35" fmla="*/ 163274 h 33"/>
                      <a:gd name="T36" fmla="*/ 190 w 293"/>
                      <a:gd name="T37" fmla="*/ 185406 h 33"/>
                      <a:gd name="T38" fmla="*/ 181 w 293"/>
                      <a:gd name="T39" fmla="*/ 197410 h 33"/>
                      <a:gd name="T40" fmla="*/ 170 w 293"/>
                      <a:gd name="T41" fmla="*/ 208775 h 33"/>
                      <a:gd name="T42" fmla="*/ 157 w 293"/>
                      <a:gd name="T43" fmla="*/ 224955 h 33"/>
                      <a:gd name="T44" fmla="*/ 141 w 293"/>
                      <a:gd name="T45" fmla="*/ 226208 h 33"/>
                      <a:gd name="T46" fmla="*/ 130 w 293"/>
                      <a:gd name="T47" fmla="*/ 226208 h 33"/>
                      <a:gd name="T48" fmla="*/ 109 w 293"/>
                      <a:gd name="T49" fmla="*/ 226208 h 33"/>
                      <a:gd name="T50" fmla="*/ 97 w 293"/>
                      <a:gd name="T51" fmla="*/ 224955 h 33"/>
                      <a:gd name="T52" fmla="*/ 80 w 293"/>
                      <a:gd name="T53" fmla="*/ 197410 h 33"/>
                      <a:gd name="T54" fmla="*/ 0 w 293"/>
                      <a:gd name="T55" fmla="*/ 114639 h 33"/>
                      <a:gd name="T56" fmla="*/ 0 w 293"/>
                      <a:gd name="T57" fmla="*/ 11463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82" name="Line 41">
                  <a:extLst>
                    <a:ext uri="{FF2B5EF4-FFF2-40B4-BE49-F238E27FC236}">
                      <a16:creationId xmlns:a16="http://schemas.microsoft.com/office/drawing/2014/main" id="{C3EF7A77-FF2C-47AA-867C-1A819D50DD2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79" name="AutoShape 42">
                <a:extLst>
                  <a:ext uri="{FF2B5EF4-FFF2-40B4-BE49-F238E27FC236}">
                    <a16:creationId xmlns:a16="http://schemas.microsoft.com/office/drawing/2014/main" id="{7DA40A08-A161-459C-82E0-7831FC8A0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80" name="Line 43">
                <a:extLst>
                  <a:ext uri="{FF2B5EF4-FFF2-40B4-BE49-F238E27FC236}">
                    <a16:creationId xmlns:a16="http://schemas.microsoft.com/office/drawing/2014/main" id="{03D1690C-3B78-4DD4-85B1-DDC300C8F4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83" name="Group 18">
            <a:extLst>
              <a:ext uri="{FF2B5EF4-FFF2-40B4-BE49-F238E27FC236}">
                <a16:creationId xmlns:a16="http://schemas.microsoft.com/office/drawing/2014/main" id="{232A5628-EF38-4055-9CD9-714692AC9F49}"/>
              </a:ext>
            </a:extLst>
          </p:cNvPr>
          <p:cNvGrpSpPr>
            <a:grpSpLocks/>
          </p:cNvGrpSpPr>
          <p:nvPr/>
        </p:nvGrpSpPr>
        <p:grpSpPr bwMode="auto">
          <a:xfrm rot="18941545" flipH="1" flipV="1">
            <a:off x="5218560" y="1698153"/>
            <a:ext cx="311079" cy="490461"/>
            <a:chOff x="2820" y="264"/>
            <a:chExt cx="420" cy="1452"/>
          </a:xfrm>
        </p:grpSpPr>
        <p:sp>
          <p:nvSpPr>
            <p:cNvPr id="188" name="Line 19">
              <a:extLst>
                <a:ext uri="{FF2B5EF4-FFF2-40B4-BE49-F238E27FC236}">
                  <a16:creationId xmlns:a16="http://schemas.microsoft.com/office/drawing/2014/main" id="{DE02AF66-0EBE-42CE-8CEC-65CDF4E0BB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28" name="Group 20">
              <a:extLst>
                <a:ext uri="{FF2B5EF4-FFF2-40B4-BE49-F238E27FC236}">
                  <a16:creationId xmlns:a16="http://schemas.microsoft.com/office/drawing/2014/main" id="{CABC9F0D-D264-4149-BEE5-2865690C11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29" name="Group 21">
                <a:extLst>
                  <a:ext uri="{FF2B5EF4-FFF2-40B4-BE49-F238E27FC236}">
                    <a16:creationId xmlns:a16="http://schemas.microsoft.com/office/drawing/2014/main" id="{14E520D7-777F-46B2-8C2B-350579E64E7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32" name="Group 22">
                  <a:extLst>
                    <a:ext uri="{FF2B5EF4-FFF2-40B4-BE49-F238E27FC236}">
                      <a16:creationId xmlns:a16="http://schemas.microsoft.com/office/drawing/2014/main" id="{C87F3FEA-DAED-4A09-BB53-C206A2092CC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34" name="Group 23">
                    <a:extLst>
                      <a:ext uri="{FF2B5EF4-FFF2-40B4-BE49-F238E27FC236}">
                        <a16:creationId xmlns:a16="http://schemas.microsoft.com/office/drawing/2014/main" id="{AF9FB1A9-D099-401B-AA8F-92FA23E0422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37" name="Freeform 24">
                      <a:extLst>
                        <a:ext uri="{FF2B5EF4-FFF2-40B4-BE49-F238E27FC236}">
                          <a16:creationId xmlns:a16="http://schemas.microsoft.com/office/drawing/2014/main" id="{C6F3C05C-602C-4201-870F-5B8A309C544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1184487864 w 1153"/>
                        <a:gd name="T43" fmla="*/ 2147483646 h 204"/>
                        <a:gd name="T44" fmla="*/ 557889913 w 1153"/>
                        <a:gd name="T45" fmla="*/ 2147483646 h 204"/>
                        <a:gd name="T46" fmla="*/ 0 w 1153"/>
                        <a:gd name="T47" fmla="*/ 2147483646 h 204"/>
                        <a:gd name="T48" fmla="*/ 2128127511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38" name="Freeform 25">
                      <a:extLst>
                        <a:ext uri="{FF2B5EF4-FFF2-40B4-BE49-F238E27FC236}">
                          <a16:creationId xmlns:a16="http://schemas.microsoft.com/office/drawing/2014/main" id="{E85EB3F8-364A-4297-B81E-BA416262C23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35" name="Freeform 26">
                    <a:extLst>
                      <a:ext uri="{FF2B5EF4-FFF2-40B4-BE49-F238E27FC236}">
                        <a16:creationId xmlns:a16="http://schemas.microsoft.com/office/drawing/2014/main" id="{E2E06411-FC42-41C6-996C-1D13C77933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36" name="Freeform 27">
                    <a:extLst>
                      <a:ext uri="{FF2B5EF4-FFF2-40B4-BE49-F238E27FC236}">
                        <a16:creationId xmlns:a16="http://schemas.microsoft.com/office/drawing/2014/main" id="{FC19191E-B47F-439A-BBFE-2AB5E5449B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14639 h 33"/>
                      <a:gd name="T2" fmla="*/ 0 w 293"/>
                      <a:gd name="T3" fmla="*/ 111517 h 33"/>
                      <a:gd name="T4" fmla="*/ 80 w 293"/>
                      <a:gd name="T5" fmla="*/ 31638 h 33"/>
                      <a:gd name="T6" fmla="*/ 97 w 293"/>
                      <a:gd name="T7" fmla="*/ 15597 h 33"/>
                      <a:gd name="T8" fmla="*/ 109 w 293"/>
                      <a:gd name="T9" fmla="*/ 15597 h 33"/>
                      <a:gd name="T10" fmla="*/ 129 w 293"/>
                      <a:gd name="T11" fmla="*/ 0 h 33"/>
                      <a:gd name="T12" fmla="*/ 141 w 293"/>
                      <a:gd name="T13" fmla="*/ 0 h 33"/>
                      <a:gd name="T14" fmla="*/ 157 w 293"/>
                      <a:gd name="T15" fmla="*/ 15597 h 33"/>
                      <a:gd name="T16" fmla="*/ 170 w 293"/>
                      <a:gd name="T17" fmla="*/ 22214 h 33"/>
                      <a:gd name="T18" fmla="*/ 181 w 293"/>
                      <a:gd name="T19" fmla="*/ 31638 h 33"/>
                      <a:gd name="T20" fmla="*/ 190 w 293"/>
                      <a:gd name="T21" fmla="*/ 47020 h 33"/>
                      <a:gd name="T22" fmla="*/ 198 w 293"/>
                      <a:gd name="T23" fmla="*/ 64176 h 33"/>
                      <a:gd name="T24" fmla="*/ 204 w 293"/>
                      <a:gd name="T25" fmla="*/ 80491 h 33"/>
                      <a:gd name="T26" fmla="*/ 207 w 293"/>
                      <a:gd name="T27" fmla="*/ 95379 h 33"/>
                      <a:gd name="T28" fmla="*/ 208 w 293"/>
                      <a:gd name="T29" fmla="*/ 114639 h 33"/>
                      <a:gd name="T30" fmla="*/ 207 w 293"/>
                      <a:gd name="T31" fmla="*/ 130179 h 33"/>
                      <a:gd name="T32" fmla="*/ 204 w 293"/>
                      <a:gd name="T33" fmla="*/ 150802 h 33"/>
                      <a:gd name="T34" fmla="*/ 198 w 293"/>
                      <a:gd name="T35" fmla="*/ 163274 h 33"/>
                      <a:gd name="T36" fmla="*/ 190 w 293"/>
                      <a:gd name="T37" fmla="*/ 185406 h 33"/>
                      <a:gd name="T38" fmla="*/ 181 w 293"/>
                      <a:gd name="T39" fmla="*/ 197410 h 33"/>
                      <a:gd name="T40" fmla="*/ 170 w 293"/>
                      <a:gd name="T41" fmla="*/ 208775 h 33"/>
                      <a:gd name="T42" fmla="*/ 157 w 293"/>
                      <a:gd name="T43" fmla="*/ 224955 h 33"/>
                      <a:gd name="T44" fmla="*/ 141 w 293"/>
                      <a:gd name="T45" fmla="*/ 226208 h 33"/>
                      <a:gd name="T46" fmla="*/ 130 w 293"/>
                      <a:gd name="T47" fmla="*/ 226208 h 33"/>
                      <a:gd name="T48" fmla="*/ 109 w 293"/>
                      <a:gd name="T49" fmla="*/ 226208 h 33"/>
                      <a:gd name="T50" fmla="*/ 97 w 293"/>
                      <a:gd name="T51" fmla="*/ 224955 h 33"/>
                      <a:gd name="T52" fmla="*/ 80 w 293"/>
                      <a:gd name="T53" fmla="*/ 197410 h 33"/>
                      <a:gd name="T54" fmla="*/ 0 w 293"/>
                      <a:gd name="T55" fmla="*/ 114639 h 33"/>
                      <a:gd name="T56" fmla="*/ 0 w 293"/>
                      <a:gd name="T57" fmla="*/ 11463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33" name="Line 28">
                  <a:extLst>
                    <a:ext uri="{FF2B5EF4-FFF2-40B4-BE49-F238E27FC236}">
                      <a16:creationId xmlns:a16="http://schemas.microsoft.com/office/drawing/2014/main" id="{D5E8E09E-634D-480C-A299-89EF5BAB52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30" name="AutoShape 29">
                <a:extLst>
                  <a:ext uri="{FF2B5EF4-FFF2-40B4-BE49-F238E27FC236}">
                    <a16:creationId xmlns:a16="http://schemas.microsoft.com/office/drawing/2014/main" id="{1FA8FD04-3B08-4241-9E18-18AD06BEF0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31" name="Line 30">
                <a:extLst>
                  <a:ext uri="{FF2B5EF4-FFF2-40B4-BE49-F238E27FC236}">
                    <a16:creationId xmlns:a16="http://schemas.microsoft.com/office/drawing/2014/main" id="{E88D0F27-3DE7-4840-8A9E-DE37304C4D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84" name="Text Box 540">
            <a:extLst>
              <a:ext uri="{FF2B5EF4-FFF2-40B4-BE49-F238E27FC236}">
                <a16:creationId xmlns:a16="http://schemas.microsoft.com/office/drawing/2014/main" id="{50222305-3D3A-4BA9-B065-60C5CA8260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19709" y="1489651"/>
            <a:ext cx="9032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½ roll</a:t>
            </a:r>
          </a:p>
        </p:txBody>
      </p:sp>
      <p:sp>
        <p:nvSpPr>
          <p:cNvPr id="388" name="Text Box 540">
            <a:extLst>
              <a:ext uri="{FF2B5EF4-FFF2-40B4-BE49-F238E27FC236}">
                <a16:creationId xmlns:a16="http://schemas.microsoft.com/office/drawing/2014/main" id="{103B8DBD-A1FF-4EE8-9143-CB88D4EBBD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76550" y="3755847"/>
            <a:ext cx="9032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½ roll</a:t>
            </a:r>
          </a:p>
        </p:txBody>
      </p:sp>
    </p:spTree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4" grpId="0"/>
      <p:bldP spid="388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Text Box 229">
            <a:extLst>
              <a:ext uri="{FF2B5EF4-FFF2-40B4-BE49-F238E27FC236}">
                <a16:creationId xmlns:a16="http://schemas.microsoft.com/office/drawing/2014/main" id="{4AF94B9E-92DE-434D-9756-C687537B1E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43675"/>
            <a:ext cx="939800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P-27.07.02</a:t>
            </a:r>
          </a:p>
        </p:txBody>
      </p:sp>
      <p:sp>
        <p:nvSpPr>
          <p:cNvPr id="22548" name="Text Box 105">
            <a:extLst>
              <a:ext uri="{FF2B5EF4-FFF2-40B4-BE49-F238E27FC236}">
                <a16:creationId xmlns:a16="http://schemas.microsoft.com/office/drawing/2014/main" id="{846EA2EE-D9DA-42CC-B1EC-E24CC3F972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46250" y="158750"/>
            <a:ext cx="7245350" cy="6956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P-27.07 Square Loop on corner from Top with half roll, </a:t>
            </a:r>
            <a:br>
              <a:rPr lang="en-US" sz="2000" b="1" dirty="0"/>
            </a:br>
            <a:r>
              <a:rPr lang="en-US" sz="2000" b="1" dirty="0"/>
              <a:t>	   half roll</a:t>
            </a:r>
            <a:endParaRPr lang="de-DE" sz="2000" dirty="0"/>
          </a:p>
        </p:txBody>
      </p:sp>
      <p:grpSp>
        <p:nvGrpSpPr>
          <p:cNvPr id="141" name="Gruppieren 140">
            <a:extLst>
              <a:ext uri="{FF2B5EF4-FFF2-40B4-BE49-F238E27FC236}">
                <a16:creationId xmlns:a16="http://schemas.microsoft.com/office/drawing/2014/main" id="{3D8FD98E-B10C-42F1-B0F5-A420C2091064}"/>
              </a:ext>
            </a:extLst>
          </p:cNvPr>
          <p:cNvGrpSpPr/>
          <p:nvPr/>
        </p:nvGrpSpPr>
        <p:grpSpPr>
          <a:xfrm flipV="1">
            <a:off x="2381731" y="952527"/>
            <a:ext cx="4378312" cy="3363826"/>
            <a:chOff x="2496351" y="1033403"/>
            <a:chExt cx="3916678" cy="3011998"/>
          </a:xfrm>
        </p:grpSpPr>
        <p:sp>
          <p:nvSpPr>
            <p:cNvPr id="376" name="Line 53">
              <a:extLst>
                <a:ext uri="{FF2B5EF4-FFF2-40B4-BE49-F238E27FC236}">
                  <a16:creationId xmlns:a16="http://schemas.microsoft.com/office/drawing/2014/main" id="{74DFDC05-CD13-4512-80A8-72277A88EC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342" y="3924016"/>
              <a:ext cx="1934687" cy="2769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77" name="Line 46">
              <a:extLst>
                <a:ext uri="{FF2B5EF4-FFF2-40B4-BE49-F238E27FC236}">
                  <a16:creationId xmlns:a16="http://schemas.microsoft.com/office/drawing/2014/main" id="{95B17C26-8D37-471B-9AA7-D15A2E8FB5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3093" y="1151353"/>
              <a:ext cx="994276" cy="101785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78" name="Line 47">
              <a:extLst>
                <a:ext uri="{FF2B5EF4-FFF2-40B4-BE49-F238E27FC236}">
                  <a16:creationId xmlns:a16="http://schemas.microsoft.com/office/drawing/2014/main" id="{43A0013C-4C67-44CF-89F1-1652EA93194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138885" y="2765461"/>
              <a:ext cx="1039087" cy="105424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79" name="Arc 54">
              <a:extLst>
                <a:ext uri="{FF2B5EF4-FFF2-40B4-BE49-F238E27FC236}">
                  <a16:creationId xmlns:a16="http://schemas.microsoft.com/office/drawing/2014/main" id="{26ED6708-C6C4-4D95-AE69-262522158916}"/>
                </a:ext>
              </a:extLst>
            </p:cNvPr>
            <p:cNvSpPr>
              <a:spLocks/>
            </p:cNvSpPr>
            <p:nvPr/>
          </p:nvSpPr>
          <p:spPr bwMode="auto">
            <a:xfrm rot="15867698" flipH="1" flipV="1">
              <a:off x="4221547" y="3615889"/>
              <a:ext cx="278196" cy="360374"/>
            </a:xfrm>
            <a:custGeom>
              <a:avLst/>
              <a:gdLst>
                <a:gd name="T0" fmla="*/ 2147483646 w 21499"/>
                <a:gd name="T1" fmla="*/ 2147483646 h 19263"/>
                <a:gd name="T2" fmla="*/ 2147483646 w 21499"/>
                <a:gd name="T3" fmla="*/ 2147483646 h 19263"/>
                <a:gd name="T4" fmla="*/ 0 w 21499"/>
                <a:gd name="T5" fmla="*/ 0 h 192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499" h="19263" fill="none" extrusionOk="0">
                  <a:moveTo>
                    <a:pt x="21498" y="2086"/>
                  </a:moveTo>
                  <a:cubicBezTo>
                    <a:pt x="20785" y="9440"/>
                    <a:pt x="16361" y="15919"/>
                    <a:pt x="9772" y="19262"/>
                  </a:cubicBezTo>
                </a:path>
                <a:path w="21499" h="19263" stroke="0" extrusionOk="0">
                  <a:moveTo>
                    <a:pt x="21498" y="2086"/>
                  </a:moveTo>
                  <a:cubicBezTo>
                    <a:pt x="20785" y="9440"/>
                    <a:pt x="16361" y="15919"/>
                    <a:pt x="9772" y="19262"/>
                  </a:cubicBezTo>
                  <a:lnTo>
                    <a:pt x="0" y="0"/>
                  </a:lnTo>
                  <a:lnTo>
                    <a:pt x="21498" y="2086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80" name="Line 46">
              <a:extLst>
                <a:ext uri="{FF2B5EF4-FFF2-40B4-BE49-F238E27FC236}">
                  <a16:creationId xmlns:a16="http://schemas.microsoft.com/office/drawing/2014/main" id="{97321ADF-4EC5-41CC-8656-54962AE0C6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52704" y="1166592"/>
              <a:ext cx="1028685" cy="98953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81" name="Line 47">
              <a:extLst>
                <a:ext uri="{FF2B5EF4-FFF2-40B4-BE49-F238E27FC236}">
                  <a16:creationId xmlns:a16="http://schemas.microsoft.com/office/drawing/2014/main" id="{4DE86510-B6CD-44D4-B916-59701A297FF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>
              <a:off x="4642618" y="2777782"/>
              <a:ext cx="1171440" cy="110610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82" name="Arc 54">
              <a:extLst>
                <a:ext uri="{FF2B5EF4-FFF2-40B4-BE49-F238E27FC236}">
                  <a16:creationId xmlns:a16="http://schemas.microsoft.com/office/drawing/2014/main" id="{FAD955D6-7D69-40DE-9C55-E08F238FD7C2}"/>
                </a:ext>
              </a:extLst>
            </p:cNvPr>
            <p:cNvSpPr>
              <a:spLocks/>
            </p:cNvSpPr>
            <p:nvPr/>
          </p:nvSpPr>
          <p:spPr bwMode="auto">
            <a:xfrm rot="5732302" flipV="1">
              <a:off x="4367990" y="3726116"/>
              <a:ext cx="278196" cy="360374"/>
            </a:xfrm>
            <a:custGeom>
              <a:avLst/>
              <a:gdLst>
                <a:gd name="T0" fmla="*/ 2147483646 w 21499"/>
                <a:gd name="T1" fmla="*/ 2147483646 h 19263"/>
                <a:gd name="T2" fmla="*/ 2147483646 w 21499"/>
                <a:gd name="T3" fmla="*/ 2147483646 h 19263"/>
                <a:gd name="T4" fmla="*/ 0 w 21499"/>
                <a:gd name="T5" fmla="*/ 0 h 192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499" h="19263" fill="none" extrusionOk="0">
                  <a:moveTo>
                    <a:pt x="21498" y="2086"/>
                  </a:moveTo>
                  <a:cubicBezTo>
                    <a:pt x="20785" y="9440"/>
                    <a:pt x="16361" y="15919"/>
                    <a:pt x="9772" y="19262"/>
                  </a:cubicBezTo>
                </a:path>
                <a:path w="21499" h="19263" stroke="0" extrusionOk="0">
                  <a:moveTo>
                    <a:pt x="21498" y="2086"/>
                  </a:moveTo>
                  <a:cubicBezTo>
                    <a:pt x="20785" y="9440"/>
                    <a:pt x="16361" y="15919"/>
                    <a:pt x="9772" y="19262"/>
                  </a:cubicBezTo>
                  <a:lnTo>
                    <a:pt x="0" y="0"/>
                  </a:lnTo>
                  <a:lnTo>
                    <a:pt x="21498" y="2086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83" name="Bogen 382">
              <a:extLst>
                <a:ext uri="{FF2B5EF4-FFF2-40B4-BE49-F238E27FC236}">
                  <a16:creationId xmlns:a16="http://schemas.microsoft.com/office/drawing/2014/main" id="{66634AFA-F06E-422E-BF54-33A27073A692}"/>
                </a:ext>
              </a:extLst>
            </p:cNvPr>
            <p:cNvSpPr/>
            <p:nvPr/>
          </p:nvSpPr>
          <p:spPr bwMode="auto">
            <a:xfrm rot="21243566">
              <a:off x="5080375" y="2016132"/>
              <a:ext cx="809570" cy="866483"/>
            </a:xfrm>
            <a:prstGeom prst="arc">
              <a:avLst>
                <a:gd name="adj1" fmla="val 19186018"/>
                <a:gd name="adj2" fmla="val 3013548"/>
              </a:avLst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79375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4" name="Bogen 383">
              <a:extLst>
                <a:ext uri="{FF2B5EF4-FFF2-40B4-BE49-F238E27FC236}">
                  <a16:creationId xmlns:a16="http://schemas.microsoft.com/office/drawing/2014/main" id="{4815A1DE-1E6A-43AE-8D6C-5DAA304D1B8F}"/>
                </a:ext>
              </a:extLst>
            </p:cNvPr>
            <p:cNvSpPr/>
            <p:nvPr/>
          </p:nvSpPr>
          <p:spPr bwMode="auto">
            <a:xfrm rot="241084" flipH="1">
              <a:off x="3019472" y="2035789"/>
              <a:ext cx="809570" cy="866483"/>
            </a:xfrm>
            <a:prstGeom prst="arc">
              <a:avLst>
                <a:gd name="adj1" fmla="val 19108053"/>
                <a:gd name="adj2" fmla="val 3013548"/>
              </a:avLst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79375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5" name="Bogen 384">
              <a:extLst>
                <a:ext uri="{FF2B5EF4-FFF2-40B4-BE49-F238E27FC236}">
                  <a16:creationId xmlns:a16="http://schemas.microsoft.com/office/drawing/2014/main" id="{49BF4CA9-79D0-462B-912F-F8DFFF7879FB}"/>
                </a:ext>
              </a:extLst>
            </p:cNvPr>
            <p:cNvSpPr/>
            <p:nvPr/>
          </p:nvSpPr>
          <p:spPr bwMode="auto">
            <a:xfrm rot="16200000">
              <a:off x="4016672" y="1019312"/>
              <a:ext cx="840286" cy="868467"/>
            </a:xfrm>
            <a:prstGeom prst="arc">
              <a:avLst>
                <a:gd name="adj1" fmla="val 18688105"/>
                <a:gd name="adj2" fmla="val 3013548"/>
              </a:avLst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79375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6" name="Line 53">
              <a:extLst>
                <a:ext uri="{FF2B5EF4-FFF2-40B4-BE49-F238E27FC236}">
                  <a16:creationId xmlns:a16="http://schemas.microsoft.com/office/drawing/2014/main" id="{C1BC7C8A-B364-4AAD-BF7A-6810C0F8A4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6351" y="4000888"/>
              <a:ext cx="1934687" cy="2769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142" name="AutoShape 81">
            <a:extLst>
              <a:ext uri="{FF2B5EF4-FFF2-40B4-BE49-F238E27FC236}">
                <a16:creationId xmlns:a16="http://schemas.microsoft.com/office/drawing/2014/main" id="{2F3698AF-CEB9-4CDC-8BA4-3B05A1DA3C1B}"/>
              </a:ext>
            </a:extLst>
          </p:cNvPr>
          <p:cNvSpPr>
            <a:spLocks noChangeArrowheads="1"/>
          </p:cNvSpPr>
          <p:nvPr/>
        </p:nvSpPr>
        <p:spPr bwMode="auto">
          <a:xfrm rot="10800000" flipV="1">
            <a:off x="2193870" y="854430"/>
            <a:ext cx="502607" cy="196650"/>
          </a:xfrm>
          <a:prstGeom prst="rightArrow">
            <a:avLst>
              <a:gd name="adj1" fmla="val 50000"/>
              <a:gd name="adj2" fmla="val 64468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148" name="Gruppieren 147">
            <a:extLst>
              <a:ext uri="{FF2B5EF4-FFF2-40B4-BE49-F238E27FC236}">
                <a16:creationId xmlns:a16="http://schemas.microsoft.com/office/drawing/2014/main" id="{73519C69-8B36-43F3-828F-A1849BFB4F2F}"/>
              </a:ext>
            </a:extLst>
          </p:cNvPr>
          <p:cNvGrpSpPr/>
          <p:nvPr/>
        </p:nvGrpSpPr>
        <p:grpSpPr>
          <a:xfrm rot="15235034" flipV="1">
            <a:off x="3607890" y="1228974"/>
            <a:ext cx="363957" cy="701627"/>
            <a:chOff x="5307286" y="2854589"/>
            <a:chExt cx="363957" cy="701627"/>
          </a:xfrm>
        </p:grpSpPr>
        <p:sp>
          <p:nvSpPr>
            <p:cNvPr id="326" name="Arc 153">
              <a:extLst>
                <a:ext uri="{FF2B5EF4-FFF2-40B4-BE49-F238E27FC236}">
                  <a16:creationId xmlns:a16="http://schemas.microsoft.com/office/drawing/2014/main" id="{3980D89A-0E2B-4750-A3C8-1540EC585FF2}"/>
                </a:ext>
              </a:extLst>
            </p:cNvPr>
            <p:cNvSpPr>
              <a:spLocks/>
            </p:cNvSpPr>
            <p:nvPr/>
          </p:nvSpPr>
          <p:spPr bwMode="auto">
            <a:xfrm rot="15841320" flipH="1">
              <a:off x="5081951" y="3079924"/>
              <a:ext cx="673687" cy="223017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27" name="AutoShape 154">
              <a:extLst>
                <a:ext uri="{FF2B5EF4-FFF2-40B4-BE49-F238E27FC236}">
                  <a16:creationId xmlns:a16="http://schemas.microsoft.com/office/drawing/2014/main" id="{ECED7E9C-EC8F-44F9-AA30-24AC40E616E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041320">
              <a:off x="5575858" y="3460832"/>
              <a:ext cx="88643" cy="102126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49" name="Group 57">
            <a:extLst>
              <a:ext uri="{FF2B5EF4-FFF2-40B4-BE49-F238E27FC236}">
                <a16:creationId xmlns:a16="http://schemas.microsoft.com/office/drawing/2014/main" id="{D9C85FC6-2229-4301-8339-C7418FD3C8B6}"/>
              </a:ext>
            </a:extLst>
          </p:cNvPr>
          <p:cNvGrpSpPr>
            <a:grpSpLocks/>
          </p:cNvGrpSpPr>
          <p:nvPr/>
        </p:nvGrpSpPr>
        <p:grpSpPr bwMode="auto">
          <a:xfrm rot="16200000" flipH="1" flipV="1">
            <a:off x="6348008" y="844138"/>
            <a:ext cx="241500" cy="528251"/>
            <a:chOff x="2940" y="264"/>
            <a:chExt cx="300" cy="1452"/>
          </a:xfrm>
        </p:grpSpPr>
        <p:grpSp>
          <p:nvGrpSpPr>
            <p:cNvPr id="316" name="Group 58">
              <a:extLst>
                <a:ext uri="{FF2B5EF4-FFF2-40B4-BE49-F238E27FC236}">
                  <a16:creationId xmlns:a16="http://schemas.microsoft.com/office/drawing/2014/main" id="{C4732D15-B0DC-45AA-A92F-7000025D14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252" cy="1368"/>
              <a:chOff x="3024" y="732"/>
              <a:chExt cx="252" cy="1368"/>
            </a:xfrm>
          </p:grpSpPr>
          <p:grpSp>
            <p:nvGrpSpPr>
              <p:cNvPr id="319" name="Group 59">
                <a:extLst>
                  <a:ext uri="{FF2B5EF4-FFF2-40B4-BE49-F238E27FC236}">
                    <a16:creationId xmlns:a16="http://schemas.microsoft.com/office/drawing/2014/main" id="{F7AE95F1-74C1-4CC6-A22A-07ECE86A553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24" y="732"/>
                <a:ext cx="252" cy="1368"/>
                <a:chOff x="3168" y="1008"/>
                <a:chExt cx="484" cy="2448"/>
              </a:xfrm>
            </p:grpSpPr>
            <p:grpSp>
              <p:nvGrpSpPr>
                <p:cNvPr id="321" name="Group 60">
                  <a:extLst>
                    <a:ext uri="{FF2B5EF4-FFF2-40B4-BE49-F238E27FC236}">
                      <a16:creationId xmlns:a16="http://schemas.microsoft.com/office/drawing/2014/main" id="{07956C16-E252-46CE-99E6-6966E0076F8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8" y="1008"/>
                  <a:ext cx="484" cy="2448"/>
                  <a:chOff x="2256" y="864"/>
                  <a:chExt cx="532" cy="2448"/>
                </a:xfrm>
              </p:grpSpPr>
              <p:sp>
                <p:nvSpPr>
                  <p:cNvPr id="324" name="Freeform 61">
                    <a:extLst>
                      <a:ext uri="{FF2B5EF4-FFF2-40B4-BE49-F238E27FC236}">
                        <a16:creationId xmlns:a16="http://schemas.microsoft.com/office/drawing/2014/main" id="{B9C6C6C2-69E2-444B-9A3D-8AA36F226E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1298" y="1822"/>
                    <a:ext cx="2448" cy="532"/>
                  </a:xfrm>
                  <a:custGeom>
                    <a:avLst/>
                    <a:gdLst>
                      <a:gd name="T0" fmla="*/ 2147483646 w 1153"/>
                      <a:gd name="T1" fmla="*/ 2147483646 h 204"/>
                      <a:gd name="T2" fmla="*/ 2147483646 w 1153"/>
                      <a:gd name="T3" fmla="*/ 2147483646 h 204"/>
                      <a:gd name="T4" fmla="*/ 2147483646 w 1153"/>
                      <a:gd name="T5" fmla="*/ 2147483646 h 204"/>
                      <a:gd name="T6" fmla="*/ 2147483646 w 1153"/>
                      <a:gd name="T7" fmla="*/ 2147483646 h 204"/>
                      <a:gd name="T8" fmla="*/ 2147483646 w 1153"/>
                      <a:gd name="T9" fmla="*/ 2147483646 h 204"/>
                      <a:gd name="T10" fmla="*/ 2147483646 w 1153"/>
                      <a:gd name="T11" fmla="*/ 2147483646 h 204"/>
                      <a:gd name="T12" fmla="*/ 2147483646 w 1153"/>
                      <a:gd name="T13" fmla="*/ 2147483646 h 204"/>
                      <a:gd name="T14" fmla="*/ 2147483646 w 1153"/>
                      <a:gd name="T15" fmla="*/ 2147483646 h 204"/>
                      <a:gd name="T16" fmla="*/ 2147483646 w 1153"/>
                      <a:gd name="T17" fmla="*/ 2147483646 h 204"/>
                      <a:gd name="T18" fmla="*/ 2147483646 w 1153"/>
                      <a:gd name="T19" fmla="*/ 2147483646 h 204"/>
                      <a:gd name="T20" fmla="*/ 2147483646 w 1153"/>
                      <a:gd name="T21" fmla="*/ 2147483646 h 204"/>
                      <a:gd name="T22" fmla="*/ 2147483646 w 1153"/>
                      <a:gd name="T23" fmla="*/ 2147483646 h 204"/>
                      <a:gd name="T24" fmla="*/ 2147483646 w 1153"/>
                      <a:gd name="T25" fmla="*/ 2147483646 h 204"/>
                      <a:gd name="T26" fmla="*/ 2147483646 w 1153"/>
                      <a:gd name="T27" fmla="*/ 2147483646 h 204"/>
                      <a:gd name="T28" fmla="*/ 2147483646 w 1153"/>
                      <a:gd name="T29" fmla="*/ 2147483646 h 204"/>
                      <a:gd name="T30" fmla="*/ 2147483646 w 1153"/>
                      <a:gd name="T31" fmla="*/ 2147483646 h 204"/>
                      <a:gd name="T32" fmla="*/ 2147483646 w 1153"/>
                      <a:gd name="T33" fmla="*/ 2147483646 h 204"/>
                      <a:gd name="T34" fmla="*/ 2147483646 w 1153"/>
                      <a:gd name="T35" fmla="*/ 2147483646 h 204"/>
                      <a:gd name="T36" fmla="*/ 2147483646 w 1153"/>
                      <a:gd name="T37" fmla="*/ 2147483646 h 204"/>
                      <a:gd name="T38" fmla="*/ 2147483646 w 1153"/>
                      <a:gd name="T39" fmla="*/ 2147483646 h 204"/>
                      <a:gd name="T40" fmla="*/ 2147483646 w 1153"/>
                      <a:gd name="T41" fmla="*/ 2147483646 h 204"/>
                      <a:gd name="T42" fmla="*/ 1184487864 w 1153"/>
                      <a:gd name="T43" fmla="*/ 2147483646 h 204"/>
                      <a:gd name="T44" fmla="*/ 557889913 w 1153"/>
                      <a:gd name="T45" fmla="*/ 2147483646 h 204"/>
                      <a:gd name="T46" fmla="*/ 0 w 1153"/>
                      <a:gd name="T47" fmla="*/ 2147483646 h 204"/>
                      <a:gd name="T48" fmla="*/ 2128127511 w 1153"/>
                      <a:gd name="T49" fmla="*/ 2147483646 h 204"/>
                      <a:gd name="T50" fmla="*/ 2147483646 w 1153"/>
                      <a:gd name="T51" fmla="*/ 2147483646 h 204"/>
                      <a:gd name="T52" fmla="*/ 2147483646 w 1153"/>
                      <a:gd name="T53" fmla="*/ 2147483646 h 204"/>
                      <a:gd name="T54" fmla="*/ 2147483646 w 1153"/>
                      <a:gd name="T55" fmla="*/ 2147483646 h 204"/>
                      <a:gd name="T56" fmla="*/ 2147483646 w 1153"/>
                      <a:gd name="T57" fmla="*/ 2147483646 h 204"/>
                      <a:gd name="T58" fmla="*/ 2147483646 w 1153"/>
                      <a:gd name="T59" fmla="*/ 2147483646 h 204"/>
                      <a:gd name="T60" fmla="*/ 2147483646 w 1153"/>
                      <a:gd name="T61" fmla="*/ 2147483646 h 204"/>
                      <a:gd name="T62" fmla="*/ 2147483646 w 1153"/>
                      <a:gd name="T63" fmla="*/ 2147483646 h 204"/>
                      <a:gd name="T64" fmla="*/ 2147483646 w 1153"/>
                      <a:gd name="T65" fmla="*/ 2147483646 h 204"/>
                      <a:gd name="T66" fmla="*/ 2147483646 w 1153"/>
                      <a:gd name="T67" fmla="*/ 2147483646 h 204"/>
                      <a:gd name="T68" fmla="*/ 2147483646 w 1153"/>
                      <a:gd name="T69" fmla="*/ 2147483646 h 204"/>
                      <a:gd name="T70" fmla="*/ 2147483646 w 1153"/>
                      <a:gd name="T71" fmla="*/ 2147483646 h 204"/>
                      <a:gd name="T72" fmla="*/ 2147483646 w 1153"/>
                      <a:gd name="T73" fmla="*/ 2147483646 h 204"/>
                      <a:gd name="T74" fmla="*/ 2147483646 w 1153"/>
                      <a:gd name="T75" fmla="*/ 2147483646 h 204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0" t="0" r="r" b="b"/>
                    <a:pathLst>
                      <a:path w="1153" h="204">
                        <a:moveTo>
                          <a:pt x="904" y="69"/>
                        </a:moveTo>
                        <a:lnTo>
                          <a:pt x="944" y="72"/>
                        </a:lnTo>
                        <a:lnTo>
                          <a:pt x="985" y="74"/>
                        </a:lnTo>
                        <a:lnTo>
                          <a:pt x="1025" y="79"/>
                        </a:lnTo>
                        <a:lnTo>
                          <a:pt x="1061" y="83"/>
                        </a:lnTo>
                        <a:lnTo>
                          <a:pt x="1093" y="86"/>
                        </a:lnTo>
                        <a:lnTo>
                          <a:pt x="1122" y="90"/>
                        </a:lnTo>
                        <a:lnTo>
                          <a:pt x="1140" y="94"/>
                        </a:lnTo>
                        <a:lnTo>
                          <a:pt x="1152" y="97"/>
                        </a:lnTo>
                        <a:lnTo>
                          <a:pt x="1153" y="97"/>
                        </a:lnTo>
                        <a:lnTo>
                          <a:pt x="1153" y="99"/>
                        </a:lnTo>
                        <a:lnTo>
                          <a:pt x="1153" y="100"/>
                        </a:lnTo>
                        <a:lnTo>
                          <a:pt x="1153" y="134"/>
                        </a:lnTo>
                        <a:lnTo>
                          <a:pt x="1152" y="136"/>
                        </a:lnTo>
                        <a:lnTo>
                          <a:pt x="1152" y="138"/>
                        </a:lnTo>
                        <a:lnTo>
                          <a:pt x="1149" y="140"/>
                        </a:lnTo>
                        <a:lnTo>
                          <a:pt x="1147" y="140"/>
                        </a:lnTo>
                        <a:lnTo>
                          <a:pt x="1146" y="141"/>
                        </a:lnTo>
                        <a:lnTo>
                          <a:pt x="1146" y="143"/>
                        </a:lnTo>
                        <a:lnTo>
                          <a:pt x="1146" y="151"/>
                        </a:lnTo>
                        <a:lnTo>
                          <a:pt x="1142" y="163"/>
                        </a:lnTo>
                        <a:lnTo>
                          <a:pt x="1137" y="175"/>
                        </a:lnTo>
                        <a:lnTo>
                          <a:pt x="1132" y="185"/>
                        </a:lnTo>
                        <a:lnTo>
                          <a:pt x="1127" y="191"/>
                        </a:lnTo>
                        <a:lnTo>
                          <a:pt x="1123" y="195"/>
                        </a:lnTo>
                        <a:lnTo>
                          <a:pt x="1117" y="198"/>
                        </a:lnTo>
                        <a:lnTo>
                          <a:pt x="1112" y="198"/>
                        </a:lnTo>
                        <a:lnTo>
                          <a:pt x="1061" y="201"/>
                        </a:lnTo>
                        <a:lnTo>
                          <a:pt x="1016" y="203"/>
                        </a:lnTo>
                        <a:lnTo>
                          <a:pt x="975" y="204"/>
                        </a:lnTo>
                        <a:lnTo>
                          <a:pt x="931" y="204"/>
                        </a:lnTo>
                        <a:lnTo>
                          <a:pt x="879" y="203"/>
                        </a:lnTo>
                        <a:lnTo>
                          <a:pt x="812" y="200"/>
                        </a:lnTo>
                        <a:lnTo>
                          <a:pt x="726" y="194"/>
                        </a:lnTo>
                        <a:lnTo>
                          <a:pt x="616" y="188"/>
                        </a:lnTo>
                        <a:lnTo>
                          <a:pt x="205" y="173"/>
                        </a:lnTo>
                        <a:lnTo>
                          <a:pt x="179" y="174"/>
                        </a:lnTo>
                        <a:lnTo>
                          <a:pt x="156" y="177"/>
                        </a:lnTo>
                        <a:lnTo>
                          <a:pt x="133" y="180"/>
                        </a:lnTo>
                        <a:lnTo>
                          <a:pt x="115" y="181"/>
                        </a:lnTo>
                        <a:lnTo>
                          <a:pt x="15" y="181"/>
                        </a:lnTo>
                        <a:lnTo>
                          <a:pt x="13" y="180"/>
                        </a:lnTo>
                        <a:lnTo>
                          <a:pt x="8" y="180"/>
                        </a:lnTo>
                        <a:lnTo>
                          <a:pt x="6" y="178"/>
                        </a:lnTo>
                        <a:lnTo>
                          <a:pt x="4" y="175"/>
                        </a:lnTo>
                        <a:lnTo>
                          <a:pt x="1" y="170"/>
                        </a:lnTo>
                        <a:lnTo>
                          <a:pt x="0" y="163"/>
                        </a:lnTo>
                        <a:lnTo>
                          <a:pt x="13" y="12"/>
                        </a:lnTo>
                        <a:lnTo>
                          <a:pt x="14" y="8"/>
                        </a:lnTo>
                        <a:lnTo>
                          <a:pt x="15" y="3"/>
                        </a:lnTo>
                        <a:lnTo>
                          <a:pt x="18" y="2"/>
                        </a:lnTo>
                        <a:lnTo>
                          <a:pt x="23" y="0"/>
                        </a:lnTo>
                        <a:lnTo>
                          <a:pt x="77" y="2"/>
                        </a:lnTo>
                        <a:lnTo>
                          <a:pt x="89" y="3"/>
                        </a:lnTo>
                        <a:lnTo>
                          <a:pt x="101" y="8"/>
                        </a:lnTo>
                        <a:lnTo>
                          <a:pt x="112" y="12"/>
                        </a:lnTo>
                        <a:lnTo>
                          <a:pt x="124" y="19"/>
                        </a:lnTo>
                        <a:lnTo>
                          <a:pt x="210" y="72"/>
                        </a:lnTo>
                        <a:lnTo>
                          <a:pt x="217" y="76"/>
                        </a:lnTo>
                        <a:lnTo>
                          <a:pt x="224" y="79"/>
                        </a:lnTo>
                        <a:lnTo>
                          <a:pt x="232" y="80"/>
                        </a:lnTo>
                        <a:lnTo>
                          <a:pt x="239" y="83"/>
                        </a:lnTo>
                        <a:lnTo>
                          <a:pt x="256" y="84"/>
                        </a:lnTo>
                        <a:lnTo>
                          <a:pt x="273" y="83"/>
                        </a:lnTo>
                        <a:lnTo>
                          <a:pt x="657" y="56"/>
                        </a:lnTo>
                        <a:lnTo>
                          <a:pt x="660" y="62"/>
                        </a:lnTo>
                        <a:lnTo>
                          <a:pt x="682" y="83"/>
                        </a:lnTo>
                        <a:lnTo>
                          <a:pt x="803" y="97"/>
                        </a:lnTo>
                        <a:lnTo>
                          <a:pt x="817" y="97"/>
                        </a:lnTo>
                        <a:lnTo>
                          <a:pt x="832" y="97"/>
                        </a:lnTo>
                        <a:lnTo>
                          <a:pt x="846" y="96"/>
                        </a:lnTo>
                        <a:lnTo>
                          <a:pt x="860" y="93"/>
                        </a:lnTo>
                        <a:lnTo>
                          <a:pt x="873" y="89"/>
                        </a:lnTo>
                        <a:lnTo>
                          <a:pt x="884" y="83"/>
                        </a:lnTo>
                        <a:lnTo>
                          <a:pt x="896" y="77"/>
                        </a:lnTo>
                        <a:lnTo>
                          <a:pt x="904" y="69"/>
                        </a:lnTo>
                        <a:close/>
                      </a:path>
                    </a:pathLst>
                  </a:custGeom>
                  <a:solidFill>
                    <a:srgbClr val="FFFF66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25" name="Freeform 62">
                    <a:extLst>
                      <a:ext uri="{FF2B5EF4-FFF2-40B4-BE49-F238E27FC236}">
                        <a16:creationId xmlns:a16="http://schemas.microsoft.com/office/drawing/2014/main" id="{580AC75C-A354-4E5F-B3E0-737DC94625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2332" y="2426"/>
                    <a:ext cx="539" cy="173"/>
                  </a:xfrm>
                  <a:custGeom>
                    <a:avLst/>
                    <a:gdLst>
                      <a:gd name="T0" fmla="*/ 0 w 247"/>
                      <a:gd name="T1" fmla="*/ 2147483646 h 69"/>
                      <a:gd name="T2" fmla="*/ 2147483646 w 247"/>
                      <a:gd name="T3" fmla="*/ 2147483646 h 69"/>
                      <a:gd name="T4" fmla="*/ 2147483646 w 247"/>
                      <a:gd name="T5" fmla="*/ 2147483646 h 69"/>
                      <a:gd name="T6" fmla="*/ 2147483646 w 247"/>
                      <a:gd name="T7" fmla="*/ 2147483646 h 69"/>
                      <a:gd name="T8" fmla="*/ 2147483646 w 247"/>
                      <a:gd name="T9" fmla="*/ 2147483646 h 69"/>
                      <a:gd name="T10" fmla="*/ 2147483646 w 247"/>
                      <a:gd name="T11" fmla="*/ 2147483646 h 69"/>
                      <a:gd name="T12" fmla="*/ 2147483646 w 247"/>
                      <a:gd name="T13" fmla="*/ 2147483646 h 69"/>
                      <a:gd name="T14" fmla="*/ 2147483646 w 247"/>
                      <a:gd name="T15" fmla="*/ 2147483646 h 69"/>
                      <a:gd name="T16" fmla="*/ 2147483646 w 247"/>
                      <a:gd name="T17" fmla="*/ 2147483646 h 69"/>
                      <a:gd name="T18" fmla="*/ 2147483646 w 247"/>
                      <a:gd name="T19" fmla="*/ 2147483646 h 69"/>
                      <a:gd name="T20" fmla="*/ 2147483646 w 247"/>
                      <a:gd name="T21" fmla="*/ 2147483646 h 69"/>
                      <a:gd name="T22" fmla="*/ 2147483646 w 247"/>
                      <a:gd name="T23" fmla="*/ 0 h 69"/>
                      <a:gd name="T24" fmla="*/ 2147483646 w 247"/>
                      <a:gd name="T25" fmla="*/ 2147483646 h 69"/>
                      <a:gd name="T26" fmla="*/ 2147483646 w 247"/>
                      <a:gd name="T27" fmla="*/ 2147483646 h 69"/>
                      <a:gd name="T28" fmla="*/ 0 w 247"/>
                      <a:gd name="T29" fmla="*/ 2147483646 h 69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0" t="0" r="r" b="b"/>
                    <a:pathLst>
                      <a:path w="247" h="69">
                        <a:moveTo>
                          <a:pt x="0" y="19"/>
                        </a:moveTo>
                        <a:lnTo>
                          <a:pt x="15" y="50"/>
                        </a:lnTo>
                        <a:lnTo>
                          <a:pt x="54" y="55"/>
                        </a:lnTo>
                        <a:lnTo>
                          <a:pt x="148" y="69"/>
                        </a:lnTo>
                        <a:lnTo>
                          <a:pt x="241" y="56"/>
                        </a:lnTo>
                        <a:lnTo>
                          <a:pt x="247" y="32"/>
                        </a:lnTo>
                        <a:lnTo>
                          <a:pt x="227" y="25"/>
                        </a:lnTo>
                        <a:lnTo>
                          <a:pt x="206" y="18"/>
                        </a:lnTo>
                        <a:lnTo>
                          <a:pt x="185" y="12"/>
                        </a:lnTo>
                        <a:lnTo>
                          <a:pt x="165" y="6"/>
                        </a:lnTo>
                        <a:lnTo>
                          <a:pt x="148" y="2"/>
                        </a:lnTo>
                        <a:lnTo>
                          <a:pt x="131" y="0"/>
                        </a:lnTo>
                        <a:lnTo>
                          <a:pt x="111" y="2"/>
                        </a:lnTo>
                        <a:lnTo>
                          <a:pt x="89" y="5"/>
                        </a:lnTo>
                        <a:lnTo>
                          <a:pt x="0" y="19"/>
                        </a:lnTo>
                        <a:close/>
                      </a:path>
                    </a:pathLst>
                  </a:custGeom>
                  <a:solidFill>
                    <a:schemeClr val="hlink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22" name="Freeform 63">
                  <a:extLst>
                    <a:ext uri="{FF2B5EF4-FFF2-40B4-BE49-F238E27FC236}">
                      <a16:creationId xmlns:a16="http://schemas.microsoft.com/office/drawing/2014/main" id="{FA7C93DE-DB82-4CE0-A7A1-0DF40EA366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5353401">
                  <a:off x="2952" y="2567"/>
                  <a:ext cx="720" cy="96"/>
                </a:xfrm>
                <a:custGeom>
                  <a:avLst/>
                  <a:gdLst>
                    <a:gd name="T0" fmla="*/ 0 w 293"/>
                    <a:gd name="T1" fmla="*/ 2147483646 h 33"/>
                    <a:gd name="T2" fmla="*/ 0 w 293"/>
                    <a:gd name="T3" fmla="*/ 2147483646 h 33"/>
                    <a:gd name="T4" fmla="*/ 2147483646 w 293"/>
                    <a:gd name="T5" fmla="*/ 2147483646 h 33"/>
                    <a:gd name="T6" fmla="*/ 2147483646 w 293"/>
                    <a:gd name="T7" fmla="*/ 2147483646 h 33"/>
                    <a:gd name="T8" fmla="*/ 2147483646 w 293"/>
                    <a:gd name="T9" fmla="*/ 2147483646 h 33"/>
                    <a:gd name="T10" fmla="*/ 2147483646 w 293"/>
                    <a:gd name="T11" fmla="*/ 0 h 33"/>
                    <a:gd name="T12" fmla="*/ 2147483646 w 293"/>
                    <a:gd name="T13" fmla="*/ 0 h 33"/>
                    <a:gd name="T14" fmla="*/ 2147483646 w 293"/>
                    <a:gd name="T15" fmla="*/ 2147483646 h 33"/>
                    <a:gd name="T16" fmla="*/ 2147483646 w 293"/>
                    <a:gd name="T17" fmla="*/ 2147483646 h 33"/>
                    <a:gd name="T18" fmla="*/ 2147483646 w 293"/>
                    <a:gd name="T19" fmla="*/ 2147483646 h 33"/>
                    <a:gd name="T20" fmla="*/ 2147483646 w 293"/>
                    <a:gd name="T21" fmla="*/ 2147483646 h 33"/>
                    <a:gd name="T22" fmla="*/ 2147483646 w 293"/>
                    <a:gd name="T23" fmla="*/ 2147483646 h 33"/>
                    <a:gd name="T24" fmla="*/ 2147483646 w 293"/>
                    <a:gd name="T25" fmla="*/ 2147483646 h 33"/>
                    <a:gd name="T26" fmla="*/ 2147483646 w 293"/>
                    <a:gd name="T27" fmla="*/ 2147483646 h 33"/>
                    <a:gd name="T28" fmla="*/ 2147483646 w 293"/>
                    <a:gd name="T29" fmla="*/ 2147483646 h 33"/>
                    <a:gd name="T30" fmla="*/ 2147483646 w 293"/>
                    <a:gd name="T31" fmla="*/ 2147483646 h 33"/>
                    <a:gd name="T32" fmla="*/ 2147483646 w 293"/>
                    <a:gd name="T33" fmla="*/ 2147483646 h 33"/>
                    <a:gd name="T34" fmla="*/ 2147483646 w 293"/>
                    <a:gd name="T35" fmla="*/ 2147483646 h 33"/>
                    <a:gd name="T36" fmla="*/ 2147483646 w 293"/>
                    <a:gd name="T37" fmla="*/ 2147483646 h 33"/>
                    <a:gd name="T38" fmla="*/ 2147483646 w 293"/>
                    <a:gd name="T39" fmla="*/ 2147483646 h 33"/>
                    <a:gd name="T40" fmla="*/ 2147483646 w 293"/>
                    <a:gd name="T41" fmla="*/ 2147483646 h 33"/>
                    <a:gd name="T42" fmla="*/ 2147483646 w 293"/>
                    <a:gd name="T43" fmla="*/ 2147483646 h 33"/>
                    <a:gd name="T44" fmla="*/ 2147483646 w 293"/>
                    <a:gd name="T45" fmla="*/ 2147483646 h 33"/>
                    <a:gd name="T46" fmla="*/ 2147483646 w 293"/>
                    <a:gd name="T47" fmla="*/ 2147483646 h 33"/>
                    <a:gd name="T48" fmla="*/ 2147483646 w 293"/>
                    <a:gd name="T49" fmla="*/ 2147483646 h 33"/>
                    <a:gd name="T50" fmla="*/ 2147483646 w 293"/>
                    <a:gd name="T51" fmla="*/ 2147483646 h 33"/>
                    <a:gd name="T52" fmla="*/ 2147483646 w 293"/>
                    <a:gd name="T53" fmla="*/ 2147483646 h 33"/>
                    <a:gd name="T54" fmla="*/ 0 w 293"/>
                    <a:gd name="T55" fmla="*/ 2147483646 h 33"/>
                    <a:gd name="T56" fmla="*/ 0 w 293"/>
                    <a:gd name="T57" fmla="*/ 2147483646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23" name="Freeform 64">
                  <a:extLst>
                    <a:ext uri="{FF2B5EF4-FFF2-40B4-BE49-F238E27FC236}">
                      <a16:creationId xmlns:a16="http://schemas.microsoft.com/office/drawing/2014/main" id="{100B7BC2-962E-4D14-9E4F-D5B3C129FD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173530" flipH="1">
                  <a:off x="3167" y="1271"/>
                  <a:ext cx="289" cy="47"/>
                </a:xfrm>
                <a:custGeom>
                  <a:avLst/>
                  <a:gdLst>
                    <a:gd name="T0" fmla="*/ 0 w 293"/>
                    <a:gd name="T1" fmla="*/ 114639 h 33"/>
                    <a:gd name="T2" fmla="*/ 0 w 293"/>
                    <a:gd name="T3" fmla="*/ 111517 h 33"/>
                    <a:gd name="T4" fmla="*/ 80 w 293"/>
                    <a:gd name="T5" fmla="*/ 31638 h 33"/>
                    <a:gd name="T6" fmla="*/ 97 w 293"/>
                    <a:gd name="T7" fmla="*/ 15597 h 33"/>
                    <a:gd name="T8" fmla="*/ 109 w 293"/>
                    <a:gd name="T9" fmla="*/ 15597 h 33"/>
                    <a:gd name="T10" fmla="*/ 129 w 293"/>
                    <a:gd name="T11" fmla="*/ 0 h 33"/>
                    <a:gd name="T12" fmla="*/ 141 w 293"/>
                    <a:gd name="T13" fmla="*/ 0 h 33"/>
                    <a:gd name="T14" fmla="*/ 157 w 293"/>
                    <a:gd name="T15" fmla="*/ 15597 h 33"/>
                    <a:gd name="T16" fmla="*/ 170 w 293"/>
                    <a:gd name="T17" fmla="*/ 22214 h 33"/>
                    <a:gd name="T18" fmla="*/ 181 w 293"/>
                    <a:gd name="T19" fmla="*/ 31638 h 33"/>
                    <a:gd name="T20" fmla="*/ 190 w 293"/>
                    <a:gd name="T21" fmla="*/ 47020 h 33"/>
                    <a:gd name="T22" fmla="*/ 198 w 293"/>
                    <a:gd name="T23" fmla="*/ 64176 h 33"/>
                    <a:gd name="T24" fmla="*/ 204 w 293"/>
                    <a:gd name="T25" fmla="*/ 80491 h 33"/>
                    <a:gd name="T26" fmla="*/ 207 w 293"/>
                    <a:gd name="T27" fmla="*/ 95379 h 33"/>
                    <a:gd name="T28" fmla="*/ 208 w 293"/>
                    <a:gd name="T29" fmla="*/ 114639 h 33"/>
                    <a:gd name="T30" fmla="*/ 207 w 293"/>
                    <a:gd name="T31" fmla="*/ 130179 h 33"/>
                    <a:gd name="T32" fmla="*/ 204 w 293"/>
                    <a:gd name="T33" fmla="*/ 150802 h 33"/>
                    <a:gd name="T34" fmla="*/ 198 w 293"/>
                    <a:gd name="T35" fmla="*/ 163274 h 33"/>
                    <a:gd name="T36" fmla="*/ 190 w 293"/>
                    <a:gd name="T37" fmla="*/ 185406 h 33"/>
                    <a:gd name="T38" fmla="*/ 181 w 293"/>
                    <a:gd name="T39" fmla="*/ 197410 h 33"/>
                    <a:gd name="T40" fmla="*/ 170 w 293"/>
                    <a:gd name="T41" fmla="*/ 208775 h 33"/>
                    <a:gd name="T42" fmla="*/ 157 w 293"/>
                    <a:gd name="T43" fmla="*/ 224955 h 33"/>
                    <a:gd name="T44" fmla="*/ 141 w 293"/>
                    <a:gd name="T45" fmla="*/ 226208 h 33"/>
                    <a:gd name="T46" fmla="*/ 130 w 293"/>
                    <a:gd name="T47" fmla="*/ 226208 h 33"/>
                    <a:gd name="T48" fmla="*/ 109 w 293"/>
                    <a:gd name="T49" fmla="*/ 226208 h 33"/>
                    <a:gd name="T50" fmla="*/ 97 w 293"/>
                    <a:gd name="T51" fmla="*/ 224955 h 33"/>
                    <a:gd name="T52" fmla="*/ 80 w 293"/>
                    <a:gd name="T53" fmla="*/ 197410 h 33"/>
                    <a:gd name="T54" fmla="*/ 0 w 293"/>
                    <a:gd name="T55" fmla="*/ 114639 h 33"/>
                    <a:gd name="T56" fmla="*/ 0 w 293"/>
                    <a:gd name="T57" fmla="*/ 114639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320" name="Line 65">
                <a:extLst>
                  <a:ext uri="{FF2B5EF4-FFF2-40B4-BE49-F238E27FC236}">
                    <a16:creationId xmlns:a16="http://schemas.microsoft.com/office/drawing/2014/main" id="{9EDCC087-11AF-442E-AD08-438AC9DA98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66" y="822"/>
                <a:ext cx="21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317" name="AutoShape 66">
              <a:extLst>
                <a:ext uri="{FF2B5EF4-FFF2-40B4-BE49-F238E27FC236}">
                  <a16:creationId xmlns:a16="http://schemas.microsoft.com/office/drawing/2014/main" id="{2000D787-81D4-4E57-AE46-76953DB54EF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988" y="1620"/>
              <a:ext cx="72" cy="96"/>
            </a:xfrm>
            <a:prstGeom prst="triangle">
              <a:avLst>
                <a:gd name="adj" fmla="val 50000"/>
              </a:avLst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318" name="Line 67">
              <a:extLst>
                <a:ext uri="{FF2B5EF4-FFF2-40B4-BE49-F238E27FC236}">
                  <a16:creationId xmlns:a16="http://schemas.microsoft.com/office/drawing/2014/main" id="{61507031-18AC-481A-A9DB-0F7AEED18F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6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150" name="AutoShape 82">
            <a:extLst>
              <a:ext uri="{FF2B5EF4-FFF2-40B4-BE49-F238E27FC236}">
                <a16:creationId xmlns:a16="http://schemas.microsoft.com/office/drawing/2014/main" id="{A3E8844E-EF3E-4F9F-B447-7F2BE71455D1}"/>
              </a:ext>
            </a:extLst>
          </p:cNvPr>
          <p:cNvSpPr>
            <a:spLocks noChangeArrowheads="1"/>
          </p:cNvSpPr>
          <p:nvPr/>
        </p:nvSpPr>
        <p:spPr bwMode="auto">
          <a:xfrm flipH="1" flipV="1">
            <a:off x="5544414" y="962989"/>
            <a:ext cx="502607" cy="196650"/>
          </a:xfrm>
          <a:prstGeom prst="rightArrow">
            <a:avLst>
              <a:gd name="adj1" fmla="val 50000"/>
              <a:gd name="adj2" fmla="val 64468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176" name="Group 57">
            <a:extLst>
              <a:ext uri="{FF2B5EF4-FFF2-40B4-BE49-F238E27FC236}">
                <a16:creationId xmlns:a16="http://schemas.microsoft.com/office/drawing/2014/main" id="{3DE35ADC-2BBE-471D-9A56-AF9B5BD24F41}"/>
              </a:ext>
            </a:extLst>
          </p:cNvPr>
          <p:cNvGrpSpPr>
            <a:grpSpLocks/>
          </p:cNvGrpSpPr>
          <p:nvPr/>
        </p:nvGrpSpPr>
        <p:grpSpPr bwMode="auto">
          <a:xfrm rot="16200000" flipH="1" flipV="1">
            <a:off x="2923874" y="746061"/>
            <a:ext cx="241500" cy="528251"/>
            <a:chOff x="2940" y="264"/>
            <a:chExt cx="300" cy="1452"/>
          </a:xfrm>
        </p:grpSpPr>
        <p:grpSp>
          <p:nvGrpSpPr>
            <p:cNvPr id="306" name="Group 58">
              <a:extLst>
                <a:ext uri="{FF2B5EF4-FFF2-40B4-BE49-F238E27FC236}">
                  <a16:creationId xmlns:a16="http://schemas.microsoft.com/office/drawing/2014/main" id="{C6C29C88-F7CA-467E-9114-BCF653A176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252" cy="1368"/>
              <a:chOff x="3024" y="732"/>
              <a:chExt cx="252" cy="1368"/>
            </a:xfrm>
          </p:grpSpPr>
          <p:grpSp>
            <p:nvGrpSpPr>
              <p:cNvPr id="309" name="Group 59">
                <a:extLst>
                  <a:ext uri="{FF2B5EF4-FFF2-40B4-BE49-F238E27FC236}">
                    <a16:creationId xmlns:a16="http://schemas.microsoft.com/office/drawing/2014/main" id="{CF0D24D8-70A5-426D-99C6-46B328A7BF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24" y="732"/>
                <a:ext cx="252" cy="1368"/>
                <a:chOff x="3168" y="1008"/>
                <a:chExt cx="484" cy="2448"/>
              </a:xfrm>
            </p:grpSpPr>
            <p:grpSp>
              <p:nvGrpSpPr>
                <p:cNvPr id="311" name="Group 60">
                  <a:extLst>
                    <a:ext uri="{FF2B5EF4-FFF2-40B4-BE49-F238E27FC236}">
                      <a16:creationId xmlns:a16="http://schemas.microsoft.com/office/drawing/2014/main" id="{9C9A1606-57D2-4BB0-9F7E-0D497F0A25C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8" y="1008"/>
                  <a:ext cx="484" cy="2448"/>
                  <a:chOff x="2256" y="864"/>
                  <a:chExt cx="532" cy="2448"/>
                </a:xfrm>
              </p:grpSpPr>
              <p:sp>
                <p:nvSpPr>
                  <p:cNvPr id="314" name="Freeform 61">
                    <a:extLst>
                      <a:ext uri="{FF2B5EF4-FFF2-40B4-BE49-F238E27FC236}">
                        <a16:creationId xmlns:a16="http://schemas.microsoft.com/office/drawing/2014/main" id="{DF920E14-A15B-46E3-9FDC-AA8BC9431C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1298" y="1822"/>
                    <a:ext cx="2448" cy="532"/>
                  </a:xfrm>
                  <a:custGeom>
                    <a:avLst/>
                    <a:gdLst>
                      <a:gd name="T0" fmla="*/ 2147483646 w 1153"/>
                      <a:gd name="T1" fmla="*/ 2147483646 h 204"/>
                      <a:gd name="T2" fmla="*/ 2147483646 w 1153"/>
                      <a:gd name="T3" fmla="*/ 2147483646 h 204"/>
                      <a:gd name="T4" fmla="*/ 2147483646 w 1153"/>
                      <a:gd name="T5" fmla="*/ 2147483646 h 204"/>
                      <a:gd name="T6" fmla="*/ 2147483646 w 1153"/>
                      <a:gd name="T7" fmla="*/ 2147483646 h 204"/>
                      <a:gd name="T8" fmla="*/ 2147483646 w 1153"/>
                      <a:gd name="T9" fmla="*/ 2147483646 h 204"/>
                      <a:gd name="T10" fmla="*/ 2147483646 w 1153"/>
                      <a:gd name="T11" fmla="*/ 2147483646 h 204"/>
                      <a:gd name="T12" fmla="*/ 2147483646 w 1153"/>
                      <a:gd name="T13" fmla="*/ 2147483646 h 204"/>
                      <a:gd name="T14" fmla="*/ 2147483646 w 1153"/>
                      <a:gd name="T15" fmla="*/ 2147483646 h 204"/>
                      <a:gd name="T16" fmla="*/ 2147483646 w 1153"/>
                      <a:gd name="T17" fmla="*/ 2147483646 h 204"/>
                      <a:gd name="T18" fmla="*/ 2147483646 w 1153"/>
                      <a:gd name="T19" fmla="*/ 2147483646 h 204"/>
                      <a:gd name="T20" fmla="*/ 2147483646 w 1153"/>
                      <a:gd name="T21" fmla="*/ 2147483646 h 204"/>
                      <a:gd name="T22" fmla="*/ 2147483646 w 1153"/>
                      <a:gd name="T23" fmla="*/ 2147483646 h 204"/>
                      <a:gd name="T24" fmla="*/ 2147483646 w 1153"/>
                      <a:gd name="T25" fmla="*/ 2147483646 h 204"/>
                      <a:gd name="T26" fmla="*/ 2147483646 w 1153"/>
                      <a:gd name="T27" fmla="*/ 2147483646 h 204"/>
                      <a:gd name="T28" fmla="*/ 2147483646 w 1153"/>
                      <a:gd name="T29" fmla="*/ 2147483646 h 204"/>
                      <a:gd name="T30" fmla="*/ 2147483646 w 1153"/>
                      <a:gd name="T31" fmla="*/ 2147483646 h 204"/>
                      <a:gd name="T32" fmla="*/ 2147483646 w 1153"/>
                      <a:gd name="T33" fmla="*/ 2147483646 h 204"/>
                      <a:gd name="T34" fmla="*/ 2147483646 w 1153"/>
                      <a:gd name="T35" fmla="*/ 2147483646 h 204"/>
                      <a:gd name="T36" fmla="*/ 2147483646 w 1153"/>
                      <a:gd name="T37" fmla="*/ 2147483646 h 204"/>
                      <a:gd name="T38" fmla="*/ 2147483646 w 1153"/>
                      <a:gd name="T39" fmla="*/ 2147483646 h 204"/>
                      <a:gd name="T40" fmla="*/ 2147483646 w 1153"/>
                      <a:gd name="T41" fmla="*/ 2147483646 h 204"/>
                      <a:gd name="T42" fmla="*/ 1184487864 w 1153"/>
                      <a:gd name="T43" fmla="*/ 2147483646 h 204"/>
                      <a:gd name="T44" fmla="*/ 557889913 w 1153"/>
                      <a:gd name="T45" fmla="*/ 2147483646 h 204"/>
                      <a:gd name="T46" fmla="*/ 0 w 1153"/>
                      <a:gd name="T47" fmla="*/ 2147483646 h 204"/>
                      <a:gd name="T48" fmla="*/ 2128127511 w 1153"/>
                      <a:gd name="T49" fmla="*/ 2147483646 h 204"/>
                      <a:gd name="T50" fmla="*/ 2147483646 w 1153"/>
                      <a:gd name="T51" fmla="*/ 2147483646 h 204"/>
                      <a:gd name="T52" fmla="*/ 2147483646 w 1153"/>
                      <a:gd name="T53" fmla="*/ 2147483646 h 204"/>
                      <a:gd name="T54" fmla="*/ 2147483646 w 1153"/>
                      <a:gd name="T55" fmla="*/ 2147483646 h 204"/>
                      <a:gd name="T56" fmla="*/ 2147483646 w 1153"/>
                      <a:gd name="T57" fmla="*/ 2147483646 h 204"/>
                      <a:gd name="T58" fmla="*/ 2147483646 w 1153"/>
                      <a:gd name="T59" fmla="*/ 2147483646 h 204"/>
                      <a:gd name="T60" fmla="*/ 2147483646 w 1153"/>
                      <a:gd name="T61" fmla="*/ 2147483646 h 204"/>
                      <a:gd name="T62" fmla="*/ 2147483646 w 1153"/>
                      <a:gd name="T63" fmla="*/ 2147483646 h 204"/>
                      <a:gd name="T64" fmla="*/ 2147483646 w 1153"/>
                      <a:gd name="T65" fmla="*/ 2147483646 h 204"/>
                      <a:gd name="T66" fmla="*/ 2147483646 w 1153"/>
                      <a:gd name="T67" fmla="*/ 2147483646 h 204"/>
                      <a:gd name="T68" fmla="*/ 2147483646 w 1153"/>
                      <a:gd name="T69" fmla="*/ 2147483646 h 204"/>
                      <a:gd name="T70" fmla="*/ 2147483646 w 1153"/>
                      <a:gd name="T71" fmla="*/ 2147483646 h 204"/>
                      <a:gd name="T72" fmla="*/ 2147483646 w 1153"/>
                      <a:gd name="T73" fmla="*/ 2147483646 h 204"/>
                      <a:gd name="T74" fmla="*/ 2147483646 w 1153"/>
                      <a:gd name="T75" fmla="*/ 2147483646 h 204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0" t="0" r="r" b="b"/>
                    <a:pathLst>
                      <a:path w="1153" h="204">
                        <a:moveTo>
                          <a:pt x="904" y="69"/>
                        </a:moveTo>
                        <a:lnTo>
                          <a:pt x="944" y="72"/>
                        </a:lnTo>
                        <a:lnTo>
                          <a:pt x="985" y="74"/>
                        </a:lnTo>
                        <a:lnTo>
                          <a:pt x="1025" y="79"/>
                        </a:lnTo>
                        <a:lnTo>
                          <a:pt x="1061" y="83"/>
                        </a:lnTo>
                        <a:lnTo>
                          <a:pt x="1093" y="86"/>
                        </a:lnTo>
                        <a:lnTo>
                          <a:pt x="1122" y="90"/>
                        </a:lnTo>
                        <a:lnTo>
                          <a:pt x="1140" y="94"/>
                        </a:lnTo>
                        <a:lnTo>
                          <a:pt x="1152" y="97"/>
                        </a:lnTo>
                        <a:lnTo>
                          <a:pt x="1153" y="97"/>
                        </a:lnTo>
                        <a:lnTo>
                          <a:pt x="1153" y="99"/>
                        </a:lnTo>
                        <a:lnTo>
                          <a:pt x="1153" y="100"/>
                        </a:lnTo>
                        <a:lnTo>
                          <a:pt x="1153" y="134"/>
                        </a:lnTo>
                        <a:lnTo>
                          <a:pt x="1152" y="136"/>
                        </a:lnTo>
                        <a:lnTo>
                          <a:pt x="1152" y="138"/>
                        </a:lnTo>
                        <a:lnTo>
                          <a:pt x="1149" y="140"/>
                        </a:lnTo>
                        <a:lnTo>
                          <a:pt x="1147" y="140"/>
                        </a:lnTo>
                        <a:lnTo>
                          <a:pt x="1146" y="141"/>
                        </a:lnTo>
                        <a:lnTo>
                          <a:pt x="1146" y="143"/>
                        </a:lnTo>
                        <a:lnTo>
                          <a:pt x="1146" y="151"/>
                        </a:lnTo>
                        <a:lnTo>
                          <a:pt x="1142" y="163"/>
                        </a:lnTo>
                        <a:lnTo>
                          <a:pt x="1137" y="175"/>
                        </a:lnTo>
                        <a:lnTo>
                          <a:pt x="1132" y="185"/>
                        </a:lnTo>
                        <a:lnTo>
                          <a:pt x="1127" y="191"/>
                        </a:lnTo>
                        <a:lnTo>
                          <a:pt x="1123" y="195"/>
                        </a:lnTo>
                        <a:lnTo>
                          <a:pt x="1117" y="198"/>
                        </a:lnTo>
                        <a:lnTo>
                          <a:pt x="1112" y="198"/>
                        </a:lnTo>
                        <a:lnTo>
                          <a:pt x="1061" y="201"/>
                        </a:lnTo>
                        <a:lnTo>
                          <a:pt x="1016" y="203"/>
                        </a:lnTo>
                        <a:lnTo>
                          <a:pt x="975" y="204"/>
                        </a:lnTo>
                        <a:lnTo>
                          <a:pt x="931" y="204"/>
                        </a:lnTo>
                        <a:lnTo>
                          <a:pt x="879" y="203"/>
                        </a:lnTo>
                        <a:lnTo>
                          <a:pt x="812" y="200"/>
                        </a:lnTo>
                        <a:lnTo>
                          <a:pt x="726" y="194"/>
                        </a:lnTo>
                        <a:lnTo>
                          <a:pt x="616" y="188"/>
                        </a:lnTo>
                        <a:lnTo>
                          <a:pt x="205" y="173"/>
                        </a:lnTo>
                        <a:lnTo>
                          <a:pt x="179" y="174"/>
                        </a:lnTo>
                        <a:lnTo>
                          <a:pt x="156" y="177"/>
                        </a:lnTo>
                        <a:lnTo>
                          <a:pt x="133" y="180"/>
                        </a:lnTo>
                        <a:lnTo>
                          <a:pt x="115" y="181"/>
                        </a:lnTo>
                        <a:lnTo>
                          <a:pt x="15" y="181"/>
                        </a:lnTo>
                        <a:lnTo>
                          <a:pt x="13" y="180"/>
                        </a:lnTo>
                        <a:lnTo>
                          <a:pt x="8" y="180"/>
                        </a:lnTo>
                        <a:lnTo>
                          <a:pt x="6" y="178"/>
                        </a:lnTo>
                        <a:lnTo>
                          <a:pt x="4" y="175"/>
                        </a:lnTo>
                        <a:lnTo>
                          <a:pt x="1" y="170"/>
                        </a:lnTo>
                        <a:lnTo>
                          <a:pt x="0" y="163"/>
                        </a:lnTo>
                        <a:lnTo>
                          <a:pt x="13" y="12"/>
                        </a:lnTo>
                        <a:lnTo>
                          <a:pt x="14" y="8"/>
                        </a:lnTo>
                        <a:lnTo>
                          <a:pt x="15" y="3"/>
                        </a:lnTo>
                        <a:lnTo>
                          <a:pt x="18" y="2"/>
                        </a:lnTo>
                        <a:lnTo>
                          <a:pt x="23" y="0"/>
                        </a:lnTo>
                        <a:lnTo>
                          <a:pt x="77" y="2"/>
                        </a:lnTo>
                        <a:lnTo>
                          <a:pt x="89" y="3"/>
                        </a:lnTo>
                        <a:lnTo>
                          <a:pt x="101" y="8"/>
                        </a:lnTo>
                        <a:lnTo>
                          <a:pt x="112" y="12"/>
                        </a:lnTo>
                        <a:lnTo>
                          <a:pt x="124" y="19"/>
                        </a:lnTo>
                        <a:lnTo>
                          <a:pt x="210" y="72"/>
                        </a:lnTo>
                        <a:lnTo>
                          <a:pt x="217" y="76"/>
                        </a:lnTo>
                        <a:lnTo>
                          <a:pt x="224" y="79"/>
                        </a:lnTo>
                        <a:lnTo>
                          <a:pt x="232" y="80"/>
                        </a:lnTo>
                        <a:lnTo>
                          <a:pt x="239" y="83"/>
                        </a:lnTo>
                        <a:lnTo>
                          <a:pt x="256" y="84"/>
                        </a:lnTo>
                        <a:lnTo>
                          <a:pt x="273" y="83"/>
                        </a:lnTo>
                        <a:lnTo>
                          <a:pt x="657" y="56"/>
                        </a:lnTo>
                        <a:lnTo>
                          <a:pt x="660" y="62"/>
                        </a:lnTo>
                        <a:lnTo>
                          <a:pt x="682" y="83"/>
                        </a:lnTo>
                        <a:lnTo>
                          <a:pt x="803" y="97"/>
                        </a:lnTo>
                        <a:lnTo>
                          <a:pt x="817" y="97"/>
                        </a:lnTo>
                        <a:lnTo>
                          <a:pt x="832" y="97"/>
                        </a:lnTo>
                        <a:lnTo>
                          <a:pt x="846" y="96"/>
                        </a:lnTo>
                        <a:lnTo>
                          <a:pt x="860" y="93"/>
                        </a:lnTo>
                        <a:lnTo>
                          <a:pt x="873" y="89"/>
                        </a:lnTo>
                        <a:lnTo>
                          <a:pt x="884" y="83"/>
                        </a:lnTo>
                        <a:lnTo>
                          <a:pt x="896" y="77"/>
                        </a:lnTo>
                        <a:lnTo>
                          <a:pt x="904" y="69"/>
                        </a:lnTo>
                        <a:close/>
                      </a:path>
                    </a:pathLst>
                  </a:custGeom>
                  <a:solidFill>
                    <a:srgbClr val="FFFF66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15" name="Freeform 62">
                    <a:extLst>
                      <a:ext uri="{FF2B5EF4-FFF2-40B4-BE49-F238E27FC236}">
                        <a16:creationId xmlns:a16="http://schemas.microsoft.com/office/drawing/2014/main" id="{EBA9E8FA-3149-4F2E-8F95-FFB766FE6C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2332" y="2426"/>
                    <a:ext cx="539" cy="173"/>
                  </a:xfrm>
                  <a:custGeom>
                    <a:avLst/>
                    <a:gdLst>
                      <a:gd name="T0" fmla="*/ 0 w 247"/>
                      <a:gd name="T1" fmla="*/ 2147483646 h 69"/>
                      <a:gd name="T2" fmla="*/ 2147483646 w 247"/>
                      <a:gd name="T3" fmla="*/ 2147483646 h 69"/>
                      <a:gd name="T4" fmla="*/ 2147483646 w 247"/>
                      <a:gd name="T5" fmla="*/ 2147483646 h 69"/>
                      <a:gd name="T6" fmla="*/ 2147483646 w 247"/>
                      <a:gd name="T7" fmla="*/ 2147483646 h 69"/>
                      <a:gd name="T8" fmla="*/ 2147483646 w 247"/>
                      <a:gd name="T9" fmla="*/ 2147483646 h 69"/>
                      <a:gd name="T10" fmla="*/ 2147483646 w 247"/>
                      <a:gd name="T11" fmla="*/ 2147483646 h 69"/>
                      <a:gd name="T12" fmla="*/ 2147483646 w 247"/>
                      <a:gd name="T13" fmla="*/ 2147483646 h 69"/>
                      <a:gd name="T14" fmla="*/ 2147483646 w 247"/>
                      <a:gd name="T15" fmla="*/ 2147483646 h 69"/>
                      <a:gd name="T16" fmla="*/ 2147483646 w 247"/>
                      <a:gd name="T17" fmla="*/ 2147483646 h 69"/>
                      <a:gd name="T18" fmla="*/ 2147483646 w 247"/>
                      <a:gd name="T19" fmla="*/ 2147483646 h 69"/>
                      <a:gd name="T20" fmla="*/ 2147483646 w 247"/>
                      <a:gd name="T21" fmla="*/ 2147483646 h 69"/>
                      <a:gd name="T22" fmla="*/ 2147483646 w 247"/>
                      <a:gd name="T23" fmla="*/ 0 h 69"/>
                      <a:gd name="T24" fmla="*/ 2147483646 w 247"/>
                      <a:gd name="T25" fmla="*/ 2147483646 h 69"/>
                      <a:gd name="T26" fmla="*/ 2147483646 w 247"/>
                      <a:gd name="T27" fmla="*/ 2147483646 h 69"/>
                      <a:gd name="T28" fmla="*/ 0 w 247"/>
                      <a:gd name="T29" fmla="*/ 2147483646 h 69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0" t="0" r="r" b="b"/>
                    <a:pathLst>
                      <a:path w="247" h="69">
                        <a:moveTo>
                          <a:pt x="0" y="19"/>
                        </a:moveTo>
                        <a:lnTo>
                          <a:pt x="15" y="50"/>
                        </a:lnTo>
                        <a:lnTo>
                          <a:pt x="54" y="55"/>
                        </a:lnTo>
                        <a:lnTo>
                          <a:pt x="148" y="69"/>
                        </a:lnTo>
                        <a:lnTo>
                          <a:pt x="241" y="56"/>
                        </a:lnTo>
                        <a:lnTo>
                          <a:pt x="247" y="32"/>
                        </a:lnTo>
                        <a:lnTo>
                          <a:pt x="227" y="25"/>
                        </a:lnTo>
                        <a:lnTo>
                          <a:pt x="206" y="18"/>
                        </a:lnTo>
                        <a:lnTo>
                          <a:pt x="185" y="12"/>
                        </a:lnTo>
                        <a:lnTo>
                          <a:pt x="165" y="6"/>
                        </a:lnTo>
                        <a:lnTo>
                          <a:pt x="148" y="2"/>
                        </a:lnTo>
                        <a:lnTo>
                          <a:pt x="131" y="0"/>
                        </a:lnTo>
                        <a:lnTo>
                          <a:pt x="111" y="2"/>
                        </a:lnTo>
                        <a:lnTo>
                          <a:pt x="89" y="5"/>
                        </a:lnTo>
                        <a:lnTo>
                          <a:pt x="0" y="19"/>
                        </a:lnTo>
                        <a:close/>
                      </a:path>
                    </a:pathLst>
                  </a:custGeom>
                  <a:solidFill>
                    <a:schemeClr val="hlink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12" name="Freeform 63">
                  <a:extLst>
                    <a:ext uri="{FF2B5EF4-FFF2-40B4-BE49-F238E27FC236}">
                      <a16:creationId xmlns:a16="http://schemas.microsoft.com/office/drawing/2014/main" id="{1D98FCFD-7C30-48A4-9B79-85FBF45B83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5353401">
                  <a:off x="2952" y="2567"/>
                  <a:ext cx="720" cy="96"/>
                </a:xfrm>
                <a:custGeom>
                  <a:avLst/>
                  <a:gdLst>
                    <a:gd name="T0" fmla="*/ 0 w 293"/>
                    <a:gd name="T1" fmla="*/ 2147483646 h 33"/>
                    <a:gd name="T2" fmla="*/ 0 w 293"/>
                    <a:gd name="T3" fmla="*/ 2147483646 h 33"/>
                    <a:gd name="T4" fmla="*/ 2147483646 w 293"/>
                    <a:gd name="T5" fmla="*/ 2147483646 h 33"/>
                    <a:gd name="T6" fmla="*/ 2147483646 w 293"/>
                    <a:gd name="T7" fmla="*/ 2147483646 h 33"/>
                    <a:gd name="T8" fmla="*/ 2147483646 w 293"/>
                    <a:gd name="T9" fmla="*/ 2147483646 h 33"/>
                    <a:gd name="T10" fmla="*/ 2147483646 w 293"/>
                    <a:gd name="T11" fmla="*/ 0 h 33"/>
                    <a:gd name="T12" fmla="*/ 2147483646 w 293"/>
                    <a:gd name="T13" fmla="*/ 0 h 33"/>
                    <a:gd name="T14" fmla="*/ 2147483646 w 293"/>
                    <a:gd name="T15" fmla="*/ 2147483646 h 33"/>
                    <a:gd name="T16" fmla="*/ 2147483646 w 293"/>
                    <a:gd name="T17" fmla="*/ 2147483646 h 33"/>
                    <a:gd name="T18" fmla="*/ 2147483646 w 293"/>
                    <a:gd name="T19" fmla="*/ 2147483646 h 33"/>
                    <a:gd name="T20" fmla="*/ 2147483646 w 293"/>
                    <a:gd name="T21" fmla="*/ 2147483646 h 33"/>
                    <a:gd name="T22" fmla="*/ 2147483646 w 293"/>
                    <a:gd name="T23" fmla="*/ 2147483646 h 33"/>
                    <a:gd name="T24" fmla="*/ 2147483646 w 293"/>
                    <a:gd name="T25" fmla="*/ 2147483646 h 33"/>
                    <a:gd name="T26" fmla="*/ 2147483646 w 293"/>
                    <a:gd name="T27" fmla="*/ 2147483646 h 33"/>
                    <a:gd name="T28" fmla="*/ 2147483646 w 293"/>
                    <a:gd name="T29" fmla="*/ 2147483646 h 33"/>
                    <a:gd name="T30" fmla="*/ 2147483646 w 293"/>
                    <a:gd name="T31" fmla="*/ 2147483646 h 33"/>
                    <a:gd name="T32" fmla="*/ 2147483646 w 293"/>
                    <a:gd name="T33" fmla="*/ 2147483646 h 33"/>
                    <a:gd name="T34" fmla="*/ 2147483646 w 293"/>
                    <a:gd name="T35" fmla="*/ 2147483646 h 33"/>
                    <a:gd name="T36" fmla="*/ 2147483646 w 293"/>
                    <a:gd name="T37" fmla="*/ 2147483646 h 33"/>
                    <a:gd name="T38" fmla="*/ 2147483646 w 293"/>
                    <a:gd name="T39" fmla="*/ 2147483646 h 33"/>
                    <a:gd name="T40" fmla="*/ 2147483646 w 293"/>
                    <a:gd name="T41" fmla="*/ 2147483646 h 33"/>
                    <a:gd name="T42" fmla="*/ 2147483646 w 293"/>
                    <a:gd name="T43" fmla="*/ 2147483646 h 33"/>
                    <a:gd name="T44" fmla="*/ 2147483646 w 293"/>
                    <a:gd name="T45" fmla="*/ 2147483646 h 33"/>
                    <a:gd name="T46" fmla="*/ 2147483646 w 293"/>
                    <a:gd name="T47" fmla="*/ 2147483646 h 33"/>
                    <a:gd name="T48" fmla="*/ 2147483646 w 293"/>
                    <a:gd name="T49" fmla="*/ 2147483646 h 33"/>
                    <a:gd name="T50" fmla="*/ 2147483646 w 293"/>
                    <a:gd name="T51" fmla="*/ 2147483646 h 33"/>
                    <a:gd name="T52" fmla="*/ 2147483646 w 293"/>
                    <a:gd name="T53" fmla="*/ 2147483646 h 33"/>
                    <a:gd name="T54" fmla="*/ 0 w 293"/>
                    <a:gd name="T55" fmla="*/ 2147483646 h 33"/>
                    <a:gd name="T56" fmla="*/ 0 w 293"/>
                    <a:gd name="T57" fmla="*/ 2147483646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13" name="Freeform 64">
                  <a:extLst>
                    <a:ext uri="{FF2B5EF4-FFF2-40B4-BE49-F238E27FC236}">
                      <a16:creationId xmlns:a16="http://schemas.microsoft.com/office/drawing/2014/main" id="{0F26FE60-0D4C-462F-8419-4ADE07B92D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173530" flipH="1">
                  <a:off x="3167" y="1271"/>
                  <a:ext cx="289" cy="47"/>
                </a:xfrm>
                <a:custGeom>
                  <a:avLst/>
                  <a:gdLst>
                    <a:gd name="T0" fmla="*/ 0 w 293"/>
                    <a:gd name="T1" fmla="*/ 114639 h 33"/>
                    <a:gd name="T2" fmla="*/ 0 w 293"/>
                    <a:gd name="T3" fmla="*/ 111517 h 33"/>
                    <a:gd name="T4" fmla="*/ 80 w 293"/>
                    <a:gd name="T5" fmla="*/ 31638 h 33"/>
                    <a:gd name="T6" fmla="*/ 97 w 293"/>
                    <a:gd name="T7" fmla="*/ 15597 h 33"/>
                    <a:gd name="T8" fmla="*/ 109 w 293"/>
                    <a:gd name="T9" fmla="*/ 15597 h 33"/>
                    <a:gd name="T10" fmla="*/ 129 w 293"/>
                    <a:gd name="T11" fmla="*/ 0 h 33"/>
                    <a:gd name="T12" fmla="*/ 141 w 293"/>
                    <a:gd name="T13" fmla="*/ 0 h 33"/>
                    <a:gd name="T14" fmla="*/ 157 w 293"/>
                    <a:gd name="T15" fmla="*/ 15597 h 33"/>
                    <a:gd name="T16" fmla="*/ 170 w 293"/>
                    <a:gd name="T17" fmla="*/ 22214 h 33"/>
                    <a:gd name="T18" fmla="*/ 181 w 293"/>
                    <a:gd name="T19" fmla="*/ 31638 h 33"/>
                    <a:gd name="T20" fmla="*/ 190 w 293"/>
                    <a:gd name="T21" fmla="*/ 47020 h 33"/>
                    <a:gd name="T22" fmla="*/ 198 w 293"/>
                    <a:gd name="T23" fmla="*/ 64176 h 33"/>
                    <a:gd name="T24" fmla="*/ 204 w 293"/>
                    <a:gd name="T25" fmla="*/ 80491 h 33"/>
                    <a:gd name="T26" fmla="*/ 207 w 293"/>
                    <a:gd name="T27" fmla="*/ 95379 h 33"/>
                    <a:gd name="T28" fmla="*/ 208 w 293"/>
                    <a:gd name="T29" fmla="*/ 114639 h 33"/>
                    <a:gd name="T30" fmla="*/ 207 w 293"/>
                    <a:gd name="T31" fmla="*/ 130179 h 33"/>
                    <a:gd name="T32" fmla="*/ 204 w 293"/>
                    <a:gd name="T33" fmla="*/ 150802 h 33"/>
                    <a:gd name="T34" fmla="*/ 198 w 293"/>
                    <a:gd name="T35" fmla="*/ 163274 h 33"/>
                    <a:gd name="T36" fmla="*/ 190 w 293"/>
                    <a:gd name="T37" fmla="*/ 185406 h 33"/>
                    <a:gd name="T38" fmla="*/ 181 w 293"/>
                    <a:gd name="T39" fmla="*/ 197410 h 33"/>
                    <a:gd name="T40" fmla="*/ 170 w 293"/>
                    <a:gd name="T41" fmla="*/ 208775 h 33"/>
                    <a:gd name="T42" fmla="*/ 157 w 293"/>
                    <a:gd name="T43" fmla="*/ 224955 h 33"/>
                    <a:gd name="T44" fmla="*/ 141 w 293"/>
                    <a:gd name="T45" fmla="*/ 226208 h 33"/>
                    <a:gd name="T46" fmla="*/ 130 w 293"/>
                    <a:gd name="T47" fmla="*/ 226208 h 33"/>
                    <a:gd name="T48" fmla="*/ 109 w 293"/>
                    <a:gd name="T49" fmla="*/ 226208 h 33"/>
                    <a:gd name="T50" fmla="*/ 97 w 293"/>
                    <a:gd name="T51" fmla="*/ 224955 h 33"/>
                    <a:gd name="T52" fmla="*/ 80 w 293"/>
                    <a:gd name="T53" fmla="*/ 197410 h 33"/>
                    <a:gd name="T54" fmla="*/ 0 w 293"/>
                    <a:gd name="T55" fmla="*/ 114639 h 33"/>
                    <a:gd name="T56" fmla="*/ 0 w 293"/>
                    <a:gd name="T57" fmla="*/ 114639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310" name="Line 65">
                <a:extLst>
                  <a:ext uri="{FF2B5EF4-FFF2-40B4-BE49-F238E27FC236}">
                    <a16:creationId xmlns:a16="http://schemas.microsoft.com/office/drawing/2014/main" id="{610B8EE6-3E02-46A0-8FF3-0266393056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66" y="822"/>
                <a:ext cx="21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307" name="AutoShape 66">
              <a:extLst>
                <a:ext uri="{FF2B5EF4-FFF2-40B4-BE49-F238E27FC236}">
                  <a16:creationId xmlns:a16="http://schemas.microsoft.com/office/drawing/2014/main" id="{ADE8B2F6-E763-420D-BF6C-3AF2E1BFB46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988" y="1620"/>
              <a:ext cx="72" cy="96"/>
            </a:xfrm>
            <a:prstGeom prst="triangle">
              <a:avLst>
                <a:gd name="adj" fmla="val 50000"/>
              </a:avLst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308" name="Line 67">
              <a:extLst>
                <a:ext uri="{FF2B5EF4-FFF2-40B4-BE49-F238E27FC236}">
                  <a16:creationId xmlns:a16="http://schemas.microsoft.com/office/drawing/2014/main" id="{06D983B6-4D22-4C4F-9F9C-99C146E69C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6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grpSp>
        <p:nvGrpSpPr>
          <p:cNvPr id="178" name="Gruppieren 177">
            <a:extLst>
              <a:ext uri="{FF2B5EF4-FFF2-40B4-BE49-F238E27FC236}">
                <a16:creationId xmlns:a16="http://schemas.microsoft.com/office/drawing/2014/main" id="{F76611F0-D69F-4F78-9AB5-A49556EDEB55}"/>
              </a:ext>
            </a:extLst>
          </p:cNvPr>
          <p:cNvGrpSpPr/>
          <p:nvPr/>
        </p:nvGrpSpPr>
        <p:grpSpPr>
          <a:xfrm rot="4962928" flipV="1">
            <a:off x="5137997" y="3350451"/>
            <a:ext cx="363957" cy="877958"/>
            <a:chOff x="5307286" y="2854589"/>
            <a:chExt cx="363957" cy="701627"/>
          </a:xfrm>
        </p:grpSpPr>
        <p:sp>
          <p:nvSpPr>
            <p:cNvPr id="302" name="Arc 153">
              <a:extLst>
                <a:ext uri="{FF2B5EF4-FFF2-40B4-BE49-F238E27FC236}">
                  <a16:creationId xmlns:a16="http://schemas.microsoft.com/office/drawing/2014/main" id="{ED6F7708-0E4E-4151-9921-8ED31A3A5EF8}"/>
                </a:ext>
              </a:extLst>
            </p:cNvPr>
            <p:cNvSpPr>
              <a:spLocks/>
            </p:cNvSpPr>
            <p:nvPr/>
          </p:nvSpPr>
          <p:spPr bwMode="auto">
            <a:xfrm rot="15841320" flipH="1">
              <a:off x="5081951" y="3079924"/>
              <a:ext cx="673687" cy="223017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03" name="AutoShape 154">
              <a:extLst>
                <a:ext uri="{FF2B5EF4-FFF2-40B4-BE49-F238E27FC236}">
                  <a16:creationId xmlns:a16="http://schemas.microsoft.com/office/drawing/2014/main" id="{4F9E7EAD-DEE9-4603-9631-52EF10FC083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041320">
              <a:off x="5575858" y="3460832"/>
              <a:ext cx="88643" cy="102126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161" name="Oval 385">
            <a:extLst>
              <a:ext uri="{FF2B5EF4-FFF2-40B4-BE49-F238E27FC236}">
                <a16:creationId xmlns:a16="http://schemas.microsoft.com/office/drawing/2014/main" id="{0A7110B5-EAA5-4E71-B45E-698FA6F223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9932" y="1092478"/>
            <a:ext cx="901700" cy="876300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2" name="Text Box 100">
            <a:extLst>
              <a:ext uri="{FF2B5EF4-FFF2-40B4-BE49-F238E27FC236}">
                <a16:creationId xmlns:a16="http://schemas.microsoft.com/office/drawing/2014/main" id="{3700C21E-1442-4E26-81BB-1B40374B3A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3967" y="3374378"/>
            <a:ext cx="39258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½ </a:t>
            </a:r>
            <a:r>
              <a:rPr lang="de-DE" altLang="de-DE" sz="1600" b="1" dirty="0" err="1">
                <a:solidFill>
                  <a:srgbClr val="0000FF"/>
                </a:solidFill>
              </a:rPr>
              <a:t>rolls</a:t>
            </a:r>
            <a:r>
              <a:rPr lang="de-DE" altLang="de-DE" sz="1600" b="1" dirty="0">
                <a:solidFill>
                  <a:srgbClr val="0000FF"/>
                </a:solidFill>
              </a:rPr>
              <a:t> on </a:t>
            </a:r>
            <a:r>
              <a:rPr lang="de-DE" altLang="de-DE" sz="1600" b="1" dirty="0" err="1">
                <a:solidFill>
                  <a:srgbClr val="0000FF"/>
                </a:solidFill>
              </a:rPr>
              <a:t>middle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of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line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163" name="Text Box 101">
            <a:extLst>
              <a:ext uri="{FF2B5EF4-FFF2-40B4-BE49-F238E27FC236}">
                <a16:creationId xmlns:a16="http://schemas.microsoft.com/office/drawing/2014/main" id="{5B659A93-DF1D-414E-A13D-7444959071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7763" y="3838276"/>
            <a:ext cx="2032000" cy="374650"/>
          </a:xfrm>
          <a:prstGeom prst="rect">
            <a:avLst/>
          </a:prstGeom>
          <a:noFill/>
          <a:ln w="38100">
            <a:solidFill>
              <a:srgbClr val="FFFF00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>
                <a:solidFill>
                  <a:srgbClr val="0000FF"/>
                </a:solidFill>
              </a:rPr>
              <a:t>All radii are equal.</a:t>
            </a:r>
          </a:p>
        </p:txBody>
      </p:sp>
      <p:grpSp>
        <p:nvGrpSpPr>
          <p:cNvPr id="164" name="Group 103">
            <a:extLst>
              <a:ext uri="{FF2B5EF4-FFF2-40B4-BE49-F238E27FC236}">
                <a16:creationId xmlns:a16="http://schemas.microsoft.com/office/drawing/2014/main" id="{3D22DDF1-71C3-4F8D-877B-D53F59A3530B}"/>
              </a:ext>
            </a:extLst>
          </p:cNvPr>
          <p:cNvGrpSpPr>
            <a:grpSpLocks/>
          </p:cNvGrpSpPr>
          <p:nvPr/>
        </p:nvGrpSpPr>
        <p:grpSpPr bwMode="auto">
          <a:xfrm>
            <a:off x="3431522" y="3773776"/>
            <a:ext cx="944563" cy="792163"/>
            <a:chOff x="907" y="2042"/>
            <a:chExt cx="595" cy="499"/>
          </a:xfrm>
        </p:grpSpPr>
        <p:grpSp>
          <p:nvGrpSpPr>
            <p:cNvPr id="165" name="Group 98">
              <a:extLst>
                <a:ext uri="{FF2B5EF4-FFF2-40B4-BE49-F238E27FC236}">
                  <a16:creationId xmlns:a16="http://schemas.microsoft.com/office/drawing/2014/main" id="{93239978-0043-4437-A4DC-480B2354D7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4" y="2042"/>
              <a:ext cx="528" cy="499"/>
              <a:chOff x="998" y="2042"/>
              <a:chExt cx="528" cy="499"/>
            </a:xfrm>
          </p:grpSpPr>
          <p:sp>
            <p:nvSpPr>
              <p:cNvPr id="167" name="Line 90">
                <a:extLst>
                  <a:ext uri="{FF2B5EF4-FFF2-40B4-BE49-F238E27FC236}">
                    <a16:creationId xmlns:a16="http://schemas.microsoft.com/office/drawing/2014/main" id="{388EA178-B3E7-498B-BFA1-A2667F46EE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98" y="2541"/>
                <a:ext cx="528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  <p:sp>
            <p:nvSpPr>
              <p:cNvPr id="168" name="Line 91">
                <a:extLst>
                  <a:ext uri="{FF2B5EF4-FFF2-40B4-BE49-F238E27FC236}">
                    <a16:creationId xmlns:a16="http://schemas.microsoft.com/office/drawing/2014/main" id="{FB7C5ECD-4FF3-49D1-915A-4A82376EAF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34" y="2042"/>
                <a:ext cx="468" cy="464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</p:grpSp>
        <p:sp>
          <p:nvSpPr>
            <p:cNvPr id="166" name="Text Box 92">
              <a:extLst>
                <a:ext uri="{FF2B5EF4-FFF2-40B4-BE49-F238E27FC236}">
                  <a16:creationId xmlns:a16="http://schemas.microsoft.com/office/drawing/2014/main" id="{DDAF665A-2C4B-4166-8F15-66F8926038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7" y="2237"/>
              <a:ext cx="385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de-DE" altLang="de-DE" sz="2000" b="1" dirty="0"/>
                <a:t>45°</a:t>
              </a:r>
            </a:p>
          </p:txBody>
        </p:sp>
      </p:grpSp>
      <p:sp>
        <p:nvSpPr>
          <p:cNvPr id="169" name="Oval 385">
            <a:extLst>
              <a:ext uri="{FF2B5EF4-FFF2-40B4-BE49-F238E27FC236}">
                <a16:creationId xmlns:a16="http://schemas.microsoft.com/office/drawing/2014/main" id="{19820258-5586-41B1-A7FA-2972867609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250" y="2291112"/>
            <a:ext cx="901700" cy="876300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0" name="Oval 385">
            <a:extLst>
              <a:ext uri="{FF2B5EF4-FFF2-40B4-BE49-F238E27FC236}">
                <a16:creationId xmlns:a16="http://schemas.microsoft.com/office/drawing/2014/main" id="{E33A8336-9C53-4B73-8405-0E16FE5832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2205" y="3409814"/>
            <a:ext cx="901700" cy="876300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1" name="Oval 385">
            <a:extLst>
              <a:ext uri="{FF2B5EF4-FFF2-40B4-BE49-F238E27FC236}">
                <a16:creationId xmlns:a16="http://schemas.microsoft.com/office/drawing/2014/main" id="{5CBF999B-DCFB-44C4-A91B-1E81847D51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8819" y="2286926"/>
            <a:ext cx="901700" cy="876300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2" name="Oval 101">
            <a:extLst>
              <a:ext uri="{FF2B5EF4-FFF2-40B4-BE49-F238E27FC236}">
                <a16:creationId xmlns:a16="http://schemas.microsoft.com/office/drawing/2014/main" id="{665B97F4-3FE5-4069-ADFB-CC51E2D748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4848" y="3510859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73" name="Oval 385">
            <a:extLst>
              <a:ext uri="{FF2B5EF4-FFF2-40B4-BE49-F238E27FC236}">
                <a16:creationId xmlns:a16="http://schemas.microsoft.com/office/drawing/2014/main" id="{1B218988-8C3B-4497-9583-7058F2078E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27837" y="985186"/>
            <a:ext cx="901700" cy="876300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4" name="Oval 101">
            <a:extLst>
              <a:ext uri="{FF2B5EF4-FFF2-40B4-BE49-F238E27FC236}">
                <a16:creationId xmlns:a16="http://schemas.microsoft.com/office/drawing/2014/main" id="{A92AF786-9EEA-4CCE-8275-5401566F17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8975" y="2916148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75" name="Oval 101">
            <a:extLst>
              <a:ext uri="{FF2B5EF4-FFF2-40B4-BE49-F238E27FC236}">
                <a16:creationId xmlns:a16="http://schemas.microsoft.com/office/drawing/2014/main" id="{E4CFC922-D168-4844-BFE5-69AE2572C5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5605" y="226180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85" name="Oval 101">
            <a:extLst>
              <a:ext uri="{FF2B5EF4-FFF2-40B4-BE49-F238E27FC236}">
                <a16:creationId xmlns:a16="http://schemas.microsoft.com/office/drawing/2014/main" id="{E3BC2DAE-6B42-4576-A850-61D6280B92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94822" y="1686924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86" name="Oval 101">
            <a:extLst>
              <a:ext uri="{FF2B5EF4-FFF2-40B4-BE49-F238E27FC236}">
                <a16:creationId xmlns:a16="http://schemas.microsoft.com/office/drawing/2014/main" id="{EF321263-2FBF-4575-9951-3CBC3449DC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68905" y="1035388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87" name="Oval 101">
            <a:extLst>
              <a:ext uri="{FF2B5EF4-FFF2-40B4-BE49-F238E27FC236}">
                <a16:creationId xmlns:a16="http://schemas.microsoft.com/office/drawing/2014/main" id="{D1812BCF-A935-4BDE-8675-5DC38292D9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1500" y="1029898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89" name="Oval 101">
            <a:extLst>
              <a:ext uri="{FF2B5EF4-FFF2-40B4-BE49-F238E27FC236}">
                <a16:creationId xmlns:a16="http://schemas.microsoft.com/office/drawing/2014/main" id="{556A8967-BB41-4124-8F7F-286D6DA2C6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3557" y="4036614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90" name="Oval 101">
            <a:extLst>
              <a:ext uri="{FF2B5EF4-FFF2-40B4-BE49-F238E27FC236}">
                <a16:creationId xmlns:a16="http://schemas.microsoft.com/office/drawing/2014/main" id="{734D5D27-C149-416A-8111-2701073C6D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0952" y="402194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91" name="Oval 101">
            <a:extLst>
              <a:ext uri="{FF2B5EF4-FFF2-40B4-BE49-F238E27FC236}">
                <a16:creationId xmlns:a16="http://schemas.microsoft.com/office/drawing/2014/main" id="{8ED4B6E7-88B0-4DD0-B5EF-4EA89BE048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5722" y="3503223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92" name="Oval 101">
            <a:extLst>
              <a:ext uri="{FF2B5EF4-FFF2-40B4-BE49-F238E27FC236}">
                <a16:creationId xmlns:a16="http://schemas.microsoft.com/office/drawing/2014/main" id="{E9549D28-5EDE-4CA4-9470-71A56527CC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37571" y="1692504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93" name="Oval 101">
            <a:extLst>
              <a:ext uri="{FF2B5EF4-FFF2-40B4-BE49-F238E27FC236}">
                <a16:creationId xmlns:a16="http://schemas.microsoft.com/office/drawing/2014/main" id="{B94C5C86-0C37-43E9-8F14-AA17C883E2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6327" y="2296829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94" name="Oval 101">
            <a:extLst>
              <a:ext uri="{FF2B5EF4-FFF2-40B4-BE49-F238E27FC236}">
                <a16:creationId xmlns:a16="http://schemas.microsoft.com/office/drawing/2014/main" id="{135E5B4A-3EB2-4445-8A64-D64C6CF942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57990" y="297358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95" name="Oval 101">
            <a:extLst>
              <a:ext uri="{FF2B5EF4-FFF2-40B4-BE49-F238E27FC236}">
                <a16:creationId xmlns:a16="http://schemas.microsoft.com/office/drawing/2014/main" id="{61EFF569-90E5-416D-BD2E-B60849E6DC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65146" y="877191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96" name="Oval 101">
            <a:extLst>
              <a:ext uri="{FF2B5EF4-FFF2-40B4-BE49-F238E27FC236}">
                <a16:creationId xmlns:a16="http://schemas.microsoft.com/office/drawing/2014/main" id="{04C2A917-AF73-4919-BD61-9299C9DAAC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6052" y="117593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</p:spTree>
    <p:extLst>
      <p:ext uri="{BB962C8B-B14F-4D97-AF65-F5344CB8AC3E}">
        <p14:creationId xmlns:p14="http://schemas.microsoft.com/office/powerpoint/2010/main" val="4155404398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2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500"/>
                            </p:stCondLst>
                            <p:childTnLst>
                              <p:par>
                                <p:cTn id="21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20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6500"/>
                            </p:stCondLst>
                            <p:childTnLst>
                              <p:par>
                                <p:cTn id="2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20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500"/>
                            </p:stCondLst>
                            <p:childTnLst>
                              <p:par>
                                <p:cTn id="29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" dur="20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500"/>
                            </p:stCondLst>
                            <p:childTnLst>
                              <p:par>
                                <p:cTn id="33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" dur="20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2" grpId="0" autoUpdateAnimBg="0"/>
      <p:bldP spid="163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Text Box 89">
            <a:extLst>
              <a:ext uri="{FF2B5EF4-FFF2-40B4-BE49-F238E27FC236}">
                <a16:creationId xmlns:a16="http://schemas.microsoft.com/office/drawing/2014/main" id="{7BD00839-59FA-4673-AD53-7F67555429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8" y="6488113"/>
            <a:ext cx="939800" cy="2400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P-27.08.01</a:t>
            </a:r>
            <a:endParaRPr lang="de-DE" altLang="de-DE" dirty="0"/>
          </a:p>
        </p:txBody>
      </p:sp>
      <p:sp>
        <p:nvSpPr>
          <p:cNvPr id="24579" name="Text Box 401">
            <a:extLst>
              <a:ext uri="{FF2B5EF4-FFF2-40B4-BE49-F238E27FC236}">
                <a16:creationId xmlns:a16="http://schemas.microsoft.com/office/drawing/2014/main" id="{63311D2E-09FC-493E-A2AA-579FF51516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6713" y="292100"/>
            <a:ext cx="6960749" cy="3879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P-27.08 Half Cuban Eight from Top with two half rolls</a:t>
            </a:r>
            <a:endParaRPr lang="de-DE" sz="2000" dirty="0"/>
          </a:p>
        </p:txBody>
      </p:sp>
      <p:sp>
        <p:nvSpPr>
          <p:cNvPr id="24580" name="Text Box 402">
            <a:extLst>
              <a:ext uri="{FF2B5EF4-FFF2-40B4-BE49-F238E27FC236}">
                <a16:creationId xmlns:a16="http://schemas.microsoft.com/office/drawing/2014/main" id="{261A1DC9-0CD4-4335-A7D8-248CDCDB69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6713" y="4985845"/>
            <a:ext cx="4214812" cy="880241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50000"/>
              </a:spcBef>
            </a:pPr>
            <a:r>
              <a:rPr lang="en-US" sz="1600" b="1" dirty="0"/>
              <a:t>From inverted, pull through a ⅝ loop into a 45° upline, perform consecutively two ½ rolls in opposite direction, push through a ⅛ loop, exit upright.</a:t>
            </a:r>
            <a:endParaRPr lang="de-DE" sz="1600" b="1" dirty="0"/>
          </a:p>
        </p:txBody>
      </p:sp>
      <p:grpSp>
        <p:nvGrpSpPr>
          <p:cNvPr id="3" name="Gruppieren 2">
            <a:extLst>
              <a:ext uri="{FF2B5EF4-FFF2-40B4-BE49-F238E27FC236}">
                <a16:creationId xmlns:a16="http://schemas.microsoft.com/office/drawing/2014/main" id="{C20AB277-E37A-4B0E-93F9-6A02BA138BB8}"/>
              </a:ext>
            </a:extLst>
          </p:cNvPr>
          <p:cNvGrpSpPr/>
          <p:nvPr/>
        </p:nvGrpSpPr>
        <p:grpSpPr>
          <a:xfrm>
            <a:off x="1347788" y="1170504"/>
            <a:ext cx="4588589" cy="2146488"/>
            <a:chOff x="1347788" y="1170504"/>
            <a:chExt cx="4588589" cy="2146488"/>
          </a:xfrm>
        </p:grpSpPr>
        <p:grpSp>
          <p:nvGrpSpPr>
            <p:cNvPr id="170" name="Group 547">
              <a:extLst>
                <a:ext uri="{FF2B5EF4-FFF2-40B4-BE49-F238E27FC236}">
                  <a16:creationId xmlns:a16="http://schemas.microsoft.com/office/drawing/2014/main" id="{A2098CD6-DB87-4DD7-85C3-9A9FA7C77379}"/>
                </a:ext>
              </a:extLst>
            </p:cNvPr>
            <p:cNvGrpSpPr>
              <a:grpSpLocks/>
            </p:cNvGrpSpPr>
            <p:nvPr/>
          </p:nvGrpSpPr>
          <p:grpSpPr bwMode="auto">
            <a:xfrm rot="4386941" flipH="1">
              <a:off x="2993799" y="2447489"/>
              <a:ext cx="695926" cy="253309"/>
              <a:chOff x="4875" y="7237"/>
              <a:chExt cx="4230" cy="1883"/>
            </a:xfrm>
          </p:grpSpPr>
          <p:sp>
            <p:nvSpPr>
              <p:cNvPr id="171" name="Arc 548">
                <a:extLst>
                  <a:ext uri="{FF2B5EF4-FFF2-40B4-BE49-F238E27FC236}">
                    <a16:creationId xmlns:a16="http://schemas.microsoft.com/office/drawing/2014/main" id="{B4445A25-9479-4D6D-B6DC-E36103BE5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7237"/>
                <a:ext cx="3990" cy="1343"/>
              </a:xfrm>
              <a:custGeom>
                <a:avLst/>
                <a:gdLst>
                  <a:gd name="G0" fmla="+- 0 0 0"/>
                  <a:gd name="G1" fmla="+- 14058 0 0"/>
                  <a:gd name="G2" fmla="+- 21600 0 0"/>
                  <a:gd name="T0" fmla="*/ 16400 w 21600"/>
                  <a:gd name="T1" fmla="*/ 0 h 14058"/>
                  <a:gd name="T2" fmla="*/ 21600 w 21600"/>
                  <a:gd name="T3" fmla="*/ 14058 h 14058"/>
                  <a:gd name="T4" fmla="*/ 0 w 21600"/>
                  <a:gd name="T5" fmla="*/ 14058 h 140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14058" fill="none" extrusionOk="0">
                    <a:moveTo>
                      <a:pt x="16399" y="0"/>
                    </a:moveTo>
                    <a:cubicBezTo>
                      <a:pt x="19755" y="3915"/>
                      <a:pt x="21600" y="8901"/>
                      <a:pt x="21600" y="14058"/>
                    </a:cubicBezTo>
                  </a:path>
                  <a:path w="21600" h="14058" stroke="0" extrusionOk="0">
                    <a:moveTo>
                      <a:pt x="16399" y="0"/>
                    </a:moveTo>
                    <a:cubicBezTo>
                      <a:pt x="19755" y="3915"/>
                      <a:pt x="21600" y="8901"/>
                      <a:pt x="21600" y="14058"/>
                    </a:cubicBezTo>
                    <a:lnTo>
                      <a:pt x="0" y="14058"/>
                    </a:lnTo>
                    <a:close/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172" name="AutoShape 549">
                <a:extLst>
                  <a:ext uri="{FF2B5EF4-FFF2-40B4-BE49-F238E27FC236}">
                    <a16:creationId xmlns:a16="http://schemas.microsoft.com/office/drawing/2014/main" id="{EB001685-8FFE-488B-A9AB-BF79CF4AB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H="1">
                <a:off x="8580" y="8505"/>
                <a:ext cx="525" cy="615"/>
              </a:xfrm>
              <a:prstGeom prst="triangle">
                <a:avLst>
                  <a:gd name="adj" fmla="val 50000"/>
                </a:avLst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156" name="Arc 444">
              <a:extLst>
                <a:ext uri="{FF2B5EF4-FFF2-40B4-BE49-F238E27FC236}">
                  <a16:creationId xmlns:a16="http://schemas.microsoft.com/office/drawing/2014/main" id="{A7B47D6C-2F42-48BF-A31D-5C5429CDC0F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998944" y="1497011"/>
              <a:ext cx="609105" cy="690563"/>
            </a:xfrm>
            <a:custGeom>
              <a:avLst/>
              <a:gdLst>
                <a:gd name="G0" fmla="+- 0 0 0"/>
                <a:gd name="G1" fmla="+- 21557 0 0"/>
                <a:gd name="G2" fmla="+- 21600 0 0"/>
                <a:gd name="T0" fmla="*/ 1359 w 17312"/>
                <a:gd name="T1" fmla="*/ 0 h 21557"/>
                <a:gd name="T2" fmla="*/ 17312 w 17312"/>
                <a:gd name="T3" fmla="*/ 8639 h 21557"/>
                <a:gd name="T4" fmla="*/ 0 w 17312"/>
                <a:gd name="T5" fmla="*/ 21557 h 21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312" h="21557" fill="none" extrusionOk="0">
                  <a:moveTo>
                    <a:pt x="1359" y="-1"/>
                  </a:moveTo>
                  <a:cubicBezTo>
                    <a:pt x="7686" y="398"/>
                    <a:pt x="13519" y="3557"/>
                    <a:pt x="17311" y="8639"/>
                  </a:cubicBezTo>
                </a:path>
                <a:path w="17312" h="21557" stroke="0" extrusionOk="0">
                  <a:moveTo>
                    <a:pt x="1359" y="-1"/>
                  </a:moveTo>
                  <a:cubicBezTo>
                    <a:pt x="7686" y="398"/>
                    <a:pt x="13519" y="3557"/>
                    <a:pt x="17311" y="8639"/>
                  </a:cubicBezTo>
                  <a:lnTo>
                    <a:pt x="0" y="21557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57" name="Line 445">
              <a:extLst>
                <a:ext uri="{FF2B5EF4-FFF2-40B4-BE49-F238E27FC236}">
                  <a16:creationId xmlns:a16="http://schemas.microsoft.com/office/drawing/2014/main" id="{F172639A-FB2A-4967-B36A-E36360C9B1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565750" y="1492249"/>
              <a:ext cx="946086" cy="158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58" name="Line 446">
              <a:extLst>
                <a:ext uri="{FF2B5EF4-FFF2-40B4-BE49-F238E27FC236}">
                  <a16:creationId xmlns:a16="http://schemas.microsoft.com/office/drawing/2014/main" id="{7BF83F12-0474-4EE0-8D18-1E0A8C2343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17056" y="1776052"/>
              <a:ext cx="1078624" cy="118922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59" name="Line 447">
              <a:extLst>
                <a:ext uri="{FF2B5EF4-FFF2-40B4-BE49-F238E27FC236}">
                  <a16:creationId xmlns:a16="http://schemas.microsoft.com/office/drawing/2014/main" id="{736FE857-3669-4B2A-A5C8-7FC88BFB5F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21058" y="1350054"/>
              <a:ext cx="2677522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60" name="Arc 448">
              <a:extLst>
                <a:ext uri="{FF2B5EF4-FFF2-40B4-BE49-F238E27FC236}">
                  <a16:creationId xmlns:a16="http://schemas.microsoft.com/office/drawing/2014/main" id="{F2158562-7AEF-4075-8CE0-93EA5437212D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1492373" y="1350960"/>
              <a:ext cx="1436408" cy="1814513"/>
            </a:xfrm>
            <a:custGeom>
              <a:avLst/>
              <a:gdLst>
                <a:gd name="G0" fmla="+- 13677 0 0"/>
                <a:gd name="G1" fmla="+- 21600 0 0"/>
                <a:gd name="G2" fmla="+- 21600 0 0"/>
                <a:gd name="T0" fmla="*/ 0 w 35277"/>
                <a:gd name="T1" fmla="*/ 4881 h 42925"/>
                <a:gd name="T2" fmla="*/ 17111 w 35277"/>
                <a:gd name="T3" fmla="*/ 42925 h 42925"/>
                <a:gd name="T4" fmla="*/ 13677 w 35277"/>
                <a:gd name="T5" fmla="*/ 21600 h 429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277" h="42925" fill="none" extrusionOk="0">
                  <a:moveTo>
                    <a:pt x="0" y="4881"/>
                  </a:moveTo>
                  <a:cubicBezTo>
                    <a:pt x="3859" y="1724"/>
                    <a:pt x="8691" y="0"/>
                    <a:pt x="13677" y="0"/>
                  </a:cubicBezTo>
                  <a:cubicBezTo>
                    <a:pt x="25606" y="0"/>
                    <a:pt x="35277" y="9670"/>
                    <a:pt x="35277" y="21600"/>
                  </a:cubicBezTo>
                  <a:cubicBezTo>
                    <a:pt x="35277" y="32203"/>
                    <a:pt x="27579" y="41239"/>
                    <a:pt x="17111" y="42925"/>
                  </a:cubicBezTo>
                </a:path>
                <a:path w="35277" h="42925" stroke="0" extrusionOk="0">
                  <a:moveTo>
                    <a:pt x="0" y="4881"/>
                  </a:moveTo>
                  <a:cubicBezTo>
                    <a:pt x="3859" y="1724"/>
                    <a:pt x="8691" y="0"/>
                    <a:pt x="13677" y="0"/>
                  </a:cubicBezTo>
                  <a:cubicBezTo>
                    <a:pt x="25606" y="0"/>
                    <a:pt x="35277" y="9670"/>
                    <a:pt x="35277" y="21600"/>
                  </a:cubicBezTo>
                  <a:cubicBezTo>
                    <a:pt x="35277" y="32203"/>
                    <a:pt x="27579" y="41239"/>
                    <a:pt x="17111" y="42925"/>
                  </a:cubicBezTo>
                  <a:lnTo>
                    <a:pt x="13677" y="21600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61" name="Group 449">
              <a:extLst>
                <a:ext uri="{FF2B5EF4-FFF2-40B4-BE49-F238E27FC236}">
                  <a16:creationId xmlns:a16="http://schemas.microsoft.com/office/drawing/2014/main" id="{0A384936-FC52-4100-91F8-24EE84183A93}"/>
                </a:ext>
              </a:extLst>
            </p:cNvPr>
            <p:cNvGrpSpPr>
              <a:grpSpLocks/>
            </p:cNvGrpSpPr>
            <p:nvPr/>
          </p:nvGrpSpPr>
          <p:grpSpPr bwMode="auto">
            <a:xfrm rot="2325162" flipH="1" flipV="1">
              <a:off x="3019646" y="2499092"/>
              <a:ext cx="293688" cy="421579"/>
              <a:chOff x="2820" y="264"/>
              <a:chExt cx="420" cy="1452"/>
            </a:xfrm>
          </p:grpSpPr>
          <p:sp>
            <p:nvSpPr>
              <p:cNvPr id="245" name="Line 450">
                <a:extLst>
                  <a:ext uri="{FF2B5EF4-FFF2-40B4-BE49-F238E27FC236}">
                    <a16:creationId xmlns:a16="http://schemas.microsoft.com/office/drawing/2014/main" id="{3EDDE8BA-8D50-484D-BD06-2826D1DC54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0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grpSp>
            <p:nvGrpSpPr>
              <p:cNvPr id="246" name="Group 451">
                <a:extLst>
                  <a:ext uri="{FF2B5EF4-FFF2-40B4-BE49-F238E27FC236}">
                    <a16:creationId xmlns:a16="http://schemas.microsoft.com/office/drawing/2014/main" id="{2D710FA4-C1B2-48B4-841D-74F8942515A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300" cy="1452"/>
                <a:chOff x="2940" y="264"/>
                <a:chExt cx="300" cy="1452"/>
              </a:xfrm>
            </p:grpSpPr>
            <p:grpSp>
              <p:nvGrpSpPr>
                <p:cNvPr id="247" name="Group 452">
                  <a:extLst>
                    <a:ext uri="{FF2B5EF4-FFF2-40B4-BE49-F238E27FC236}">
                      <a16:creationId xmlns:a16="http://schemas.microsoft.com/office/drawing/2014/main" id="{E826052E-80E1-4622-8458-B4980D711F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0" y="264"/>
                  <a:ext cx="252" cy="1368"/>
                  <a:chOff x="3024" y="732"/>
                  <a:chExt cx="252" cy="1368"/>
                </a:xfrm>
              </p:grpSpPr>
              <p:grpSp>
                <p:nvGrpSpPr>
                  <p:cNvPr id="250" name="Group 453">
                    <a:extLst>
                      <a:ext uri="{FF2B5EF4-FFF2-40B4-BE49-F238E27FC236}">
                        <a16:creationId xmlns:a16="http://schemas.microsoft.com/office/drawing/2014/main" id="{A83D58D2-7822-4CEE-A5BB-9C01891E7D5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024" y="732"/>
                    <a:ext cx="252" cy="1368"/>
                    <a:chOff x="3168" y="1008"/>
                    <a:chExt cx="484" cy="2448"/>
                  </a:xfrm>
                </p:grpSpPr>
                <p:grpSp>
                  <p:nvGrpSpPr>
                    <p:cNvPr id="252" name="Group 454">
                      <a:extLst>
                        <a:ext uri="{FF2B5EF4-FFF2-40B4-BE49-F238E27FC236}">
                          <a16:creationId xmlns:a16="http://schemas.microsoft.com/office/drawing/2014/main" id="{5C5945FD-8FB8-4ADB-82E9-DF9E76AE8A7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3168" y="1008"/>
                      <a:ext cx="484" cy="2448"/>
                      <a:chOff x="2256" y="864"/>
                      <a:chExt cx="532" cy="2448"/>
                    </a:xfrm>
                  </p:grpSpPr>
                  <p:sp>
                    <p:nvSpPr>
                      <p:cNvPr id="255" name="Freeform 455">
                        <a:extLst>
                          <a:ext uri="{FF2B5EF4-FFF2-40B4-BE49-F238E27FC236}">
                            <a16:creationId xmlns:a16="http://schemas.microsoft.com/office/drawing/2014/main" id="{F0E3447F-F302-43DE-BC79-A3FD40B8FB1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1298" y="1822"/>
                        <a:ext cx="2448" cy="532"/>
                      </a:xfrm>
                      <a:custGeom>
                        <a:avLst/>
                        <a:gdLst>
                          <a:gd name="T0" fmla="*/ 944 w 1153"/>
                          <a:gd name="T1" fmla="*/ 72 h 204"/>
                          <a:gd name="T2" fmla="*/ 1025 w 1153"/>
                          <a:gd name="T3" fmla="*/ 79 h 204"/>
                          <a:gd name="T4" fmla="*/ 1093 w 1153"/>
                          <a:gd name="T5" fmla="*/ 86 h 204"/>
                          <a:gd name="T6" fmla="*/ 1140 w 1153"/>
                          <a:gd name="T7" fmla="*/ 94 h 204"/>
                          <a:gd name="T8" fmla="*/ 1153 w 1153"/>
                          <a:gd name="T9" fmla="*/ 97 h 204"/>
                          <a:gd name="T10" fmla="*/ 1153 w 1153"/>
                          <a:gd name="T11" fmla="*/ 99 h 204"/>
                          <a:gd name="T12" fmla="*/ 1153 w 1153"/>
                          <a:gd name="T13" fmla="*/ 134 h 204"/>
                          <a:gd name="T14" fmla="*/ 1152 w 1153"/>
                          <a:gd name="T15" fmla="*/ 138 h 204"/>
                          <a:gd name="T16" fmla="*/ 1147 w 1153"/>
                          <a:gd name="T17" fmla="*/ 140 h 204"/>
                          <a:gd name="T18" fmla="*/ 1146 w 1153"/>
                          <a:gd name="T19" fmla="*/ 143 h 204"/>
                          <a:gd name="T20" fmla="*/ 1142 w 1153"/>
                          <a:gd name="T21" fmla="*/ 163 h 204"/>
                          <a:gd name="T22" fmla="*/ 1132 w 1153"/>
                          <a:gd name="T23" fmla="*/ 185 h 204"/>
                          <a:gd name="T24" fmla="*/ 1123 w 1153"/>
                          <a:gd name="T25" fmla="*/ 195 h 204"/>
                          <a:gd name="T26" fmla="*/ 1112 w 1153"/>
                          <a:gd name="T27" fmla="*/ 198 h 204"/>
                          <a:gd name="T28" fmla="*/ 1016 w 1153"/>
                          <a:gd name="T29" fmla="*/ 203 h 204"/>
                          <a:gd name="T30" fmla="*/ 931 w 1153"/>
                          <a:gd name="T31" fmla="*/ 204 h 204"/>
                          <a:gd name="T32" fmla="*/ 812 w 1153"/>
                          <a:gd name="T33" fmla="*/ 200 h 204"/>
                          <a:gd name="T34" fmla="*/ 616 w 1153"/>
                          <a:gd name="T35" fmla="*/ 188 h 204"/>
                          <a:gd name="T36" fmla="*/ 179 w 1153"/>
                          <a:gd name="T37" fmla="*/ 174 h 204"/>
                          <a:gd name="T38" fmla="*/ 133 w 1153"/>
                          <a:gd name="T39" fmla="*/ 180 h 204"/>
                          <a:gd name="T40" fmla="*/ 15 w 1153"/>
                          <a:gd name="T41" fmla="*/ 181 h 204"/>
                          <a:gd name="T42" fmla="*/ 8 w 1153"/>
                          <a:gd name="T43" fmla="*/ 180 h 204"/>
                          <a:gd name="T44" fmla="*/ 4 w 1153"/>
                          <a:gd name="T45" fmla="*/ 175 h 204"/>
                          <a:gd name="T46" fmla="*/ 0 w 1153"/>
                          <a:gd name="T47" fmla="*/ 163 h 204"/>
                          <a:gd name="T48" fmla="*/ 14 w 1153"/>
                          <a:gd name="T49" fmla="*/ 8 h 204"/>
                          <a:gd name="T50" fmla="*/ 18 w 1153"/>
                          <a:gd name="T51" fmla="*/ 2 h 204"/>
                          <a:gd name="T52" fmla="*/ 77 w 1153"/>
                          <a:gd name="T53" fmla="*/ 2 h 204"/>
                          <a:gd name="T54" fmla="*/ 101 w 1153"/>
                          <a:gd name="T55" fmla="*/ 8 h 204"/>
                          <a:gd name="T56" fmla="*/ 124 w 1153"/>
                          <a:gd name="T57" fmla="*/ 19 h 204"/>
                          <a:gd name="T58" fmla="*/ 217 w 1153"/>
                          <a:gd name="T59" fmla="*/ 76 h 204"/>
                          <a:gd name="T60" fmla="*/ 232 w 1153"/>
                          <a:gd name="T61" fmla="*/ 80 h 204"/>
                          <a:gd name="T62" fmla="*/ 256 w 1153"/>
                          <a:gd name="T63" fmla="*/ 84 h 204"/>
                          <a:gd name="T64" fmla="*/ 657 w 1153"/>
                          <a:gd name="T65" fmla="*/ 56 h 204"/>
                          <a:gd name="T66" fmla="*/ 682 w 1153"/>
                          <a:gd name="T67" fmla="*/ 83 h 204"/>
                          <a:gd name="T68" fmla="*/ 817 w 1153"/>
                          <a:gd name="T69" fmla="*/ 97 h 204"/>
                          <a:gd name="T70" fmla="*/ 846 w 1153"/>
                          <a:gd name="T71" fmla="*/ 96 h 204"/>
                          <a:gd name="T72" fmla="*/ 873 w 1153"/>
                          <a:gd name="T73" fmla="*/ 89 h 204"/>
                          <a:gd name="T74" fmla="*/ 896 w 1153"/>
                          <a:gd name="T75" fmla="*/ 77 h 20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  <a:cxn ang="0">
                            <a:pos x="T38" y="T39"/>
                          </a:cxn>
                          <a:cxn ang="0">
                            <a:pos x="T40" y="T41"/>
                          </a:cxn>
                          <a:cxn ang="0">
                            <a:pos x="T42" y="T43"/>
                          </a:cxn>
                          <a:cxn ang="0">
                            <a:pos x="T44" y="T45"/>
                          </a:cxn>
                          <a:cxn ang="0">
                            <a:pos x="T46" y="T47"/>
                          </a:cxn>
                          <a:cxn ang="0">
                            <a:pos x="T48" y="T49"/>
                          </a:cxn>
                          <a:cxn ang="0">
                            <a:pos x="T50" y="T51"/>
                          </a:cxn>
                          <a:cxn ang="0">
                            <a:pos x="T52" y="T53"/>
                          </a:cxn>
                          <a:cxn ang="0">
                            <a:pos x="T54" y="T55"/>
                          </a:cxn>
                          <a:cxn ang="0">
                            <a:pos x="T56" y="T57"/>
                          </a:cxn>
                          <a:cxn ang="0">
                            <a:pos x="T58" y="T59"/>
                          </a:cxn>
                          <a:cxn ang="0">
                            <a:pos x="T60" y="T61"/>
                          </a:cxn>
                          <a:cxn ang="0">
                            <a:pos x="T62" y="T63"/>
                          </a:cxn>
                          <a:cxn ang="0">
                            <a:pos x="T64" y="T65"/>
                          </a:cxn>
                          <a:cxn ang="0">
                            <a:pos x="T66" y="T67"/>
                          </a:cxn>
                          <a:cxn ang="0">
                            <a:pos x="T68" y="T69"/>
                          </a:cxn>
                          <a:cxn ang="0">
                            <a:pos x="T70" y="T71"/>
                          </a:cxn>
                          <a:cxn ang="0">
                            <a:pos x="T72" y="T73"/>
                          </a:cxn>
                          <a:cxn ang="0">
                            <a:pos x="T74" y="T75"/>
                          </a:cxn>
                        </a:cxnLst>
                        <a:rect l="0" t="0" r="r" b="b"/>
                        <a:pathLst>
                          <a:path w="1153" h="204">
                            <a:moveTo>
                              <a:pt x="904" y="69"/>
                            </a:moveTo>
                            <a:lnTo>
                              <a:pt x="944" y="72"/>
                            </a:lnTo>
                            <a:lnTo>
                              <a:pt x="985" y="74"/>
                            </a:lnTo>
                            <a:lnTo>
                              <a:pt x="1025" y="79"/>
                            </a:lnTo>
                            <a:lnTo>
                              <a:pt x="1061" y="83"/>
                            </a:lnTo>
                            <a:lnTo>
                              <a:pt x="1093" y="86"/>
                            </a:lnTo>
                            <a:lnTo>
                              <a:pt x="1122" y="90"/>
                            </a:lnTo>
                            <a:lnTo>
                              <a:pt x="1140" y="94"/>
                            </a:lnTo>
                            <a:lnTo>
                              <a:pt x="1152" y="97"/>
                            </a:lnTo>
                            <a:lnTo>
                              <a:pt x="1153" y="97"/>
                            </a:lnTo>
                            <a:lnTo>
                              <a:pt x="1153" y="99"/>
                            </a:lnTo>
                            <a:lnTo>
                              <a:pt x="1153" y="99"/>
                            </a:lnTo>
                            <a:lnTo>
                              <a:pt x="1153" y="100"/>
                            </a:lnTo>
                            <a:lnTo>
                              <a:pt x="1153" y="134"/>
                            </a:lnTo>
                            <a:lnTo>
                              <a:pt x="1152" y="136"/>
                            </a:lnTo>
                            <a:lnTo>
                              <a:pt x="1152" y="138"/>
                            </a:lnTo>
                            <a:lnTo>
                              <a:pt x="1149" y="140"/>
                            </a:lnTo>
                            <a:lnTo>
                              <a:pt x="1147" y="140"/>
                            </a:lnTo>
                            <a:lnTo>
                              <a:pt x="1146" y="141"/>
                            </a:lnTo>
                            <a:lnTo>
                              <a:pt x="1146" y="143"/>
                            </a:lnTo>
                            <a:lnTo>
                              <a:pt x="1146" y="151"/>
                            </a:lnTo>
                            <a:lnTo>
                              <a:pt x="1142" y="163"/>
                            </a:lnTo>
                            <a:lnTo>
                              <a:pt x="1137" y="175"/>
                            </a:lnTo>
                            <a:lnTo>
                              <a:pt x="1132" y="185"/>
                            </a:lnTo>
                            <a:lnTo>
                              <a:pt x="1127" y="191"/>
                            </a:lnTo>
                            <a:lnTo>
                              <a:pt x="1123" y="195"/>
                            </a:lnTo>
                            <a:lnTo>
                              <a:pt x="1117" y="198"/>
                            </a:lnTo>
                            <a:lnTo>
                              <a:pt x="1112" y="198"/>
                            </a:lnTo>
                            <a:lnTo>
                              <a:pt x="1061" y="201"/>
                            </a:lnTo>
                            <a:lnTo>
                              <a:pt x="1016" y="203"/>
                            </a:lnTo>
                            <a:lnTo>
                              <a:pt x="975" y="204"/>
                            </a:lnTo>
                            <a:lnTo>
                              <a:pt x="931" y="204"/>
                            </a:lnTo>
                            <a:lnTo>
                              <a:pt x="879" y="203"/>
                            </a:lnTo>
                            <a:lnTo>
                              <a:pt x="812" y="200"/>
                            </a:lnTo>
                            <a:lnTo>
                              <a:pt x="726" y="194"/>
                            </a:lnTo>
                            <a:lnTo>
                              <a:pt x="616" y="188"/>
                            </a:lnTo>
                            <a:lnTo>
                              <a:pt x="205" y="173"/>
                            </a:lnTo>
                            <a:lnTo>
                              <a:pt x="179" y="174"/>
                            </a:lnTo>
                            <a:lnTo>
                              <a:pt x="156" y="177"/>
                            </a:lnTo>
                            <a:lnTo>
                              <a:pt x="133" y="180"/>
                            </a:lnTo>
                            <a:lnTo>
                              <a:pt x="115" y="181"/>
                            </a:lnTo>
                            <a:lnTo>
                              <a:pt x="15" y="181"/>
                            </a:lnTo>
                            <a:lnTo>
                              <a:pt x="13" y="180"/>
                            </a:lnTo>
                            <a:lnTo>
                              <a:pt x="8" y="180"/>
                            </a:lnTo>
                            <a:lnTo>
                              <a:pt x="6" y="178"/>
                            </a:lnTo>
                            <a:lnTo>
                              <a:pt x="4" y="175"/>
                            </a:lnTo>
                            <a:lnTo>
                              <a:pt x="1" y="170"/>
                            </a:lnTo>
                            <a:lnTo>
                              <a:pt x="0" y="163"/>
                            </a:lnTo>
                            <a:lnTo>
                              <a:pt x="13" y="12"/>
                            </a:lnTo>
                            <a:lnTo>
                              <a:pt x="14" y="8"/>
                            </a:lnTo>
                            <a:lnTo>
                              <a:pt x="15" y="3"/>
                            </a:lnTo>
                            <a:lnTo>
                              <a:pt x="18" y="2"/>
                            </a:lnTo>
                            <a:lnTo>
                              <a:pt x="23" y="0"/>
                            </a:lnTo>
                            <a:lnTo>
                              <a:pt x="77" y="2"/>
                            </a:lnTo>
                            <a:lnTo>
                              <a:pt x="89" y="3"/>
                            </a:lnTo>
                            <a:lnTo>
                              <a:pt x="101" y="8"/>
                            </a:lnTo>
                            <a:lnTo>
                              <a:pt x="112" y="12"/>
                            </a:lnTo>
                            <a:lnTo>
                              <a:pt x="124" y="19"/>
                            </a:lnTo>
                            <a:lnTo>
                              <a:pt x="210" y="72"/>
                            </a:lnTo>
                            <a:lnTo>
                              <a:pt x="217" y="76"/>
                            </a:lnTo>
                            <a:lnTo>
                              <a:pt x="224" y="79"/>
                            </a:lnTo>
                            <a:lnTo>
                              <a:pt x="232" y="80"/>
                            </a:lnTo>
                            <a:lnTo>
                              <a:pt x="239" y="83"/>
                            </a:lnTo>
                            <a:lnTo>
                              <a:pt x="256" y="84"/>
                            </a:lnTo>
                            <a:lnTo>
                              <a:pt x="273" y="83"/>
                            </a:lnTo>
                            <a:lnTo>
                              <a:pt x="657" y="56"/>
                            </a:lnTo>
                            <a:lnTo>
                              <a:pt x="660" y="62"/>
                            </a:lnTo>
                            <a:lnTo>
                              <a:pt x="682" y="83"/>
                            </a:lnTo>
                            <a:lnTo>
                              <a:pt x="803" y="97"/>
                            </a:lnTo>
                            <a:lnTo>
                              <a:pt x="817" y="97"/>
                            </a:lnTo>
                            <a:lnTo>
                              <a:pt x="832" y="97"/>
                            </a:lnTo>
                            <a:lnTo>
                              <a:pt x="846" y="96"/>
                            </a:lnTo>
                            <a:lnTo>
                              <a:pt x="860" y="93"/>
                            </a:lnTo>
                            <a:lnTo>
                              <a:pt x="873" y="89"/>
                            </a:lnTo>
                            <a:lnTo>
                              <a:pt x="884" y="83"/>
                            </a:lnTo>
                            <a:lnTo>
                              <a:pt x="896" y="77"/>
                            </a:lnTo>
                            <a:lnTo>
                              <a:pt x="904" y="69"/>
                            </a:lnTo>
                            <a:close/>
                          </a:path>
                        </a:pathLst>
                      </a:custGeom>
                      <a:solidFill>
                        <a:srgbClr val="FFFF66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  <p:sp>
                    <p:nvSpPr>
                      <p:cNvPr id="256" name="Freeform 456">
                        <a:extLst>
                          <a:ext uri="{FF2B5EF4-FFF2-40B4-BE49-F238E27FC236}">
                            <a16:creationId xmlns:a16="http://schemas.microsoft.com/office/drawing/2014/main" id="{D1E203D6-E9D0-4112-86B2-0F1708B3496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2332" y="2426"/>
                        <a:ext cx="539" cy="173"/>
                      </a:xfrm>
                      <a:custGeom>
                        <a:avLst/>
                        <a:gdLst>
                          <a:gd name="T0" fmla="*/ 0 w 247"/>
                          <a:gd name="T1" fmla="*/ 19 h 69"/>
                          <a:gd name="T2" fmla="*/ 15 w 247"/>
                          <a:gd name="T3" fmla="*/ 50 h 69"/>
                          <a:gd name="T4" fmla="*/ 54 w 247"/>
                          <a:gd name="T5" fmla="*/ 55 h 69"/>
                          <a:gd name="T6" fmla="*/ 148 w 247"/>
                          <a:gd name="T7" fmla="*/ 69 h 69"/>
                          <a:gd name="T8" fmla="*/ 241 w 247"/>
                          <a:gd name="T9" fmla="*/ 56 h 69"/>
                          <a:gd name="T10" fmla="*/ 247 w 247"/>
                          <a:gd name="T11" fmla="*/ 32 h 69"/>
                          <a:gd name="T12" fmla="*/ 227 w 247"/>
                          <a:gd name="T13" fmla="*/ 25 h 69"/>
                          <a:gd name="T14" fmla="*/ 206 w 247"/>
                          <a:gd name="T15" fmla="*/ 18 h 69"/>
                          <a:gd name="T16" fmla="*/ 185 w 247"/>
                          <a:gd name="T17" fmla="*/ 12 h 69"/>
                          <a:gd name="T18" fmla="*/ 165 w 247"/>
                          <a:gd name="T19" fmla="*/ 6 h 69"/>
                          <a:gd name="T20" fmla="*/ 148 w 247"/>
                          <a:gd name="T21" fmla="*/ 2 h 69"/>
                          <a:gd name="T22" fmla="*/ 131 w 247"/>
                          <a:gd name="T23" fmla="*/ 0 h 69"/>
                          <a:gd name="T24" fmla="*/ 111 w 247"/>
                          <a:gd name="T25" fmla="*/ 2 h 69"/>
                          <a:gd name="T26" fmla="*/ 89 w 247"/>
                          <a:gd name="T27" fmla="*/ 5 h 69"/>
                          <a:gd name="T28" fmla="*/ 0 w 247"/>
                          <a:gd name="T29" fmla="*/ 19 h 6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</a:cxnLst>
                        <a:rect l="0" t="0" r="r" b="b"/>
                        <a:pathLst>
                          <a:path w="247" h="69">
                            <a:moveTo>
                              <a:pt x="0" y="19"/>
                            </a:moveTo>
                            <a:lnTo>
                              <a:pt x="15" y="50"/>
                            </a:lnTo>
                            <a:lnTo>
                              <a:pt x="54" y="55"/>
                            </a:lnTo>
                            <a:lnTo>
                              <a:pt x="148" y="69"/>
                            </a:lnTo>
                            <a:lnTo>
                              <a:pt x="241" y="56"/>
                            </a:lnTo>
                            <a:lnTo>
                              <a:pt x="247" y="32"/>
                            </a:lnTo>
                            <a:lnTo>
                              <a:pt x="227" y="25"/>
                            </a:lnTo>
                            <a:lnTo>
                              <a:pt x="206" y="18"/>
                            </a:lnTo>
                            <a:lnTo>
                              <a:pt x="185" y="12"/>
                            </a:lnTo>
                            <a:lnTo>
                              <a:pt x="165" y="6"/>
                            </a:lnTo>
                            <a:lnTo>
                              <a:pt x="148" y="2"/>
                            </a:lnTo>
                            <a:lnTo>
                              <a:pt x="131" y="0"/>
                            </a:lnTo>
                            <a:lnTo>
                              <a:pt x="111" y="2"/>
                            </a:lnTo>
                            <a:lnTo>
                              <a:pt x="89" y="5"/>
                            </a:lnTo>
                            <a:lnTo>
                              <a:pt x="0" y="19"/>
                            </a:lnTo>
                            <a:close/>
                          </a:path>
                        </a:pathLst>
                      </a:custGeom>
                      <a:solidFill>
                        <a:schemeClr val="hlink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</p:grpSp>
                <p:sp>
                  <p:nvSpPr>
                    <p:cNvPr id="253" name="Freeform 457">
                      <a:extLst>
                        <a:ext uri="{FF2B5EF4-FFF2-40B4-BE49-F238E27FC236}">
                          <a16:creationId xmlns:a16="http://schemas.microsoft.com/office/drawing/2014/main" id="{2EE3BF41-62D3-488A-B36C-74488F12601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53401">
                      <a:off x="2952" y="2567"/>
                      <a:ext cx="720" cy="96"/>
                    </a:xfrm>
                    <a:custGeom>
                      <a:avLst/>
                      <a:gdLst>
                        <a:gd name="T0" fmla="*/ 0 w 293"/>
                        <a:gd name="T1" fmla="*/ 17 h 33"/>
                        <a:gd name="T2" fmla="*/ 0 w 293"/>
                        <a:gd name="T3" fmla="*/ 16 h 33"/>
                        <a:gd name="T4" fmla="*/ 105 w 293"/>
                        <a:gd name="T5" fmla="*/ 4 h 33"/>
                        <a:gd name="T6" fmla="*/ 135 w 293"/>
                        <a:gd name="T7" fmla="*/ 2 h 33"/>
                        <a:gd name="T8" fmla="*/ 159 w 293"/>
                        <a:gd name="T9" fmla="*/ 2 h 33"/>
                        <a:gd name="T10" fmla="*/ 179 w 293"/>
                        <a:gd name="T11" fmla="*/ 0 h 33"/>
                        <a:gd name="T12" fmla="*/ 195 w 293"/>
                        <a:gd name="T13" fmla="*/ 0 h 33"/>
                        <a:gd name="T14" fmla="*/ 219 w 293"/>
                        <a:gd name="T15" fmla="*/ 2 h 33"/>
                        <a:gd name="T16" fmla="*/ 239 w 293"/>
                        <a:gd name="T17" fmla="*/ 3 h 33"/>
                        <a:gd name="T18" fmla="*/ 256 w 293"/>
                        <a:gd name="T19" fmla="*/ 4 h 33"/>
                        <a:gd name="T20" fmla="*/ 269 w 293"/>
                        <a:gd name="T21" fmla="*/ 7 h 33"/>
                        <a:gd name="T22" fmla="*/ 279 w 293"/>
                        <a:gd name="T23" fmla="*/ 9 h 33"/>
                        <a:gd name="T24" fmla="*/ 287 w 293"/>
                        <a:gd name="T25" fmla="*/ 12 h 33"/>
                        <a:gd name="T26" fmla="*/ 291 w 293"/>
                        <a:gd name="T27" fmla="*/ 14 h 33"/>
                        <a:gd name="T28" fmla="*/ 293 w 293"/>
                        <a:gd name="T29" fmla="*/ 17 h 33"/>
                        <a:gd name="T30" fmla="*/ 291 w 293"/>
                        <a:gd name="T31" fmla="*/ 19 h 33"/>
                        <a:gd name="T32" fmla="*/ 287 w 293"/>
                        <a:gd name="T33" fmla="*/ 22 h 33"/>
                        <a:gd name="T34" fmla="*/ 279 w 293"/>
                        <a:gd name="T35" fmla="*/ 24 h 33"/>
                        <a:gd name="T36" fmla="*/ 269 w 293"/>
                        <a:gd name="T37" fmla="*/ 27 h 33"/>
                        <a:gd name="T38" fmla="*/ 256 w 293"/>
                        <a:gd name="T39" fmla="*/ 29 h 33"/>
                        <a:gd name="T40" fmla="*/ 239 w 293"/>
                        <a:gd name="T41" fmla="*/ 30 h 33"/>
                        <a:gd name="T42" fmla="*/ 219 w 293"/>
                        <a:gd name="T43" fmla="*/ 32 h 33"/>
                        <a:gd name="T44" fmla="*/ 195 w 293"/>
                        <a:gd name="T45" fmla="*/ 33 h 33"/>
                        <a:gd name="T46" fmla="*/ 180 w 293"/>
                        <a:gd name="T47" fmla="*/ 33 h 33"/>
                        <a:gd name="T48" fmla="*/ 159 w 293"/>
                        <a:gd name="T49" fmla="*/ 33 h 33"/>
                        <a:gd name="T50" fmla="*/ 135 w 293"/>
                        <a:gd name="T51" fmla="*/ 32 h 33"/>
                        <a:gd name="T52" fmla="*/ 105 w 293"/>
                        <a:gd name="T53" fmla="*/ 29 h 33"/>
                        <a:gd name="T54" fmla="*/ 0 w 293"/>
                        <a:gd name="T55" fmla="*/ 17 h 33"/>
                        <a:gd name="T56" fmla="*/ 0 w 293"/>
                        <a:gd name="T57" fmla="*/ 17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54" name="Freeform 458">
                      <a:extLst>
                        <a:ext uri="{FF2B5EF4-FFF2-40B4-BE49-F238E27FC236}">
                          <a16:creationId xmlns:a16="http://schemas.microsoft.com/office/drawing/2014/main" id="{276ABF0C-8192-49B4-BBCD-AAA5AE3A06D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16173530" flipH="1">
                      <a:off x="3167" y="1271"/>
                      <a:ext cx="289" cy="47"/>
                    </a:xfrm>
                    <a:custGeom>
                      <a:avLst/>
                      <a:gdLst>
                        <a:gd name="T0" fmla="*/ 0 w 293"/>
                        <a:gd name="T1" fmla="*/ 17 h 33"/>
                        <a:gd name="T2" fmla="*/ 0 w 293"/>
                        <a:gd name="T3" fmla="*/ 16 h 33"/>
                        <a:gd name="T4" fmla="*/ 105 w 293"/>
                        <a:gd name="T5" fmla="*/ 4 h 33"/>
                        <a:gd name="T6" fmla="*/ 135 w 293"/>
                        <a:gd name="T7" fmla="*/ 2 h 33"/>
                        <a:gd name="T8" fmla="*/ 159 w 293"/>
                        <a:gd name="T9" fmla="*/ 2 h 33"/>
                        <a:gd name="T10" fmla="*/ 179 w 293"/>
                        <a:gd name="T11" fmla="*/ 0 h 33"/>
                        <a:gd name="T12" fmla="*/ 195 w 293"/>
                        <a:gd name="T13" fmla="*/ 0 h 33"/>
                        <a:gd name="T14" fmla="*/ 219 w 293"/>
                        <a:gd name="T15" fmla="*/ 2 h 33"/>
                        <a:gd name="T16" fmla="*/ 239 w 293"/>
                        <a:gd name="T17" fmla="*/ 3 h 33"/>
                        <a:gd name="T18" fmla="*/ 256 w 293"/>
                        <a:gd name="T19" fmla="*/ 4 h 33"/>
                        <a:gd name="T20" fmla="*/ 269 w 293"/>
                        <a:gd name="T21" fmla="*/ 7 h 33"/>
                        <a:gd name="T22" fmla="*/ 279 w 293"/>
                        <a:gd name="T23" fmla="*/ 9 h 33"/>
                        <a:gd name="T24" fmla="*/ 287 w 293"/>
                        <a:gd name="T25" fmla="*/ 12 h 33"/>
                        <a:gd name="T26" fmla="*/ 291 w 293"/>
                        <a:gd name="T27" fmla="*/ 14 h 33"/>
                        <a:gd name="T28" fmla="*/ 293 w 293"/>
                        <a:gd name="T29" fmla="*/ 17 h 33"/>
                        <a:gd name="T30" fmla="*/ 291 w 293"/>
                        <a:gd name="T31" fmla="*/ 19 h 33"/>
                        <a:gd name="T32" fmla="*/ 287 w 293"/>
                        <a:gd name="T33" fmla="*/ 22 h 33"/>
                        <a:gd name="T34" fmla="*/ 279 w 293"/>
                        <a:gd name="T35" fmla="*/ 24 h 33"/>
                        <a:gd name="T36" fmla="*/ 269 w 293"/>
                        <a:gd name="T37" fmla="*/ 27 h 33"/>
                        <a:gd name="T38" fmla="*/ 256 w 293"/>
                        <a:gd name="T39" fmla="*/ 29 h 33"/>
                        <a:gd name="T40" fmla="*/ 239 w 293"/>
                        <a:gd name="T41" fmla="*/ 30 h 33"/>
                        <a:gd name="T42" fmla="*/ 219 w 293"/>
                        <a:gd name="T43" fmla="*/ 32 h 33"/>
                        <a:gd name="T44" fmla="*/ 195 w 293"/>
                        <a:gd name="T45" fmla="*/ 33 h 33"/>
                        <a:gd name="T46" fmla="*/ 180 w 293"/>
                        <a:gd name="T47" fmla="*/ 33 h 33"/>
                        <a:gd name="T48" fmla="*/ 159 w 293"/>
                        <a:gd name="T49" fmla="*/ 33 h 33"/>
                        <a:gd name="T50" fmla="*/ 135 w 293"/>
                        <a:gd name="T51" fmla="*/ 32 h 33"/>
                        <a:gd name="T52" fmla="*/ 105 w 293"/>
                        <a:gd name="T53" fmla="*/ 29 h 33"/>
                        <a:gd name="T54" fmla="*/ 0 w 293"/>
                        <a:gd name="T55" fmla="*/ 17 h 33"/>
                        <a:gd name="T56" fmla="*/ 0 w 293"/>
                        <a:gd name="T57" fmla="*/ 17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51" name="Line 459">
                    <a:extLst>
                      <a:ext uri="{FF2B5EF4-FFF2-40B4-BE49-F238E27FC236}">
                        <a16:creationId xmlns:a16="http://schemas.microsoft.com/office/drawing/2014/main" id="{8FB5F049-3218-4E73-BD2A-228A4F7560E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66" y="822"/>
                    <a:ext cx="21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48" name="AutoShape 460">
                  <a:extLst>
                    <a:ext uri="{FF2B5EF4-FFF2-40B4-BE49-F238E27FC236}">
                      <a16:creationId xmlns:a16="http://schemas.microsoft.com/office/drawing/2014/main" id="{850EAF0A-FCDB-473B-8840-F016ACBECF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988" y="1620"/>
                  <a:ext cx="72" cy="96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bg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de-DE"/>
                </a:p>
              </p:txBody>
            </p:sp>
            <p:sp>
              <p:nvSpPr>
                <p:cNvPr id="249" name="Line 461">
                  <a:extLst>
                    <a:ext uri="{FF2B5EF4-FFF2-40B4-BE49-F238E27FC236}">
                      <a16:creationId xmlns:a16="http://schemas.microsoft.com/office/drawing/2014/main" id="{5FDB0505-FA7E-415A-8B60-7695C48FF63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36" y="1620"/>
                  <a:ext cx="20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</p:grpSp>
        <p:sp>
          <p:nvSpPr>
            <p:cNvPr id="163" name="AutoShape 475">
              <a:extLst>
                <a:ext uri="{FF2B5EF4-FFF2-40B4-BE49-F238E27FC236}">
                  <a16:creationId xmlns:a16="http://schemas.microsoft.com/office/drawing/2014/main" id="{E644EC2B-CF9B-4A75-AFD8-3CD24B4BBE9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 flipV="1">
              <a:off x="4036564" y="1246127"/>
              <a:ext cx="414529" cy="180975"/>
            </a:xfrm>
            <a:prstGeom prst="rightArrow">
              <a:avLst>
                <a:gd name="adj1" fmla="val 50000"/>
                <a:gd name="adj2" fmla="val 64474"/>
              </a:avLst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grpSp>
          <p:nvGrpSpPr>
            <p:cNvPr id="164" name="Group 476">
              <a:extLst>
                <a:ext uri="{FF2B5EF4-FFF2-40B4-BE49-F238E27FC236}">
                  <a16:creationId xmlns:a16="http://schemas.microsoft.com/office/drawing/2014/main" id="{930D0F87-8C6D-4105-A195-1BF59054BD6D}"/>
                </a:ext>
              </a:extLst>
            </p:cNvPr>
            <p:cNvGrpSpPr>
              <a:grpSpLocks/>
            </p:cNvGrpSpPr>
            <p:nvPr/>
          </p:nvGrpSpPr>
          <p:grpSpPr bwMode="auto">
            <a:xfrm rot="16200000" flipH="1" flipV="1">
              <a:off x="4628014" y="1108239"/>
              <a:ext cx="311150" cy="435679"/>
              <a:chOff x="2820" y="264"/>
              <a:chExt cx="420" cy="1452"/>
            </a:xfrm>
          </p:grpSpPr>
          <p:sp>
            <p:nvSpPr>
              <p:cNvPr id="221" name="Line 477">
                <a:extLst>
                  <a:ext uri="{FF2B5EF4-FFF2-40B4-BE49-F238E27FC236}">
                    <a16:creationId xmlns:a16="http://schemas.microsoft.com/office/drawing/2014/main" id="{CCA5AC6C-43C9-4B47-BA89-B91A68219A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0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grpSp>
            <p:nvGrpSpPr>
              <p:cNvPr id="222" name="Group 478">
                <a:extLst>
                  <a:ext uri="{FF2B5EF4-FFF2-40B4-BE49-F238E27FC236}">
                    <a16:creationId xmlns:a16="http://schemas.microsoft.com/office/drawing/2014/main" id="{DA4CE9F4-32C3-4F0D-B869-6D744F2B8A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300" cy="1452"/>
                <a:chOff x="2940" y="264"/>
                <a:chExt cx="300" cy="1452"/>
              </a:xfrm>
            </p:grpSpPr>
            <p:grpSp>
              <p:nvGrpSpPr>
                <p:cNvPr id="223" name="Group 479">
                  <a:extLst>
                    <a:ext uri="{FF2B5EF4-FFF2-40B4-BE49-F238E27FC236}">
                      <a16:creationId xmlns:a16="http://schemas.microsoft.com/office/drawing/2014/main" id="{FFD63D0D-7F9F-412A-BDC6-61C2D8EB70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0" y="264"/>
                  <a:ext cx="252" cy="1368"/>
                  <a:chOff x="3024" y="732"/>
                  <a:chExt cx="252" cy="1368"/>
                </a:xfrm>
              </p:grpSpPr>
              <p:grpSp>
                <p:nvGrpSpPr>
                  <p:cNvPr id="226" name="Group 480">
                    <a:extLst>
                      <a:ext uri="{FF2B5EF4-FFF2-40B4-BE49-F238E27FC236}">
                        <a16:creationId xmlns:a16="http://schemas.microsoft.com/office/drawing/2014/main" id="{DC00E191-379B-4301-81F7-9105037E7EC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024" y="732"/>
                    <a:ext cx="252" cy="1368"/>
                    <a:chOff x="3168" y="1008"/>
                    <a:chExt cx="484" cy="2448"/>
                  </a:xfrm>
                </p:grpSpPr>
                <p:grpSp>
                  <p:nvGrpSpPr>
                    <p:cNvPr id="228" name="Group 481">
                      <a:extLst>
                        <a:ext uri="{FF2B5EF4-FFF2-40B4-BE49-F238E27FC236}">
                          <a16:creationId xmlns:a16="http://schemas.microsoft.com/office/drawing/2014/main" id="{5FD8E0AF-67CC-4F9B-8ECA-7E34D20E111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3168" y="1008"/>
                      <a:ext cx="484" cy="2448"/>
                      <a:chOff x="2256" y="864"/>
                      <a:chExt cx="532" cy="2448"/>
                    </a:xfrm>
                  </p:grpSpPr>
                  <p:sp>
                    <p:nvSpPr>
                      <p:cNvPr id="231" name="Freeform 482">
                        <a:extLst>
                          <a:ext uri="{FF2B5EF4-FFF2-40B4-BE49-F238E27FC236}">
                            <a16:creationId xmlns:a16="http://schemas.microsoft.com/office/drawing/2014/main" id="{4CF817B7-063B-4590-BD5A-144585BC8A2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1298" y="1822"/>
                        <a:ext cx="2448" cy="532"/>
                      </a:xfrm>
                      <a:custGeom>
                        <a:avLst/>
                        <a:gdLst>
                          <a:gd name="T0" fmla="*/ 944 w 1153"/>
                          <a:gd name="T1" fmla="*/ 72 h 204"/>
                          <a:gd name="T2" fmla="*/ 1025 w 1153"/>
                          <a:gd name="T3" fmla="*/ 79 h 204"/>
                          <a:gd name="T4" fmla="*/ 1093 w 1153"/>
                          <a:gd name="T5" fmla="*/ 86 h 204"/>
                          <a:gd name="T6" fmla="*/ 1140 w 1153"/>
                          <a:gd name="T7" fmla="*/ 94 h 204"/>
                          <a:gd name="T8" fmla="*/ 1153 w 1153"/>
                          <a:gd name="T9" fmla="*/ 97 h 204"/>
                          <a:gd name="T10" fmla="*/ 1153 w 1153"/>
                          <a:gd name="T11" fmla="*/ 99 h 204"/>
                          <a:gd name="T12" fmla="*/ 1153 w 1153"/>
                          <a:gd name="T13" fmla="*/ 134 h 204"/>
                          <a:gd name="T14" fmla="*/ 1152 w 1153"/>
                          <a:gd name="T15" fmla="*/ 138 h 204"/>
                          <a:gd name="T16" fmla="*/ 1147 w 1153"/>
                          <a:gd name="T17" fmla="*/ 140 h 204"/>
                          <a:gd name="T18" fmla="*/ 1146 w 1153"/>
                          <a:gd name="T19" fmla="*/ 143 h 204"/>
                          <a:gd name="T20" fmla="*/ 1142 w 1153"/>
                          <a:gd name="T21" fmla="*/ 163 h 204"/>
                          <a:gd name="T22" fmla="*/ 1132 w 1153"/>
                          <a:gd name="T23" fmla="*/ 185 h 204"/>
                          <a:gd name="T24" fmla="*/ 1123 w 1153"/>
                          <a:gd name="T25" fmla="*/ 195 h 204"/>
                          <a:gd name="T26" fmla="*/ 1112 w 1153"/>
                          <a:gd name="T27" fmla="*/ 198 h 204"/>
                          <a:gd name="T28" fmla="*/ 1016 w 1153"/>
                          <a:gd name="T29" fmla="*/ 203 h 204"/>
                          <a:gd name="T30" fmla="*/ 931 w 1153"/>
                          <a:gd name="T31" fmla="*/ 204 h 204"/>
                          <a:gd name="T32" fmla="*/ 812 w 1153"/>
                          <a:gd name="T33" fmla="*/ 200 h 204"/>
                          <a:gd name="T34" fmla="*/ 616 w 1153"/>
                          <a:gd name="T35" fmla="*/ 188 h 204"/>
                          <a:gd name="T36" fmla="*/ 179 w 1153"/>
                          <a:gd name="T37" fmla="*/ 174 h 204"/>
                          <a:gd name="T38" fmla="*/ 133 w 1153"/>
                          <a:gd name="T39" fmla="*/ 180 h 204"/>
                          <a:gd name="T40" fmla="*/ 15 w 1153"/>
                          <a:gd name="T41" fmla="*/ 181 h 204"/>
                          <a:gd name="T42" fmla="*/ 8 w 1153"/>
                          <a:gd name="T43" fmla="*/ 180 h 204"/>
                          <a:gd name="T44" fmla="*/ 4 w 1153"/>
                          <a:gd name="T45" fmla="*/ 175 h 204"/>
                          <a:gd name="T46" fmla="*/ 0 w 1153"/>
                          <a:gd name="T47" fmla="*/ 163 h 204"/>
                          <a:gd name="T48" fmla="*/ 14 w 1153"/>
                          <a:gd name="T49" fmla="*/ 8 h 204"/>
                          <a:gd name="T50" fmla="*/ 18 w 1153"/>
                          <a:gd name="T51" fmla="*/ 2 h 204"/>
                          <a:gd name="T52" fmla="*/ 77 w 1153"/>
                          <a:gd name="T53" fmla="*/ 2 h 204"/>
                          <a:gd name="T54" fmla="*/ 101 w 1153"/>
                          <a:gd name="T55" fmla="*/ 8 h 204"/>
                          <a:gd name="T56" fmla="*/ 124 w 1153"/>
                          <a:gd name="T57" fmla="*/ 19 h 204"/>
                          <a:gd name="T58" fmla="*/ 217 w 1153"/>
                          <a:gd name="T59" fmla="*/ 76 h 204"/>
                          <a:gd name="T60" fmla="*/ 232 w 1153"/>
                          <a:gd name="T61" fmla="*/ 80 h 204"/>
                          <a:gd name="T62" fmla="*/ 256 w 1153"/>
                          <a:gd name="T63" fmla="*/ 84 h 204"/>
                          <a:gd name="T64" fmla="*/ 657 w 1153"/>
                          <a:gd name="T65" fmla="*/ 56 h 204"/>
                          <a:gd name="T66" fmla="*/ 682 w 1153"/>
                          <a:gd name="T67" fmla="*/ 83 h 204"/>
                          <a:gd name="T68" fmla="*/ 817 w 1153"/>
                          <a:gd name="T69" fmla="*/ 97 h 204"/>
                          <a:gd name="T70" fmla="*/ 846 w 1153"/>
                          <a:gd name="T71" fmla="*/ 96 h 204"/>
                          <a:gd name="T72" fmla="*/ 873 w 1153"/>
                          <a:gd name="T73" fmla="*/ 89 h 204"/>
                          <a:gd name="T74" fmla="*/ 896 w 1153"/>
                          <a:gd name="T75" fmla="*/ 77 h 20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  <a:cxn ang="0">
                            <a:pos x="T38" y="T39"/>
                          </a:cxn>
                          <a:cxn ang="0">
                            <a:pos x="T40" y="T41"/>
                          </a:cxn>
                          <a:cxn ang="0">
                            <a:pos x="T42" y="T43"/>
                          </a:cxn>
                          <a:cxn ang="0">
                            <a:pos x="T44" y="T45"/>
                          </a:cxn>
                          <a:cxn ang="0">
                            <a:pos x="T46" y="T47"/>
                          </a:cxn>
                          <a:cxn ang="0">
                            <a:pos x="T48" y="T49"/>
                          </a:cxn>
                          <a:cxn ang="0">
                            <a:pos x="T50" y="T51"/>
                          </a:cxn>
                          <a:cxn ang="0">
                            <a:pos x="T52" y="T53"/>
                          </a:cxn>
                          <a:cxn ang="0">
                            <a:pos x="T54" y="T55"/>
                          </a:cxn>
                          <a:cxn ang="0">
                            <a:pos x="T56" y="T57"/>
                          </a:cxn>
                          <a:cxn ang="0">
                            <a:pos x="T58" y="T59"/>
                          </a:cxn>
                          <a:cxn ang="0">
                            <a:pos x="T60" y="T61"/>
                          </a:cxn>
                          <a:cxn ang="0">
                            <a:pos x="T62" y="T63"/>
                          </a:cxn>
                          <a:cxn ang="0">
                            <a:pos x="T64" y="T65"/>
                          </a:cxn>
                          <a:cxn ang="0">
                            <a:pos x="T66" y="T67"/>
                          </a:cxn>
                          <a:cxn ang="0">
                            <a:pos x="T68" y="T69"/>
                          </a:cxn>
                          <a:cxn ang="0">
                            <a:pos x="T70" y="T71"/>
                          </a:cxn>
                          <a:cxn ang="0">
                            <a:pos x="T72" y="T73"/>
                          </a:cxn>
                          <a:cxn ang="0">
                            <a:pos x="T74" y="T75"/>
                          </a:cxn>
                        </a:cxnLst>
                        <a:rect l="0" t="0" r="r" b="b"/>
                        <a:pathLst>
                          <a:path w="1153" h="204">
                            <a:moveTo>
                              <a:pt x="904" y="69"/>
                            </a:moveTo>
                            <a:lnTo>
                              <a:pt x="944" y="72"/>
                            </a:lnTo>
                            <a:lnTo>
                              <a:pt x="985" y="74"/>
                            </a:lnTo>
                            <a:lnTo>
                              <a:pt x="1025" y="79"/>
                            </a:lnTo>
                            <a:lnTo>
                              <a:pt x="1061" y="83"/>
                            </a:lnTo>
                            <a:lnTo>
                              <a:pt x="1093" y="86"/>
                            </a:lnTo>
                            <a:lnTo>
                              <a:pt x="1122" y="90"/>
                            </a:lnTo>
                            <a:lnTo>
                              <a:pt x="1140" y="94"/>
                            </a:lnTo>
                            <a:lnTo>
                              <a:pt x="1152" y="97"/>
                            </a:lnTo>
                            <a:lnTo>
                              <a:pt x="1153" y="97"/>
                            </a:lnTo>
                            <a:lnTo>
                              <a:pt x="1153" y="99"/>
                            </a:lnTo>
                            <a:lnTo>
                              <a:pt x="1153" y="99"/>
                            </a:lnTo>
                            <a:lnTo>
                              <a:pt x="1153" y="100"/>
                            </a:lnTo>
                            <a:lnTo>
                              <a:pt x="1153" y="134"/>
                            </a:lnTo>
                            <a:lnTo>
                              <a:pt x="1152" y="136"/>
                            </a:lnTo>
                            <a:lnTo>
                              <a:pt x="1152" y="138"/>
                            </a:lnTo>
                            <a:lnTo>
                              <a:pt x="1149" y="140"/>
                            </a:lnTo>
                            <a:lnTo>
                              <a:pt x="1147" y="140"/>
                            </a:lnTo>
                            <a:lnTo>
                              <a:pt x="1146" y="141"/>
                            </a:lnTo>
                            <a:lnTo>
                              <a:pt x="1146" y="143"/>
                            </a:lnTo>
                            <a:lnTo>
                              <a:pt x="1146" y="151"/>
                            </a:lnTo>
                            <a:lnTo>
                              <a:pt x="1142" y="163"/>
                            </a:lnTo>
                            <a:lnTo>
                              <a:pt x="1137" y="175"/>
                            </a:lnTo>
                            <a:lnTo>
                              <a:pt x="1132" y="185"/>
                            </a:lnTo>
                            <a:lnTo>
                              <a:pt x="1127" y="191"/>
                            </a:lnTo>
                            <a:lnTo>
                              <a:pt x="1123" y="195"/>
                            </a:lnTo>
                            <a:lnTo>
                              <a:pt x="1117" y="198"/>
                            </a:lnTo>
                            <a:lnTo>
                              <a:pt x="1112" y="198"/>
                            </a:lnTo>
                            <a:lnTo>
                              <a:pt x="1061" y="201"/>
                            </a:lnTo>
                            <a:lnTo>
                              <a:pt x="1016" y="203"/>
                            </a:lnTo>
                            <a:lnTo>
                              <a:pt x="975" y="204"/>
                            </a:lnTo>
                            <a:lnTo>
                              <a:pt x="931" y="204"/>
                            </a:lnTo>
                            <a:lnTo>
                              <a:pt x="879" y="203"/>
                            </a:lnTo>
                            <a:lnTo>
                              <a:pt x="812" y="200"/>
                            </a:lnTo>
                            <a:lnTo>
                              <a:pt x="726" y="194"/>
                            </a:lnTo>
                            <a:lnTo>
                              <a:pt x="616" y="188"/>
                            </a:lnTo>
                            <a:lnTo>
                              <a:pt x="205" y="173"/>
                            </a:lnTo>
                            <a:lnTo>
                              <a:pt x="179" y="174"/>
                            </a:lnTo>
                            <a:lnTo>
                              <a:pt x="156" y="177"/>
                            </a:lnTo>
                            <a:lnTo>
                              <a:pt x="133" y="180"/>
                            </a:lnTo>
                            <a:lnTo>
                              <a:pt x="115" y="181"/>
                            </a:lnTo>
                            <a:lnTo>
                              <a:pt x="15" y="181"/>
                            </a:lnTo>
                            <a:lnTo>
                              <a:pt x="13" y="180"/>
                            </a:lnTo>
                            <a:lnTo>
                              <a:pt x="8" y="180"/>
                            </a:lnTo>
                            <a:lnTo>
                              <a:pt x="6" y="178"/>
                            </a:lnTo>
                            <a:lnTo>
                              <a:pt x="4" y="175"/>
                            </a:lnTo>
                            <a:lnTo>
                              <a:pt x="1" y="170"/>
                            </a:lnTo>
                            <a:lnTo>
                              <a:pt x="0" y="163"/>
                            </a:lnTo>
                            <a:lnTo>
                              <a:pt x="13" y="12"/>
                            </a:lnTo>
                            <a:lnTo>
                              <a:pt x="14" y="8"/>
                            </a:lnTo>
                            <a:lnTo>
                              <a:pt x="15" y="3"/>
                            </a:lnTo>
                            <a:lnTo>
                              <a:pt x="18" y="2"/>
                            </a:lnTo>
                            <a:lnTo>
                              <a:pt x="23" y="0"/>
                            </a:lnTo>
                            <a:lnTo>
                              <a:pt x="77" y="2"/>
                            </a:lnTo>
                            <a:lnTo>
                              <a:pt x="89" y="3"/>
                            </a:lnTo>
                            <a:lnTo>
                              <a:pt x="101" y="8"/>
                            </a:lnTo>
                            <a:lnTo>
                              <a:pt x="112" y="12"/>
                            </a:lnTo>
                            <a:lnTo>
                              <a:pt x="124" y="19"/>
                            </a:lnTo>
                            <a:lnTo>
                              <a:pt x="210" y="72"/>
                            </a:lnTo>
                            <a:lnTo>
                              <a:pt x="217" y="76"/>
                            </a:lnTo>
                            <a:lnTo>
                              <a:pt x="224" y="79"/>
                            </a:lnTo>
                            <a:lnTo>
                              <a:pt x="232" y="80"/>
                            </a:lnTo>
                            <a:lnTo>
                              <a:pt x="239" y="83"/>
                            </a:lnTo>
                            <a:lnTo>
                              <a:pt x="256" y="84"/>
                            </a:lnTo>
                            <a:lnTo>
                              <a:pt x="273" y="83"/>
                            </a:lnTo>
                            <a:lnTo>
                              <a:pt x="657" y="56"/>
                            </a:lnTo>
                            <a:lnTo>
                              <a:pt x="660" y="62"/>
                            </a:lnTo>
                            <a:lnTo>
                              <a:pt x="682" y="83"/>
                            </a:lnTo>
                            <a:lnTo>
                              <a:pt x="803" y="97"/>
                            </a:lnTo>
                            <a:lnTo>
                              <a:pt x="817" y="97"/>
                            </a:lnTo>
                            <a:lnTo>
                              <a:pt x="832" y="97"/>
                            </a:lnTo>
                            <a:lnTo>
                              <a:pt x="846" y="96"/>
                            </a:lnTo>
                            <a:lnTo>
                              <a:pt x="860" y="93"/>
                            </a:lnTo>
                            <a:lnTo>
                              <a:pt x="873" y="89"/>
                            </a:lnTo>
                            <a:lnTo>
                              <a:pt x="884" y="83"/>
                            </a:lnTo>
                            <a:lnTo>
                              <a:pt x="896" y="77"/>
                            </a:lnTo>
                            <a:lnTo>
                              <a:pt x="904" y="69"/>
                            </a:lnTo>
                            <a:close/>
                          </a:path>
                        </a:pathLst>
                      </a:custGeom>
                      <a:solidFill>
                        <a:srgbClr val="FFFF66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  <p:sp>
                    <p:nvSpPr>
                      <p:cNvPr id="232" name="Freeform 483">
                        <a:extLst>
                          <a:ext uri="{FF2B5EF4-FFF2-40B4-BE49-F238E27FC236}">
                            <a16:creationId xmlns:a16="http://schemas.microsoft.com/office/drawing/2014/main" id="{02BD9119-45EC-4EF4-B80F-8E3346B3FFA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2332" y="2426"/>
                        <a:ext cx="539" cy="173"/>
                      </a:xfrm>
                      <a:custGeom>
                        <a:avLst/>
                        <a:gdLst>
                          <a:gd name="T0" fmla="*/ 0 w 247"/>
                          <a:gd name="T1" fmla="*/ 19 h 69"/>
                          <a:gd name="T2" fmla="*/ 15 w 247"/>
                          <a:gd name="T3" fmla="*/ 50 h 69"/>
                          <a:gd name="T4" fmla="*/ 54 w 247"/>
                          <a:gd name="T5" fmla="*/ 55 h 69"/>
                          <a:gd name="T6" fmla="*/ 148 w 247"/>
                          <a:gd name="T7" fmla="*/ 69 h 69"/>
                          <a:gd name="T8" fmla="*/ 241 w 247"/>
                          <a:gd name="T9" fmla="*/ 56 h 69"/>
                          <a:gd name="T10" fmla="*/ 247 w 247"/>
                          <a:gd name="T11" fmla="*/ 32 h 69"/>
                          <a:gd name="T12" fmla="*/ 227 w 247"/>
                          <a:gd name="T13" fmla="*/ 25 h 69"/>
                          <a:gd name="T14" fmla="*/ 206 w 247"/>
                          <a:gd name="T15" fmla="*/ 18 h 69"/>
                          <a:gd name="T16" fmla="*/ 185 w 247"/>
                          <a:gd name="T17" fmla="*/ 12 h 69"/>
                          <a:gd name="T18" fmla="*/ 165 w 247"/>
                          <a:gd name="T19" fmla="*/ 6 h 69"/>
                          <a:gd name="T20" fmla="*/ 148 w 247"/>
                          <a:gd name="T21" fmla="*/ 2 h 69"/>
                          <a:gd name="T22" fmla="*/ 131 w 247"/>
                          <a:gd name="T23" fmla="*/ 0 h 69"/>
                          <a:gd name="T24" fmla="*/ 111 w 247"/>
                          <a:gd name="T25" fmla="*/ 2 h 69"/>
                          <a:gd name="T26" fmla="*/ 89 w 247"/>
                          <a:gd name="T27" fmla="*/ 5 h 69"/>
                          <a:gd name="T28" fmla="*/ 0 w 247"/>
                          <a:gd name="T29" fmla="*/ 19 h 6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</a:cxnLst>
                        <a:rect l="0" t="0" r="r" b="b"/>
                        <a:pathLst>
                          <a:path w="247" h="69">
                            <a:moveTo>
                              <a:pt x="0" y="19"/>
                            </a:moveTo>
                            <a:lnTo>
                              <a:pt x="15" y="50"/>
                            </a:lnTo>
                            <a:lnTo>
                              <a:pt x="54" y="55"/>
                            </a:lnTo>
                            <a:lnTo>
                              <a:pt x="148" y="69"/>
                            </a:lnTo>
                            <a:lnTo>
                              <a:pt x="241" y="56"/>
                            </a:lnTo>
                            <a:lnTo>
                              <a:pt x="247" y="32"/>
                            </a:lnTo>
                            <a:lnTo>
                              <a:pt x="227" y="25"/>
                            </a:lnTo>
                            <a:lnTo>
                              <a:pt x="206" y="18"/>
                            </a:lnTo>
                            <a:lnTo>
                              <a:pt x="185" y="12"/>
                            </a:lnTo>
                            <a:lnTo>
                              <a:pt x="165" y="6"/>
                            </a:lnTo>
                            <a:lnTo>
                              <a:pt x="148" y="2"/>
                            </a:lnTo>
                            <a:lnTo>
                              <a:pt x="131" y="0"/>
                            </a:lnTo>
                            <a:lnTo>
                              <a:pt x="111" y="2"/>
                            </a:lnTo>
                            <a:lnTo>
                              <a:pt x="89" y="5"/>
                            </a:lnTo>
                            <a:lnTo>
                              <a:pt x="0" y="19"/>
                            </a:lnTo>
                            <a:close/>
                          </a:path>
                        </a:pathLst>
                      </a:custGeom>
                      <a:solidFill>
                        <a:schemeClr val="hlink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</p:grpSp>
                <p:sp>
                  <p:nvSpPr>
                    <p:cNvPr id="229" name="Freeform 484">
                      <a:extLst>
                        <a:ext uri="{FF2B5EF4-FFF2-40B4-BE49-F238E27FC236}">
                          <a16:creationId xmlns:a16="http://schemas.microsoft.com/office/drawing/2014/main" id="{2966DEE1-6615-4818-A374-8E57D5CF196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53401">
                      <a:off x="2952" y="2567"/>
                      <a:ext cx="720" cy="96"/>
                    </a:xfrm>
                    <a:custGeom>
                      <a:avLst/>
                      <a:gdLst>
                        <a:gd name="T0" fmla="*/ 0 w 293"/>
                        <a:gd name="T1" fmla="*/ 17 h 33"/>
                        <a:gd name="T2" fmla="*/ 0 w 293"/>
                        <a:gd name="T3" fmla="*/ 16 h 33"/>
                        <a:gd name="T4" fmla="*/ 105 w 293"/>
                        <a:gd name="T5" fmla="*/ 4 h 33"/>
                        <a:gd name="T6" fmla="*/ 135 w 293"/>
                        <a:gd name="T7" fmla="*/ 2 h 33"/>
                        <a:gd name="T8" fmla="*/ 159 w 293"/>
                        <a:gd name="T9" fmla="*/ 2 h 33"/>
                        <a:gd name="T10" fmla="*/ 179 w 293"/>
                        <a:gd name="T11" fmla="*/ 0 h 33"/>
                        <a:gd name="T12" fmla="*/ 195 w 293"/>
                        <a:gd name="T13" fmla="*/ 0 h 33"/>
                        <a:gd name="T14" fmla="*/ 219 w 293"/>
                        <a:gd name="T15" fmla="*/ 2 h 33"/>
                        <a:gd name="T16" fmla="*/ 239 w 293"/>
                        <a:gd name="T17" fmla="*/ 3 h 33"/>
                        <a:gd name="T18" fmla="*/ 256 w 293"/>
                        <a:gd name="T19" fmla="*/ 4 h 33"/>
                        <a:gd name="T20" fmla="*/ 269 w 293"/>
                        <a:gd name="T21" fmla="*/ 7 h 33"/>
                        <a:gd name="T22" fmla="*/ 279 w 293"/>
                        <a:gd name="T23" fmla="*/ 9 h 33"/>
                        <a:gd name="T24" fmla="*/ 287 w 293"/>
                        <a:gd name="T25" fmla="*/ 12 h 33"/>
                        <a:gd name="T26" fmla="*/ 291 w 293"/>
                        <a:gd name="T27" fmla="*/ 14 h 33"/>
                        <a:gd name="T28" fmla="*/ 293 w 293"/>
                        <a:gd name="T29" fmla="*/ 17 h 33"/>
                        <a:gd name="T30" fmla="*/ 291 w 293"/>
                        <a:gd name="T31" fmla="*/ 19 h 33"/>
                        <a:gd name="T32" fmla="*/ 287 w 293"/>
                        <a:gd name="T33" fmla="*/ 22 h 33"/>
                        <a:gd name="T34" fmla="*/ 279 w 293"/>
                        <a:gd name="T35" fmla="*/ 24 h 33"/>
                        <a:gd name="T36" fmla="*/ 269 w 293"/>
                        <a:gd name="T37" fmla="*/ 27 h 33"/>
                        <a:gd name="T38" fmla="*/ 256 w 293"/>
                        <a:gd name="T39" fmla="*/ 29 h 33"/>
                        <a:gd name="T40" fmla="*/ 239 w 293"/>
                        <a:gd name="T41" fmla="*/ 30 h 33"/>
                        <a:gd name="T42" fmla="*/ 219 w 293"/>
                        <a:gd name="T43" fmla="*/ 32 h 33"/>
                        <a:gd name="T44" fmla="*/ 195 w 293"/>
                        <a:gd name="T45" fmla="*/ 33 h 33"/>
                        <a:gd name="T46" fmla="*/ 180 w 293"/>
                        <a:gd name="T47" fmla="*/ 33 h 33"/>
                        <a:gd name="T48" fmla="*/ 159 w 293"/>
                        <a:gd name="T49" fmla="*/ 33 h 33"/>
                        <a:gd name="T50" fmla="*/ 135 w 293"/>
                        <a:gd name="T51" fmla="*/ 32 h 33"/>
                        <a:gd name="T52" fmla="*/ 105 w 293"/>
                        <a:gd name="T53" fmla="*/ 29 h 33"/>
                        <a:gd name="T54" fmla="*/ 0 w 293"/>
                        <a:gd name="T55" fmla="*/ 17 h 33"/>
                        <a:gd name="T56" fmla="*/ 0 w 293"/>
                        <a:gd name="T57" fmla="*/ 17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30" name="Freeform 485">
                      <a:extLst>
                        <a:ext uri="{FF2B5EF4-FFF2-40B4-BE49-F238E27FC236}">
                          <a16:creationId xmlns:a16="http://schemas.microsoft.com/office/drawing/2014/main" id="{67ADFED2-3BB0-49D1-9986-825F4D9D3FB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16173530" flipH="1">
                      <a:off x="3167" y="1271"/>
                      <a:ext cx="289" cy="47"/>
                    </a:xfrm>
                    <a:custGeom>
                      <a:avLst/>
                      <a:gdLst>
                        <a:gd name="T0" fmla="*/ 0 w 293"/>
                        <a:gd name="T1" fmla="*/ 17 h 33"/>
                        <a:gd name="T2" fmla="*/ 0 w 293"/>
                        <a:gd name="T3" fmla="*/ 16 h 33"/>
                        <a:gd name="T4" fmla="*/ 105 w 293"/>
                        <a:gd name="T5" fmla="*/ 4 h 33"/>
                        <a:gd name="T6" fmla="*/ 135 w 293"/>
                        <a:gd name="T7" fmla="*/ 2 h 33"/>
                        <a:gd name="T8" fmla="*/ 159 w 293"/>
                        <a:gd name="T9" fmla="*/ 2 h 33"/>
                        <a:gd name="T10" fmla="*/ 179 w 293"/>
                        <a:gd name="T11" fmla="*/ 0 h 33"/>
                        <a:gd name="T12" fmla="*/ 195 w 293"/>
                        <a:gd name="T13" fmla="*/ 0 h 33"/>
                        <a:gd name="T14" fmla="*/ 219 w 293"/>
                        <a:gd name="T15" fmla="*/ 2 h 33"/>
                        <a:gd name="T16" fmla="*/ 239 w 293"/>
                        <a:gd name="T17" fmla="*/ 3 h 33"/>
                        <a:gd name="T18" fmla="*/ 256 w 293"/>
                        <a:gd name="T19" fmla="*/ 4 h 33"/>
                        <a:gd name="T20" fmla="*/ 269 w 293"/>
                        <a:gd name="T21" fmla="*/ 7 h 33"/>
                        <a:gd name="T22" fmla="*/ 279 w 293"/>
                        <a:gd name="T23" fmla="*/ 9 h 33"/>
                        <a:gd name="T24" fmla="*/ 287 w 293"/>
                        <a:gd name="T25" fmla="*/ 12 h 33"/>
                        <a:gd name="T26" fmla="*/ 291 w 293"/>
                        <a:gd name="T27" fmla="*/ 14 h 33"/>
                        <a:gd name="T28" fmla="*/ 293 w 293"/>
                        <a:gd name="T29" fmla="*/ 17 h 33"/>
                        <a:gd name="T30" fmla="*/ 291 w 293"/>
                        <a:gd name="T31" fmla="*/ 19 h 33"/>
                        <a:gd name="T32" fmla="*/ 287 w 293"/>
                        <a:gd name="T33" fmla="*/ 22 h 33"/>
                        <a:gd name="T34" fmla="*/ 279 w 293"/>
                        <a:gd name="T35" fmla="*/ 24 h 33"/>
                        <a:gd name="T36" fmla="*/ 269 w 293"/>
                        <a:gd name="T37" fmla="*/ 27 h 33"/>
                        <a:gd name="T38" fmla="*/ 256 w 293"/>
                        <a:gd name="T39" fmla="*/ 29 h 33"/>
                        <a:gd name="T40" fmla="*/ 239 w 293"/>
                        <a:gd name="T41" fmla="*/ 30 h 33"/>
                        <a:gd name="T42" fmla="*/ 219 w 293"/>
                        <a:gd name="T43" fmla="*/ 32 h 33"/>
                        <a:gd name="T44" fmla="*/ 195 w 293"/>
                        <a:gd name="T45" fmla="*/ 33 h 33"/>
                        <a:gd name="T46" fmla="*/ 180 w 293"/>
                        <a:gd name="T47" fmla="*/ 33 h 33"/>
                        <a:gd name="T48" fmla="*/ 159 w 293"/>
                        <a:gd name="T49" fmla="*/ 33 h 33"/>
                        <a:gd name="T50" fmla="*/ 135 w 293"/>
                        <a:gd name="T51" fmla="*/ 32 h 33"/>
                        <a:gd name="T52" fmla="*/ 105 w 293"/>
                        <a:gd name="T53" fmla="*/ 29 h 33"/>
                        <a:gd name="T54" fmla="*/ 0 w 293"/>
                        <a:gd name="T55" fmla="*/ 17 h 33"/>
                        <a:gd name="T56" fmla="*/ 0 w 293"/>
                        <a:gd name="T57" fmla="*/ 17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27" name="Line 486">
                    <a:extLst>
                      <a:ext uri="{FF2B5EF4-FFF2-40B4-BE49-F238E27FC236}">
                        <a16:creationId xmlns:a16="http://schemas.microsoft.com/office/drawing/2014/main" id="{E8D13F2D-17C2-43CC-8E09-F9CFCD22FAD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66" y="822"/>
                    <a:ext cx="21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24" name="AutoShape 487">
                  <a:extLst>
                    <a:ext uri="{FF2B5EF4-FFF2-40B4-BE49-F238E27FC236}">
                      <a16:creationId xmlns:a16="http://schemas.microsoft.com/office/drawing/2014/main" id="{6AD46220-29CC-4267-9240-27B185CC5C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988" y="1620"/>
                  <a:ext cx="72" cy="96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bg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de-DE"/>
                </a:p>
              </p:txBody>
            </p:sp>
            <p:sp>
              <p:nvSpPr>
                <p:cNvPr id="225" name="Line 488">
                  <a:extLst>
                    <a:ext uri="{FF2B5EF4-FFF2-40B4-BE49-F238E27FC236}">
                      <a16:creationId xmlns:a16="http://schemas.microsoft.com/office/drawing/2014/main" id="{6C3783A8-5E5E-4DFF-9618-C66F9E9A19F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36" y="1620"/>
                  <a:ext cx="20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</p:grpSp>
        <p:grpSp>
          <p:nvGrpSpPr>
            <p:cNvPr id="165" name="Group 489">
              <a:extLst>
                <a:ext uri="{FF2B5EF4-FFF2-40B4-BE49-F238E27FC236}">
                  <a16:creationId xmlns:a16="http://schemas.microsoft.com/office/drawing/2014/main" id="{23D8A545-3F5C-400C-9142-10C027AFDB23}"/>
                </a:ext>
              </a:extLst>
            </p:cNvPr>
            <p:cNvGrpSpPr>
              <a:grpSpLocks/>
            </p:cNvGrpSpPr>
            <p:nvPr/>
          </p:nvGrpSpPr>
          <p:grpSpPr bwMode="auto">
            <a:xfrm rot="21435787">
              <a:off x="1347788" y="2152824"/>
              <a:ext cx="311150" cy="435679"/>
              <a:chOff x="2820" y="264"/>
              <a:chExt cx="420" cy="1452"/>
            </a:xfrm>
          </p:grpSpPr>
          <p:sp>
            <p:nvSpPr>
              <p:cNvPr id="209" name="Line 490">
                <a:extLst>
                  <a:ext uri="{FF2B5EF4-FFF2-40B4-BE49-F238E27FC236}">
                    <a16:creationId xmlns:a16="http://schemas.microsoft.com/office/drawing/2014/main" id="{6643985C-761B-44B4-9895-E162A9D733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0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grpSp>
            <p:nvGrpSpPr>
              <p:cNvPr id="210" name="Group 491">
                <a:extLst>
                  <a:ext uri="{FF2B5EF4-FFF2-40B4-BE49-F238E27FC236}">
                    <a16:creationId xmlns:a16="http://schemas.microsoft.com/office/drawing/2014/main" id="{D4293338-3E91-4DAE-8F99-4A85E1970C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300" cy="1452"/>
                <a:chOff x="2940" y="264"/>
                <a:chExt cx="300" cy="1452"/>
              </a:xfrm>
            </p:grpSpPr>
            <p:grpSp>
              <p:nvGrpSpPr>
                <p:cNvPr id="211" name="Group 492">
                  <a:extLst>
                    <a:ext uri="{FF2B5EF4-FFF2-40B4-BE49-F238E27FC236}">
                      <a16:creationId xmlns:a16="http://schemas.microsoft.com/office/drawing/2014/main" id="{9ADE23C1-9D25-49ED-A7BD-940CE6C4F88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0" y="264"/>
                  <a:ext cx="252" cy="1368"/>
                  <a:chOff x="3024" y="732"/>
                  <a:chExt cx="252" cy="1368"/>
                </a:xfrm>
              </p:grpSpPr>
              <p:grpSp>
                <p:nvGrpSpPr>
                  <p:cNvPr id="214" name="Group 493">
                    <a:extLst>
                      <a:ext uri="{FF2B5EF4-FFF2-40B4-BE49-F238E27FC236}">
                        <a16:creationId xmlns:a16="http://schemas.microsoft.com/office/drawing/2014/main" id="{26C83186-B81F-4F6C-9A8F-F752F9C9B8E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024" y="732"/>
                    <a:ext cx="252" cy="1368"/>
                    <a:chOff x="3168" y="1008"/>
                    <a:chExt cx="484" cy="2448"/>
                  </a:xfrm>
                </p:grpSpPr>
                <p:grpSp>
                  <p:nvGrpSpPr>
                    <p:cNvPr id="216" name="Group 494">
                      <a:extLst>
                        <a:ext uri="{FF2B5EF4-FFF2-40B4-BE49-F238E27FC236}">
                          <a16:creationId xmlns:a16="http://schemas.microsoft.com/office/drawing/2014/main" id="{66E18310-5DD4-49F0-906C-3FB479C6601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3168" y="1008"/>
                      <a:ext cx="484" cy="2448"/>
                      <a:chOff x="2256" y="864"/>
                      <a:chExt cx="532" cy="2448"/>
                    </a:xfrm>
                  </p:grpSpPr>
                  <p:sp>
                    <p:nvSpPr>
                      <p:cNvPr id="219" name="Freeform 495">
                        <a:extLst>
                          <a:ext uri="{FF2B5EF4-FFF2-40B4-BE49-F238E27FC236}">
                            <a16:creationId xmlns:a16="http://schemas.microsoft.com/office/drawing/2014/main" id="{5D1747ED-326A-49DF-B670-AA01643FE88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1298" y="1822"/>
                        <a:ext cx="2448" cy="532"/>
                      </a:xfrm>
                      <a:custGeom>
                        <a:avLst/>
                        <a:gdLst>
                          <a:gd name="T0" fmla="*/ 944 w 1153"/>
                          <a:gd name="T1" fmla="*/ 72 h 204"/>
                          <a:gd name="T2" fmla="*/ 1025 w 1153"/>
                          <a:gd name="T3" fmla="*/ 79 h 204"/>
                          <a:gd name="T4" fmla="*/ 1093 w 1153"/>
                          <a:gd name="T5" fmla="*/ 86 h 204"/>
                          <a:gd name="T6" fmla="*/ 1140 w 1153"/>
                          <a:gd name="T7" fmla="*/ 94 h 204"/>
                          <a:gd name="T8" fmla="*/ 1153 w 1153"/>
                          <a:gd name="T9" fmla="*/ 97 h 204"/>
                          <a:gd name="T10" fmla="*/ 1153 w 1153"/>
                          <a:gd name="T11" fmla="*/ 99 h 204"/>
                          <a:gd name="T12" fmla="*/ 1153 w 1153"/>
                          <a:gd name="T13" fmla="*/ 134 h 204"/>
                          <a:gd name="T14" fmla="*/ 1152 w 1153"/>
                          <a:gd name="T15" fmla="*/ 138 h 204"/>
                          <a:gd name="T16" fmla="*/ 1147 w 1153"/>
                          <a:gd name="T17" fmla="*/ 140 h 204"/>
                          <a:gd name="T18" fmla="*/ 1146 w 1153"/>
                          <a:gd name="T19" fmla="*/ 143 h 204"/>
                          <a:gd name="T20" fmla="*/ 1142 w 1153"/>
                          <a:gd name="T21" fmla="*/ 163 h 204"/>
                          <a:gd name="T22" fmla="*/ 1132 w 1153"/>
                          <a:gd name="T23" fmla="*/ 185 h 204"/>
                          <a:gd name="T24" fmla="*/ 1123 w 1153"/>
                          <a:gd name="T25" fmla="*/ 195 h 204"/>
                          <a:gd name="T26" fmla="*/ 1112 w 1153"/>
                          <a:gd name="T27" fmla="*/ 198 h 204"/>
                          <a:gd name="T28" fmla="*/ 1016 w 1153"/>
                          <a:gd name="T29" fmla="*/ 203 h 204"/>
                          <a:gd name="T30" fmla="*/ 931 w 1153"/>
                          <a:gd name="T31" fmla="*/ 204 h 204"/>
                          <a:gd name="T32" fmla="*/ 812 w 1153"/>
                          <a:gd name="T33" fmla="*/ 200 h 204"/>
                          <a:gd name="T34" fmla="*/ 616 w 1153"/>
                          <a:gd name="T35" fmla="*/ 188 h 204"/>
                          <a:gd name="T36" fmla="*/ 179 w 1153"/>
                          <a:gd name="T37" fmla="*/ 174 h 204"/>
                          <a:gd name="T38" fmla="*/ 133 w 1153"/>
                          <a:gd name="T39" fmla="*/ 180 h 204"/>
                          <a:gd name="T40" fmla="*/ 15 w 1153"/>
                          <a:gd name="T41" fmla="*/ 181 h 204"/>
                          <a:gd name="T42" fmla="*/ 8 w 1153"/>
                          <a:gd name="T43" fmla="*/ 180 h 204"/>
                          <a:gd name="T44" fmla="*/ 4 w 1153"/>
                          <a:gd name="T45" fmla="*/ 175 h 204"/>
                          <a:gd name="T46" fmla="*/ 0 w 1153"/>
                          <a:gd name="T47" fmla="*/ 163 h 204"/>
                          <a:gd name="T48" fmla="*/ 14 w 1153"/>
                          <a:gd name="T49" fmla="*/ 8 h 204"/>
                          <a:gd name="T50" fmla="*/ 18 w 1153"/>
                          <a:gd name="T51" fmla="*/ 2 h 204"/>
                          <a:gd name="T52" fmla="*/ 77 w 1153"/>
                          <a:gd name="T53" fmla="*/ 2 h 204"/>
                          <a:gd name="T54" fmla="*/ 101 w 1153"/>
                          <a:gd name="T55" fmla="*/ 8 h 204"/>
                          <a:gd name="T56" fmla="*/ 124 w 1153"/>
                          <a:gd name="T57" fmla="*/ 19 h 204"/>
                          <a:gd name="T58" fmla="*/ 217 w 1153"/>
                          <a:gd name="T59" fmla="*/ 76 h 204"/>
                          <a:gd name="T60" fmla="*/ 232 w 1153"/>
                          <a:gd name="T61" fmla="*/ 80 h 204"/>
                          <a:gd name="T62" fmla="*/ 256 w 1153"/>
                          <a:gd name="T63" fmla="*/ 84 h 204"/>
                          <a:gd name="T64" fmla="*/ 657 w 1153"/>
                          <a:gd name="T65" fmla="*/ 56 h 204"/>
                          <a:gd name="T66" fmla="*/ 682 w 1153"/>
                          <a:gd name="T67" fmla="*/ 83 h 204"/>
                          <a:gd name="T68" fmla="*/ 817 w 1153"/>
                          <a:gd name="T69" fmla="*/ 97 h 204"/>
                          <a:gd name="T70" fmla="*/ 846 w 1153"/>
                          <a:gd name="T71" fmla="*/ 96 h 204"/>
                          <a:gd name="T72" fmla="*/ 873 w 1153"/>
                          <a:gd name="T73" fmla="*/ 89 h 204"/>
                          <a:gd name="T74" fmla="*/ 896 w 1153"/>
                          <a:gd name="T75" fmla="*/ 77 h 20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  <a:cxn ang="0">
                            <a:pos x="T38" y="T39"/>
                          </a:cxn>
                          <a:cxn ang="0">
                            <a:pos x="T40" y="T41"/>
                          </a:cxn>
                          <a:cxn ang="0">
                            <a:pos x="T42" y="T43"/>
                          </a:cxn>
                          <a:cxn ang="0">
                            <a:pos x="T44" y="T45"/>
                          </a:cxn>
                          <a:cxn ang="0">
                            <a:pos x="T46" y="T47"/>
                          </a:cxn>
                          <a:cxn ang="0">
                            <a:pos x="T48" y="T49"/>
                          </a:cxn>
                          <a:cxn ang="0">
                            <a:pos x="T50" y="T51"/>
                          </a:cxn>
                          <a:cxn ang="0">
                            <a:pos x="T52" y="T53"/>
                          </a:cxn>
                          <a:cxn ang="0">
                            <a:pos x="T54" y="T55"/>
                          </a:cxn>
                          <a:cxn ang="0">
                            <a:pos x="T56" y="T57"/>
                          </a:cxn>
                          <a:cxn ang="0">
                            <a:pos x="T58" y="T59"/>
                          </a:cxn>
                          <a:cxn ang="0">
                            <a:pos x="T60" y="T61"/>
                          </a:cxn>
                          <a:cxn ang="0">
                            <a:pos x="T62" y="T63"/>
                          </a:cxn>
                          <a:cxn ang="0">
                            <a:pos x="T64" y="T65"/>
                          </a:cxn>
                          <a:cxn ang="0">
                            <a:pos x="T66" y="T67"/>
                          </a:cxn>
                          <a:cxn ang="0">
                            <a:pos x="T68" y="T69"/>
                          </a:cxn>
                          <a:cxn ang="0">
                            <a:pos x="T70" y="T71"/>
                          </a:cxn>
                          <a:cxn ang="0">
                            <a:pos x="T72" y="T73"/>
                          </a:cxn>
                          <a:cxn ang="0">
                            <a:pos x="T74" y="T75"/>
                          </a:cxn>
                        </a:cxnLst>
                        <a:rect l="0" t="0" r="r" b="b"/>
                        <a:pathLst>
                          <a:path w="1153" h="204">
                            <a:moveTo>
                              <a:pt x="904" y="69"/>
                            </a:moveTo>
                            <a:lnTo>
                              <a:pt x="944" y="72"/>
                            </a:lnTo>
                            <a:lnTo>
                              <a:pt x="985" y="74"/>
                            </a:lnTo>
                            <a:lnTo>
                              <a:pt x="1025" y="79"/>
                            </a:lnTo>
                            <a:lnTo>
                              <a:pt x="1061" y="83"/>
                            </a:lnTo>
                            <a:lnTo>
                              <a:pt x="1093" y="86"/>
                            </a:lnTo>
                            <a:lnTo>
                              <a:pt x="1122" y="90"/>
                            </a:lnTo>
                            <a:lnTo>
                              <a:pt x="1140" y="94"/>
                            </a:lnTo>
                            <a:lnTo>
                              <a:pt x="1152" y="97"/>
                            </a:lnTo>
                            <a:lnTo>
                              <a:pt x="1153" y="97"/>
                            </a:lnTo>
                            <a:lnTo>
                              <a:pt x="1153" y="99"/>
                            </a:lnTo>
                            <a:lnTo>
                              <a:pt x="1153" y="99"/>
                            </a:lnTo>
                            <a:lnTo>
                              <a:pt x="1153" y="100"/>
                            </a:lnTo>
                            <a:lnTo>
                              <a:pt x="1153" y="134"/>
                            </a:lnTo>
                            <a:lnTo>
                              <a:pt x="1152" y="136"/>
                            </a:lnTo>
                            <a:lnTo>
                              <a:pt x="1152" y="138"/>
                            </a:lnTo>
                            <a:lnTo>
                              <a:pt x="1149" y="140"/>
                            </a:lnTo>
                            <a:lnTo>
                              <a:pt x="1147" y="140"/>
                            </a:lnTo>
                            <a:lnTo>
                              <a:pt x="1146" y="141"/>
                            </a:lnTo>
                            <a:lnTo>
                              <a:pt x="1146" y="143"/>
                            </a:lnTo>
                            <a:lnTo>
                              <a:pt x="1146" y="151"/>
                            </a:lnTo>
                            <a:lnTo>
                              <a:pt x="1142" y="163"/>
                            </a:lnTo>
                            <a:lnTo>
                              <a:pt x="1137" y="175"/>
                            </a:lnTo>
                            <a:lnTo>
                              <a:pt x="1132" y="185"/>
                            </a:lnTo>
                            <a:lnTo>
                              <a:pt x="1127" y="191"/>
                            </a:lnTo>
                            <a:lnTo>
                              <a:pt x="1123" y="195"/>
                            </a:lnTo>
                            <a:lnTo>
                              <a:pt x="1117" y="198"/>
                            </a:lnTo>
                            <a:lnTo>
                              <a:pt x="1112" y="198"/>
                            </a:lnTo>
                            <a:lnTo>
                              <a:pt x="1061" y="201"/>
                            </a:lnTo>
                            <a:lnTo>
                              <a:pt x="1016" y="203"/>
                            </a:lnTo>
                            <a:lnTo>
                              <a:pt x="975" y="204"/>
                            </a:lnTo>
                            <a:lnTo>
                              <a:pt x="931" y="204"/>
                            </a:lnTo>
                            <a:lnTo>
                              <a:pt x="879" y="203"/>
                            </a:lnTo>
                            <a:lnTo>
                              <a:pt x="812" y="200"/>
                            </a:lnTo>
                            <a:lnTo>
                              <a:pt x="726" y="194"/>
                            </a:lnTo>
                            <a:lnTo>
                              <a:pt x="616" y="188"/>
                            </a:lnTo>
                            <a:lnTo>
                              <a:pt x="205" y="173"/>
                            </a:lnTo>
                            <a:lnTo>
                              <a:pt x="179" y="174"/>
                            </a:lnTo>
                            <a:lnTo>
                              <a:pt x="156" y="177"/>
                            </a:lnTo>
                            <a:lnTo>
                              <a:pt x="133" y="180"/>
                            </a:lnTo>
                            <a:lnTo>
                              <a:pt x="115" y="181"/>
                            </a:lnTo>
                            <a:lnTo>
                              <a:pt x="15" y="181"/>
                            </a:lnTo>
                            <a:lnTo>
                              <a:pt x="13" y="180"/>
                            </a:lnTo>
                            <a:lnTo>
                              <a:pt x="8" y="180"/>
                            </a:lnTo>
                            <a:lnTo>
                              <a:pt x="6" y="178"/>
                            </a:lnTo>
                            <a:lnTo>
                              <a:pt x="4" y="175"/>
                            </a:lnTo>
                            <a:lnTo>
                              <a:pt x="1" y="170"/>
                            </a:lnTo>
                            <a:lnTo>
                              <a:pt x="0" y="163"/>
                            </a:lnTo>
                            <a:lnTo>
                              <a:pt x="13" y="12"/>
                            </a:lnTo>
                            <a:lnTo>
                              <a:pt x="14" y="8"/>
                            </a:lnTo>
                            <a:lnTo>
                              <a:pt x="15" y="3"/>
                            </a:lnTo>
                            <a:lnTo>
                              <a:pt x="18" y="2"/>
                            </a:lnTo>
                            <a:lnTo>
                              <a:pt x="23" y="0"/>
                            </a:lnTo>
                            <a:lnTo>
                              <a:pt x="77" y="2"/>
                            </a:lnTo>
                            <a:lnTo>
                              <a:pt x="89" y="3"/>
                            </a:lnTo>
                            <a:lnTo>
                              <a:pt x="101" y="8"/>
                            </a:lnTo>
                            <a:lnTo>
                              <a:pt x="112" y="12"/>
                            </a:lnTo>
                            <a:lnTo>
                              <a:pt x="124" y="19"/>
                            </a:lnTo>
                            <a:lnTo>
                              <a:pt x="210" y="72"/>
                            </a:lnTo>
                            <a:lnTo>
                              <a:pt x="217" y="76"/>
                            </a:lnTo>
                            <a:lnTo>
                              <a:pt x="224" y="79"/>
                            </a:lnTo>
                            <a:lnTo>
                              <a:pt x="232" y="80"/>
                            </a:lnTo>
                            <a:lnTo>
                              <a:pt x="239" y="83"/>
                            </a:lnTo>
                            <a:lnTo>
                              <a:pt x="256" y="84"/>
                            </a:lnTo>
                            <a:lnTo>
                              <a:pt x="273" y="83"/>
                            </a:lnTo>
                            <a:lnTo>
                              <a:pt x="657" y="56"/>
                            </a:lnTo>
                            <a:lnTo>
                              <a:pt x="660" y="62"/>
                            </a:lnTo>
                            <a:lnTo>
                              <a:pt x="682" y="83"/>
                            </a:lnTo>
                            <a:lnTo>
                              <a:pt x="803" y="97"/>
                            </a:lnTo>
                            <a:lnTo>
                              <a:pt x="817" y="97"/>
                            </a:lnTo>
                            <a:lnTo>
                              <a:pt x="832" y="97"/>
                            </a:lnTo>
                            <a:lnTo>
                              <a:pt x="846" y="96"/>
                            </a:lnTo>
                            <a:lnTo>
                              <a:pt x="860" y="93"/>
                            </a:lnTo>
                            <a:lnTo>
                              <a:pt x="873" y="89"/>
                            </a:lnTo>
                            <a:lnTo>
                              <a:pt x="884" y="83"/>
                            </a:lnTo>
                            <a:lnTo>
                              <a:pt x="896" y="77"/>
                            </a:lnTo>
                            <a:lnTo>
                              <a:pt x="904" y="69"/>
                            </a:lnTo>
                            <a:close/>
                          </a:path>
                        </a:pathLst>
                      </a:custGeom>
                      <a:solidFill>
                        <a:srgbClr val="FFFF66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  <p:sp>
                    <p:nvSpPr>
                      <p:cNvPr id="220" name="Freeform 496">
                        <a:extLst>
                          <a:ext uri="{FF2B5EF4-FFF2-40B4-BE49-F238E27FC236}">
                            <a16:creationId xmlns:a16="http://schemas.microsoft.com/office/drawing/2014/main" id="{5F39D6E2-F26F-4FB0-8440-DEA584AEDCB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2332" y="2426"/>
                        <a:ext cx="539" cy="173"/>
                      </a:xfrm>
                      <a:custGeom>
                        <a:avLst/>
                        <a:gdLst>
                          <a:gd name="T0" fmla="*/ 0 w 247"/>
                          <a:gd name="T1" fmla="*/ 19 h 69"/>
                          <a:gd name="T2" fmla="*/ 15 w 247"/>
                          <a:gd name="T3" fmla="*/ 50 h 69"/>
                          <a:gd name="T4" fmla="*/ 54 w 247"/>
                          <a:gd name="T5" fmla="*/ 55 h 69"/>
                          <a:gd name="T6" fmla="*/ 148 w 247"/>
                          <a:gd name="T7" fmla="*/ 69 h 69"/>
                          <a:gd name="T8" fmla="*/ 241 w 247"/>
                          <a:gd name="T9" fmla="*/ 56 h 69"/>
                          <a:gd name="T10" fmla="*/ 247 w 247"/>
                          <a:gd name="T11" fmla="*/ 32 h 69"/>
                          <a:gd name="T12" fmla="*/ 227 w 247"/>
                          <a:gd name="T13" fmla="*/ 25 h 69"/>
                          <a:gd name="T14" fmla="*/ 206 w 247"/>
                          <a:gd name="T15" fmla="*/ 18 h 69"/>
                          <a:gd name="T16" fmla="*/ 185 w 247"/>
                          <a:gd name="T17" fmla="*/ 12 h 69"/>
                          <a:gd name="T18" fmla="*/ 165 w 247"/>
                          <a:gd name="T19" fmla="*/ 6 h 69"/>
                          <a:gd name="T20" fmla="*/ 148 w 247"/>
                          <a:gd name="T21" fmla="*/ 2 h 69"/>
                          <a:gd name="T22" fmla="*/ 131 w 247"/>
                          <a:gd name="T23" fmla="*/ 0 h 69"/>
                          <a:gd name="T24" fmla="*/ 111 w 247"/>
                          <a:gd name="T25" fmla="*/ 2 h 69"/>
                          <a:gd name="T26" fmla="*/ 89 w 247"/>
                          <a:gd name="T27" fmla="*/ 5 h 69"/>
                          <a:gd name="T28" fmla="*/ 0 w 247"/>
                          <a:gd name="T29" fmla="*/ 19 h 6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</a:cxnLst>
                        <a:rect l="0" t="0" r="r" b="b"/>
                        <a:pathLst>
                          <a:path w="247" h="69">
                            <a:moveTo>
                              <a:pt x="0" y="19"/>
                            </a:moveTo>
                            <a:lnTo>
                              <a:pt x="15" y="50"/>
                            </a:lnTo>
                            <a:lnTo>
                              <a:pt x="54" y="55"/>
                            </a:lnTo>
                            <a:lnTo>
                              <a:pt x="148" y="69"/>
                            </a:lnTo>
                            <a:lnTo>
                              <a:pt x="241" y="56"/>
                            </a:lnTo>
                            <a:lnTo>
                              <a:pt x="247" y="32"/>
                            </a:lnTo>
                            <a:lnTo>
                              <a:pt x="227" y="25"/>
                            </a:lnTo>
                            <a:lnTo>
                              <a:pt x="206" y="18"/>
                            </a:lnTo>
                            <a:lnTo>
                              <a:pt x="185" y="12"/>
                            </a:lnTo>
                            <a:lnTo>
                              <a:pt x="165" y="6"/>
                            </a:lnTo>
                            <a:lnTo>
                              <a:pt x="148" y="2"/>
                            </a:lnTo>
                            <a:lnTo>
                              <a:pt x="131" y="0"/>
                            </a:lnTo>
                            <a:lnTo>
                              <a:pt x="111" y="2"/>
                            </a:lnTo>
                            <a:lnTo>
                              <a:pt x="89" y="5"/>
                            </a:lnTo>
                            <a:lnTo>
                              <a:pt x="0" y="19"/>
                            </a:lnTo>
                            <a:close/>
                          </a:path>
                        </a:pathLst>
                      </a:custGeom>
                      <a:solidFill>
                        <a:schemeClr val="hlink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</p:grpSp>
                <p:sp>
                  <p:nvSpPr>
                    <p:cNvPr id="217" name="Freeform 497">
                      <a:extLst>
                        <a:ext uri="{FF2B5EF4-FFF2-40B4-BE49-F238E27FC236}">
                          <a16:creationId xmlns:a16="http://schemas.microsoft.com/office/drawing/2014/main" id="{1D734D7B-2BC2-4EBD-A32C-9F8620D6644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53401">
                      <a:off x="2952" y="2567"/>
                      <a:ext cx="720" cy="96"/>
                    </a:xfrm>
                    <a:custGeom>
                      <a:avLst/>
                      <a:gdLst>
                        <a:gd name="T0" fmla="*/ 0 w 293"/>
                        <a:gd name="T1" fmla="*/ 17 h 33"/>
                        <a:gd name="T2" fmla="*/ 0 w 293"/>
                        <a:gd name="T3" fmla="*/ 16 h 33"/>
                        <a:gd name="T4" fmla="*/ 105 w 293"/>
                        <a:gd name="T5" fmla="*/ 4 h 33"/>
                        <a:gd name="T6" fmla="*/ 135 w 293"/>
                        <a:gd name="T7" fmla="*/ 2 h 33"/>
                        <a:gd name="T8" fmla="*/ 159 w 293"/>
                        <a:gd name="T9" fmla="*/ 2 h 33"/>
                        <a:gd name="T10" fmla="*/ 179 w 293"/>
                        <a:gd name="T11" fmla="*/ 0 h 33"/>
                        <a:gd name="T12" fmla="*/ 195 w 293"/>
                        <a:gd name="T13" fmla="*/ 0 h 33"/>
                        <a:gd name="T14" fmla="*/ 219 w 293"/>
                        <a:gd name="T15" fmla="*/ 2 h 33"/>
                        <a:gd name="T16" fmla="*/ 239 w 293"/>
                        <a:gd name="T17" fmla="*/ 3 h 33"/>
                        <a:gd name="T18" fmla="*/ 256 w 293"/>
                        <a:gd name="T19" fmla="*/ 4 h 33"/>
                        <a:gd name="T20" fmla="*/ 269 w 293"/>
                        <a:gd name="T21" fmla="*/ 7 h 33"/>
                        <a:gd name="T22" fmla="*/ 279 w 293"/>
                        <a:gd name="T23" fmla="*/ 9 h 33"/>
                        <a:gd name="T24" fmla="*/ 287 w 293"/>
                        <a:gd name="T25" fmla="*/ 12 h 33"/>
                        <a:gd name="T26" fmla="*/ 291 w 293"/>
                        <a:gd name="T27" fmla="*/ 14 h 33"/>
                        <a:gd name="T28" fmla="*/ 293 w 293"/>
                        <a:gd name="T29" fmla="*/ 17 h 33"/>
                        <a:gd name="T30" fmla="*/ 291 w 293"/>
                        <a:gd name="T31" fmla="*/ 19 h 33"/>
                        <a:gd name="T32" fmla="*/ 287 w 293"/>
                        <a:gd name="T33" fmla="*/ 22 h 33"/>
                        <a:gd name="T34" fmla="*/ 279 w 293"/>
                        <a:gd name="T35" fmla="*/ 24 h 33"/>
                        <a:gd name="T36" fmla="*/ 269 w 293"/>
                        <a:gd name="T37" fmla="*/ 27 h 33"/>
                        <a:gd name="T38" fmla="*/ 256 w 293"/>
                        <a:gd name="T39" fmla="*/ 29 h 33"/>
                        <a:gd name="T40" fmla="*/ 239 w 293"/>
                        <a:gd name="T41" fmla="*/ 30 h 33"/>
                        <a:gd name="T42" fmla="*/ 219 w 293"/>
                        <a:gd name="T43" fmla="*/ 32 h 33"/>
                        <a:gd name="T44" fmla="*/ 195 w 293"/>
                        <a:gd name="T45" fmla="*/ 33 h 33"/>
                        <a:gd name="T46" fmla="*/ 180 w 293"/>
                        <a:gd name="T47" fmla="*/ 33 h 33"/>
                        <a:gd name="T48" fmla="*/ 159 w 293"/>
                        <a:gd name="T49" fmla="*/ 33 h 33"/>
                        <a:gd name="T50" fmla="*/ 135 w 293"/>
                        <a:gd name="T51" fmla="*/ 32 h 33"/>
                        <a:gd name="T52" fmla="*/ 105 w 293"/>
                        <a:gd name="T53" fmla="*/ 29 h 33"/>
                        <a:gd name="T54" fmla="*/ 0 w 293"/>
                        <a:gd name="T55" fmla="*/ 17 h 33"/>
                        <a:gd name="T56" fmla="*/ 0 w 293"/>
                        <a:gd name="T57" fmla="*/ 17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18" name="Freeform 498">
                      <a:extLst>
                        <a:ext uri="{FF2B5EF4-FFF2-40B4-BE49-F238E27FC236}">
                          <a16:creationId xmlns:a16="http://schemas.microsoft.com/office/drawing/2014/main" id="{F73CDB97-500A-413A-888A-68304E01629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16173530" flipH="1">
                      <a:off x="3167" y="1271"/>
                      <a:ext cx="289" cy="47"/>
                    </a:xfrm>
                    <a:custGeom>
                      <a:avLst/>
                      <a:gdLst>
                        <a:gd name="T0" fmla="*/ 0 w 293"/>
                        <a:gd name="T1" fmla="*/ 17 h 33"/>
                        <a:gd name="T2" fmla="*/ 0 w 293"/>
                        <a:gd name="T3" fmla="*/ 16 h 33"/>
                        <a:gd name="T4" fmla="*/ 105 w 293"/>
                        <a:gd name="T5" fmla="*/ 4 h 33"/>
                        <a:gd name="T6" fmla="*/ 135 w 293"/>
                        <a:gd name="T7" fmla="*/ 2 h 33"/>
                        <a:gd name="T8" fmla="*/ 159 w 293"/>
                        <a:gd name="T9" fmla="*/ 2 h 33"/>
                        <a:gd name="T10" fmla="*/ 179 w 293"/>
                        <a:gd name="T11" fmla="*/ 0 h 33"/>
                        <a:gd name="T12" fmla="*/ 195 w 293"/>
                        <a:gd name="T13" fmla="*/ 0 h 33"/>
                        <a:gd name="T14" fmla="*/ 219 w 293"/>
                        <a:gd name="T15" fmla="*/ 2 h 33"/>
                        <a:gd name="T16" fmla="*/ 239 w 293"/>
                        <a:gd name="T17" fmla="*/ 3 h 33"/>
                        <a:gd name="T18" fmla="*/ 256 w 293"/>
                        <a:gd name="T19" fmla="*/ 4 h 33"/>
                        <a:gd name="T20" fmla="*/ 269 w 293"/>
                        <a:gd name="T21" fmla="*/ 7 h 33"/>
                        <a:gd name="T22" fmla="*/ 279 w 293"/>
                        <a:gd name="T23" fmla="*/ 9 h 33"/>
                        <a:gd name="T24" fmla="*/ 287 w 293"/>
                        <a:gd name="T25" fmla="*/ 12 h 33"/>
                        <a:gd name="T26" fmla="*/ 291 w 293"/>
                        <a:gd name="T27" fmla="*/ 14 h 33"/>
                        <a:gd name="T28" fmla="*/ 293 w 293"/>
                        <a:gd name="T29" fmla="*/ 17 h 33"/>
                        <a:gd name="T30" fmla="*/ 291 w 293"/>
                        <a:gd name="T31" fmla="*/ 19 h 33"/>
                        <a:gd name="T32" fmla="*/ 287 w 293"/>
                        <a:gd name="T33" fmla="*/ 22 h 33"/>
                        <a:gd name="T34" fmla="*/ 279 w 293"/>
                        <a:gd name="T35" fmla="*/ 24 h 33"/>
                        <a:gd name="T36" fmla="*/ 269 w 293"/>
                        <a:gd name="T37" fmla="*/ 27 h 33"/>
                        <a:gd name="T38" fmla="*/ 256 w 293"/>
                        <a:gd name="T39" fmla="*/ 29 h 33"/>
                        <a:gd name="T40" fmla="*/ 239 w 293"/>
                        <a:gd name="T41" fmla="*/ 30 h 33"/>
                        <a:gd name="T42" fmla="*/ 219 w 293"/>
                        <a:gd name="T43" fmla="*/ 32 h 33"/>
                        <a:gd name="T44" fmla="*/ 195 w 293"/>
                        <a:gd name="T45" fmla="*/ 33 h 33"/>
                        <a:gd name="T46" fmla="*/ 180 w 293"/>
                        <a:gd name="T47" fmla="*/ 33 h 33"/>
                        <a:gd name="T48" fmla="*/ 159 w 293"/>
                        <a:gd name="T49" fmla="*/ 33 h 33"/>
                        <a:gd name="T50" fmla="*/ 135 w 293"/>
                        <a:gd name="T51" fmla="*/ 32 h 33"/>
                        <a:gd name="T52" fmla="*/ 105 w 293"/>
                        <a:gd name="T53" fmla="*/ 29 h 33"/>
                        <a:gd name="T54" fmla="*/ 0 w 293"/>
                        <a:gd name="T55" fmla="*/ 17 h 33"/>
                        <a:gd name="T56" fmla="*/ 0 w 293"/>
                        <a:gd name="T57" fmla="*/ 17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15" name="Line 499">
                    <a:extLst>
                      <a:ext uri="{FF2B5EF4-FFF2-40B4-BE49-F238E27FC236}">
                        <a16:creationId xmlns:a16="http://schemas.microsoft.com/office/drawing/2014/main" id="{349252A2-9BA0-49B0-9D6F-71DD126B7C3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66" y="822"/>
                    <a:ext cx="21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12" name="AutoShape 500">
                  <a:extLst>
                    <a:ext uri="{FF2B5EF4-FFF2-40B4-BE49-F238E27FC236}">
                      <a16:creationId xmlns:a16="http://schemas.microsoft.com/office/drawing/2014/main" id="{C955DC7D-B3ED-4D74-9A9A-FE5C0D0C35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988" y="1620"/>
                  <a:ext cx="72" cy="96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bg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de-DE"/>
                </a:p>
              </p:txBody>
            </p:sp>
            <p:sp>
              <p:nvSpPr>
                <p:cNvPr id="213" name="Line 501">
                  <a:extLst>
                    <a:ext uri="{FF2B5EF4-FFF2-40B4-BE49-F238E27FC236}">
                      <a16:creationId xmlns:a16="http://schemas.microsoft.com/office/drawing/2014/main" id="{08E53392-E6F5-496F-8A5C-7E574C0346A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36" y="1620"/>
                  <a:ext cx="20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</p:grpSp>
        <p:grpSp>
          <p:nvGrpSpPr>
            <p:cNvPr id="166" name="Group 502">
              <a:extLst>
                <a:ext uri="{FF2B5EF4-FFF2-40B4-BE49-F238E27FC236}">
                  <a16:creationId xmlns:a16="http://schemas.microsoft.com/office/drawing/2014/main" id="{AD9D3E44-CEFB-41E7-91E7-15BDEEF5AA7F}"/>
                </a:ext>
              </a:extLst>
            </p:cNvPr>
            <p:cNvGrpSpPr>
              <a:grpSpLocks/>
            </p:cNvGrpSpPr>
            <p:nvPr/>
          </p:nvGrpSpPr>
          <p:grpSpPr bwMode="auto">
            <a:xfrm rot="15967620">
              <a:off x="2180791" y="2943577"/>
              <a:ext cx="311150" cy="435679"/>
              <a:chOff x="2820" y="264"/>
              <a:chExt cx="420" cy="1452"/>
            </a:xfrm>
          </p:grpSpPr>
          <p:sp>
            <p:nvSpPr>
              <p:cNvPr id="197" name="Line 503">
                <a:extLst>
                  <a:ext uri="{FF2B5EF4-FFF2-40B4-BE49-F238E27FC236}">
                    <a16:creationId xmlns:a16="http://schemas.microsoft.com/office/drawing/2014/main" id="{B0B74C50-3F10-4828-89A1-435F6508EE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0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grpSp>
            <p:nvGrpSpPr>
              <p:cNvPr id="198" name="Group 504">
                <a:extLst>
                  <a:ext uri="{FF2B5EF4-FFF2-40B4-BE49-F238E27FC236}">
                    <a16:creationId xmlns:a16="http://schemas.microsoft.com/office/drawing/2014/main" id="{EFD87334-DFBD-4E27-8EAE-19ED3ECF8D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300" cy="1452"/>
                <a:chOff x="2940" y="264"/>
                <a:chExt cx="300" cy="1452"/>
              </a:xfrm>
            </p:grpSpPr>
            <p:grpSp>
              <p:nvGrpSpPr>
                <p:cNvPr id="199" name="Group 505">
                  <a:extLst>
                    <a:ext uri="{FF2B5EF4-FFF2-40B4-BE49-F238E27FC236}">
                      <a16:creationId xmlns:a16="http://schemas.microsoft.com/office/drawing/2014/main" id="{7544533A-2CA9-4F1B-B5E8-107A6FEA446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0" y="264"/>
                  <a:ext cx="252" cy="1368"/>
                  <a:chOff x="3024" y="732"/>
                  <a:chExt cx="252" cy="1368"/>
                </a:xfrm>
              </p:grpSpPr>
              <p:grpSp>
                <p:nvGrpSpPr>
                  <p:cNvPr id="202" name="Group 506">
                    <a:extLst>
                      <a:ext uri="{FF2B5EF4-FFF2-40B4-BE49-F238E27FC236}">
                        <a16:creationId xmlns:a16="http://schemas.microsoft.com/office/drawing/2014/main" id="{91619F61-E571-4FF4-95C0-EF18071407B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024" y="732"/>
                    <a:ext cx="252" cy="1368"/>
                    <a:chOff x="3168" y="1008"/>
                    <a:chExt cx="484" cy="2448"/>
                  </a:xfrm>
                </p:grpSpPr>
                <p:grpSp>
                  <p:nvGrpSpPr>
                    <p:cNvPr id="204" name="Group 507">
                      <a:extLst>
                        <a:ext uri="{FF2B5EF4-FFF2-40B4-BE49-F238E27FC236}">
                          <a16:creationId xmlns:a16="http://schemas.microsoft.com/office/drawing/2014/main" id="{F55E9F5F-B4C5-4FCB-BD16-D1894791BA8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3168" y="1008"/>
                      <a:ext cx="484" cy="2448"/>
                      <a:chOff x="2256" y="864"/>
                      <a:chExt cx="532" cy="2448"/>
                    </a:xfrm>
                  </p:grpSpPr>
                  <p:sp>
                    <p:nvSpPr>
                      <p:cNvPr id="207" name="Freeform 508">
                        <a:extLst>
                          <a:ext uri="{FF2B5EF4-FFF2-40B4-BE49-F238E27FC236}">
                            <a16:creationId xmlns:a16="http://schemas.microsoft.com/office/drawing/2014/main" id="{8509AF36-88D2-4638-9060-9BE159C0924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1298" y="1822"/>
                        <a:ext cx="2448" cy="532"/>
                      </a:xfrm>
                      <a:custGeom>
                        <a:avLst/>
                        <a:gdLst>
                          <a:gd name="T0" fmla="*/ 944 w 1153"/>
                          <a:gd name="T1" fmla="*/ 72 h 204"/>
                          <a:gd name="T2" fmla="*/ 1025 w 1153"/>
                          <a:gd name="T3" fmla="*/ 79 h 204"/>
                          <a:gd name="T4" fmla="*/ 1093 w 1153"/>
                          <a:gd name="T5" fmla="*/ 86 h 204"/>
                          <a:gd name="T6" fmla="*/ 1140 w 1153"/>
                          <a:gd name="T7" fmla="*/ 94 h 204"/>
                          <a:gd name="T8" fmla="*/ 1153 w 1153"/>
                          <a:gd name="T9" fmla="*/ 97 h 204"/>
                          <a:gd name="T10" fmla="*/ 1153 w 1153"/>
                          <a:gd name="T11" fmla="*/ 99 h 204"/>
                          <a:gd name="T12" fmla="*/ 1153 w 1153"/>
                          <a:gd name="T13" fmla="*/ 134 h 204"/>
                          <a:gd name="T14" fmla="*/ 1152 w 1153"/>
                          <a:gd name="T15" fmla="*/ 138 h 204"/>
                          <a:gd name="T16" fmla="*/ 1147 w 1153"/>
                          <a:gd name="T17" fmla="*/ 140 h 204"/>
                          <a:gd name="T18" fmla="*/ 1146 w 1153"/>
                          <a:gd name="T19" fmla="*/ 143 h 204"/>
                          <a:gd name="T20" fmla="*/ 1142 w 1153"/>
                          <a:gd name="T21" fmla="*/ 163 h 204"/>
                          <a:gd name="T22" fmla="*/ 1132 w 1153"/>
                          <a:gd name="T23" fmla="*/ 185 h 204"/>
                          <a:gd name="T24" fmla="*/ 1123 w 1153"/>
                          <a:gd name="T25" fmla="*/ 195 h 204"/>
                          <a:gd name="T26" fmla="*/ 1112 w 1153"/>
                          <a:gd name="T27" fmla="*/ 198 h 204"/>
                          <a:gd name="T28" fmla="*/ 1016 w 1153"/>
                          <a:gd name="T29" fmla="*/ 203 h 204"/>
                          <a:gd name="T30" fmla="*/ 931 w 1153"/>
                          <a:gd name="T31" fmla="*/ 204 h 204"/>
                          <a:gd name="T32" fmla="*/ 812 w 1153"/>
                          <a:gd name="T33" fmla="*/ 200 h 204"/>
                          <a:gd name="T34" fmla="*/ 616 w 1153"/>
                          <a:gd name="T35" fmla="*/ 188 h 204"/>
                          <a:gd name="T36" fmla="*/ 179 w 1153"/>
                          <a:gd name="T37" fmla="*/ 174 h 204"/>
                          <a:gd name="T38" fmla="*/ 133 w 1153"/>
                          <a:gd name="T39" fmla="*/ 180 h 204"/>
                          <a:gd name="T40" fmla="*/ 15 w 1153"/>
                          <a:gd name="T41" fmla="*/ 181 h 204"/>
                          <a:gd name="T42" fmla="*/ 8 w 1153"/>
                          <a:gd name="T43" fmla="*/ 180 h 204"/>
                          <a:gd name="T44" fmla="*/ 4 w 1153"/>
                          <a:gd name="T45" fmla="*/ 175 h 204"/>
                          <a:gd name="T46" fmla="*/ 0 w 1153"/>
                          <a:gd name="T47" fmla="*/ 163 h 204"/>
                          <a:gd name="T48" fmla="*/ 14 w 1153"/>
                          <a:gd name="T49" fmla="*/ 8 h 204"/>
                          <a:gd name="T50" fmla="*/ 18 w 1153"/>
                          <a:gd name="T51" fmla="*/ 2 h 204"/>
                          <a:gd name="T52" fmla="*/ 77 w 1153"/>
                          <a:gd name="T53" fmla="*/ 2 h 204"/>
                          <a:gd name="T54" fmla="*/ 101 w 1153"/>
                          <a:gd name="T55" fmla="*/ 8 h 204"/>
                          <a:gd name="T56" fmla="*/ 124 w 1153"/>
                          <a:gd name="T57" fmla="*/ 19 h 204"/>
                          <a:gd name="T58" fmla="*/ 217 w 1153"/>
                          <a:gd name="T59" fmla="*/ 76 h 204"/>
                          <a:gd name="T60" fmla="*/ 232 w 1153"/>
                          <a:gd name="T61" fmla="*/ 80 h 204"/>
                          <a:gd name="T62" fmla="*/ 256 w 1153"/>
                          <a:gd name="T63" fmla="*/ 84 h 204"/>
                          <a:gd name="T64" fmla="*/ 657 w 1153"/>
                          <a:gd name="T65" fmla="*/ 56 h 204"/>
                          <a:gd name="T66" fmla="*/ 682 w 1153"/>
                          <a:gd name="T67" fmla="*/ 83 h 204"/>
                          <a:gd name="T68" fmla="*/ 817 w 1153"/>
                          <a:gd name="T69" fmla="*/ 97 h 204"/>
                          <a:gd name="T70" fmla="*/ 846 w 1153"/>
                          <a:gd name="T71" fmla="*/ 96 h 204"/>
                          <a:gd name="T72" fmla="*/ 873 w 1153"/>
                          <a:gd name="T73" fmla="*/ 89 h 204"/>
                          <a:gd name="T74" fmla="*/ 896 w 1153"/>
                          <a:gd name="T75" fmla="*/ 77 h 20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  <a:cxn ang="0">
                            <a:pos x="T38" y="T39"/>
                          </a:cxn>
                          <a:cxn ang="0">
                            <a:pos x="T40" y="T41"/>
                          </a:cxn>
                          <a:cxn ang="0">
                            <a:pos x="T42" y="T43"/>
                          </a:cxn>
                          <a:cxn ang="0">
                            <a:pos x="T44" y="T45"/>
                          </a:cxn>
                          <a:cxn ang="0">
                            <a:pos x="T46" y="T47"/>
                          </a:cxn>
                          <a:cxn ang="0">
                            <a:pos x="T48" y="T49"/>
                          </a:cxn>
                          <a:cxn ang="0">
                            <a:pos x="T50" y="T51"/>
                          </a:cxn>
                          <a:cxn ang="0">
                            <a:pos x="T52" y="T53"/>
                          </a:cxn>
                          <a:cxn ang="0">
                            <a:pos x="T54" y="T55"/>
                          </a:cxn>
                          <a:cxn ang="0">
                            <a:pos x="T56" y="T57"/>
                          </a:cxn>
                          <a:cxn ang="0">
                            <a:pos x="T58" y="T59"/>
                          </a:cxn>
                          <a:cxn ang="0">
                            <a:pos x="T60" y="T61"/>
                          </a:cxn>
                          <a:cxn ang="0">
                            <a:pos x="T62" y="T63"/>
                          </a:cxn>
                          <a:cxn ang="0">
                            <a:pos x="T64" y="T65"/>
                          </a:cxn>
                          <a:cxn ang="0">
                            <a:pos x="T66" y="T67"/>
                          </a:cxn>
                          <a:cxn ang="0">
                            <a:pos x="T68" y="T69"/>
                          </a:cxn>
                          <a:cxn ang="0">
                            <a:pos x="T70" y="T71"/>
                          </a:cxn>
                          <a:cxn ang="0">
                            <a:pos x="T72" y="T73"/>
                          </a:cxn>
                          <a:cxn ang="0">
                            <a:pos x="T74" y="T75"/>
                          </a:cxn>
                        </a:cxnLst>
                        <a:rect l="0" t="0" r="r" b="b"/>
                        <a:pathLst>
                          <a:path w="1153" h="204">
                            <a:moveTo>
                              <a:pt x="904" y="69"/>
                            </a:moveTo>
                            <a:lnTo>
                              <a:pt x="944" y="72"/>
                            </a:lnTo>
                            <a:lnTo>
                              <a:pt x="985" y="74"/>
                            </a:lnTo>
                            <a:lnTo>
                              <a:pt x="1025" y="79"/>
                            </a:lnTo>
                            <a:lnTo>
                              <a:pt x="1061" y="83"/>
                            </a:lnTo>
                            <a:lnTo>
                              <a:pt x="1093" y="86"/>
                            </a:lnTo>
                            <a:lnTo>
                              <a:pt x="1122" y="90"/>
                            </a:lnTo>
                            <a:lnTo>
                              <a:pt x="1140" y="94"/>
                            </a:lnTo>
                            <a:lnTo>
                              <a:pt x="1152" y="97"/>
                            </a:lnTo>
                            <a:lnTo>
                              <a:pt x="1153" y="97"/>
                            </a:lnTo>
                            <a:lnTo>
                              <a:pt x="1153" y="99"/>
                            </a:lnTo>
                            <a:lnTo>
                              <a:pt x="1153" y="99"/>
                            </a:lnTo>
                            <a:lnTo>
                              <a:pt x="1153" y="100"/>
                            </a:lnTo>
                            <a:lnTo>
                              <a:pt x="1153" y="134"/>
                            </a:lnTo>
                            <a:lnTo>
                              <a:pt x="1152" y="136"/>
                            </a:lnTo>
                            <a:lnTo>
                              <a:pt x="1152" y="138"/>
                            </a:lnTo>
                            <a:lnTo>
                              <a:pt x="1149" y="140"/>
                            </a:lnTo>
                            <a:lnTo>
                              <a:pt x="1147" y="140"/>
                            </a:lnTo>
                            <a:lnTo>
                              <a:pt x="1146" y="141"/>
                            </a:lnTo>
                            <a:lnTo>
                              <a:pt x="1146" y="143"/>
                            </a:lnTo>
                            <a:lnTo>
                              <a:pt x="1146" y="151"/>
                            </a:lnTo>
                            <a:lnTo>
                              <a:pt x="1142" y="163"/>
                            </a:lnTo>
                            <a:lnTo>
                              <a:pt x="1137" y="175"/>
                            </a:lnTo>
                            <a:lnTo>
                              <a:pt x="1132" y="185"/>
                            </a:lnTo>
                            <a:lnTo>
                              <a:pt x="1127" y="191"/>
                            </a:lnTo>
                            <a:lnTo>
                              <a:pt x="1123" y="195"/>
                            </a:lnTo>
                            <a:lnTo>
                              <a:pt x="1117" y="198"/>
                            </a:lnTo>
                            <a:lnTo>
                              <a:pt x="1112" y="198"/>
                            </a:lnTo>
                            <a:lnTo>
                              <a:pt x="1061" y="201"/>
                            </a:lnTo>
                            <a:lnTo>
                              <a:pt x="1016" y="203"/>
                            </a:lnTo>
                            <a:lnTo>
                              <a:pt x="975" y="204"/>
                            </a:lnTo>
                            <a:lnTo>
                              <a:pt x="931" y="204"/>
                            </a:lnTo>
                            <a:lnTo>
                              <a:pt x="879" y="203"/>
                            </a:lnTo>
                            <a:lnTo>
                              <a:pt x="812" y="200"/>
                            </a:lnTo>
                            <a:lnTo>
                              <a:pt x="726" y="194"/>
                            </a:lnTo>
                            <a:lnTo>
                              <a:pt x="616" y="188"/>
                            </a:lnTo>
                            <a:lnTo>
                              <a:pt x="205" y="173"/>
                            </a:lnTo>
                            <a:lnTo>
                              <a:pt x="179" y="174"/>
                            </a:lnTo>
                            <a:lnTo>
                              <a:pt x="156" y="177"/>
                            </a:lnTo>
                            <a:lnTo>
                              <a:pt x="133" y="180"/>
                            </a:lnTo>
                            <a:lnTo>
                              <a:pt x="115" y="181"/>
                            </a:lnTo>
                            <a:lnTo>
                              <a:pt x="15" y="181"/>
                            </a:lnTo>
                            <a:lnTo>
                              <a:pt x="13" y="180"/>
                            </a:lnTo>
                            <a:lnTo>
                              <a:pt x="8" y="180"/>
                            </a:lnTo>
                            <a:lnTo>
                              <a:pt x="6" y="178"/>
                            </a:lnTo>
                            <a:lnTo>
                              <a:pt x="4" y="175"/>
                            </a:lnTo>
                            <a:lnTo>
                              <a:pt x="1" y="170"/>
                            </a:lnTo>
                            <a:lnTo>
                              <a:pt x="0" y="163"/>
                            </a:lnTo>
                            <a:lnTo>
                              <a:pt x="13" y="12"/>
                            </a:lnTo>
                            <a:lnTo>
                              <a:pt x="14" y="8"/>
                            </a:lnTo>
                            <a:lnTo>
                              <a:pt x="15" y="3"/>
                            </a:lnTo>
                            <a:lnTo>
                              <a:pt x="18" y="2"/>
                            </a:lnTo>
                            <a:lnTo>
                              <a:pt x="23" y="0"/>
                            </a:lnTo>
                            <a:lnTo>
                              <a:pt x="77" y="2"/>
                            </a:lnTo>
                            <a:lnTo>
                              <a:pt x="89" y="3"/>
                            </a:lnTo>
                            <a:lnTo>
                              <a:pt x="101" y="8"/>
                            </a:lnTo>
                            <a:lnTo>
                              <a:pt x="112" y="12"/>
                            </a:lnTo>
                            <a:lnTo>
                              <a:pt x="124" y="19"/>
                            </a:lnTo>
                            <a:lnTo>
                              <a:pt x="210" y="72"/>
                            </a:lnTo>
                            <a:lnTo>
                              <a:pt x="217" y="76"/>
                            </a:lnTo>
                            <a:lnTo>
                              <a:pt x="224" y="79"/>
                            </a:lnTo>
                            <a:lnTo>
                              <a:pt x="232" y="80"/>
                            </a:lnTo>
                            <a:lnTo>
                              <a:pt x="239" y="83"/>
                            </a:lnTo>
                            <a:lnTo>
                              <a:pt x="256" y="84"/>
                            </a:lnTo>
                            <a:lnTo>
                              <a:pt x="273" y="83"/>
                            </a:lnTo>
                            <a:lnTo>
                              <a:pt x="657" y="56"/>
                            </a:lnTo>
                            <a:lnTo>
                              <a:pt x="660" y="62"/>
                            </a:lnTo>
                            <a:lnTo>
                              <a:pt x="682" y="83"/>
                            </a:lnTo>
                            <a:lnTo>
                              <a:pt x="803" y="97"/>
                            </a:lnTo>
                            <a:lnTo>
                              <a:pt x="817" y="97"/>
                            </a:lnTo>
                            <a:lnTo>
                              <a:pt x="832" y="97"/>
                            </a:lnTo>
                            <a:lnTo>
                              <a:pt x="846" y="96"/>
                            </a:lnTo>
                            <a:lnTo>
                              <a:pt x="860" y="93"/>
                            </a:lnTo>
                            <a:lnTo>
                              <a:pt x="873" y="89"/>
                            </a:lnTo>
                            <a:lnTo>
                              <a:pt x="884" y="83"/>
                            </a:lnTo>
                            <a:lnTo>
                              <a:pt x="896" y="77"/>
                            </a:lnTo>
                            <a:lnTo>
                              <a:pt x="904" y="69"/>
                            </a:lnTo>
                            <a:close/>
                          </a:path>
                        </a:pathLst>
                      </a:custGeom>
                      <a:solidFill>
                        <a:srgbClr val="FFFF66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  <p:sp>
                    <p:nvSpPr>
                      <p:cNvPr id="208" name="Freeform 509">
                        <a:extLst>
                          <a:ext uri="{FF2B5EF4-FFF2-40B4-BE49-F238E27FC236}">
                            <a16:creationId xmlns:a16="http://schemas.microsoft.com/office/drawing/2014/main" id="{241BBDD0-82DE-4FE3-ACB0-8043C7737EC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2332" y="2426"/>
                        <a:ext cx="539" cy="173"/>
                      </a:xfrm>
                      <a:custGeom>
                        <a:avLst/>
                        <a:gdLst>
                          <a:gd name="T0" fmla="*/ 0 w 247"/>
                          <a:gd name="T1" fmla="*/ 19 h 69"/>
                          <a:gd name="T2" fmla="*/ 15 w 247"/>
                          <a:gd name="T3" fmla="*/ 50 h 69"/>
                          <a:gd name="T4" fmla="*/ 54 w 247"/>
                          <a:gd name="T5" fmla="*/ 55 h 69"/>
                          <a:gd name="T6" fmla="*/ 148 w 247"/>
                          <a:gd name="T7" fmla="*/ 69 h 69"/>
                          <a:gd name="T8" fmla="*/ 241 w 247"/>
                          <a:gd name="T9" fmla="*/ 56 h 69"/>
                          <a:gd name="T10" fmla="*/ 247 w 247"/>
                          <a:gd name="T11" fmla="*/ 32 h 69"/>
                          <a:gd name="T12" fmla="*/ 227 w 247"/>
                          <a:gd name="T13" fmla="*/ 25 h 69"/>
                          <a:gd name="T14" fmla="*/ 206 w 247"/>
                          <a:gd name="T15" fmla="*/ 18 h 69"/>
                          <a:gd name="T16" fmla="*/ 185 w 247"/>
                          <a:gd name="T17" fmla="*/ 12 h 69"/>
                          <a:gd name="T18" fmla="*/ 165 w 247"/>
                          <a:gd name="T19" fmla="*/ 6 h 69"/>
                          <a:gd name="T20" fmla="*/ 148 w 247"/>
                          <a:gd name="T21" fmla="*/ 2 h 69"/>
                          <a:gd name="T22" fmla="*/ 131 w 247"/>
                          <a:gd name="T23" fmla="*/ 0 h 69"/>
                          <a:gd name="T24" fmla="*/ 111 w 247"/>
                          <a:gd name="T25" fmla="*/ 2 h 69"/>
                          <a:gd name="T26" fmla="*/ 89 w 247"/>
                          <a:gd name="T27" fmla="*/ 5 h 69"/>
                          <a:gd name="T28" fmla="*/ 0 w 247"/>
                          <a:gd name="T29" fmla="*/ 19 h 6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</a:cxnLst>
                        <a:rect l="0" t="0" r="r" b="b"/>
                        <a:pathLst>
                          <a:path w="247" h="69">
                            <a:moveTo>
                              <a:pt x="0" y="19"/>
                            </a:moveTo>
                            <a:lnTo>
                              <a:pt x="15" y="50"/>
                            </a:lnTo>
                            <a:lnTo>
                              <a:pt x="54" y="55"/>
                            </a:lnTo>
                            <a:lnTo>
                              <a:pt x="148" y="69"/>
                            </a:lnTo>
                            <a:lnTo>
                              <a:pt x="241" y="56"/>
                            </a:lnTo>
                            <a:lnTo>
                              <a:pt x="247" y="32"/>
                            </a:lnTo>
                            <a:lnTo>
                              <a:pt x="227" y="25"/>
                            </a:lnTo>
                            <a:lnTo>
                              <a:pt x="206" y="18"/>
                            </a:lnTo>
                            <a:lnTo>
                              <a:pt x="185" y="12"/>
                            </a:lnTo>
                            <a:lnTo>
                              <a:pt x="165" y="6"/>
                            </a:lnTo>
                            <a:lnTo>
                              <a:pt x="148" y="2"/>
                            </a:lnTo>
                            <a:lnTo>
                              <a:pt x="131" y="0"/>
                            </a:lnTo>
                            <a:lnTo>
                              <a:pt x="111" y="2"/>
                            </a:lnTo>
                            <a:lnTo>
                              <a:pt x="89" y="5"/>
                            </a:lnTo>
                            <a:lnTo>
                              <a:pt x="0" y="19"/>
                            </a:lnTo>
                            <a:close/>
                          </a:path>
                        </a:pathLst>
                      </a:custGeom>
                      <a:solidFill>
                        <a:schemeClr val="hlink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</p:grpSp>
                <p:sp>
                  <p:nvSpPr>
                    <p:cNvPr id="205" name="Freeform 510">
                      <a:extLst>
                        <a:ext uri="{FF2B5EF4-FFF2-40B4-BE49-F238E27FC236}">
                          <a16:creationId xmlns:a16="http://schemas.microsoft.com/office/drawing/2014/main" id="{654C7DC2-3D3E-4CDF-A049-DD091A9A2E4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53401">
                      <a:off x="2952" y="2567"/>
                      <a:ext cx="720" cy="96"/>
                    </a:xfrm>
                    <a:custGeom>
                      <a:avLst/>
                      <a:gdLst>
                        <a:gd name="T0" fmla="*/ 0 w 293"/>
                        <a:gd name="T1" fmla="*/ 17 h 33"/>
                        <a:gd name="T2" fmla="*/ 0 w 293"/>
                        <a:gd name="T3" fmla="*/ 16 h 33"/>
                        <a:gd name="T4" fmla="*/ 105 w 293"/>
                        <a:gd name="T5" fmla="*/ 4 h 33"/>
                        <a:gd name="T6" fmla="*/ 135 w 293"/>
                        <a:gd name="T7" fmla="*/ 2 h 33"/>
                        <a:gd name="T8" fmla="*/ 159 w 293"/>
                        <a:gd name="T9" fmla="*/ 2 h 33"/>
                        <a:gd name="T10" fmla="*/ 179 w 293"/>
                        <a:gd name="T11" fmla="*/ 0 h 33"/>
                        <a:gd name="T12" fmla="*/ 195 w 293"/>
                        <a:gd name="T13" fmla="*/ 0 h 33"/>
                        <a:gd name="T14" fmla="*/ 219 w 293"/>
                        <a:gd name="T15" fmla="*/ 2 h 33"/>
                        <a:gd name="T16" fmla="*/ 239 w 293"/>
                        <a:gd name="T17" fmla="*/ 3 h 33"/>
                        <a:gd name="T18" fmla="*/ 256 w 293"/>
                        <a:gd name="T19" fmla="*/ 4 h 33"/>
                        <a:gd name="T20" fmla="*/ 269 w 293"/>
                        <a:gd name="T21" fmla="*/ 7 h 33"/>
                        <a:gd name="T22" fmla="*/ 279 w 293"/>
                        <a:gd name="T23" fmla="*/ 9 h 33"/>
                        <a:gd name="T24" fmla="*/ 287 w 293"/>
                        <a:gd name="T25" fmla="*/ 12 h 33"/>
                        <a:gd name="T26" fmla="*/ 291 w 293"/>
                        <a:gd name="T27" fmla="*/ 14 h 33"/>
                        <a:gd name="T28" fmla="*/ 293 w 293"/>
                        <a:gd name="T29" fmla="*/ 17 h 33"/>
                        <a:gd name="T30" fmla="*/ 291 w 293"/>
                        <a:gd name="T31" fmla="*/ 19 h 33"/>
                        <a:gd name="T32" fmla="*/ 287 w 293"/>
                        <a:gd name="T33" fmla="*/ 22 h 33"/>
                        <a:gd name="T34" fmla="*/ 279 w 293"/>
                        <a:gd name="T35" fmla="*/ 24 h 33"/>
                        <a:gd name="T36" fmla="*/ 269 w 293"/>
                        <a:gd name="T37" fmla="*/ 27 h 33"/>
                        <a:gd name="T38" fmla="*/ 256 w 293"/>
                        <a:gd name="T39" fmla="*/ 29 h 33"/>
                        <a:gd name="T40" fmla="*/ 239 w 293"/>
                        <a:gd name="T41" fmla="*/ 30 h 33"/>
                        <a:gd name="T42" fmla="*/ 219 w 293"/>
                        <a:gd name="T43" fmla="*/ 32 h 33"/>
                        <a:gd name="T44" fmla="*/ 195 w 293"/>
                        <a:gd name="T45" fmla="*/ 33 h 33"/>
                        <a:gd name="T46" fmla="*/ 180 w 293"/>
                        <a:gd name="T47" fmla="*/ 33 h 33"/>
                        <a:gd name="T48" fmla="*/ 159 w 293"/>
                        <a:gd name="T49" fmla="*/ 33 h 33"/>
                        <a:gd name="T50" fmla="*/ 135 w 293"/>
                        <a:gd name="T51" fmla="*/ 32 h 33"/>
                        <a:gd name="T52" fmla="*/ 105 w 293"/>
                        <a:gd name="T53" fmla="*/ 29 h 33"/>
                        <a:gd name="T54" fmla="*/ 0 w 293"/>
                        <a:gd name="T55" fmla="*/ 17 h 33"/>
                        <a:gd name="T56" fmla="*/ 0 w 293"/>
                        <a:gd name="T57" fmla="*/ 17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06" name="Freeform 511">
                      <a:extLst>
                        <a:ext uri="{FF2B5EF4-FFF2-40B4-BE49-F238E27FC236}">
                          <a16:creationId xmlns:a16="http://schemas.microsoft.com/office/drawing/2014/main" id="{A2BB41A8-7B04-4ED6-A645-DDBF82EEE19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16173530" flipH="1">
                      <a:off x="3167" y="1271"/>
                      <a:ext cx="289" cy="47"/>
                    </a:xfrm>
                    <a:custGeom>
                      <a:avLst/>
                      <a:gdLst>
                        <a:gd name="T0" fmla="*/ 0 w 293"/>
                        <a:gd name="T1" fmla="*/ 17 h 33"/>
                        <a:gd name="T2" fmla="*/ 0 w 293"/>
                        <a:gd name="T3" fmla="*/ 16 h 33"/>
                        <a:gd name="T4" fmla="*/ 105 w 293"/>
                        <a:gd name="T5" fmla="*/ 4 h 33"/>
                        <a:gd name="T6" fmla="*/ 135 w 293"/>
                        <a:gd name="T7" fmla="*/ 2 h 33"/>
                        <a:gd name="T8" fmla="*/ 159 w 293"/>
                        <a:gd name="T9" fmla="*/ 2 h 33"/>
                        <a:gd name="T10" fmla="*/ 179 w 293"/>
                        <a:gd name="T11" fmla="*/ 0 h 33"/>
                        <a:gd name="T12" fmla="*/ 195 w 293"/>
                        <a:gd name="T13" fmla="*/ 0 h 33"/>
                        <a:gd name="T14" fmla="*/ 219 w 293"/>
                        <a:gd name="T15" fmla="*/ 2 h 33"/>
                        <a:gd name="T16" fmla="*/ 239 w 293"/>
                        <a:gd name="T17" fmla="*/ 3 h 33"/>
                        <a:gd name="T18" fmla="*/ 256 w 293"/>
                        <a:gd name="T19" fmla="*/ 4 h 33"/>
                        <a:gd name="T20" fmla="*/ 269 w 293"/>
                        <a:gd name="T21" fmla="*/ 7 h 33"/>
                        <a:gd name="T22" fmla="*/ 279 w 293"/>
                        <a:gd name="T23" fmla="*/ 9 h 33"/>
                        <a:gd name="T24" fmla="*/ 287 w 293"/>
                        <a:gd name="T25" fmla="*/ 12 h 33"/>
                        <a:gd name="T26" fmla="*/ 291 w 293"/>
                        <a:gd name="T27" fmla="*/ 14 h 33"/>
                        <a:gd name="T28" fmla="*/ 293 w 293"/>
                        <a:gd name="T29" fmla="*/ 17 h 33"/>
                        <a:gd name="T30" fmla="*/ 291 w 293"/>
                        <a:gd name="T31" fmla="*/ 19 h 33"/>
                        <a:gd name="T32" fmla="*/ 287 w 293"/>
                        <a:gd name="T33" fmla="*/ 22 h 33"/>
                        <a:gd name="T34" fmla="*/ 279 w 293"/>
                        <a:gd name="T35" fmla="*/ 24 h 33"/>
                        <a:gd name="T36" fmla="*/ 269 w 293"/>
                        <a:gd name="T37" fmla="*/ 27 h 33"/>
                        <a:gd name="T38" fmla="*/ 256 w 293"/>
                        <a:gd name="T39" fmla="*/ 29 h 33"/>
                        <a:gd name="T40" fmla="*/ 239 w 293"/>
                        <a:gd name="T41" fmla="*/ 30 h 33"/>
                        <a:gd name="T42" fmla="*/ 219 w 293"/>
                        <a:gd name="T43" fmla="*/ 32 h 33"/>
                        <a:gd name="T44" fmla="*/ 195 w 293"/>
                        <a:gd name="T45" fmla="*/ 33 h 33"/>
                        <a:gd name="T46" fmla="*/ 180 w 293"/>
                        <a:gd name="T47" fmla="*/ 33 h 33"/>
                        <a:gd name="T48" fmla="*/ 159 w 293"/>
                        <a:gd name="T49" fmla="*/ 33 h 33"/>
                        <a:gd name="T50" fmla="*/ 135 w 293"/>
                        <a:gd name="T51" fmla="*/ 32 h 33"/>
                        <a:gd name="T52" fmla="*/ 105 w 293"/>
                        <a:gd name="T53" fmla="*/ 29 h 33"/>
                        <a:gd name="T54" fmla="*/ 0 w 293"/>
                        <a:gd name="T55" fmla="*/ 17 h 33"/>
                        <a:gd name="T56" fmla="*/ 0 w 293"/>
                        <a:gd name="T57" fmla="*/ 17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03" name="Line 512">
                    <a:extLst>
                      <a:ext uri="{FF2B5EF4-FFF2-40B4-BE49-F238E27FC236}">
                        <a16:creationId xmlns:a16="http://schemas.microsoft.com/office/drawing/2014/main" id="{E3C91BF2-B545-4229-A2C4-0897D864BA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66" y="822"/>
                    <a:ext cx="21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00" name="AutoShape 513">
                  <a:extLst>
                    <a:ext uri="{FF2B5EF4-FFF2-40B4-BE49-F238E27FC236}">
                      <a16:creationId xmlns:a16="http://schemas.microsoft.com/office/drawing/2014/main" id="{A80BF7DB-760B-4FE2-9D73-2CC1337038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988" y="1620"/>
                  <a:ext cx="72" cy="96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bg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de-DE"/>
                </a:p>
              </p:txBody>
            </p:sp>
            <p:sp>
              <p:nvSpPr>
                <p:cNvPr id="201" name="Line 514">
                  <a:extLst>
                    <a:ext uri="{FF2B5EF4-FFF2-40B4-BE49-F238E27FC236}">
                      <a16:creationId xmlns:a16="http://schemas.microsoft.com/office/drawing/2014/main" id="{E1279077-43EB-42A8-AFE0-974D46BE18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36" y="1620"/>
                  <a:ext cx="20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</p:grpSp>
        <p:grpSp>
          <p:nvGrpSpPr>
            <p:cNvPr id="167" name="Group 518">
              <a:extLst>
                <a:ext uri="{FF2B5EF4-FFF2-40B4-BE49-F238E27FC236}">
                  <a16:creationId xmlns:a16="http://schemas.microsoft.com/office/drawing/2014/main" id="{17C45B28-D65E-4A89-B3A8-E3614CBF82DF}"/>
                </a:ext>
              </a:extLst>
            </p:cNvPr>
            <p:cNvGrpSpPr>
              <a:grpSpLocks/>
            </p:cNvGrpSpPr>
            <p:nvPr/>
          </p:nvGrpSpPr>
          <p:grpSpPr bwMode="auto">
            <a:xfrm rot="16200000">
              <a:off x="5100730" y="1282990"/>
              <a:ext cx="298450" cy="445549"/>
              <a:chOff x="2820" y="264"/>
              <a:chExt cx="420" cy="1452"/>
            </a:xfrm>
          </p:grpSpPr>
          <p:sp>
            <p:nvSpPr>
              <p:cNvPr id="185" name="Line 519">
                <a:extLst>
                  <a:ext uri="{FF2B5EF4-FFF2-40B4-BE49-F238E27FC236}">
                    <a16:creationId xmlns:a16="http://schemas.microsoft.com/office/drawing/2014/main" id="{49FFBEDB-55F1-4314-8E3C-C508D1A75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0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grpSp>
            <p:nvGrpSpPr>
              <p:cNvPr id="186" name="Group 520">
                <a:extLst>
                  <a:ext uri="{FF2B5EF4-FFF2-40B4-BE49-F238E27FC236}">
                    <a16:creationId xmlns:a16="http://schemas.microsoft.com/office/drawing/2014/main" id="{D461F7BA-52A9-4F79-A397-1157A77533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300" cy="1452"/>
                <a:chOff x="2940" y="264"/>
                <a:chExt cx="300" cy="1452"/>
              </a:xfrm>
            </p:grpSpPr>
            <p:grpSp>
              <p:nvGrpSpPr>
                <p:cNvPr id="187" name="Group 521">
                  <a:extLst>
                    <a:ext uri="{FF2B5EF4-FFF2-40B4-BE49-F238E27FC236}">
                      <a16:creationId xmlns:a16="http://schemas.microsoft.com/office/drawing/2014/main" id="{39CA247A-5458-4869-8636-1D2E201CFDE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0" y="264"/>
                  <a:ext cx="252" cy="1368"/>
                  <a:chOff x="3024" y="732"/>
                  <a:chExt cx="252" cy="1368"/>
                </a:xfrm>
              </p:grpSpPr>
              <p:grpSp>
                <p:nvGrpSpPr>
                  <p:cNvPr id="190" name="Group 522">
                    <a:extLst>
                      <a:ext uri="{FF2B5EF4-FFF2-40B4-BE49-F238E27FC236}">
                        <a16:creationId xmlns:a16="http://schemas.microsoft.com/office/drawing/2014/main" id="{CFF2BDAC-723F-4E03-A1C9-3D0F8E89C1C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024" y="732"/>
                    <a:ext cx="252" cy="1368"/>
                    <a:chOff x="3168" y="1008"/>
                    <a:chExt cx="484" cy="2448"/>
                  </a:xfrm>
                </p:grpSpPr>
                <p:grpSp>
                  <p:nvGrpSpPr>
                    <p:cNvPr id="192" name="Group 523">
                      <a:extLst>
                        <a:ext uri="{FF2B5EF4-FFF2-40B4-BE49-F238E27FC236}">
                          <a16:creationId xmlns:a16="http://schemas.microsoft.com/office/drawing/2014/main" id="{7703FDDD-37B3-476E-958B-4BC8CC24CB05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3168" y="1008"/>
                      <a:ext cx="484" cy="2448"/>
                      <a:chOff x="2256" y="864"/>
                      <a:chExt cx="532" cy="2448"/>
                    </a:xfrm>
                  </p:grpSpPr>
                  <p:sp>
                    <p:nvSpPr>
                      <p:cNvPr id="195" name="Freeform 524">
                        <a:extLst>
                          <a:ext uri="{FF2B5EF4-FFF2-40B4-BE49-F238E27FC236}">
                            <a16:creationId xmlns:a16="http://schemas.microsoft.com/office/drawing/2014/main" id="{97796623-F614-4020-96D7-5EC7CDFC5BB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1298" y="1822"/>
                        <a:ext cx="2448" cy="532"/>
                      </a:xfrm>
                      <a:custGeom>
                        <a:avLst/>
                        <a:gdLst>
                          <a:gd name="T0" fmla="*/ 944 w 1153"/>
                          <a:gd name="T1" fmla="*/ 72 h 204"/>
                          <a:gd name="T2" fmla="*/ 1025 w 1153"/>
                          <a:gd name="T3" fmla="*/ 79 h 204"/>
                          <a:gd name="T4" fmla="*/ 1093 w 1153"/>
                          <a:gd name="T5" fmla="*/ 86 h 204"/>
                          <a:gd name="T6" fmla="*/ 1140 w 1153"/>
                          <a:gd name="T7" fmla="*/ 94 h 204"/>
                          <a:gd name="T8" fmla="*/ 1153 w 1153"/>
                          <a:gd name="T9" fmla="*/ 97 h 204"/>
                          <a:gd name="T10" fmla="*/ 1153 w 1153"/>
                          <a:gd name="T11" fmla="*/ 99 h 204"/>
                          <a:gd name="T12" fmla="*/ 1153 w 1153"/>
                          <a:gd name="T13" fmla="*/ 134 h 204"/>
                          <a:gd name="T14" fmla="*/ 1152 w 1153"/>
                          <a:gd name="T15" fmla="*/ 138 h 204"/>
                          <a:gd name="T16" fmla="*/ 1147 w 1153"/>
                          <a:gd name="T17" fmla="*/ 140 h 204"/>
                          <a:gd name="T18" fmla="*/ 1146 w 1153"/>
                          <a:gd name="T19" fmla="*/ 143 h 204"/>
                          <a:gd name="T20" fmla="*/ 1142 w 1153"/>
                          <a:gd name="T21" fmla="*/ 163 h 204"/>
                          <a:gd name="T22" fmla="*/ 1132 w 1153"/>
                          <a:gd name="T23" fmla="*/ 185 h 204"/>
                          <a:gd name="T24" fmla="*/ 1123 w 1153"/>
                          <a:gd name="T25" fmla="*/ 195 h 204"/>
                          <a:gd name="T26" fmla="*/ 1112 w 1153"/>
                          <a:gd name="T27" fmla="*/ 198 h 204"/>
                          <a:gd name="T28" fmla="*/ 1016 w 1153"/>
                          <a:gd name="T29" fmla="*/ 203 h 204"/>
                          <a:gd name="T30" fmla="*/ 931 w 1153"/>
                          <a:gd name="T31" fmla="*/ 204 h 204"/>
                          <a:gd name="T32" fmla="*/ 812 w 1153"/>
                          <a:gd name="T33" fmla="*/ 200 h 204"/>
                          <a:gd name="T34" fmla="*/ 616 w 1153"/>
                          <a:gd name="T35" fmla="*/ 188 h 204"/>
                          <a:gd name="T36" fmla="*/ 179 w 1153"/>
                          <a:gd name="T37" fmla="*/ 174 h 204"/>
                          <a:gd name="T38" fmla="*/ 133 w 1153"/>
                          <a:gd name="T39" fmla="*/ 180 h 204"/>
                          <a:gd name="T40" fmla="*/ 15 w 1153"/>
                          <a:gd name="T41" fmla="*/ 181 h 204"/>
                          <a:gd name="T42" fmla="*/ 8 w 1153"/>
                          <a:gd name="T43" fmla="*/ 180 h 204"/>
                          <a:gd name="T44" fmla="*/ 4 w 1153"/>
                          <a:gd name="T45" fmla="*/ 175 h 204"/>
                          <a:gd name="T46" fmla="*/ 0 w 1153"/>
                          <a:gd name="T47" fmla="*/ 163 h 204"/>
                          <a:gd name="T48" fmla="*/ 14 w 1153"/>
                          <a:gd name="T49" fmla="*/ 8 h 204"/>
                          <a:gd name="T50" fmla="*/ 18 w 1153"/>
                          <a:gd name="T51" fmla="*/ 2 h 204"/>
                          <a:gd name="T52" fmla="*/ 77 w 1153"/>
                          <a:gd name="T53" fmla="*/ 2 h 204"/>
                          <a:gd name="T54" fmla="*/ 101 w 1153"/>
                          <a:gd name="T55" fmla="*/ 8 h 204"/>
                          <a:gd name="T56" fmla="*/ 124 w 1153"/>
                          <a:gd name="T57" fmla="*/ 19 h 204"/>
                          <a:gd name="T58" fmla="*/ 217 w 1153"/>
                          <a:gd name="T59" fmla="*/ 76 h 204"/>
                          <a:gd name="T60" fmla="*/ 232 w 1153"/>
                          <a:gd name="T61" fmla="*/ 80 h 204"/>
                          <a:gd name="T62" fmla="*/ 256 w 1153"/>
                          <a:gd name="T63" fmla="*/ 84 h 204"/>
                          <a:gd name="T64" fmla="*/ 657 w 1153"/>
                          <a:gd name="T65" fmla="*/ 56 h 204"/>
                          <a:gd name="T66" fmla="*/ 682 w 1153"/>
                          <a:gd name="T67" fmla="*/ 83 h 204"/>
                          <a:gd name="T68" fmla="*/ 817 w 1153"/>
                          <a:gd name="T69" fmla="*/ 97 h 204"/>
                          <a:gd name="T70" fmla="*/ 846 w 1153"/>
                          <a:gd name="T71" fmla="*/ 96 h 204"/>
                          <a:gd name="T72" fmla="*/ 873 w 1153"/>
                          <a:gd name="T73" fmla="*/ 89 h 204"/>
                          <a:gd name="T74" fmla="*/ 896 w 1153"/>
                          <a:gd name="T75" fmla="*/ 77 h 20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  <a:cxn ang="0">
                            <a:pos x="T38" y="T39"/>
                          </a:cxn>
                          <a:cxn ang="0">
                            <a:pos x="T40" y="T41"/>
                          </a:cxn>
                          <a:cxn ang="0">
                            <a:pos x="T42" y="T43"/>
                          </a:cxn>
                          <a:cxn ang="0">
                            <a:pos x="T44" y="T45"/>
                          </a:cxn>
                          <a:cxn ang="0">
                            <a:pos x="T46" y="T47"/>
                          </a:cxn>
                          <a:cxn ang="0">
                            <a:pos x="T48" y="T49"/>
                          </a:cxn>
                          <a:cxn ang="0">
                            <a:pos x="T50" y="T51"/>
                          </a:cxn>
                          <a:cxn ang="0">
                            <a:pos x="T52" y="T53"/>
                          </a:cxn>
                          <a:cxn ang="0">
                            <a:pos x="T54" y="T55"/>
                          </a:cxn>
                          <a:cxn ang="0">
                            <a:pos x="T56" y="T57"/>
                          </a:cxn>
                          <a:cxn ang="0">
                            <a:pos x="T58" y="T59"/>
                          </a:cxn>
                          <a:cxn ang="0">
                            <a:pos x="T60" y="T61"/>
                          </a:cxn>
                          <a:cxn ang="0">
                            <a:pos x="T62" y="T63"/>
                          </a:cxn>
                          <a:cxn ang="0">
                            <a:pos x="T64" y="T65"/>
                          </a:cxn>
                          <a:cxn ang="0">
                            <a:pos x="T66" y="T67"/>
                          </a:cxn>
                          <a:cxn ang="0">
                            <a:pos x="T68" y="T69"/>
                          </a:cxn>
                          <a:cxn ang="0">
                            <a:pos x="T70" y="T71"/>
                          </a:cxn>
                          <a:cxn ang="0">
                            <a:pos x="T72" y="T73"/>
                          </a:cxn>
                          <a:cxn ang="0">
                            <a:pos x="T74" y="T75"/>
                          </a:cxn>
                        </a:cxnLst>
                        <a:rect l="0" t="0" r="r" b="b"/>
                        <a:pathLst>
                          <a:path w="1153" h="204">
                            <a:moveTo>
                              <a:pt x="904" y="69"/>
                            </a:moveTo>
                            <a:lnTo>
                              <a:pt x="944" y="72"/>
                            </a:lnTo>
                            <a:lnTo>
                              <a:pt x="985" y="74"/>
                            </a:lnTo>
                            <a:lnTo>
                              <a:pt x="1025" y="79"/>
                            </a:lnTo>
                            <a:lnTo>
                              <a:pt x="1061" y="83"/>
                            </a:lnTo>
                            <a:lnTo>
                              <a:pt x="1093" y="86"/>
                            </a:lnTo>
                            <a:lnTo>
                              <a:pt x="1122" y="90"/>
                            </a:lnTo>
                            <a:lnTo>
                              <a:pt x="1140" y="94"/>
                            </a:lnTo>
                            <a:lnTo>
                              <a:pt x="1152" y="97"/>
                            </a:lnTo>
                            <a:lnTo>
                              <a:pt x="1153" y="97"/>
                            </a:lnTo>
                            <a:lnTo>
                              <a:pt x="1153" y="99"/>
                            </a:lnTo>
                            <a:lnTo>
                              <a:pt x="1153" y="99"/>
                            </a:lnTo>
                            <a:lnTo>
                              <a:pt x="1153" y="100"/>
                            </a:lnTo>
                            <a:lnTo>
                              <a:pt x="1153" y="134"/>
                            </a:lnTo>
                            <a:lnTo>
                              <a:pt x="1152" y="136"/>
                            </a:lnTo>
                            <a:lnTo>
                              <a:pt x="1152" y="138"/>
                            </a:lnTo>
                            <a:lnTo>
                              <a:pt x="1149" y="140"/>
                            </a:lnTo>
                            <a:lnTo>
                              <a:pt x="1147" y="140"/>
                            </a:lnTo>
                            <a:lnTo>
                              <a:pt x="1146" y="141"/>
                            </a:lnTo>
                            <a:lnTo>
                              <a:pt x="1146" y="143"/>
                            </a:lnTo>
                            <a:lnTo>
                              <a:pt x="1146" y="151"/>
                            </a:lnTo>
                            <a:lnTo>
                              <a:pt x="1142" y="163"/>
                            </a:lnTo>
                            <a:lnTo>
                              <a:pt x="1137" y="175"/>
                            </a:lnTo>
                            <a:lnTo>
                              <a:pt x="1132" y="185"/>
                            </a:lnTo>
                            <a:lnTo>
                              <a:pt x="1127" y="191"/>
                            </a:lnTo>
                            <a:lnTo>
                              <a:pt x="1123" y="195"/>
                            </a:lnTo>
                            <a:lnTo>
                              <a:pt x="1117" y="198"/>
                            </a:lnTo>
                            <a:lnTo>
                              <a:pt x="1112" y="198"/>
                            </a:lnTo>
                            <a:lnTo>
                              <a:pt x="1061" y="201"/>
                            </a:lnTo>
                            <a:lnTo>
                              <a:pt x="1016" y="203"/>
                            </a:lnTo>
                            <a:lnTo>
                              <a:pt x="975" y="204"/>
                            </a:lnTo>
                            <a:lnTo>
                              <a:pt x="931" y="204"/>
                            </a:lnTo>
                            <a:lnTo>
                              <a:pt x="879" y="203"/>
                            </a:lnTo>
                            <a:lnTo>
                              <a:pt x="812" y="200"/>
                            </a:lnTo>
                            <a:lnTo>
                              <a:pt x="726" y="194"/>
                            </a:lnTo>
                            <a:lnTo>
                              <a:pt x="616" y="188"/>
                            </a:lnTo>
                            <a:lnTo>
                              <a:pt x="205" y="173"/>
                            </a:lnTo>
                            <a:lnTo>
                              <a:pt x="179" y="174"/>
                            </a:lnTo>
                            <a:lnTo>
                              <a:pt x="156" y="177"/>
                            </a:lnTo>
                            <a:lnTo>
                              <a:pt x="133" y="180"/>
                            </a:lnTo>
                            <a:lnTo>
                              <a:pt x="115" y="181"/>
                            </a:lnTo>
                            <a:lnTo>
                              <a:pt x="15" y="181"/>
                            </a:lnTo>
                            <a:lnTo>
                              <a:pt x="13" y="180"/>
                            </a:lnTo>
                            <a:lnTo>
                              <a:pt x="8" y="180"/>
                            </a:lnTo>
                            <a:lnTo>
                              <a:pt x="6" y="178"/>
                            </a:lnTo>
                            <a:lnTo>
                              <a:pt x="4" y="175"/>
                            </a:lnTo>
                            <a:lnTo>
                              <a:pt x="1" y="170"/>
                            </a:lnTo>
                            <a:lnTo>
                              <a:pt x="0" y="163"/>
                            </a:lnTo>
                            <a:lnTo>
                              <a:pt x="13" y="12"/>
                            </a:lnTo>
                            <a:lnTo>
                              <a:pt x="14" y="8"/>
                            </a:lnTo>
                            <a:lnTo>
                              <a:pt x="15" y="3"/>
                            </a:lnTo>
                            <a:lnTo>
                              <a:pt x="18" y="2"/>
                            </a:lnTo>
                            <a:lnTo>
                              <a:pt x="23" y="0"/>
                            </a:lnTo>
                            <a:lnTo>
                              <a:pt x="77" y="2"/>
                            </a:lnTo>
                            <a:lnTo>
                              <a:pt x="89" y="3"/>
                            </a:lnTo>
                            <a:lnTo>
                              <a:pt x="101" y="8"/>
                            </a:lnTo>
                            <a:lnTo>
                              <a:pt x="112" y="12"/>
                            </a:lnTo>
                            <a:lnTo>
                              <a:pt x="124" y="19"/>
                            </a:lnTo>
                            <a:lnTo>
                              <a:pt x="210" y="72"/>
                            </a:lnTo>
                            <a:lnTo>
                              <a:pt x="217" y="76"/>
                            </a:lnTo>
                            <a:lnTo>
                              <a:pt x="224" y="79"/>
                            </a:lnTo>
                            <a:lnTo>
                              <a:pt x="232" y="80"/>
                            </a:lnTo>
                            <a:lnTo>
                              <a:pt x="239" y="83"/>
                            </a:lnTo>
                            <a:lnTo>
                              <a:pt x="256" y="84"/>
                            </a:lnTo>
                            <a:lnTo>
                              <a:pt x="273" y="83"/>
                            </a:lnTo>
                            <a:lnTo>
                              <a:pt x="657" y="56"/>
                            </a:lnTo>
                            <a:lnTo>
                              <a:pt x="660" y="62"/>
                            </a:lnTo>
                            <a:lnTo>
                              <a:pt x="682" y="83"/>
                            </a:lnTo>
                            <a:lnTo>
                              <a:pt x="803" y="97"/>
                            </a:lnTo>
                            <a:lnTo>
                              <a:pt x="817" y="97"/>
                            </a:lnTo>
                            <a:lnTo>
                              <a:pt x="832" y="97"/>
                            </a:lnTo>
                            <a:lnTo>
                              <a:pt x="846" y="96"/>
                            </a:lnTo>
                            <a:lnTo>
                              <a:pt x="860" y="93"/>
                            </a:lnTo>
                            <a:lnTo>
                              <a:pt x="873" y="89"/>
                            </a:lnTo>
                            <a:lnTo>
                              <a:pt x="884" y="83"/>
                            </a:lnTo>
                            <a:lnTo>
                              <a:pt x="896" y="77"/>
                            </a:lnTo>
                            <a:lnTo>
                              <a:pt x="904" y="69"/>
                            </a:lnTo>
                            <a:close/>
                          </a:path>
                        </a:pathLst>
                      </a:custGeom>
                      <a:solidFill>
                        <a:srgbClr val="FFFF66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  <p:sp>
                    <p:nvSpPr>
                      <p:cNvPr id="196" name="Freeform 525">
                        <a:extLst>
                          <a:ext uri="{FF2B5EF4-FFF2-40B4-BE49-F238E27FC236}">
                            <a16:creationId xmlns:a16="http://schemas.microsoft.com/office/drawing/2014/main" id="{490F07F2-466D-475F-8599-8191E0A3C99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2332" y="2426"/>
                        <a:ext cx="539" cy="173"/>
                      </a:xfrm>
                      <a:custGeom>
                        <a:avLst/>
                        <a:gdLst>
                          <a:gd name="T0" fmla="*/ 0 w 247"/>
                          <a:gd name="T1" fmla="*/ 19 h 69"/>
                          <a:gd name="T2" fmla="*/ 15 w 247"/>
                          <a:gd name="T3" fmla="*/ 50 h 69"/>
                          <a:gd name="T4" fmla="*/ 54 w 247"/>
                          <a:gd name="T5" fmla="*/ 55 h 69"/>
                          <a:gd name="T6" fmla="*/ 148 w 247"/>
                          <a:gd name="T7" fmla="*/ 69 h 69"/>
                          <a:gd name="T8" fmla="*/ 241 w 247"/>
                          <a:gd name="T9" fmla="*/ 56 h 69"/>
                          <a:gd name="T10" fmla="*/ 247 w 247"/>
                          <a:gd name="T11" fmla="*/ 32 h 69"/>
                          <a:gd name="T12" fmla="*/ 227 w 247"/>
                          <a:gd name="T13" fmla="*/ 25 h 69"/>
                          <a:gd name="T14" fmla="*/ 206 w 247"/>
                          <a:gd name="T15" fmla="*/ 18 h 69"/>
                          <a:gd name="T16" fmla="*/ 185 w 247"/>
                          <a:gd name="T17" fmla="*/ 12 h 69"/>
                          <a:gd name="T18" fmla="*/ 165 w 247"/>
                          <a:gd name="T19" fmla="*/ 6 h 69"/>
                          <a:gd name="T20" fmla="*/ 148 w 247"/>
                          <a:gd name="T21" fmla="*/ 2 h 69"/>
                          <a:gd name="T22" fmla="*/ 131 w 247"/>
                          <a:gd name="T23" fmla="*/ 0 h 69"/>
                          <a:gd name="T24" fmla="*/ 111 w 247"/>
                          <a:gd name="T25" fmla="*/ 2 h 69"/>
                          <a:gd name="T26" fmla="*/ 89 w 247"/>
                          <a:gd name="T27" fmla="*/ 5 h 69"/>
                          <a:gd name="T28" fmla="*/ 0 w 247"/>
                          <a:gd name="T29" fmla="*/ 19 h 6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</a:cxnLst>
                        <a:rect l="0" t="0" r="r" b="b"/>
                        <a:pathLst>
                          <a:path w="247" h="69">
                            <a:moveTo>
                              <a:pt x="0" y="19"/>
                            </a:moveTo>
                            <a:lnTo>
                              <a:pt x="15" y="50"/>
                            </a:lnTo>
                            <a:lnTo>
                              <a:pt x="54" y="55"/>
                            </a:lnTo>
                            <a:lnTo>
                              <a:pt x="148" y="69"/>
                            </a:lnTo>
                            <a:lnTo>
                              <a:pt x="241" y="56"/>
                            </a:lnTo>
                            <a:lnTo>
                              <a:pt x="247" y="32"/>
                            </a:lnTo>
                            <a:lnTo>
                              <a:pt x="227" y="25"/>
                            </a:lnTo>
                            <a:lnTo>
                              <a:pt x="206" y="18"/>
                            </a:lnTo>
                            <a:lnTo>
                              <a:pt x="185" y="12"/>
                            </a:lnTo>
                            <a:lnTo>
                              <a:pt x="165" y="6"/>
                            </a:lnTo>
                            <a:lnTo>
                              <a:pt x="148" y="2"/>
                            </a:lnTo>
                            <a:lnTo>
                              <a:pt x="131" y="0"/>
                            </a:lnTo>
                            <a:lnTo>
                              <a:pt x="111" y="2"/>
                            </a:lnTo>
                            <a:lnTo>
                              <a:pt x="89" y="5"/>
                            </a:lnTo>
                            <a:lnTo>
                              <a:pt x="0" y="19"/>
                            </a:lnTo>
                            <a:close/>
                          </a:path>
                        </a:pathLst>
                      </a:custGeom>
                      <a:solidFill>
                        <a:schemeClr val="hlink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</p:grpSp>
                <p:sp>
                  <p:nvSpPr>
                    <p:cNvPr id="193" name="Freeform 526">
                      <a:extLst>
                        <a:ext uri="{FF2B5EF4-FFF2-40B4-BE49-F238E27FC236}">
                          <a16:creationId xmlns:a16="http://schemas.microsoft.com/office/drawing/2014/main" id="{29CFF444-295C-4882-8180-0C425C750F2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53401">
                      <a:off x="2952" y="2567"/>
                      <a:ext cx="720" cy="96"/>
                    </a:xfrm>
                    <a:custGeom>
                      <a:avLst/>
                      <a:gdLst>
                        <a:gd name="T0" fmla="*/ 0 w 293"/>
                        <a:gd name="T1" fmla="*/ 17 h 33"/>
                        <a:gd name="T2" fmla="*/ 0 w 293"/>
                        <a:gd name="T3" fmla="*/ 16 h 33"/>
                        <a:gd name="T4" fmla="*/ 105 w 293"/>
                        <a:gd name="T5" fmla="*/ 4 h 33"/>
                        <a:gd name="T6" fmla="*/ 135 w 293"/>
                        <a:gd name="T7" fmla="*/ 2 h 33"/>
                        <a:gd name="T8" fmla="*/ 159 w 293"/>
                        <a:gd name="T9" fmla="*/ 2 h 33"/>
                        <a:gd name="T10" fmla="*/ 179 w 293"/>
                        <a:gd name="T11" fmla="*/ 0 h 33"/>
                        <a:gd name="T12" fmla="*/ 195 w 293"/>
                        <a:gd name="T13" fmla="*/ 0 h 33"/>
                        <a:gd name="T14" fmla="*/ 219 w 293"/>
                        <a:gd name="T15" fmla="*/ 2 h 33"/>
                        <a:gd name="T16" fmla="*/ 239 w 293"/>
                        <a:gd name="T17" fmla="*/ 3 h 33"/>
                        <a:gd name="T18" fmla="*/ 256 w 293"/>
                        <a:gd name="T19" fmla="*/ 4 h 33"/>
                        <a:gd name="T20" fmla="*/ 269 w 293"/>
                        <a:gd name="T21" fmla="*/ 7 h 33"/>
                        <a:gd name="T22" fmla="*/ 279 w 293"/>
                        <a:gd name="T23" fmla="*/ 9 h 33"/>
                        <a:gd name="T24" fmla="*/ 287 w 293"/>
                        <a:gd name="T25" fmla="*/ 12 h 33"/>
                        <a:gd name="T26" fmla="*/ 291 w 293"/>
                        <a:gd name="T27" fmla="*/ 14 h 33"/>
                        <a:gd name="T28" fmla="*/ 293 w 293"/>
                        <a:gd name="T29" fmla="*/ 17 h 33"/>
                        <a:gd name="T30" fmla="*/ 291 w 293"/>
                        <a:gd name="T31" fmla="*/ 19 h 33"/>
                        <a:gd name="T32" fmla="*/ 287 w 293"/>
                        <a:gd name="T33" fmla="*/ 22 h 33"/>
                        <a:gd name="T34" fmla="*/ 279 w 293"/>
                        <a:gd name="T35" fmla="*/ 24 h 33"/>
                        <a:gd name="T36" fmla="*/ 269 w 293"/>
                        <a:gd name="T37" fmla="*/ 27 h 33"/>
                        <a:gd name="T38" fmla="*/ 256 w 293"/>
                        <a:gd name="T39" fmla="*/ 29 h 33"/>
                        <a:gd name="T40" fmla="*/ 239 w 293"/>
                        <a:gd name="T41" fmla="*/ 30 h 33"/>
                        <a:gd name="T42" fmla="*/ 219 w 293"/>
                        <a:gd name="T43" fmla="*/ 32 h 33"/>
                        <a:gd name="T44" fmla="*/ 195 w 293"/>
                        <a:gd name="T45" fmla="*/ 33 h 33"/>
                        <a:gd name="T46" fmla="*/ 180 w 293"/>
                        <a:gd name="T47" fmla="*/ 33 h 33"/>
                        <a:gd name="T48" fmla="*/ 159 w 293"/>
                        <a:gd name="T49" fmla="*/ 33 h 33"/>
                        <a:gd name="T50" fmla="*/ 135 w 293"/>
                        <a:gd name="T51" fmla="*/ 32 h 33"/>
                        <a:gd name="T52" fmla="*/ 105 w 293"/>
                        <a:gd name="T53" fmla="*/ 29 h 33"/>
                        <a:gd name="T54" fmla="*/ 0 w 293"/>
                        <a:gd name="T55" fmla="*/ 17 h 33"/>
                        <a:gd name="T56" fmla="*/ 0 w 293"/>
                        <a:gd name="T57" fmla="*/ 17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94" name="Freeform 527">
                      <a:extLst>
                        <a:ext uri="{FF2B5EF4-FFF2-40B4-BE49-F238E27FC236}">
                          <a16:creationId xmlns:a16="http://schemas.microsoft.com/office/drawing/2014/main" id="{E2CB75A5-871E-4114-BBF1-43E0B6E0074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16173530" flipH="1">
                      <a:off x="3167" y="1271"/>
                      <a:ext cx="289" cy="47"/>
                    </a:xfrm>
                    <a:custGeom>
                      <a:avLst/>
                      <a:gdLst>
                        <a:gd name="T0" fmla="*/ 0 w 293"/>
                        <a:gd name="T1" fmla="*/ 17 h 33"/>
                        <a:gd name="T2" fmla="*/ 0 w 293"/>
                        <a:gd name="T3" fmla="*/ 16 h 33"/>
                        <a:gd name="T4" fmla="*/ 105 w 293"/>
                        <a:gd name="T5" fmla="*/ 4 h 33"/>
                        <a:gd name="T6" fmla="*/ 135 w 293"/>
                        <a:gd name="T7" fmla="*/ 2 h 33"/>
                        <a:gd name="T8" fmla="*/ 159 w 293"/>
                        <a:gd name="T9" fmla="*/ 2 h 33"/>
                        <a:gd name="T10" fmla="*/ 179 w 293"/>
                        <a:gd name="T11" fmla="*/ 0 h 33"/>
                        <a:gd name="T12" fmla="*/ 195 w 293"/>
                        <a:gd name="T13" fmla="*/ 0 h 33"/>
                        <a:gd name="T14" fmla="*/ 219 w 293"/>
                        <a:gd name="T15" fmla="*/ 2 h 33"/>
                        <a:gd name="T16" fmla="*/ 239 w 293"/>
                        <a:gd name="T17" fmla="*/ 3 h 33"/>
                        <a:gd name="T18" fmla="*/ 256 w 293"/>
                        <a:gd name="T19" fmla="*/ 4 h 33"/>
                        <a:gd name="T20" fmla="*/ 269 w 293"/>
                        <a:gd name="T21" fmla="*/ 7 h 33"/>
                        <a:gd name="T22" fmla="*/ 279 w 293"/>
                        <a:gd name="T23" fmla="*/ 9 h 33"/>
                        <a:gd name="T24" fmla="*/ 287 w 293"/>
                        <a:gd name="T25" fmla="*/ 12 h 33"/>
                        <a:gd name="T26" fmla="*/ 291 w 293"/>
                        <a:gd name="T27" fmla="*/ 14 h 33"/>
                        <a:gd name="T28" fmla="*/ 293 w 293"/>
                        <a:gd name="T29" fmla="*/ 17 h 33"/>
                        <a:gd name="T30" fmla="*/ 291 w 293"/>
                        <a:gd name="T31" fmla="*/ 19 h 33"/>
                        <a:gd name="T32" fmla="*/ 287 w 293"/>
                        <a:gd name="T33" fmla="*/ 22 h 33"/>
                        <a:gd name="T34" fmla="*/ 279 w 293"/>
                        <a:gd name="T35" fmla="*/ 24 h 33"/>
                        <a:gd name="T36" fmla="*/ 269 w 293"/>
                        <a:gd name="T37" fmla="*/ 27 h 33"/>
                        <a:gd name="T38" fmla="*/ 256 w 293"/>
                        <a:gd name="T39" fmla="*/ 29 h 33"/>
                        <a:gd name="T40" fmla="*/ 239 w 293"/>
                        <a:gd name="T41" fmla="*/ 30 h 33"/>
                        <a:gd name="T42" fmla="*/ 219 w 293"/>
                        <a:gd name="T43" fmla="*/ 32 h 33"/>
                        <a:gd name="T44" fmla="*/ 195 w 293"/>
                        <a:gd name="T45" fmla="*/ 33 h 33"/>
                        <a:gd name="T46" fmla="*/ 180 w 293"/>
                        <a:gd name="T47" fmla="*/ 33 h 33"/>
                        <a:gd name="T48" fmla="*/ 159 w 293"/>
                        <a:gd name="T49" fmla="*/ 33 h 33"/>
                        <a:gd name="T50" fmla="*/ 135 w 293"/>
                        <a:gd name="T51" fmla="*/ 32 h 33"/>
                        <a:gd name="T52" fmla="*/ 105 w 293"/>
                        <a:gd name="T53" fmla="*/ 29 h 33"/>
                        <a:gd name="T54" fmla="*/ 0 w 293"/>
                        <a:gd name="T55" fmla="*/ 17 h 33"/>
                        <a:gd name="T56" fmla="*/ 0 w 293"/>
                        <a:gd name="T57" fmla="*/ 17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91" name="Line 528">
                    <a:extLst>
                      <a:ext uri="{FF2B5EF4-FFF2-40B4-BE49-F238E27FC236}">
                        <a16:creationId xmlns:a16="http://schemas.microsoft.com/office/drawing/2014/main" id="{E6514318-8719-41B3-8BBA-232D361F0B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66" y="822"/>
                    <a:ext cx="21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88" name="AutoShape 529">
                  <a:extLst>
                    <a:ext uri="{FF2B5EF4-FFF2-40B4-BE49-F238E27FC236}">
                      <a16:creationId xmlns:a16="http://schemas.microsoft.com/office/drawing/2014/main" id="{6EFAA875-FC95-4EC9-9D82-79E22EA5A7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988" y="1620"/>
                  <a:ext cx="72" cy="96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bg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de-DE"/>
                </a:p>
              </p:txBody>
            </p:sp>
            <p:sp>
              <p:nvSpPr>
                <p:cNvPr id="189" name="Line 530">
                  <a:extLst>
                    <a:ext uri="{FF2B5EF4-FFF2-40B4-BE49-F238E27FC236}">
                      <a16:creationId xmlns:a16="http://schemas.microsoft.com/office/drawing/2014/main" id="{B4986A6C-BA61-4F47-AAF3-225708D25C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36" y="1620"/>
                  <a:ext cx="20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</p:grpSp>
        <p:sp>
          <p:nvSpPr>
            <p:cNvPr id="168" name="AutoShape 531">
              <a:extLst>
                <a:ext uri="{FF2B5EF4-FFF2-40B4-BE49-F238E27FC236}">
                  <a16:creationId xmlns:a16="http://schemas.microsoft.com/office/drawing/2014/main" id="{CF6B7750-324B-42BF-8B41-F5ABC9D3C1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5521848" y="1425952"/>
              <a:ext cx="414529" cy="180975"/>
            </a:xfrm>
            <a:prstGeom prst="rightArrow">
              <a:avLst>
                <a:gd name="adj1" fmla="val 50000"/>
                <a:gd name="adj2" fmla="val 64474"/>
              </a:avLst>
            </a:prstGeom>
            <a:solidFill>
              <a:srgbClr val="FFFF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grpSp>
          <p:nvGrpSpPr>
            <p:cNvPr id="257" name="Group 449">
              <a:extLst>
                <a:ext uri="{FF2B5EF4-FFF2-40B4-BE49-F238E27FC236}">
                  <a16:creationId xmlns:a16="http://schemas.microsoft.com/office/drawing/2014/main" id="{78FE5A9C-ABFA-455B-B701-F5160C9B6248}"/>
                </a:ext>
              </a:extLst>
            </p:cNvPr>
            <p:cNvGrpSpPr>
              <a:grpSpLocks/>
            </p:cNvGrpSpPr>
            <p:nvPr/>
          </p:nvGrpSpPr>
          <p:grpSpPr bwMode="auto">
            <a:xfrm rot="2325162" flipH="1" flipV="1">
              <a:off x="3621218" y="1857308"/>
              <a:ext cx="293688" cy="421579"/>
              <a:chOff x="2820" y="264"/>
              <a:chExt cx="420" cy="1452"/>
            </a:xfrm>
          </p:grpSpPr>
          <p:sp>
            <p:nvSpPr>
              <p:cNvPr id="258" name="Line 450">
                <a:extLst>
                  <a:ext uri="{FF2B5EF4-FFF2-40B4-BE49-F238E27FC236}">
                    <a16:creationId xmlns:a16="http://schemas.microsoft.com/office/drawing/2014/main" id="{2BCD225E-50EB-4E5C-80D5-319546356B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0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grpSp>
            <p:nvGrpSpPr>
              <p:cNvPr id="259" name="Group 451">
                <a:extLst>
                  <a:ext uri="{FF2B5EF4-FFF2-40B4-BE49-F238E27FC236}">
                    <a16:creationId xmlns:a16="http://schemas.microsoft.com/office/drawing/2014/main" id="{5CDF0332-9317-4E93-BA55-AA1797E38B6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300" cy="1452"/>
                <a:chOff x="2940" y="264"/>
                <a:chExt cx="300" cy="1452"/>
              </a:xfrm>
            </p:grpSpPr>
            <p:grpSp>
              <p:nvGrpSpPr>
                <p:cNvPr id="260" name="Group 452">
                  <a:extLst>
                    <a:ext uri="{FF2B5EF4-FFF2-40B4-BE49-F238E27FC236}">
                      <a16:creationId xmlns:a16="http://schemas.microsoft.com/office/drawing/2014/main" id="{0CA7C474-D574-4918-925F-0E86957A9DC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0" y="264"/>
                  <a:ext cx="252" cy="1368"/>
                  <a:chOff x="3024" y="732"/>
                  <a:chExt cx="252" cy="1368"/>
                </a:xfrm>
              </p:grpSpPr>
              <p:grpSp>
                <p:nvGrpSpPr>
                  <p:cNvPr id="263" name="Group 453">
                    <a:extLst>
                      <a:ext uri="{FF2B5EF4-FFF2-40B4-BE49-F238E27FC236}">
                        <a16:creationId xmlns:a16="http://schemas.microsoft.com/office/drawing/2014/main" id="{B13779A0-C8C3-44DF-8939-030DA348DD5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024" y="732"/>
                    <a:ext cx="252" cy="1368"/>
                    <a:chOff x="3168" y="1008"/>
                    <a:chExt cx="484" cy="2448"/>
                  </a:xfrm>
                </p:grpSpPr>
                <p:grpSp>
                  <p:nvGrpSpPr>
                    <p:cNvPr id="265" name="Group 454">
                      <a:extLst>
                        <a:ext uri="{FF2B5EF4-FFF2-40B4-BE49-F238E27FC236}">
                          <a16:creationId xmlns:a16="http://schemas.microsoft.com/office/drawing/2014/main" id="{E6FD4A97-0B95-4127-99A8-DD1A3FDD9A8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3168" y="1008"/>
                      <a:ext cx="484" cy="2448"/>
                      <a:chOff x="2256" y="864"/>
                      <a:chExt cx="532" cy="2448"/>
                    </a:xfrm>
                  </p:grpSpPr>
                  <p:sp>
                    <p:nvSpPr>
                      <p:cNvPr id="268" name="Freeform 455">
                        <a:extLst>
                          <a:ext uri="{FF2B5EF4-FFF2-40B4-BE49-F238E27FC236}">
                            <a16:creationId xmlns:a16="http://schemas.microsoft.com/office/drawing/2014/main" id="{A37C3CDD-39B6-4B77-BA30-96FE02E8294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1298" y="1822"/>
                        <a:ext cx="2448" cy="532"/>
                      </a:xfrm>
                      <a:custGeom>
                        <a:avLst/>
                        <a:gdLst>
                          <a:gd name="T0" fmla="*/ 944 w 1153"/>
                          <a:gd name="T1" fmla="*/ 72 h 204"/>
                          <a:gd name="T2" fmla="*/ 1025 w 1153"/>
                          <a:gd name="T3" fmla="*/ 79 h 204"/>
                          <a:gd name="T4" fmla="*/ 1093 w 1153"/>
                          <a:gd name="T5" fmla="*/ 86 h 204"/>
                          <a:gd name="T6" fmla="*/ 1140 w 1153"/>
                          <a:gd name="T7" fmla="*/ 94 h 204"/>
                          <a:gd name="T8" fmla="*/ 1153 w 1153"/>
                          <a:gd name="T9" fmla="*/ 97 h 204"/>
                          <a:gd name="T10" fmla="*/ 1153 w 1153"/>
                          <a:gd name="T11" fmla="*/ 99 h 204"/>
                          <a:gd name="T12" fmla="*/ 1153 w 1153"/>
                          <a:gd name="T13" fmla="*/ 134 h 204"/>
                          <a:gd name="T14" fmla="*/ 1152 w 1153"/>
                          <a:gd name="T15" fmla="*/ 138 h 204"/>
                          <a:gd name="T16" fmla="*/ 1147 w 1153"/>
                          <a:gd name="T17" fmla="*/ 140 h 204"/>
                          <a:gd name="T18" fmla="*/ 1146 w 1153"/>
                          <a:gd name="T19" fmla="*/ 143 h 204"/>
                          <a:gd name="T20" fmla="*/ 1142 w 1153"/>
                          <a:gd name="T21" fmla="*/ 163 h 204"/>
                          <a:gd name="T22" fmla="*/ 1132 w 1153"/>
                          <a:gd name="T23" fmla="*/ 185 h 204"/>
                          <a:gd name="T24" fmla="*/ 1123 w 1153"/>
                          <a:gd name="T25" fmla="*/ 195 h 204"/>
                          <a:gd name="T26" fmla="*/ 1112 w 1153"/>
                          <a:gd name="T27" fmla="*/ 198 h 204"/>
                          <a:gd name="T28" fmla="*/ 1016 w 1153"/>
                          <a:gd name="T29" fmla="*/ 203 h 204"/>
                          <a:gd name="T30" fmla="*/ 931 w 1153"/>
                          <a:gd name="T31" fmla="*/ 204 h 204"/>
                          <a:gd name="T32" fmla="*/ 812 w 1153"/>
                          <a:gd name="T33" fmla="*/ 200 h 204"/>
                          <a:gd name="T34" fmla="*/ 616 w 1153"/>
                          <a:gd name="T35" fmla="*/ 188 h 204"/>
                          <a:gd name="T36" fmla="*/ 179 w 1153"/>
                          <a:gd name="T37" fmla="*/ 174 h 204"/>
                          <a:gd name="T38" fmla="*/ 133 w 1153"/>
                          <a:gd name="T39" fmla="*/ 180 h 204"/>
                          <a:gd name="T40" fmla="*/ 15 w 1153"/>
                          <a:gd name="T41" fmla="*/ 181 h 204"/>
                          <a:gd name="T42" fmla="*/ 8 w 1153"/>
                          <a:gd name="T43" fmla="*/ 180 h 204"/>
                          <a:gd name="T44" fmla="*/ 4 w 1153"/>
                          <a:gd name="T45" fmla="*/ 175 h 204"/>
                          <a:gd name="T46" fmla="*/ 0 w 1153"/>
                          <a:gd name="T47" fmla="*/ 163 h 204"/>
                          <a:gd name="T48" fmla="*/ 14 w 1153"/>
                          <a:gd name="T49" fmla="*/ 8 h 204"/>
                          <a:gd name="T50" fmla="*/ 18 w 1153"/>
                          <a:gd name="T51" fmla="*/ 2 h 204"/>
                          <a:gd name="T52" fmla="*/ 77 w 1153"/>
                          <a:gd name="T53" fmla="*/ 2 h 204"/>
                          <a:gd name="T54" fmla="*/ 101 w 1153"/>
                          <a:gd name="T55" fmla="*/ 8 h 204"/>
                          <a:gd name="T56" fmla="*/ 124 w 1153"/>
                          <a:gd name="T57" fmla="*/ 19 h 204"/>
                          <a:gd name="T58" fmla="*/ 217 w 1153"/>
                          <a:gd name="T59" fmla="*/ 76 h 204"/>
                          <a:gd name="T60" fmla="*/ 232 w 1153"/>
                          <a:gd name="T61" fmla="*/ 80 h 204"/>
                          <a:gd name="T62" fmla="*/ 256 w 1153"/>
                          <a:gd name="T63" fmla="*/ 84 h 204"/>
                          <a:gd name="T64" fmla="*/ 657 w 1153"/>
                          <a:gd name="T65" fmla="*/ 56 h 204"/>
                          <a:gd name="T66" fmla="*/ 682 w 1153"/>
                          <a:gd name="T67" fmla="*/ 83 h 204"/>
                          <a:gd name="T68" fmla="*/ 817 w 1153"/>
                          <a:gd name="T69" fmla="*/ 97 h 204"/>
                          <a:gd name="T70" fmla="*/ 846 w 1153"/>
                          <a:gd name="T71" fmla="*/ 96 h 204"/>
                          <a:gd name="T72" fmla="*/ 873 w 1153"/>
                          <a:gd name="T73" fmla="*/ 89 h 204"/>
                          <a:gd name="T74" fmla="*/ 896 w 1153"/>
                          <a:gd name="T75" fmla="*/ 77 h 20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  <a:cxn ang="0">
                            <a:pos x="T38" y="T39"/>
                          </a:cxn>
                          <a:cxn ang="0">
                            <a:pos x="T40" y="T41"/>
                          </a:cxn>
                          <a:cxn ang="0">
                            <a:pos x="T42" y="T43"/>
                          </a:cxn>
                          <a:cxn ang="0">
                            <a:pos x="T44" y="T45"/>
                          </a:cxn>
                          <a:cxn ang="0">
                            <a:pos x="T46" y="T47"/>
                          </a:cxn>
                          <a:cxn ang="0">
                            <a:pos x="T48" y="T49"/>
                          </a:cxn>
                          <a:cxn ang="0">
                            <a:pos x="T50" y="T51"/>
                          </a:cxn>
                          <a:cxn ang="0">
                            <a:pos x="T52" y="T53"/>
                          </a:cxn>
                          <a:cxn ang="0">
                            <a:pos x="T54" y="T55"/>
                          </a:cxn>
                          <a:cxn ang="0">
                            <a:pos x="T56" y="T57"/>
                          </a:cxn>
                          <a:cxn ang="0">
                            <a:pos x="T58" y="T59"/>
                          </a:cxn>
                          <a:cxn ang="0">
                            <a:pos x="T60" y="T61"/>
                          </a:cxn>
                          <a:cxn ang="0">
                            <a:pos x="T62" y="T63"/>
                          </a:cxn>
                          <a:cxn ang="0">
                            <a:pos x="T64" y="T65"/>
                          </a:cxn>
                          <a:cxn ang="0">
                            <a:pos x="T66" y="T67"/>
                          </a:cxn>
                          <a:cxn ang="0">
                            <a:pos x="T68" y="T69"/>
                          </a:cxn>
                          <a:cxn ang="0">
                            <a:pos x="T70" y="T71"/>
                          </a:cxn>
                          <a:cxn ang="0">
                            <a:pos x="T72" y="T73"/>
                          </a:cxn>
                          <a:cxn ang="0">
                            <a:pos x="T74" y="T75"/>
                          </a:cxn>
                        </a:cxnLst>
                        <a:rect l="0" t="0" r="r" b="b"/>
                        <a:pathLst>
                          <a:path w="1153" h="204">
                            <a:moveTo>
                              <a:pt x="904" y="69"/>
                            </a:moveTo>
                            <a:lnTo>
                              <a:pt x="944" y="72"/>
                            </a:lnTo>
                            <a:lnTo>
                              <a:pt x="985" y="74"/>
                            </a:lnTo>
                            <a:lnTo>
                              <a:pt x="1025" y="79"/>
                            </a:lnTo>
                            <a:lnTo>
                              <a:pt x="1061" y="83"/>
                            </a:lnTo>
                            <a:lnTo>
                              <a:pt x="1093" y="86"/>
                            </a:lnTo>
                            <a:lnTo>
                              <a:pt x="1122" y="90"/>
                            </a:lnTo>
                            <a:lnTo>
                              <a:pt x="1140" y="94"/>
                            </a:lnTo>
                            <a:lnTo>
                              <a:pt x="1152" y="97"/>
                            </a:lnTo>
                            <a:lnTo>
                              <a:pt x="1153" y="97"/>
                            </a:lnTo>
                            <a:lnTo>
                              <a:pt x="1153" y="99"/>
                            </a:lnTo>
                            <a:lnTo>
                              <a:pt x="1153" y="99"/>
                            </a:lnTo>
                            <a:lnTo>
                              <a:pt x="1153" y="100"/>
                            </a:lnTo>
                            <a:lnTo>
                              <a:pt x="1153" y="134"/>
                            </a:lnTo>
                            <a:lnTo>
                              <a:pt x="1152" y="136"/>
                            </a:lnTo>
                            <a:lnTo>
                              <a:pt x="1152" y="138"/>
                            </a:lnTo>
                            <a:lnTo>
                              <a:pt x="1149" y="140"/>
                            </a:lnTo>
                            <a:lnTo>
                              <a:pt x="1147" y="140"/>
                            </a:lnTo>
                            <a:lnTo>
                              <a:pt x="1146" y="141"/>
                            </a:lnTo>
                            <a:lnTo>
                              <a:pt x="1146" y="143"/>
                            </a:lnTo>
                            <a:lnTo>
                              <a:pt x="1146" y="151"/>
                            </a:lnTo>
                            <a:lnTo>
                              <a:pt x="1142" y="163"/>
                            </a:lnTo>
                            <a:lnTo>
                              <a:pt x="1137" y="175"/>
                            </a:lnTo>
                            <a:lnTo>
                              <a:pt x="1132" y="185"/>
                            </a:lnTo>
                            <a:lnTo>
                              <a:pt x="1127" y="191"/>
                            </a:lnTo>
                            <a:lnTo>
                              <a:pt x="1123" y="195"/>
                            </a:lnTo>
                            <a:lnTo>
                              <a:pt x="1117" y="198"/>
                            </a:lnTo>
                            <a:lnTo>
                              <a:pt x="1112" y="198"/>
                            </a:lnTo>
                            <a:lnTo>
                              <a:pt x="1061" y="201"/>
                            </a:lnTo>
                            <a:lnTo>
                              <a:pt x="1016" y="203"/>
                            </a:lnTo>
                            <a:lnTo>
                              <a:pt x="975" y="204"/>
                            </a:lnTo>
                            <a:lnTo>
                              <a:pt x="931" y="204"/>
                            </a:lnTo>
                            <a:lnTo>
                              <a:pt x="879" y="203"/>
                            </a:lnTo>
                            <a:lnTo>
                              <a:pt x="812" y="200"/>
                            </a:lnTo>
                            <a:lnTo>
                              <a:pt x="726" y="194"/>
                            </a:lnTo>
                            <a:lnTo>
                              <a:pt x="616" y="188"/>
                            </a:lnTo>
                            <a:lnTo>
                              <a:pt x="205" y="173"/>
                            </a:lnTo>
                            <a:lnTo>
                              <a:pt x="179" y="174"/>
                            </a:lnTo>
                            <a:lnTo>
                              <a:pt x="156" y="177"/>
                            </a:lnTo>
                            <a:lnTo>
                              <a:pt x="133" y="180"/>
                            </a:lnTo>
                            <a:lnTo>
                              <a:pt x="115" y="181"/>
                            </a:lnTo>
                            <a:lnTo>
                              <a:pt x="15" y="181"/>
                            </a:lnTo>
                            <a:lnTo>
                              <a:pt x="13" y="180"/>
                            </a:lnTo>
                            <a:lnTo>
                              <a:pt x="8" y="180"/>
                            </a:lnTo>
                            <a:lnTo>
                              <a:pt x="6" y="178"/>
                            </a:lnTo>
                            <a:lnTo>
                              <a:pt x="4" y="175"/>
                            </a:lnTo>
                            <a:lnTo>
                              <a:pt x="1" y="170"/>
                            </a:lnTo>
                            <a:lnTo>
                              <a:pt x="0" y="163"/>
                            </a:lnTo>
                            <a:lnTo>
                              <a:pt x="13" y="12"/>
                            </a:lnTo>
                            <a:lnTo>
                              <a:pt x="14" y="8"/>
                            </a:lnTo>
                            <a:lnTo>
                              <a:pt x="15" y="3"/>
                            </a:lnTo>
                            <a:lnTo>
                              <a:pt x="18" y="2"/>
                            </a:lnTo>
                            <a:lnTo>
                              <a:pt x="23" y="0"/>
                            </a:lnTo>
                            <a:lnTo>
                              <a:pt x="77" y="2"/>
                            </a:lnTo>
                            <a:lnTo>
                              <a:pt x="89" y="3"/>
                            </a:lnTo>
                            <a:lnTo>
                              <a:pt x="101" y="8"/>
                            </a:lnTo>
                            <a:lnTo>
                              <a:pt x="112" y="12"/>
                            </a:lnTo>
                            <a:lnTo>
                              <a:pt x="124" y="19"/>
                            </a:lnTo>
                            <a:lnTo>
                              <a:pt x="210" y="72"/>
                            </a:lnTo>
                            <a:lnTo>
                              <a:pt x="217" y="76"/>
                            </a:lnTo>
                            <a:lnTo>
                              <a:pt x="224" y="79"/>
                            </a:lnTo>
                            <a:lnTo>
                              <a:pt x="232" y="80"/>
                            </a:lnTo>
                            <a:lnTo>
                              <a:pt x="239" y="83"/>
                            </a:lnTo>
                            <a:lnTo>
                              <a:pt x="256" y="84"/>
                            </a:lnTo>
                            <a:lnTo>
                              <a:pt x="273" y="83"/>
                            </a:lnTo>
                            <a:lnTo>
                              <a:pt x="657" y="56"/>
                            </a:lnTo>
                            <a:lnTo>
                              <a:pt x="660" y="62"/>
                            </a:lnTo>
                            <a:lnTo>
                              <a:pt x="682" y="83"/>
                            </a:lnTo>
                            <a:lnTo>
                              <a:pt x="803" y="97"/>
                            </a:lnTo>
                            <a:lnTo>
                              <a:pt x="817" y="97"/>
                            </a:lnTo>
                            <a:lnTo>
                              <a:pt x="832" y="97"/>
                            </a:lnTo>
                            <a:lnTo>
                              <a:pt x="846" y="96"/>
                            </a:lnTo>
                            <a:lnTo>
                              <a:pt x="860" y="93"/>
                            </a:lnTo>
                            <a:lnTo>
                              <a:pt x="873" y="89"/>
                            </a:lnTo>
                            <a:lnTo>
                              <a:pt x="884" y="83"/>
                            </a:lnTo>
                            <a:lnTo>
                              <a:pt x="896" y="77"/>
                            </a:lnTo>
                            <a:lnTo>
                              <a:pt x="904" y="69"/>
                            </a:lnTo>
                            <a:close/>
                          </a:path>
                        </a:pathLst>
                      </a:custGeom>
                      <a:solidFill>
                        <a:srgbClr val="FFFF66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  <p:sp>
                    <p:nvSpPr>
                      <p:cNvPr id="269" name="Freeform 456">
                        <a:extLst>
                          <a:ext uri="{FF2B5EF4-FFF2-40B4-BE49-F238E27FC236}">
                            <a16:creationId xmlns:a16="http://schemas.microsoft.com/office/drawing/2014/main" id="{0F78DC62-6B53-42E3-AF10-F28E7D32264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2332" y="2426"/>
                        <a:ext cx="539" cy="173"/>
                      </a:xfrm>
                      <a:custGeom>
                        <a:avLst/>
                        <a:gdLst>
                          <a:gd name="T0" fmla="*/ 0 w 247"/>
                          <a:gd name="T1" fmla="*/ 19 h 69"/>
                          <a:gd name="T2" fmla="*/ 15 w 247"/>
                          <a:gd name="T3" fmla="*/ 50 h 69"/>
                          <a:gd name="T4" fmla="*/ 54 w 247"/>
                          <a:gd name="T5" fmla="*/ 55 h 69"/>
                          <a:gd name="T6" fmla="*/ 148 w 247"/>
                          <a:gd name="T7" fmla="*/ 69 h 69"/>
                          <a:gd name="T8" fmla="*/ 241 w 247"/>
                          <a:gd name="T9" fmla="*/ 56 h 69"/>
                          <a:gd name="T10" fmla="*/ 247 w 247"/>
                          <a:gd name="T11" fmla="*/ 32 h 69"/>
                          <a:gd name="T12" fmla="*/ 227 w 247"/>
                          <a:gd name="T13" fmla="*/ 25 h 69"/>
                          <a:gd name="T14" fmla="*/ 206 w 247"/>
                          <a:gd name="T15" fmla="*/ 18 h 69"/>
                          <a:gd name="T16" fmla="*/ 185 w 247"/>
                          <a:gd name="T17" fmla="*/ 12 h 69"/>
                          <a:gd name="T18" fmla="*/ 165 w 247"/>
                          <a:gd name="T19" fmla="*/ 6 h 69"/>
                          <a:gd name="T20" fmla="*/ 148 w 247"/>
                          <a:gd name="T21" fmla="*/ 2 h 69"/>
                          <a:gd name="T22" fmla="*/ 131 w 247"/>
                          <a:gd name="T23" fmla="*/ 0 h 69"/>
                          <a:gd name="T24" fmla="*/ 111 w 247"/>
                          <a:gd name="T25" fmla="*/ 2 h 69"/>
                          <a:gd name="T26" fmla="*/ 89 w 247"/>
                          <a:gd name="T27" fmla="*/ 5 h 69"/>
                          <a:gd name="T28" fmla="*/ 0 w 247"/>
                          <a:gd name="T29" fmla="*/ 19 h 6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</a:cxnLst>
                        <a:rect l="0" t="0" r="r" b="b"/>
                        <a:pathLst>
                          <a:path w="247" h="69">
                            <a:moveTo>
                              <a:pt x="0" y="19"/>
                            </a:moveTo>
                            <a:lnTo>
                              <a:pt x="15" y="50"/>
                            </a:lnTo>
                            <a:lnTo>
                              <a:pt x="54" y="55"/>
                            </a:lnTo>
                            <a:lnTo>
                              <a:pt x="148" y="69"/>
                            </a:lnTo>
                            <a:lnTo>
                              <a:pt x="241" y="56"/>
                            </a:lnTo>
                            <a:lnTo>
                              <a:pt x="247" y="32"/>
                            </a:lnTo>
                            <a:lnTo>
                              <a:pt x="227" y="25"/>
                            </a:lnTo>
                            <a:lnTo>
                              <a:pt x="206" y="18"/>
                            </a:lnTo>
                            <a:lnTo>
                              <a:pt x="185" y="12"/>
                            </a:lnTo>
                            <a:lnTo>
                              <a:pt x="165" y="6"/>
                            </a:lnTo>
                            <a:lnTo>
                              <a:pt x="148" y="2"/>
                            </a:lnTo>
                            <a:lnTo>
                              <a:pt x="131" y="0"/>
                            </a:lnTo>
                            <a:lnTo>
                              <a:pt x="111" y="2"/>
                            </a:lnTo>
                            <a:lnTo>
                              <a:pt x="89" y="5"/>
                            </a:lnTo>
                            <a:lnTo>
                              <a:pt x="0" y="19"/>
                            </a:lnTo>
                            <a:close/>
                          </a:path>
                        </a:pathLst>
                      </a:custGeom>
                      <a:solidFill>
                        <a:schemeClr val="hlink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</p:grpSp>
                <p:sp>
                  <p:nvSpPr>
                    <p:cNvPr id="266" name="Freeform 457">
                      <a:extLst>
                        <a:ext uri="{FF2B5EF4-FFF2-40B4-BE49-F238E27FC236}">
                          <a16:creationId xmlns:a16="http://schemas.microsoft.com/office/drawing/2014/main" id="{EF7C782C-B87D-4C0A-B83F-AE38466A1FE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53401">
                      <a:off x="2952" y="2567"/>
                      <a:ext cx="720" cy="96"/>
                    </a:xfrm>
                    <a:custGeom>
                      <a:avLst/>
                      <a:gdLst>
                        <a:gd name="T0" fmla="*/ 0 w 293"/>
                        <a:gd name="T1" fmla="*/ 17 h 33"/>
                        <a:gd name="T2" fmla="*/ 0 w 293"/>
                        <a:gd name="T3" fmla="*/ 16 h 33"/>
                        <a:gd name="T4" fmla="*/ 105 w 293"/>
                        <a:gd name="T5" fmla="*/ 4 h 33"/>
                        <a:gd name="T6" fmla="*/ 135 w 293"/>
                        <a:gd name="T7" fmla="*/ 2 h 33"/>
                        <a:gd name="T8" fmla="*/ 159 w 293"/>
                        <a:gd name="T9" fmla="*/ 2 h 33"/>
                        <a:gd name="T10" fmla="*/ 179 w 293"/>
                        <a:gd name="T11" fmla="*/ 0 h 33"/>
                        <a:gd name="T12" fmla="*/ 195 w 293"/>
                        <a:gd name="T13" fmla="*/ 0 h 33"/>
                        <a:gd name="T14" fmla="*/ 219 w 293"/>
                        <a:gd name="T15" fmla="*/ 2 h 33"/>
                        <a:gd name="T16" fmla="*/ 239 w 293"/>
                        <a:gd name="T17" fmla="*/ 3 h 33"/>
                        <a:gd name="T18" fmla="*/ 256 w 293"/>
                        <a:gd name="T19" fmla="*/ 4 h 33"/>
                        <a:gd name="T20" fmla="*/ 269 w 293"/>
                        <a:gd name="T21" fmla="*/ 7 h 33"/>
                        <a:gd name="T22" fmla="*/ 279 w 293"/>
                        <a:gd name="T23" fmla="*/ 9 h 33"/>
                        <a:gd name="T24" fmla="*/ 287 w 293"/>
                        <a:gd name="T25" fmla="*/ 12 h 33"/>
                        <a:gd name="T26" fmla="*/ 291 w 293"/>
                        <a:gd name="T27" fmla="*/ 14 h 33"/>
                        <a:gd name="T28" fmla="*/ 293 w 293"/>
                        <a:gd name="T29" fmla="*/ 17 h 33"/>
                        <a:gd name="T30" fmla="*/ 291 w 293"/>
                        <a:gd name="T31" fmla="*/ 19 h 33"/>
                        <a:gd name="T32" fmla="*/ 287 w 293"/>
                        <a:gd name="T33" fmla="*/ 22 h 33"/>
                        <a:gd name="T34" fmla="*/ 279 w 293"/>
                        <a:gd name="T35" fmla="*/ 24 h 33"/>
                        <a:gd name="T36" fmla="*/ 269 w 293"/>
                        <a:gd name="T37" fmla="*/ 27 h 33"/>
                        <a:gd name="T38" fmla="*/ 256 w 293"/>
                        <a:gd name="T39" fmla="*/ 29 h 33"/>
                        <a:gd name="T40" fmla="*/ 239 w 293"/>
                        <a:gd name="T41" fmla="*/ 30 h 33"/>
                        <a:gd name="T42" fmla="*/ 219 w 293"/>
                        <a:gd name="T43" fmla="*/ 32 h 33"/>
                        <a:gd name="T44" fmla="*/ 195 w 293"/>
                        <a:gd name="T45" fmla="*/ 33 h 33"/>
                        <a:gd name="T46" fmla="*/ 180 w 293"/>
                        <a:gd name="T47" fmla="*/ 33 h 33"/>
                        <a:gd name="T48" fmla="*/ 159 w 293"/>
                        <a:gd name="T49" fmla="*/ 33 h 33"/>
                        <a:gd name="T50" fmla="*/ 135 w 293"/>
                        <a:gd name="T51" fmla="*/ 32 h 33"/>
                        <a:gd name="T52" fmla="*/ 105 w 293"/>
                        <a:gd name="T53" fmla="*/ 29 h 33"/>
                        <a:gd name="T54" fmla="*/ 0 w 293"/>
                        <a:gd name="T55" fmla="*/ 17 h 33"/>
                        <a:gd name="T56" fmla="*/ 0 w 293"/>
                        <a:gd name="T57" fmla="*/ 17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67" name="Freeform 458">
                      <a:extLst>
                        <a:ext uri="{FF2B5EF4-FFF2-40B4-BE49-F238E27FC236}">
                          <a16:creationId xmlns:a16="http://schemas.microsoft.com/office/drawing/2014/main" id="{25D9CDFE-FBC3-40F8-B12E-6A5C15262A1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16173530" flipH="1">
                      <a:off x="3167" y="1271"/>
                      <a:ext cx="289" cy="47"/>
                    </a:xfrm>
                    <a:custGeom>
                      <a:avLst/>
                      <a:gdLst>
                        <a:gd name="T0" fmla="*/ 0 w 293"/>
                        <a:gd name="T1" fmla="*/ 17 h 33"/>
                        <a:gd name="T2" fmla="*/ 0 w 293"/>
                        <a:gd name="T3" fmla="*/ 16 h 33"/>
                        <a:gd name="T4" fmla="*/ 105 w 293"/>
                        <a:gd name="T5" fmla="*/ 4 h 33"/>
                        <a:gd name="T6" fmla="*/ 135 w 293"/>
                        <a:gd name="T7" fmla="*/ 2 h 33"/>
                        <a:gd name="T8" fmla="*/ 159 w 293"/>
                        <a:gd name="T9" fmla="*/ 2 h 33"/>
                        <a:gd name="T10" fmla="*/ 179 w 293"/>
                        <a:gd name="T11" fmla="*/ 0 h 33"/>
                        <a:gd name="T12" fmla="*/ 195 w 293"/>
                        <a:gd name="T13" fmla="*/ 0 h 33"/>
                        <a:gd name="T14" fmla="*/ 219 w 293"/>
                        <a:gd name="T15" fmla="*/ 2 h 33"/>
                        <a:gd name="T16" fmla="*/ 239 w 293"/>
                        <a:gd name="T17" fmla="*/ 3 h 33"/>
                        <a:gd name="T18" fmla="*/ 256 w 293"/>
                        <a:gd name="T19" fmla="*/ 4 h 33"/>
                        <a:gd name="T20" fmla="*/ 269 w 293"/>
                        <a:gd name="T21" fmla="*/ 7 h 33"/>
                        <a:gd name="T22" fmla="*/ 279 w 293"/>
                        <a:gd name="T23" fmla="*/ 9 h 33"/>
                        <a:gd name="T24" fmla="*/ 287 w 293"/>
                        <a:gd name="T25" fmla="*/ 12 h 33"/>
                        <a:gd name="T26" fmla="*/ 291 w 293"/>
                        <a:gd name="T27" fmla="*/ 14 h 33"/>
                        <a:gd name="T28" fmla="*/ 293 w 293"/>
                        <a:gd name="T29" fmla="*/ 17 h 33"/>
                        <a:gd name="T30" fmla="*/ 291 w 293"/>
                        <a:gd name="T31" fmla="*/ 19 h 33"/>
                        <a:gd name="T32" fmla="*/ 287 w 293"/>
                        <a:gd name="T33" fmla="*/ 22 h 33"/>
                        <a:gd name="T34" fmla="*/ 279 w 293"/>
                        <a:gd name="T35" fmla="*/ 24 h 33"/>
                        <a:gd name="T36" fmla="*/ 269 w 293"/>
                        <a:gd name="T37" fmla="*/ 27 h 33"/>
                        <a:gd name="T38" fmla="*/ 256 w 293"/>
                        <a:gd name="T39" fmla="*/ 29 h 33"/>
                        <a:gd name="T40" fmla="*/ 239 w 293"/>
                        <a:gd name="T41" fmla="*/ 30 h 33"/>
                        <a:gd name="T42" fmla="*/ 219 w 293"/>
                        <a:gd name="T43" fmla="*/ 32 h 33"/>
                        <a:gd name="T44" fmla="*/ 195 w 293"/>
                        <a:gd name="T45" fmla="*/ 33 h 33"/>
                        <a:gd name="T46" fmla="*/ 180 w 293"/>
                        <a:gd name="T47" fmla="*/ 33 h 33"/>
                        <a:gd name="T48" fmla="*/ 159 w 293"/>
                        <a:gd name="T49" fmla="*/ 33 h 33"/>
                        <a:gd name="T50" fmla="*/ 135 w 293"/>
                        <a:gd name="T51" fmla="*/ 32 h 33"/>
                        <a:gd name="T52" fmla="*/ 105 w 293"/>
                        <a:gd name="T53" fmla="*/ 29 h 33"/>
                        <a:gd name="T54" fmla="*/ 0 w 293"/>
                        <a:gd name="T55" fmla="*/ 17 h 33"/>
                        <a:gd name="T56" fmla="*/ 0 w 293"/>
                        <a:gd name="T57" fmla="*/ 17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64" name="Line 459">
                    <a:extLst>
                      <a:ext uri="{FF2B5EF4-FFF2-40B4-BE49-F238E27FC236}">
                        <a16:creationId xmlns:a16="http://schemas.microsoft.com/office/drawing/2014/main" id="{CE35CCC3-9FCE-4090-9F69-2AFA513608D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66" y="822"/>
                    <a:ext cx="21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61" name="AutoShape 460">
                  <a:extLst>
                    <a:ext uri="{FF2B5EF4-FFF2-40B4-BE49-F238E27FC236}">
                      <a16:creationId xmlns:a16="http://schemas.microsoft.com/office/drawing/2014/main" id="{BDADB907-038B-49FC-B042-F6D3471E62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988" y="1620"/>
                  <a:ext cx="72" cy="96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bg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de-DE"/>
                </a:p>
              </p:txBody>
            </p:sp>
            <p:sp>
              <p:nvSpPr>
                <p:cNvPr id="262" name="Line 461">
                  <a:extLst>
                    <a:ext uri="{FF2B5EF4-FFF2-40B4-BE49-F238E27FC236}">
                      <a16:creationId xmlns:a16="http://schemas.microsoft.com/office/drawing/2014/main" id="{1760569E-EB4F-444C-B08A-473294B0BE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36" y="1620"/>
                  <a:ext cx="20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</p:grpSp>
        <p:grpSp>
          <p:nvGrpSpPr>
            <p:cNvPr id="270" name="Group 547">
              <a:extLst>
                <a:ext uri="{FF2B5EF4-FFF2-40B4-BE49-F238E27FC236}">
                  <a16:creationId xmlns:a16="http://schemas.microsoft.com/office/drawing/2014/main" id="{8A08B11F-6690-46AB-A98E-BA7B65FABD95}"/>
                </a:ext>
              </a:extLst>
            </p:cNvPr>
            <p:cNvGrpSpPr>
              <a:grpSpLocks/>
            </p:cNvGrpSpPr>
            <p:nvPr/>
          </p:nvGrpSpPr>
          <p:grpSpPr bwMode="auto">
            <a:xfrm rot="21033234">
              <a:off x="2972857" y="2395808"/>
              <a:ext cx="695926" cy="253309"/>
              <a:chOff x="4875" y="7237"/>
              <a:chExt cx="4230" cy="1883"/>
            </a:xfrm>
          </p:grpSpPr>
          <p:sp>
            <p:nvSpPr>
              <p:cNvPr id="271" name="Arc 548">
                <a:extLst>
                  <a:ext uri="{FF2B5EF4-FFF2-40B4-BE49-F238E27FC236}">
                    <a16:creationId xmlns:a16="http://schemas.microsoft.com/office/drawing/2014/main" id="{D8E67D64-E682-44AA-8772-20C1C8174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7237"/>
                <a:ext cx="3990" cy="1343"/>
              </a:xfrm>
              <a:custGeom>
                <a:avLst/>
                <a:gdLst>
                  <a:gd name="G0" fmla="+- 0 0 0"/>
                  <a:gd name="G1" fmla="+- 14058 0 0"/>
                  <a:gd name="G2" fmla="+- 21600 0 0"/>
                  <a:gd name="T0" fmla="*/ 16400 w 21600"/>
                  <a:gd name="T1" fmla="*/ 0 h 14058"/>
                  <a:gd name="T2" fmla="*/ 21600 w 21600"/>
                  <a:gd name="T3" fmla="*/ 14058 h 14058"/>
                  <a:gd name="T4" fmla="*/ 0 w 21600"/>
                  <a:gd name="T5" fmla="*/ 14058 h 140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14058" fill="none" extrusionOk="0">
                    <a:moveTo>
                      <a:pt x="16399" y="0"/>
                    </a:moveTo>
                    <a:cubicBezTo>
                      <a:pt x="19755" y="3915"/>
                      <a:pt x="21600" y="8901"/>
                      <a:pt x="21600" y="14058"/>
                    </a:cubicBezTo>
                  </a:path>
                  <a:path w="21600" h="14058" stroke="0" extrusionOk="0">
                    <a:moveTo>
                      <a:pt x="16399" y="0"/>
                    </a:moveTo>
                    <a:cubicBezTo>
                      <a:pt x="19755" y="3915"/>
                      <a:pt x="21600" y="8901"/>
                      <a:pt x="21600" y="14058"/>
                    </a:cubicBezTo>
                    <a:lnTo>
                      <a:pt x="0" y="14058"/>
                    </a:lnTo>
                    <a:close/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72" name="AutoShape 549">
                <a:extLst>
                  <a:ext uri="{FF2B5EF4-FFF2-40B4-BE49-F238E27FC236}">
                    <a16:creationId xmlns:a16="http://schemas.microsoft.com/office/drawing/2014/main" id="{48C89E73-B0A4-46D0-B2AD-07CE63FDB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H="1">
                <a:off x="8580" y="8505"/>
                <a:ext cx="525" cy="615"/>
              </a:xfrm>
              <a:prstGeom prst="triangle">
                <a:avLst>
                  <a:gd name="adj" fmla="val 50000"/>
                </a:avLst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273" name="Text Box 4">
            <a:extLst>
              <a:ext uri="{FF2B5EF4-FFF2-40B4-BE49-F238E27FC236}">
                <a16:creationId xmlns:a16="http://schemas.microsoft.com/office/drawing/2014/main" id="{F7AA3960-5DB6-488E-8C47-4B27230A2D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1835" y="2129564"/>
            <a:ext cx="1162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½  roll</a:t>
            </a:r>
          </a:p>
        </p:txBody>
      </p:sp>
      <p:sp>
        <p:nvSpPr>
          <p:cNvPr id="274" name="Text Box 4">
            <a:extLst>
              <a:ext uri="{FF2B5EF4-FFF2-40B4-BE49-F238E27FC236}">
                <a16:creationId xmlns:a16="http://schemas.microsoft.com/office/drawing/2014/main" id="{852BAB65-1791-4148-9587-E08D218A50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2663" y="2556421"/>
            <a:ext cx="1162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½  roll</a:t>
            </a:r>
          </a:p>
        </p:txBody>
      </p:sp>
    </p:spTree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3" grpId="0" autoUpdateAnimBg="0"/>
      <p:bldP spid="274" grpId="0" autoUpdateAnimBg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8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Grafik 5">
            <a:extLst>
              <a:ext uri="{FF2B5EF4-FFF2-40B4-BE49-F238E27FC236}">
                <a16:creationId xmlns:a16="http://schemas.microsoft.com/office/drawing/2014/main" id="{F1AA04AF-88B9-4855-BF6C-B3C643669BD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61452" y="467137"/>
            <a:ext cx="4358308" cy="5811077"/>
          </a:xfrm>
          <a:prstGeom prst="rect">
            <a:avLst/>
          </a:prstGeom>
        </p:spPr>
      </p:pic>
      <p:pic>
        <p:nvPicPr>
          <p:cNvPr id="9" name="Grafik 8">
            <a:extLst>
              <a:ext uri="{FF2B5EF4-FFF2-40B4-BE49-F238E27FC236}">
                <a16:creationId xmlns:a16="http://schemas.microsoft.com/office/drawing/2014/main" id="{04435278-79A6-41F5-90CF-D20552761C8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3691" y="447257"/>
            <a:ext cx="4358309" cy="5811079"/>
          </a:xfrm>
          <a:prstGeom prst="rect">
            <a:avLst/>
          </a:prstGeom>
        </p:spPr>
      </p:pic>
    </p:spTree>
  </p:cSld>
  <p:clrMapOvr>
    <a:masterClrMapping/>
  </p:clrMapOvr>
  <p:transition>
    <p:pull dir="r"/>
  </p:transition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Text Box 89">
            <a:extLst>
              <a:ext uri="{FF2B5EF4-FFF2-40B4-BE49-F238E27FC236}">
                <a16:creationId xmlns:a16="http://schemas.microsoft.com/office/drawing/2014/main" id="{7BD00839-59FA-4673-AD53-7F67555429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8" y="6488113"/>
            <a:ext cx="939800" cy="2400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P-27.08.02</a:t>
            </a:r>
            <a:endParaRPr lang="de-DE" altLang="de-DE" dirty="0"/>
          </a:p>
        </p:txBody>
      </p:sp>
      <p:sp>
        <p:nvSpPr>
          <p:cNvPr id="24579" name="Text Box 401">
            <a:extLst>
              <a:ext uri="{FF2B5EF4-FFF2-40B4-BE49-F238E27FC236}">
                <a16:creationId xmlns:a16="http://schemas.microsoft.com/office/drawing/2014/main" id="{63311D2E-09FC-493E-A2AA-579FF51516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6713" y="292100"/>
            <a:ext cx="6960749" cy="3879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P-27.08 Half Cuban Eight from Top with two half rolls</a:t>
            </a:r>
            <a:endParaRPr lang="de-DE" sz="2000" dirty="0"/>
          </a:p>
        </p:txBody>
      </p:sp>
      <p:grpSp>
        <p:nvGrpSpPr>
          <p:cNvPr id="170" name="Group 547">
            <a:extLst>
              <a:ext uri="{FF2B5EF4-FFF2-40B4-BE49-F238E27FC236}">
                <a16:creationId xmlns:a16="http://schemas.microsoft.com/office/drawing/2014/main" id="{A2098CD6-DB87-4DD7-85C3-9A9FA7C77379}"/>
              </a:ext>
            </a:extLst>
          </p:cNvPr>
          <p:cNvGrpSpPr>
            <a:grpSpLocks/>
          </p:cNvGrpSpPr>
          <p:nvPr/>
        </p:nvGrpSpPr>
        <p:grpSpPr bwMode="auto">
          <a:xfrm rot="4386941" flipH="1">
            <a:off x="3011527" y="2430667"/>
            <a:ext cx="695926" cy="253309"/>
            <a:chOff x="4875" y="7237"/>
            <a:chExt cx="4230" cy="1883"/>
          </a:xfrm>
        </p:grpSpPr>
        <p:sp>
          <p:nvSpPr>
            <p:cNvPr id="171" name="Arc 548">
              <a:extLst>
                <a:ext uri="{FF2B5EF4-FFF2-40B4-BE49-F238E27FC236}">
                  <a16:creationId xmlns:a16="http://schemas.microsoft.com/office/drawing/2014/main" id="{B4445A25-9479-4D6D-B6DC-E36103BE5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G0" fmla="+- 0 0 0"/>
                <a:gd name="G1" fmla="+- 14058 0 0"/>
                <a:gd name="G2" fmla="+- 21600 0 0"/>
                <a:gd name="T0" fmla="*/ 16400 w 21600"/>
                <a:gd name="T1" fmla="*/ 0 h 14058"/>
                <a:gd name="T2" fmla="*/ 21600 w 21600"/>
                <a:gd name="T3" fmla="*/ 14058 h 14058"/>
                <a:gd name="T4" fmla="*/ 0 w 21600"/>
                <a:gd name="T5" fmla="*/ 14058 h 14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72" name="AutoShape 549">
              <a:extLst>
                <a:ext uri="{FF2B5EF4-FFF2-40B4-BE49-F238E27FC236}">
                  <a16:creationId xmlns:a16="http://schemas.microsoft.com/office/drawing/2014/main" id="{EB001685-8FFE-488B-A9AB-BF79CF4AB9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156" name="Arc 444">
            <a:extLst>
              <a:ext uri="{FF2B5EF4-FFF2-40B4-BE49-F238E27FC236}">
                <a16:creationId xmlns:a16="http://schemas.microsoft.com/office/drawing/2014/main" id="{A7B47D6C-2F42-48BF-A31D-5C5429CDC0F0}"/>
              </a:ext>
            </a:extLst>
          </p:cNvPr>
          <p:cNvSpPr>
            <a:spLocks/>
          </p:cNvSpPr>
          <p:nvPr/>
        </p:nvSpPr>
        <p:spPr bwMode="auto">
          <a:xfrm flipH="1">
            <a:off x="3998944" y="1497011"/>
            <a:ext cx="609105" cy="690563"/>
          </a:xfrm>
          <a:custGeom>
            <a:avLst/>
            <a:gdLst>
              <a:gd name="G0" fmla="+- 0 0 0"/>
              <a:gd name="G1" fmla="+- 21557 0 0"/>
              <a:gd name="G2" fmla="+- 21600 0 0"/>
              <a:gd name="T0" fmla="*/ 1359 w 17312"/>
              <a:gd name="T1" fmla="*/ 0 h 21557"/>
              <a:gd name="T2" fmla="*/ 17312 w 17312"/>
              <a:gd name="T3" fmla="*/ 8639 h 21557"/>
              <a:gd name="T4" fmla="*/ 0 w 17312"/>
              <a:gd name="T5" fmla="*/ 21557 h 215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7312" h="21557" fill="none" extrusionOk="0">
                <a:moveTo>
                  <a:pt x="1359" y="-1"/>
                </a:moveTo>
                <a:cubicBezTo>
                  <a:pt x="7686" y="398"/>
                  <a:pt x="13519" y="3557"/>
                  <a:pt x="17311" y="8639"/>
                </a:cubicBezTo>
              </a:path>
              <a:path w="17312" h="21557" stroke="0" extrusionOk="0">
                <a:moveTo>
                  <a:pt x="1359" y="-1"/>
                </a:moveTo>
                <a:cubicBezTo>
                  <a:pt x="7686" y="398"/>
                  <a:pt x="13519" y="3557"/>
                  <a:pt x="17311" y="8639"/>
                </a:cubicBezTo>
                <a:lnTo>
                  <a:pt x="0" y="21557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57" name="Line 445">
            <a:extLst>
              <a:ext uri="{FF2B5EF4-FFF2-40B4-BE49-F238E27FC236}">
                <a16:creationId xmlns:a16="http://schemas.microsoft.com/office/drawing/2014/main" id="{F172639A-FB2A-4967-B36A-E36360C9B11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565750" y="1492249"/>
            <a:ext cx="946086" cy="158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58" name="Line 446">
            <a:extLst>
              <a:ext uri="{FF2B5EF4-FFF2-40B4-BE49-F238E27FC236}">
                <a16:creationId xmlns:a16="http://schemas.microsoft.com/office/drawing/2014/main" id="{7BF83F12-0474-4EE0-8D18-1E0A8C23433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17056" y="1776052"/>
            <a:ext cx="1078624" cy="1189224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59" name="Line 447">
            <a:extLst>
              <a:ext uri="{FF2B5EF4-FFF2-40B4-BE49-F238E27FC236}">
                <a16:creationId xmlns:a16="http://schemas.microsoft.com/office/drawing/2014/main" id="{736FE857-3669-4B2A-A5C8-7FC88BFB5F8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221058" y="1350054"/>
            <a:ext cx="2677522" cy="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0" name="Arc 448">
            <a:extLst>
              <a:ext uri="{FF2B5EF4-FFF2-40B4-BE49-F238E27FC236}">
                <a16:creationId xmlns:a16="http://schemas.microsoft.com/office/drawing/2014/main" id="{F2158562-7AEF-4075-8CE0-93EA5437212D}"/>
              </a:ext>
            </a:extLst>
          </p:cNvPr>
          <p:cNvSpPr>
            <a:spLocks/>
          </p:cNvSpPr>
          <p:nvPr/>
        </p:nvSpPr>
        <p:spPr bwMode="auto">
          <a:xfrm flipH="1" flipV="1">
            <a:off x="1492373" y="1350960"/>
            <a:ext cx="1436408" cy="1814513"/>
          </a:xfrm>
          <a:custGeom>
            <a:avLst/>
            <a:gdLst>
              <a:gd name="G0" fmla="+- 13677 0 0"/>
              <a:gd name="G1" fmla="+- 21600 0 0"/>
              <a:gd name="G2" fmla="+- 21600 0 0"/>
              <a:gd name="T0" fmla="*/ 0 w 35277"/>
              <a:gd name="T1" fmla="*/ 4881 h 42925"/>
              <a:gd name="T2" fmla="*/ 17111 w 35277"/>
              <a:gd name="T3" fmla="*/ 42925 h 42925"/>
              <a:gd name="T4" fmla="*/ 13677 w 35277"/>
              <a:gd name="T5" fmla="*/ 21600 h 429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5277" h="42925" fill="none" extrusionOk="0">
                <a:moveTo>
                  <a:pt x="0" y="4881"/>
                </a:moveTo>
                <a:cubicBezTo>
                  <a:pt x="3859" y="1724"/>
                  <a:pt x="8691" y="0"/>
                  <a:pt x="13677" y="0"/>
                </a:cubicBezTo>
                <a:cubicBezTo>
                  <a:pt x="25606" y="0"/>
                  <a:pt x="35277" y="9670"/>
                  <a:pt x="35277" y="21600"/>
                </a:cubicBezTo>
                <a:cubicBezTo>
                  <a:pt x="35277" y="32203"/>
                  <a:pt x="27579" y="41239"/>
                  <a:pt x="17111" y="42925"/>
                </a:cubicBezTo>
              </a:path>
              <a:path w="35277" h="42925" stroke="0" extrusionOk="0">
                <a:moveTo>
                  <a:pt x="0" y="4881"/>
                </a:moveTo>
                <a:cubicBezTo>
                  <a:pt x="3859" y="1724"/>
                  <a:pt x="8691" y="0"/>
                  <a:pt x="13677" y="0"/>
                </a:cubicBezTo>
                <a:cubicBezTo>
                  <a:pt x="25606" y="0"/>
                  <a:pt x="35277" y="9670"/>
                  <a:pt x="35277" y="21600"/>
                </a:cubicBezTo>
                <a:cubicBezTo>
                  <a:pt x="35277" y="32203"/>
                  <a:pt x="27579" y="41239"/>
                  <a:pt x="17111" y="42925"/>
                </a:cubicBezTo>
                <a:lnTo>
                  <a:pt x="13677" y="21600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3" name="AutoShape 475">
            <a:extLst>
              <a:ext uri="{FF2B5EF4-FFF2-40B4-BE49-F238E27FC236}">
                <a16:creationId xmlns:a16="http://schemas.microsoft.com/office/drawing/2014/main" id="{E644EC2B-CF9B-4A75-AFD8-3CD24B4BBE93}"/>
              </a:ext>
            </a:extLst>
          </p:cNvPr>
          <p:cNvSpPr>
            <a:spLocks noChangeArrowheads="1"/>
          </p:cNvSpPr>
          <p:nvPr/>
        </p:nvSpPr>
        <p:spPr bwMode="auto">
          <a:xfrm flipH="1" flipV="1">
            <a:off x="4036564" y="1246127"/>
            <a:ext cx="414529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grpSp>
        <p:nvGrpSpPr>
          <p:cNvPr id="164" name="Group 476">
            <a:extLst>
              <a:ext uri="{FF2B5EF4-FFF2-40B4-BE49-F238E27FC236}">
                <a16:creationId xmlns:a16="http://schemas.microsoft.com/office/drawing/2014/main" id="{930D0F87-8C6D-4105-A195-1BF59054BD6D}"/>
              </a:ext>
            </a:extLst>
          </p:cNvPr>
          <p:cNvGrpSpPr>
            <a:grpSpLocks/>
          </p:cNvGrpSpPr>
          <p:nvPr/>
        </p:nvGrpSpPr>
        <p:grpSpPr bwMode="auto">
          <a:xfrm rot="16200000" flipH="1" flipV="1">
            <a:off x="4628014" y="1108239"/>
            <a:ext cx="311150" cy="435679"/>
            <a:chOff x="2820" y="264"/>
            <a:chExt cx="420" cy="1452"/>
          </a:xfrm>
        </p:grpSpPr>
        <p:sp>
          <p:nvSpPr>
            <p:cNvPr id="221" name="Line 477">
              <a:extLst>
                <a:ext uri="{FF2B5EF4-FFF2-40B4-BE49-F238E27FC236}">
                  <a16:creationId xmlns:a16="http://schemas.microsoft.com/office/drawing/2014/main" id="{CCA5AC6C-43C9-4B47-BA89-B91A68219A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22" name="Group 478">
              <a:extLst>
                <a:ext uri="{FF2B5EF4-FFF2-40B4-BE49-F238E27FC236}">
                  <a16:creationId xmlns:a16="http://schemas.microsoft.com/office/drawing/2014/main" id="{DA4CE9F4-32C3-4F0D-B869-6D744F2B8A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23" name="Group 479">
                <a:extLst>
                  <a:ext uri="{FF2B5EF4-FFF2-40B4-BE49-F238E27FC236}">
                    <a16:creationId xmlns:a16="http://schemas.microsoft.com/office/drawing/2014/main" id="{FFD63D0D-7F9F-412A-BDC6-61C2D8EB70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26" name="Group 480">
                  <a:extLst>
                    <a:ext uri="{FF2B5EF4-FFF2-40B4-BE49-F238E27FC236}">
                      <a16:creationId xmlns:a16="http://schemas.microsoft.com/office/drawing/2014/main" id="{DC00E191-379B-4301-81F7-9105037E7EC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28" name="Group 481">
                    <a:extLst>
                      <a:ext uri="{FF2B5EF4-FFF2-40B4-BE49-F238E27FC236}">
                        <a16:creationId xmlns:a16="http://schemas.microsoft.com/office/drawing/2014/main" id="{5FD8E0AF-67CC-4F9B-8ECA-7E34D20E111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31" name="Freeform 482">
                      <a:extLst>
                        <a:ext uri="{FF2B5EF4-FFF2-40B4-BE49-F238E27FC236}">
                          <a16:creationId xmlns:a16="http://schemas.microsoft.com/office/drawing/2014/main" id="{4CF817B7-063B-4590-BD5A-144585BC8A2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944 w 1153"/>
                        <a:gd name="T1" fmla="*/ 72 h 204"/>
                        <a:gd name="T2" fmla="*/ 1025 w 1153"/>
                        <a:gd name="T3" fmla="*/ 79 h 204"/>
                        <a:gd name="T4" fmla="*/ 1093 w 1153"/>
                        <a:gd name="T5" fmla="*/ 86 h 204"/>
                        <a:gd name="T6" fmla="*/ 1140 w 1153"/>
                        <a:gd name="T7" fmla="*/ 94 h 204"/>
                        <a:gd name="T8" fmla="*/ 1153 w 1153"/>
                        <a:gd name="T9" fmla="*/ 97 h 204"/>
                        <a:gd name="T10" fmla="*/ 1153 w 1153"/>
                        <a:gd name="T11" fmla="*/ 99 h 204"/>
                        <a:gd name="T12" fmla="*/ 1153 w 1153"/>
                        <a:gd name="T13" fmla="*/ 134 h 204"/>
                        <a:gd name="T14" fmla="*/ 1152 w 1153"/>
                        <a:gd name="T15" fmla="*/ 138 h 204"/>
                        <a:gd name="T16" fmla="*/ 1147 w 1153"/>
                        <a:gd name="T17" fmla="*/ 140 h 204"/>
                        <a:gd name="T18" fmla="*/ 1146 w 1153"/>
                        <a:gd name="T19" fmla="*/ 143 h 204"/>
                        <a:gd name="T20" fmla="*/ 1142 w 1153"/>
                        <a:gd name="T21" fmla="*/ 163 h 204"/>
                        <a:gd name="T22" fmla="*/ 1132 w 1153"/>
                        <a:gd name="T23" fmla="*/ 185 h 204"/>
                        <a:gd name="T24" fmla="*/ 1123 w 1153"/>
                        <a:gd name="T25" fmla="*/ 195 h 204"/>
                        <a:gd name="T26" fmla="*/ 1112 w 1153"/>
                        <a:gd name="T27" fmla="*/ 198 h 204"/>
                        <a:gd name="T28" fmla="*/ 1016 w 1153"/>
                        <a:gd name="T29" fmla="*/ 203 h 204"/>
                        <a:gd name="T30" fmla="*/ 931 w 1153"/>
                        <a:gd name="T31" fmla="*/ 204 h 204"/>
                        <a:gd name="T32" fmla="*/ 812 w 1153"/>
                        <a:gd name="T33" fmla="*/ 200 h 204"/>
                        <a:gd name="T34" fmla="*/ 616 w 1153"/>
                        <a:gd name="T35" fmla="*/ 188 h 204"/>
                        <a:gd name="T36" fmla="*/ 179 w 1153"/>
                        <a:gd name="T37" fmla="*/ 174 h 204"/>
                        <a:gd name="T38" fmla="*/ 133 w 1153"/>
                        <a:gd name="T39" fmla="*/ 180 h 204"/>
                        <a:gd name="T40" fmla="*/ 15 w 1153"/>
                        <a:gd name="T41" fmla="*/ 181 h 204"/>
                        <a:gd name="T42" fmla="*/ 8 w 1153"/>
                        <a:gd name="T43" fmla="*/ 180 h 204"/>
                        <a:gd name="T44" fmla="*/ 4 w 1153"/>
                        <a:gd name="T45" fmla="*/ 175 h 204"/>
                        <a:gd name="T46" fmla="*/ 0 w 1153"/>
                        <a:gd name="T47" fmla="*/ 163 h 204"/>
                        <a:gd name="T48" fmla="*/ 14 w 1153"/>
                        <a:gd name="T49" fmla="*/ 8 h 204"/>
                        <a:gd name="T50" fmla="*/ 18 w 1153"/>
                        <a:gd name="T51" fmla="*/ 2 h 204"/>
                        <a:gd name="T52" fmla="*/ 77 w 1153"/>
                        <a:gd name="T53" fmla="*/ 2 h 204"/>
                        <a:gd name="T54" fmla="*/ 101 w 1153"/>
                        <a:gd name="T55" fmla="*/ 8 h 204"/>
                        <a:gd name="T56" fmla="*/ 124 w 1153"/>
                        <a:gd name="T57" fmla="*/ 19 h 204"/>
                        <a:gd name="T58" fmla="*/ 217 w 1153"/>
                        <a:gd name="T59" fmla="*/ 76 h 204"/>
                        <a:gd name="T60" fmla="*/ 232 w 1153"/>
                        <a:gd name="T61" fmla="*/ 80 h 204"/>
                        <a:gd name="T62" fmla="*/ 256 w 1153"/>
                        <a:gd name="T63" fmla="*/ 84 h 204"/>
                        <a:gd name="T64" fmla="*/ 657 w 1153"/>
                        <a:gd name="T65" fmla="*/ 56 h 204"/>
                        <a:gd name="T66" fmla="*/ 682 w 1153"/>
                        <a:gd name="T67" fmla="*/ 83 h 204"/>
                        <a:gd name="T68" fmla="*/ 817 w 1153"/>
                        <a:gd name="T69" fmla="*/ 97 h 204"/>
                        <a:gd name="T70" fmla="*/ 846 w 1153"/>
                        <a:gd name="T71" fmla="*/ 96 h 204"/>
                        <a:gd name="T72" fmla="*/ 873 w 1153"/>
                        <a:gd name="T73" fmla="*/ 89 h 204"/>
                        <a:gd name="T74" fmla="*/ 896 w 1153"/>
                        <a:gd name="T75" fmla="*/ 77 h 20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32" name="Freeform 483">
                      <a:extLst>
                        <a:ext uri="{FF2B5EF4-FFF2-40B4-BE49-F238E27FC236}">
                          <a16:creationId xmlns:a16="http://schemas.microsoft.com/office/drawing/2014/main" id="{02BD9119-45EC-4EF4-B80F-8E3346B3FFA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9 h 69"/>
                        <a:gd name="T2" fmla="*/ 15 w 247"/>
                        <a:gd name="T3" fmla="*/ 50 h 69"/>
                        <a:gd name="T4" fmla="*/ 54 w 247"/>
                        <a:gd name="T5" fmla="*/ 55 h 69"/>
                        <a:gd name="T6" fmla="*/ 148 w 247"/>
                        <a:gd name="T7" fmla="*/ 69 h 69"/>
                        <a:gd name="T8" fmla="*/ 241 w 247"/>
                        <a:gd name="T9" fmla="*/ 56 h 69"/>
                        <a:gd name="T10" fmla="*/ 247 w 247"/>
                        <a:gd name="T11" fmla="*/ 32 h 69"/>
                        <a:gd name="T12" fmla="*/ 227 w 247"/>
                        <a:gd name="T13" fmla="*/ 25 h 69"/>
                        <a:gd name="T14" fmla="*/ 206 w 247"/>
                        <a:gd name="T15" fmla="*/ 18 h 69"/>
                        <a:gd name="T16" fmla="*/ 185 w 247"/>
                        <a:gd name="T17" fmla="*/ 12 h 69"/>
                        <a:gd name="T18" fmla="*/ 165 w 247"/>
                        <a:gd name="T19" fmla="*/ 6 h 69"/>
                        <a:gd name="T20" fmla="*/ 148 w 247"/>
                        <a:gd name="T21" fmla="*/ 2 h 69"/>
                        <a:gd name="T22" fmla="*/ 131 w 247"/>
                        <a:gd name="T23" fmla="*/ 0 h 69"/>
                        <a:gd name="T24" fmla="*/ 111 w 247"/>
                        <a:gd name="T25" fmla="*/ 2 h 69"/>
                        <a:gd name="T26" fmla="*/ 89 w 247"/>
                        <a:gd name="T27" fmla="*/ 5 h 69"/>
                        <a:gd name="T28" fmla="*/ 0 w 247"/>
                        <a:gd name="T29" fmla="*/ 19 h 6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29" name="Freeform 484">
                    <a:extLst>
                      <a:ext uri="{FF2B5EF4-FFF2-40B4-BE49-F238E27FC236}">
                        <a16:creationId xmlns:a16="http://schemas.microsoft.com/office/drawing/2014/main" id="{2966DEE1-6615-4818-A374-8E57D5CF19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30" name="Freeform 485">
                    <a:extLst>
                      <a:ext uri="{FF2B5EF4-FFF2-40B4-BE49-F238E27FC236}">
                        <a16:creationId xmlns:a16="http://schemas.microsoft.com/office/drawing/2014/main" id="{67ADFED2-3BB0-49D1-9986-825F4D9D3F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27" name="Line 486">
                  <a:extLst>
                    <a:ext uri="{FF2B5EF4-FFF2-40B4-BE49-F238E27FC236}">
                      <a16:creationId xmlns:a16="http://schemas.microsoft.com/office/drawing/2014/main" id="{E8D13F2D-17C2-43CC-8E09-F9CFCD22FA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24" name="AutoShape 487">
                <a:extLst>
                  <a:ext uri="{FF2B5EF4-FFF2-40B4-BE49-F238E27FC236}">
                    <a16:creationId xmlns:a16="http://schemas.microsoft.com/office/drawing/2014/main" id="{6AD46220-29CC-4267-9240-27B185CC5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  <p:sp>
            <p:nvSpPr>
              <p:cNvPr id="225" name="Line 488">
                <a:extLst>
                  <a:ext uri="{FF2B5EF4-FFF2-40B4-BE49-F238E27FC236}">
                    <a16:creationId xmlns:a16="http://schemas.microsoft.com/office/drawing/2014/main" id="{6C3783A8-5E5E-4DFF-9618-C66F9E9A19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67" name="Group 518">
            <a:extLst>
              <a:ext uri="{FF2B5EF4-FFF2-40B4-BE49-F238E27FC236}">
                <a16:creationId xmlns:a16="http://schemas.microsoft.com/office/drawing/2014/main" id="{17C45B28-D65E-4A89-B3A8-E3614CBF82DF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5100730" y="1282990"/>
            <a:ext cx="298450" cy="445549"/>
            <a:chOff x="2820" y="264"/>
            <a:chExt cx="420" cy="1452"/>
          </a:xfrm>
        </p:grpSpPr>
        <p:sp>
          <p:nvSpPr>
            <p:cNvPr id="185" name="Line 519">
              <a:extLst>
                <a:ext uri="{FF2B5EF4-FFF2-40B4-BE49-F238E27FC236}">
                  <a16:creationId xmlns:a16="http://schemas.microsoft.com/office/drawing/2014/main" id="{49FFBEDB-55F1-4314-8E3C-C508D1A75E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86" name="Group 520">
              <a:extLst>
                <a:ext uri="{FF2B5EF4-FFF2-40B4-BE49-F238E27FC236}">
                  <a16:creationId xmlns:a16="http://schemas.microsoft.com/office/drawing/2014/main" id="{D461F7BA-52A9-4F79-A397-1157A77533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87" name="Group 521">
                <a:extLst>
                  <a:ext uri="{FF2B5EF4-FFF2-40B4-BE49-F238E27FC236}">
                    <a16:creationId xmlns:a16="http://schemas.microsoft.com/office/drawing/2014/main" id="{39CA247A-5458-4869-8636-1D2E201CFD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90" name="Group 522">
                  <a:extLst>
                    <a:ext uri="{FF2B5EF4-FFF2-40B4-BE49-F238E27FC236}">
                      <a16:creationId xmlns:a16="http://schemas.microsoft.com/office/drawing/2014/main" id="{CFF2BDAC-723F-4E03-A1C9-3D0F8E89C1C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92" name="Group 523">
                    <a:extLst>
                      <a:ext uri="{FF2B5EF4-FFF2-40B4-BE49-F238E27FC236}">
                        <a16:creationId xmlns:a16="http://schemas.microsoft.com/office/drawing/2014/main" id="{7703FDDD-37B3-476E-958B-4BC8CC24CB0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95" name="Freeform 524">
                      <a:extLst>
                        <a:ext uri="{FF2B5EF4-FFF2-40B4-BE49-F238E27FC236}">
                          <a16:creationId xmlns:a16="http://schemas.microsoft.com/office/drawing/2014/main" id="{97796623-F614-4020-96D7-5EC7CDFC5BB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944 w 1153"/>
                        <a:gd name="T1" fmla="*/ 72 h 204"/>
                        <a:gd name="T2" fmla="*/ 1025 w 1153"/>
                        <a:gd name="T3" fmla="*/ 79 h 204"/>
                        <a:gd name="T4" fmla="*/ 1093 w 1153"/>
                        <a:gd name="T5" fmla="*/ 86 h 204"/>
                        <a:gd name="T6" fmla="*/ 1140 w 1153"/>
                        <a:gd name="T7" fmla="*/ 94 h 204"/>
                        <a:gd name="T8" fmla="*/ 1153 w 1153"/>
                        <a:gd name="T9" fmla="*/ 97 h 204"/>
                        <a:gd name="T10" fmla="*/ 1153 w 1153"/>
                        <a:gd name="T11" fmla="*/ 99 h 204"/>
                        <a:gd name="T12" fmla="*/ 1153 w 1153"/>
                        <a:gd name="T13" fmla="*/ 134 h 204"/>
                        <a:gd name="T14" fmla="*/ 1152 w 1153"/>
                        <a:gd name="T15" fmla="*/ 138 h 204"/>
                        <a:gd name="T16" fmla="*/ 1147 w 1153"/>
                        <a:gd name="T17" fmla="*/ 140 h 204"/>
                        <a:gd name="T18" fmla="*/ 1146 w 1153"/>
                        <a:gd name="T19" fmla="*/ 143 h 204"/>
                        <a:gd name="T20" fmla="*/ 1142 w 1153"/>
                        <a:gd name="T21" fmla="*/ 163 h 204"/>
                        <a:gd name="T22" fmla="*/ 1132 w 1153"/>
                        <a:gd name="T23" fmla="*/ 185 h 204"/>
                        <a:gd name="T24" fmla="*/ 1123 w 1153"/>
                        <a:gd name="T25" fmla="*/ 195 h 204"/>
                        <a:gd name="T26" fmla="*/ 1112 w 1153"/>
                        <a:gd name="T27" fmla="*/ 198 h 204"/>
                        <a:gd name="T28" fmla="*/ 1016 w 1153"/>
                        <a:gd name="T29" fmla="*/ 203 h 204"/>
                        <a:gd name="T30" fmla="*/ 931 w 1153"/>
                        <a:gd name="T31" fmla="*/ 204 h 204"/>
                        <a:gd name="T32" fmla="*/ 812 w 1153"/>
                        <a:gd name="T33" fmla="*/ 200 h 204"/>
                        <a:gd name="T34" fmla="*/ 616 w 1153"/>
                        <a:gd name="T35" fmla="*/ 188 h 204"/>
                        <a:gd name="T36" fmla="*/ 179 w 1153"/>
                        <a:gd name="T37" fmla="*/ 174 h 204"/>
                        <a:gd name="T38" fmla="*/ 133 w 1153"/>
                        <a:gd name="T39" fmla="*/ 180 h 204"/>
                        <a:gd name="T40" fmla="*/ 15 w 1153"/>
                        <a:gd name="T41" fmla="*/ 181 h 204"/>
                        <a:gd name="T42" fmla="*/ 8 w 1153"/>
                        <a:gd name="T43" fmla="*/ 180 h 204"/>
                        <a:gd name="T44" fmla="*/ 4 w 1153"/>
                        <a:gd name="T45" fmla="*/ 175 h 204"/>
                        <a:gd name="T46" fmla="*/ 0 w 1153"/>
                        <a:gd name="T47" fmla="*/ 163 h 204"/>
                        <a:gd name="T48" fmla="*/ 14 w 1153"/>
                        <a:gd name="T49" fmla="*/ 8 h 204"/>
                        <a:gd name="T50" fmla="*/ 18 w 1153"/>
                        <a:gd name="T51" fmla="*/ 2 h 204"/>
                        <a:gd name="T52" fmla="*/ 77 w 1153"/>
                        <a:gd name="T53" fmla="*/ 2 h 204"/>
                        <a:gd name="T54" fmla="*/ 101 w 1153"/>
                        <a:gd name="T55" fmla="*/ 8 h 204"/>
                        <a:gd name="T56" fmla="*/ 124 w 1153"/>
                        <a:gd name="T57" fmla="*/ 19 h 204"/>
                        <a:gd name="T58" fmla="*/ 217 w 1153"/>
                        <a:gd name="T59" fmla="*/ 76 h 204"/>
                        <a:gd name="T60" fmla="*/ 232 w 1153"/>
                        <a:gd name="T61" fmla="*/ 80 h 204"/>
                        <a:gd name="T62" fmla="*/ 256 w 1153"/>
                        <a:gd name="T63" fmla="*/ 84 h 204"/>
                        <a:gd name="T64" fmla="*/ 657 w 1153"/>
                        <a:gd name="T65" fmla="*/ 56 h 204"/>
                        <a:gd name="T66" fmla="*/ 682 w 1153"/>
                        <a:gd name="T67" fmla="*/ 83 h 204"/>
                        <a:gd name="T68" fmla="*/ 817 w 1153"/>
                        <a:gd name="T69" fmla="*/ 97 h 204"/>
                        <a:gd name="T70" fmla="*/ 846 w 1153"/>
                        <a:gd name="T71" fmla="*/ 96 h 204"/>
                        <a:gd name="T72" fmla="*/ 873 w 1153"/>
                        <a:gd name="T73" fmla="*/ 89 h 204"/>
                        <a:gd name="T74" fmla="*/ 896 w 1153"/>
                        <a:gd name="T75" fmla="*/ 77 h 20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96" name="Freeform 525">
                      <a:extLst>
                        <a:ext uri="{FF2B5EF4-FFF2-40B4-BE49-F238E27FC236}">
                          <a16:creationId xmlns:a16="http://schemas.microsoft.com/office/drawing/2014/main" id="{490F07F2-466D-475F-8599-8191E0A3C99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9 h 69"/>
                        <a:gd name="T2" fmla="*/ 15 w 247"/>
                        <a:gd name="T3" fmla="*/ 50 h 69"/>
                        <a:gd name="T4" fmla="*/ 54 w 247"/>
                        <a:gd name="T5" fmla="*/ 55 h 69"/>
                        <a:gd name="T6" fmla="*/ 148 w 247"/>
                        <a:gd name="T7" fmla="*/ 69 h 69"/>
                        <a:gd name="T8" fmla="*/ 241 w 247"/>
                        <a:gd name="T9" fmla="*/ 56 h 69"/>
                        <a:gd name="T10" fmla="*/ 247 w 247"/>
                        <a:gd name="T11" fmla="*/ 32 h 69"/>
                        <a:gd name="T12" fmla="*/ 227 w 247"/>
                        <a:gd name="T13" fmla="*/ 25 h 69"/>
                        <a:gd name="T14" fmla="*/ 206 w 247"/>
                        <a:gd name="T15" fmla="*/ 18 h 69"/>
                        <a:gd name="T16" fmla="*/ 185 w 247"/>
                        <a:gd name="T17" fmla="*/ 12 h 69"/>
                        <a:gd name="T18" fmla="*/ 165 w 247"/>
                        <a:gd name="T19" fmla="*/ 6 h 69"/>
                        <a:gd name="T20" fmla="*/ 148 w 247"/>
                        <a:gd name="T21" fmla="*/ 2 h 69"/>
                        <a:gd name="T22" fmla="*/ 131 w 247"/>
                        <a:gd name="T23" fmla="*/ 0 h 69"/>
                        <a:gd name="T24" fmla="*/ 111 w 247"/>
                        <a:gd name="T25" fmla="*/ 2 h 69"/>
                        <a:gd name="T26" fmla="*/ 89 w 247"/>
                        <a:gd name="T27" fmla="*/ 5 h 69"/>
                        <a:gd name="T28" fmla="*/ 0 w 247"/>
                        <a:gd name="T29" fmla="*/ 19 h 6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93" name="Freeform 526">
                    <a:extLst>
                      <a:ext uri="{FF2B5EF4-FFF2-40B4-BE49-F238E27FC236}">
                        <a16:creationId xmlns:a16="http://schemas.microsoft.com/office/drawing/2014/main" id="{29CFF444-295C-4882-8180-0C425C750F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94" name="Freeform 527">
                    <a:extLst>
                      <a:ext uri="{FF2B5EF4-FFF2-40B4-BE49-F238E27FC236}">
                        <a16:creationId xmlns:a16="http://schemas.microsoft.com/office/drawing/2014/main" id="{E2CB75A5-871E-4114-BBF1-43E0B6E007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91" name="Line 528">
                  <a:extLst>
                    <a:ext uri="{FF2B5EF4-FFF2-40B4-BE49-F238E27FC236}">
                      <a16:creationId xmlns:a16="http://schemas.microsoft.com/office/drawing/2014/main" id="{E6514318-8719-41B3-8BBA-232D361F0B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88" name="AutoShape 529">
                <a:extLst>
                  <a:ext uri="{FF2B5EF4-FFF2-40B4-BE49-F238E27FC236}">
                    <a16:creationId xmlns:a16="http://schemas.microsoft.com/office/drawing/2014/main" id="{6EFAA875-FC95-4EC9-9D82-79E22EA5A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  <p:sp>
            <p:nvSpPr>
              <p:cNvPr id="189" name="Line 530">
                <a:extLst>
                  <a:ext uri="{FF2B5EF4-FFF2-40B4-BE49-F238E27FC236}">
                    <a16:creationId xmlns:a16="http://schemas.microsoft.com/office/drawing/2014/main" id="{B4986A6C-BA61-4F47-AAF3-225708D25C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68" name="AutoShape 531">
            <a:extLst>
              <a:ext uri="{FF2B5EF4-FFF2-40B4-BE49-F238E27FC236}">
                <a16:creationId xmlns:a16="http://schemas.microsoft.com/office/drawing/2014/main" id="{CF6B7750-324B-42BF-8B41-F5ABC9D3C19C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5521848" y="1425952"/>
            <a:ext cx="414529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94" name="Oval 101">
            <a:extLst>
              <a:ext uri="{FF2B5EF4-FFF2-40B4-BE49-F238E27FC236}">
                <a16:creationId xmlns:a16="http://schemas.microsoft.com/office/drawing/2014/main" id="{535CAA28-43D8-4C8E-8C6F-EE923115EE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5016" y="1268294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95" name="Oval 113">
            <a:extLst>
              <a:ext uri="{FF2B5EF4-FFF2-40B4-BE49-F238E27FC236}">
                <a16:creationId xmlns:a16="http://schemas.microsoft.com/office/drawing/2014/main" id="{2FADA359-42A8-426B-A89C-A2726E1EBC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6858" y="1348304"/>
            <a:ext cx="1727200" cy="1765300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96" name="Oval 114">
            <a:extLst>
              <a:ext uri="{FF2B5EF4-FFF2-40B4-BE49-F238E27FC236}">
                <a16:creationId xmlns:a16="http://schemas.microsoft.com/office/drawing/2014/main" id="{8FFFF4B4-AD08-4D67-9F2D-BBD17E54B6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9642" y="1493806"/>
            <a:ext cx="1727200" cy="1765300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97" name="Oval 101">
            <a:extLst>
              <a:ext uri="{FF2B5EF4-FFF2-40B4-BE49-F238E27FC236}">
                <a16:creationId xmlns:a16="http://schemas.microsoft.com/office/drawing/2014/main" id="{C7B9AC88-6C64-4BAD-A74D-F14BCCB317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0268" y="3027731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98" name="Oval 101">
            <a:extLst>
              <a:ext uri="{FF2B5EF4-FFF2-40B4-BE49-F238E27FC236}">
                <a16:creationId xmlns:a16="http://schemas.microsoft.com/office/drawing/2014/main" id="{6715F276-0CE4-4D0C-86B8-723BDE09A6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3851" y="2266395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99" name="Group 547">
            <a:extLst>
              <a:ext uri="{FF2B5EF4-FFF2-40B4-BE49-F238E27FC236}">
                <a16:creationId xmlns:a16="http://schemas.microsoft.com/office/drawing/2014/main" id="{3E32E2B0-059C-449C-857E-0EA0EBB09EDA}"/>
              </a:ext>
            </a:extLst>
          </p:cNvPr>
          <p:cNvGrpSpPr>
            <a:grpSpLocks/>
          </p:cNvGrpSpPr>
          <p:nvPr/>
        </p:nvGrpSpPr>
        <p:grpSpPr bwMode="auto">
          <a:xfrm>
            <a:off x="2977071" y="2355295"/>
            <a:ext cx="695926" cy="253309"/>
            <a:chOff x="4875" y="7237"/>
            <a:chExt cx="4230" cy="1883"/>
          </a:xfrm>
        </p:grpSpPr>
        <p:sp>
          <p:nvSpPr>
            <p:cNvPr id="100" name="Arc 548">
              <a:extLst>
                <a:ext uri="{FF2B5EF4-FFF2-40B4-BE49-F238E27FC236}">
                  <a16:creationId xmlns:a16="http://schemas.microsoft.com/office/drawing/2014/main" id="{42A1B400-27B5-4390-BD82-1D50D4BD0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G0" fmla="+- 0 0 0"/>
                <a:gd name="G1" fmla="+- 14058 0 0"/>
                <a:gd name="G2" fmla="+- 21600 0 0"/>
                <a:gd name="T0" fmla="*/ 16400 w 21600"/>
                <a:gd name="T1" fmla="*/ 0 h 14058"/>
                <a:gd name="T2" fmla="*/ 21600 w 21600"/>
                <a:gd name="T3" fmla="*/ 14058 h 14058"/>
                <a:gd name="T4" fmla="*/ 0 w 21600"/>
                <a:gd name="T5" fmla="*/ 14058 h 14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01" name="AutoShape 549">
              <a:extLst>
                <a:ext uri="{FF2B5EF4-FFF2-40B4-BE49-F238E27FC236}">
                  <a16:creationId xmlns:a16="http://schemas.microsoft.com/office/drawing/2014/main" id="{4DF0048F-5D8B-4EF2-AF96-5DA755EB2A2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102" name="Oval 101">
            <a:extLst>
              <a:ext uri="{FF2B5EF4-FFF2-40B4-BE49-F238E27FC236}">
                <a16:creationId xmlns:a16="http://schemas.microsoft.com/office/drawing/2014/main" id="{D4F7E8A3-9C9C-475B-924B-AE8001AD7E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93938" y="1604705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03" name="Oval 101">
            <a:extLst>
              <a:ext uri="{FF2B5EF4-FFF2-40B4-BE49-F238E27FC236}">
                <a16:creationId xmlns:a16="http://schemas.microsoft.com/office/drawing/2014/main" id="{7EF51F4B-47E2-4832-B609-992647C1DF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1131" y="1383502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04" name="Text Box 100">
            <a:extLst>
              <a:ext uri="{FF2B5EF4-FFF2-40B4-BE49-F238E27FC236}">
                <a16:creationId xmlns:a16="http://schemas.microsoft.com/office/drawing/2014/main" id="{6551598F-3486-4301-8E8B-243068AF83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2996" y="1732334"/>
            <a:ext cx="39258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½ </a:t>
            </a:r>
            <a:r>
              <a:rPr lang="de-DE" altLang="de-DE" sz="1600" b="1" dirty="0" err="1">
                <a:solidFill>
                  <a:srgbClr val="0000FF"/>
                </a:solidFill>
              </a:rPr>
              <a:t>rolls</a:t>
            </a:r>
            <a:r>
              <a:rPr lang="de-DE" altLang="de-DE" sz="1600" b="1" dirty="0">
                <a:solidFill>
                  <a:srgbClr val="0000FF"/>
                </a:solidFill>
              </a:rPr>
              <a:t> on </a:t>
            </a:r>
            <a:r>
              <a:rPr lang="de-DE" altLang="de-DE" sz="1600" b="1" dirty="0" err="1">
                <a:solidFill>
                  <a:srgbClr val="0000FF"/>
                </a:solidFill>
              </a:rPr>
              <a:t>middle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of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line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105" name="Text Box 101">
            <a:extLst>
              <a:ext uri="{FF2B5EF4-FFF2-40B4-BE49-F238E27FC236}">
                <a16:creationId xmlns:a16="http://schemas.microsoft.com/office/drawing/2014/main" id="{40DBE9E4-7512-403F-B3F2-C307ED2D20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2996" y="2867391"/>
            <a:ext cx="2032000" cy="374650"/>
          </a:xfrm>
          <a:prstGeom prst="rect">
            <a:avLst/>
          </a:prstGeom>
          <a:noFill/>
          <a:ln w="38100">
            <a:solidFill>
              <a:srgbClr val="FFFF00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All radii </a:t>
            </a:r>
            <a:r>
              <a:rPr lang="de-DE" altLang="de-DE" sz="1600" b="1" dirty="0" err="1">
                <a:solidFill>
                  <a:srgbClr val="0000FF"/>
                </a:solidFill>
              </a:rPr>
              <a:t>are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equal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52" name="Text Box 89">
            <a:extLst>
              <a:ext uri="{FF2B5EF4-FFF2-40B4-BE49-F238E27FC236}">
                <a16:creationId xmlns:a16="http://schemas.microsoft.com/office/drawing/2014/main" id="{70BA6F76-A0FA-4BF8-8497-236B211B64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2996" y="2194291"/>
            <a:ext cx="324311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 err="1">
                <a:solidFill>
                  <a:srgbClr val="0000FF"/>
                </a:solidFill>
              </a:rPr>
              <a:t>Between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part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rolls</a:t>
            </a:r>
            <a:r>
              <a:rPr lang="de-DE" altLang="de-DE" sz="1600" b="1" dirty="0">
                <a:solidFill>
                  <a:srgbClr val="0000FF"/>
                </a:solidFill>
              </a:rPr>
              <a:t>  in </a:t>
            </a:r>
            <a:r>
              <a:rPr lang="de-DE" altLang="de-DE" sz="1600" b="1" dirty="0" err="1">
                <a:solidFill>
                  <a:srgbClr val="0000FF"/>
                </a:solidFill>
              </a:rPr>
              <a:t>opposite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direction</a:t>
            </a:r>
            <a:r>
              <a:rPr lang="de-DE" altLang="de-DE" sz="1600" b="1" dirty="0">
                <a:solidFill>
                  <a:srgbClr val="0000FF"/>
                </a:solidFill>
              </a:rPr>
              <a:t> there must </a:t>
            </a:r>
            <a:r>
              <a:rPr lang="de-DE" altLang="de-DE" sz="1600" b="1" dirty="0" err="1">
                <a:solidFill>
                  <a:srgbClr val="0000FF"/>
                </a:solidFill>
              </a:rPr>
              <a:t>be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no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line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092580285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500"/>
                            </p:stCondLst>
                            <p:childTnLst>
                              <p:par>
                                <p:cTn id="21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" grpId="0" autoUpdateAnimBg="0"/>
      <p:bldP spid="105" grpId="0" animBg="1"/>
      <p:bldP spid="52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Line 19">
            <a:extLst>
              <a:ext uri="{FF2B5EF4-FFF2-40B4-BE49-F238E27FC236}">
                <a16:creationId xmlns:a16="http://schemas.microsoft.com/office/drawing/2014/main" id="{312AAEAD-0730-4222-B13F-5B8C45FD7BE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06838" y="5003800"/>
            <a:ext cx="1408112" cy="47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5059" name="Text Box 235">
            <a:extLst>
              <a:ext uri="{FF2B5EF4-FFF2-40B4-BE49-F238E27FC236}">
                <a16:creationId xmlns:a16="http://schemas.microsoft.com/office/drawing/2014/main" id="{E5EDE643-22BD-4F59-B186-3062F337C3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6713" y="6556375"/>
            <a:ext cx="939800" cy="2400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P-27.09.01</a:t>
            </a:r>
            <a:endParaRPr lang="de-DE" altLang="de-DE" dirty="0"/>
          </a:p>
        </p:txBody>
      </p:sp>
      <p:sp>
        <p:nvSpPr>
          <p:cNvPr id="45060" name="Text Box 699">
            <a:extLst>
              <a:ext uri="{FF2B5EF4-FFF2-40B4-BE49-F238E27FC236}">
                <a16:creationId xmlns:a16="http://schemas.microsoft.com/office/drawing/2014/main" id="{34C0FAFC-BACC-4301-848B-8C54C7608A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500" y="5362889"/>
            <a:ext cx="7239000" cy="861774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GB" sz="1600" b="1" dirty="0"/>
              <a:t>From upright, perform a two turn spin, perform immediately another two turn spin in the opposite direction, perform a vertical downline, pull through a ¼ loop, exit upright</a:t>
            </a:r>
            <a:r>
              <a:rPr lang="en-GB" dirty="0"/>
              <a:t>.</a:t>
            </a:r>
            <a:endParaRPr lang="de-DE" altLang="de-DE" sz="1600" b="1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1F9F1F84-7F00-4429-9EF9-FE2D06E3C7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2832" y="177758"/>
            <a:ext cx="755254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r>
              <a:rPr lang="en-US" sz="2000" b="1" dirty="0"/>
              <a:t>P-27.09 Spin with two turns, two turns in opposite direction</a:t>
            </a:r>
            <a:endParaRPr lang="de-DE" sz="2000" dirty="0"/>
          </a:p>
        </p:txBody>
      </p:sp>
      <p:grpSp>
        <p:nvGrpSpPr>
          <p:cNvPr id="134" name="Group 185">
            <a:extLst>
              <a:ext uri="{FF2B5EF4-FFF2-40B4-BE49-F238E27FC236}">
                <a16:creationId xmlns:a16="http://schemas.microsoft.com/office/drawing/2014/main" id="{F6D7EEBC-531F-4C79-8AB2-CE50854800AF}"/>
              </a:ext>
            </a:extLst>
          </p:cNvPr>
          <p:cNvGrpSpPr>
            <a:grpSpLocks/>
          </p:cNvGrpSpPr>
          <p:nvPr/>
        </p:nvGrpSpPr>
        <p:grpSpPr bwMode="auto">
          <a:xfrm rot="-5400000">
            <a:off x="5393532" y="3720306"/>
            <a:ext cx="311150" cy="490537"/>
            <a:chOff x="2820" y="264"/>
            <a:chExt cx="420" cy="1452"/>
          </a:xfrm>
        </p:grpSpPr>
        <p:sp>
          <p:nvSpPr>
            <p:cNvPr id="135" name="Line 186">
              <a:extLst>
                <a:ext uri="{FF2B5EF4-FFF2-40B4-BE49-F238E27FC236}">
                  <a16:creationId xmlns:a16="http://schemas.microsoft.com/office/drawing/2014/main" id="{7900E16D-6144-408B-8C2E-5C5C90B499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36" name="Group 187">
              <a:extLst>
                <a:ext uri="{FF2B5EF4-FFF2-40B4-BE49-F238E27FC236}">
                  <a16:creationId xmlns:a16="http://schemas.microsoft.com/office/drawing/2014/main" id="{1D799B81-B04E-4061-A529-994633825D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37" name="Group 188">
                <a:extLst>
                  <a:ext uri="{FF2B5EF4-FFF2-40B4-BE49-F238E27FC236}">
                    <a16:creationId xmlns:a16="http://schemas.microsoft.com/office/drawing/2014/main" id="{A7FAD472-81B8-406D-B940-DB1FD1BF0AF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40" name="Group 189">
                  <a:extLst>
                    <a:ext uri="{FF2B5EF4-FFF2-40B4-BE49-F238E27FC236}">
                      <a16:creationId xmlns:a16="http://schemas.microsoft.com/office/drawing/2014/main" id="{CBE267C3-5227-4BF0-8552-DDB3E348852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42" name="Group 190">
                    <a:extLst>
                      <a:ext uri="{FF2B5EF4-FFF2-40B4-BE49-F238E27FC236}">
                        <a16:creationId xmlns:a16="http://schemas.microsoft.com/office/drawing/2014/main" id="{4C122F21-6F9B-4D7A-8F65-7F3F3FCEFC4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45" name="Freeform 191">
                      <a:extLst>
                        <a:ext uri="{FF2B5EF4-FFF2-40B4-BE49-F238E27FC236}">
                          <a16:creationId xmlns:a16="http://schemas.microsoft.com/office/drawing/2014/main" id="{D5CAA3BE-5DE4-4467-BE04-013B9514E82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46" name="Freeform 192">
                      <a:extLst>
                        <a:ext uri="{FF2B5EF4-FFF2-40B4-BE49-F238E27FC236}">
                          <a16:creationId xmlns:a16="http://schemas.microsoft.com/office/drawing/2014/main" id="{202CE92B-D7ED-42C2-9328-8EBAEDC1013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43" name="Freeform 193">
                    <a:extLst>
                      <a:ext uri="{FF2B5EF4-FFF2-40B4-BE49-F238E27FC236}">
                        <a16:creationId xmlns:a16="http://schemas.microsoft.com/office/drawing/2014/main" id="{2ED357A6-39DA-4EF9-8C34-6076C15876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4" name="Freeform 194">
                    <a:extLst>
                      <a:ext uri="{FF2B5EF4-FFF2-40B4-BE49-F238E27FC236}">
                        <a16:creationId xmlns:a16="http://schemas.microsoft.com/office/drawing/2014/main" id="{0B944348-C5F7-4BE7-9C67-206AE04085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956833 h 33"/>
                      <a:gd name="T2" fmla="*/ 0 w 293"/>
                      <a:gd name="T3" fmla="*/ 930772 h 33"/>
                      <a:gd name="T4" fmla="*/ 74 w 293"/>
                      <a:gd name="T5" fmla="*/ 264063 h 33"/>
                      <a:gd name="T6" fmla="*/ 91 w 293"/>
                      <a:gd name="T7" fmla="*/ 130179 h 33"/>
                      <a:gd name="T8" fmla="*/ 103 w 293"/>
                      <a:gd name="T9" fmla="*/ 130179 h 33"/>
                      <a:gd name="T10" fmla="*/ 117 w 293"/>
                      <a:gd name="T11" fmla="*/ 0 h 33"/>
                      <a:gd name="T12" fmla="*/ 129 w 293"/>
                      <a:gd name="T13" fmla="*/ 0 h 33"/>
                      <a:gd name="T14" fmla="*/ 145 w 293"/>
                      <a:gd name="T15" fmla="*/ 130179 h 33"/>
                      <a:gd name="T16" fmla="*/ 158 w 293"/>
                      <a:gd name="T17" fmla="*/ 185406 h 33"/>
                      <a:gd name="T18" fmla="*/ 169 w 293"/>
                      <a:gd name="T19" fmla="*/ 264063 h 33"/>
                      <a:gd name="T20" fmla="*/ 175 w 293"/>
                      <a:gd name="T21" fmla="*/ 392453 h 33"/>
                      <a:gd name="T22" fmla="*/ 181 w 293"/>
                      <a:gd name="T23" fmla="*/ 535643 h 33"/>
                      <a:gd name="T24" fmla="*/ 186 w 293"/>
                      <a:gd name="T25" fmla="*/ 671819 h 33"/>
                      <a:gd name="T26" fmla="*/ 189 w 293"/>
                      <a:gd name="T27" fmla="*/ 796077 h 33"/>
                      <a:gd name="T28" fmla="*/ 190 w 293"/>
                      <a:gd name="T29" fmla="*/ 956833 h 33"/>
                      <a:gd name="T30" fmla="*/ 189 w 293"/>
                      <a:gd name="T31" fmla="*/ 1086533 h 33"/>
                      <a:gd name="T32" fmla="*/ 186 w 293"/>
                      <a:gd name="T33" fmla="*/ 1258666 h 33"/>
                      <a:gd name="T34" fmla="*/ 181 w 293"/>
                      <a:gd name="T35" fmla="*/ 1362762 h 33"/>
                      <a:gd name="T36" fmla="*/ 175 w 293"/>
                      <a:gd name="T37" fmla="*/ 1547486 h 33"/>
                      <a:gd name="T38" fmla="*/ 169 w 293"/>
                      <a:gd name="T39" fmla="*/ 1647683 h 33"/>
                      <a:gd name="T40" fmla="*/ 158 w 293"/>
                      <a:gd name="T41" fmla="*/ 1742538 h 33"/>
                      <a:gd name="T42" fmla="*/ 145 w 293"/>
                      <a:gd name="T43" fmla="*/ 1877579 h 33"/>
                      <a:gd name="T44" fmla="*/ 129 w 293"/>
                      <a:gd name="T45" fmla="*/ 1888040 h 33"/>
                      <a:gd name="T46" fmla="*/ 118 w 293"/>
                      <a:gd name="T47" fmla="*/ 1888040 h 33"/>
                      <a:gd name="T48" fmla="*/ 103 w 293"/>
                      <a:gd name="T49" fmla="*/ 1888040 h 33"/>
                      <a:gd name="T50" fmla="*/ 91 w 293"/>
                      <a:gd name="T51" fmla="*/ 1877579 h 33"/>
                      <a:gd name="T52" fmla="*/ 74 w 293"/>
                      <a:gd name="T53" fmla="*/ 1647683 h 33"/>
                      <a:gd name="T54" fmla="*/ 0 w 293"/>
                      <a:gd name="T55" fmla="*/ 956833 h 33"/>
                      <a:gd name="T56" fmla="*/ 0 w 293"/>
                      <a:gd name="T57" fmla="*/ 95683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41" name="Line 195">
                  <a:extLst>
                    <a:ext uri="{FF2B5EF4-FFF2-40B4-BE49-F238E27FC236}">
                      <a16:creationId xmlns:a16="http://schemas.microsoft.com/office/drawing/2014/main" id="{FED68F4E-6D55-4D51-B824-186D01F71F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38" name="AutoShape 196">
                <a:extLst>
                  <a:ext uri="{FF2B5EF4-FFF2-40B4-BE49-F238E27FC236}">
                    <a16:creationId xmlns:a16="http://schemas.microsoft.com/office/drawing/2014/main" id="{13BAD672-ABB6-40D2-99E4-78592A480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39" name="Line 197">
                <a:extLst>
                  <a:ext uri="{FF2B5EF4-FFF2-40B4-BE49-F238E27FC236}">
                    <a16:creationId xmlns:a16="http://schemas.microsoft.com/office/drawing/2014/main" id="{13461E7C-F7DA-4697-8515-FDDB56F465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47" name="AutoShape 199">
            <a:extLst>
              <a:ext uri="{FF2B5EF4-FFF2-40B4-BE49-F238E27FC236}">
                <a16:creationId xmlns:a16="http://schemas.microsoft.com/office/drawing/2014/main" id="{9441A467-86B8-47D3-A53F-0E51F2AD8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7725" y="3889375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59" name="Line 261">
            <a:extLst>
              <a:ext uri="{FF2B5EF4-FFF2-40B4-BE49-F238E27FC236}">
                <a16:creationId xmlns:a16="http://schemas.microsoft.com/office/drawing/2014/main" id="{E8F31D89-92D0-4091-B5A1-F6907D36DE16}"/>
              </a:ext>
            </a:extLst>
          </p:cNvPr>
          <p:cNvSpPr>
            <a:spLocks noChangeShapeType="1"/>
          </p:cNvSpPr>
          <p:nvPr/>
        </p:nvSpPr>
        <p:spPr bwMode="auto">
          <a:xfrm>
            <a:off x="3054350" y="1309688"/>
            <a:ext cx="1423988" cy="111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0" name="Line 262">
            <a:extLst>
              <a:ext uri="{FF2B5EF4-FFF2-40B4-BE49-F238E27FC236}">
                <a16:creationId xmlns:a16="http://schemas.microsoft.com/office/drawing/2014/main" id="{89ADE97F-0C19-4E48-979F-48BAAD263F8B}"/>
              </a:ext>
            </a:extLst>
          </p:cNvPr>
          <p:cNvSpPr>
            <a:spLocks noChangeShapeType="1"/>
          </p:cNvSpPr>
          <p:nvPr/>
        </p:nvSpPr>
        <p:spPr bwMode="auto">
          <a:xfrm>
            <a:off x="4478338" y="1333500"/>
            <a:ext cx="12700" cy="22399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1" name="Arc 274">
            <a:extLst>
              <a:ext uri="{FF2B5EF4-FFF2-40B4-BE49-F238E27FC236}">
                <a16:creationId xmlns:a16="http://schemas.microsoft.com/office/drawing/2014/main" id="{8DE627BD-F095-410D-A033-B869B26C4033}"/>
              </a:ext>
            </a:extLst>
          </p:cNvPr>
          <p:cNvSpPr>
            <a:spLocks/>
          </p:cNvSpPr>
          <p:nvPr/>
        </p:nvSpPr>
        <p:spPr bwMode="auto">
          <a:xfrm flipH="1" flipV="1">
            <a:off x="4491038" y="3573463"/>
            <a:ext cx="406400" cy="393700"/>
          </a:xfrm>
          <a:custGeom>
            <a:avLst/>
            <a:gdLst>
              <a:gd name="T0" fmla="*/ 0 w 21600"/>
              <a:gd name="T1" fmla="*/ 0 h 21600"/>
              <a:gd name="T2" fmla="*/ 0 w 21600"/>
              <a:gd name="T3" fmla="*/ 0 h 21600"/>
              <a:gd name="T4" fmla="*/ 0 w 21600"/>
              <a:gd name="T5" fmla="*/ 0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1600" fill="none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162" name="Line 275">
            <a:extLst>
              <a:ext uri="{FF2B5EF4-FFF2-40B4-BE49-F238E27FC236}">
                <a16:creationId xmlns:a16="http://schemas.microsoft.com/office/drawing/2014/main" id="{60488077-6610-45A2-8C66-AC91B183A1FB}"/>
              </a:ext>
            </a:extLst>
          </p:cNvPr>
          <p:cNvSpPr>
            <a:spLocks noChangeShapeType="1"/>
          </p:cNvSpPr>
          <p:nvPr/>
        </p:nvSpPr>
        <p:spPr bwMode="auto">
          <a:xfrm>
            <a:off x="4897438" y="3967163"/>
            <a:ext cx="3937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163" name="Group 213">
            <a:extLst>
              <a:ext uri="{FF2B5EF4-FFF2-40B4-BE49-F238E27FC236}">
                <a16:creationId xmlns:a16="http://schemas.microsoft.com/office/drawing/2014/main" id="{D1EDD05D-1D7C-40F8-8B41-0F5541F62674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2666208" y="1067595"/>
            <a:ext cx="311150" cy="490537"/>
            <a:chOff x="2820" y="264"/>
            <a:chExt cx="420" cy="1452"/>
          </a:xfrm>
        </p:grpSpPr>
        <p:sp>
          <p:nvSpPr>
            <p:cNvPr id="164" name="Line 214">
              <a:extLst>
                <a:ext uri="{FF2B5EF4-FFF2-40B4-BE49-F238E27FC236}">
                  <a16:creationId xmlns:a16="http://schemas.microsoft.com/office/drawing/2014/main" id="{314668BC-1F5D-470D-A20A-E3FB6AE977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65" name="Group 215">
              <a:extLst>
                <a:ext uri="{FF2B5EF4-FFF2-40B4-BE49-F238E27FC236}">
                  <a16:creationId xmlns:a16="http://schemas.microsoft.com/office/drawing/2014/main" id="{A7C54780-1F81-49BD-916F-31741E1D96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66" name="Group 216">
                <a:extLst>
                  <a:ext uri="{FF2B5EF4-FFF2-40B4-BE49-F238E27FC236}">
                    <a16:creationId xmlns:a16="http://schemas.microsoft.com/office/drawing/2014/main" id="{97FBAFD1-D30D-4435-A639-1D88AB01E6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69" name="Group 217">
                  <a:extLst>
                    <a:ext uri="{FF2B5EF4-FFF2-40B4-BE49-F238E27FC236}">
                      <a16:creationId xmlns:a16="http://schemas.microsoft.com/office/drawing/2014/main" id="{5A4D6F36-72E8-4725-8669-517920E375A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71" name="Group 218">
                    <a:extLst>
                      <a:ext uri="{FF2B5EF4-FFF2-40B4-BE49-F238E27FC236}">
                        <a16:creationId xmlns:a16="http://schemas.microsoft.com/office/drawing/2014/main" id="{70EE0428-4F4A-4AB5-8493-606935347B5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74" name="Freeform 219">
                      <a:extLst>
                        <a:ext uri="{FF2B5EF4-FFF2-40B4-BE49-F238E27FC236}">
                          <a16:creationId xmlns:a16="http://schemas.microsoft.com/office/drawing/2014/main" id="{72B5C549-91DB-428C-A00B-35C21C37E06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75" name="Freeform 220">
                      <a:extLst>
                        <a:ext uri="{FF2B5EF4-FFF2-40B4-BE49-F238E27FC236}">
                          <a16:creationId xmlns:a16="http://schemas.microsoft.com/office/drawing/2014/main" id="{325CC44B-657B-4BAC-8CF0-2928B44B79B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72" name="Freeform 221">
                    <a:extLst>
                      <a:ext uri="{FF2B5EF4-FFF2-40B4-BE49-F238E27FC236}">
                        <a16:creationId xmlns:a16="http://schemas.microsoft.com/office/drawing/2014/main" id="{4437CFBA-F42D-47A7-BB5E-E835D4F89F6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73" name="Freeform 222">
                    <a:extLst>
                      <a:ext uri="{FF2B5EF4-FFF2-40B4-BE49-F238E27FC236}">
                        <a16:creationId xmlns:a16="http://schemas.microsoft.com/office/drawing/2014/main" id="{2F95013E-4DDC-40CA-8CC6-EF9E654D08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956833 h 33"/>
                      <a:gd name="T2" fmla="*/ 0 w 293"/>
                      <a:gd name="T3" fmla="*/ 930772 h 33"/>
                      <a:gd name="T4" fmla="*/ 74 w 293"/>
                      <a:gd name="T5" fmla="*/ 264063 h 33"/>
                      <a:gd name="T6" fmla="*/ 91 w 293"/>
                      <a:gd name="T7" fmla="*/ 130179 h 33"/>
                      <a:gd name="T8" fmla="*/ 103 w 293"/>
                      <a:gd name="T9" fmla="*/ 130179 h 33"/>
                      <a:gd name="T10" fmla="*/ 117 w 293"/>
                      <a:gd name="T11" fmla="*/ 0 h 33"/>
                      <a:gd name="T12" fmla="*/ 129 w 293"/>
                      <a:gd name="T13" fmla="*/ 0 h 33"/>
                      <a:gd name="T14" fmla="*/ 145 w 293"/>
                      <a:gd name="T15" fmla="*/ 130179 h 33"/>
                      <a:gd name="T16" fmla="*/ 158 w 293"/>
                      <a:gd name="T17" fmla="*/ 185406 h 33"/>
                      <a:gd name="T18" fmla="*/ 169 w 293"/>
                      <a:gd name="T19" fmla="*/ 264063 h 33"/>
                      <a:gd name="T20" fmla="*/ 175 w 293"/>
                      <a:gd name="T21" fmla="*/ 392453 h 33"/>
                      <a:gd name="T22" fmla="*/ 181 w 293"/>
                      <a:gd name="T23" fmla="*/ 535643 h 33"/>
                      <a:gd name="T24" fmla="*/ 186 w 293"/>
                      <a:gd name="T25" fmla="*/ 671819 h 33"/>
                      <a:gd name="T26" fmla="*/ 189 w 293"/>
                      <a:gd name="T27" fmla="*/ 796077 h 33"/>
                      <a:gd name="T28" fmla="*/ 190 w 293"/>
                      <a:gd name="T29" fmla="*/ 956833 h 33"/>
                      <a:gd name="T30" fmla="*/ 189 w 293"/>
                      <a:gd name="T31" fmla="*/ 1086533 h 33"/>
                      <a:gd name="T32" fmla="*/ 186 w 293"/>
                      <a:gd name="T33" fmla="*/ 1258666 h 33"/>
                      <a:gd name="T34" fmla="*/ 181 w 293"/>
                      <a:gd name="T35" fmla="*/ 1362762 h 33"/>
                      <a:gd name="T36" fmla="*/ 175 w 293"/>
                      <a:gd name="T37" fmla="*/ 1547486 h 33"/>
                      <a:gd name="T38" fmla="*/ 169 w 293"/>
                      <a:gd name="T39" fmla="*/ 1647683 h 33"/>
                      <a:gd name="T40" fmla="*/ 158 w 293"/>
                      <a:gd name="T41" fmla="*/ 1742538 h 33"/>
                      <a:gd name="T42" fmla="*/ 145 w 293"/>
                      <a:gd name="T43" fmla="*/ 1877579 h 33"/>
                      <a:gd name="T44" fmla="*/ 129 w 293"/>
                      <a:gd name="T45" fmla="*/ 1888040 h 33"/>
                      <a:gd name="T46" fmla="*/ 118 w 293"/>
                      <a:gd name="T47" fmla="*/ 1888040 h 33"/>
                      <a:gd name="T48" fmla="*/ 103 w 293"/>
                      <a:gd name="T49" fmla="*/ 1888040 h 33"/>
                      <a:gd name="T50" fmla="*/ 91 w 293"/>
                      <a:gd name="T51" fmla="*/ 1877579 h 33"/>
                      <a:gd name="T52" fmla="*/ 74 w 293"/>
                      <a:gd name="T53" fmla="*/ 1647683 h 33"/>
                      <a:gd name="T54" fmla="*/ 0 w 293"/>
                      <a:gd name="T55" fmla="*/ 956833 h 33"/>
                      <a:gd name="T56" fmla="*/ 0 w 293"/>
                      <a:gd name="T57" fmla="*/ 95683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70" name="Line 223">
                  <a:extLst>
                    <a:ext uri="{FF2B5EF4-FFF2-40B4-BE49-F238E27FC236}">
                      <a16:creationId xmlns:a16="http://schemas.microsoft.com/office/drawing/2014/main" id="{AB396B0F-E0ED-478F-AC57-22AAB1674B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67" name="AutoShape 224">
                <a:extLst>
                  <a:ext uri="{FF2B5EF4-FFF2-40B4-BE49-F238E27FC236}">
                    <a16:creationId xmlns:a16="http://schemas.microsoft.com/office/drawing/2014/main" id="{1D62EE2E-6A2A-4483-8EAE-53043F3C0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68" name="Line 225">
                <a:extLst>
                  <a:ext uri="{FF2B5EF4-FFF2-40B4-BE49-F238E27FC236}">
                    <a16:creationId xmlns:a16="http://schemas.microsoft.com/office/drawing/2014/main" id="{FB685DB6-7F8C-4743-9B2A-55A9F21C7A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76" name="AutoShape 226">
            <a:extLst>
              <a:ext uri="{FF2B5EF4-FFF2-40B4-BE49-F238E27FC236}">
                <a16:creationId xmlns:a16="http://schemas.microsoft.com/office/drawing/2014/main" id="{8AAD8193-0625-4595-8D8A-6C8EF7149AD9}"/>
              </a:ext>
            </a:extLst>
          </p:cNvPr>
          <p:cNvSpPr>
            <a:spLocks noChangeArrowheads="1"/>
          </p:cNvSpPr>
          <p:nvPr/>
        </p:nvSpPr>
        <p:spPr bwMode="auto">
          <a:xfrm rot="10800000" flipH="1">
            <a:off x="3270250" y="1208088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177" name="Group 240">
            <a:extLst>
              <a:ext uri="{FF2B5EF4-FFF2-40B4-BE49-F238E27FC236}">
                <a16:creationId xmlns:a16="http://schemas.microsoft.com/office/drawing/2014/main" id="{D8AE2588-C3B5-4479-8F96-CA80202E9300}"/>
              </a:ext>
            </a:extLst>
          </p:cNvPr>
          <p:cNvGrpSpPr>
            <a:grpSpLocks/>
          </p:cNvGrpSpPr>
          <p:nvPr/>
        </p:nvGrpSpPr>
        <p:grpSpPr bwMode="auto">
          <a:xfrm rot="4114597" flipH="1" flipV="1">
            <a:off x="4111966" y="1072739"/>
            <a:ext cx="311150" cy="490537"/>
            <a:chOff x="2820" y="264"/>
            <a:chExt cx="420" cy="1452"/>
          </a:xfrm>
        </p:grpSpPr>
        <p:sp>
          <p:nvSpPr>
            <p:cNvPr id="178" name="Line 241">
              <a:extLst>
                <a:ext uri="{FF2B5EF4-FFF2-40B4-BE49-F238E27FC236}">
                  <a16:creationId xmlns:a16="http://schemas.microsoft.com/office/drawing/2014/main" id="{097CCC91-A28D-4D79-B3A7-3E42749A0B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79" name="Group 242">
              <a:extLst>
                <a:ext uri="{FF2B5EF4-FFF2-40B4-BE49-F238E27FC236}">
                  <a16:creationId xmlns:a16="http://schemas.microsoft.com/office/drawing/2014/main" id="{1457D014-EB65-47E8-ADB8-20C533A6E0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80" name="Group 243">
                <a:extLst>
                  <a:ext uri="{FF2B5EF4-FFF2-40B4-BE49-F238E27FC236}">
                    <a16:creationId xmlns:a16="http://schemas.microsoft.com/office/drawing/2014/main" id="{3D61A040-7AE0-45A8-8814-9D3004EF88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83" name="Group 244">
                  <a:extLst>
                    <a:ext uri="{FF2B5EF4-FFF2-40B4-BE49-F238E27FC236}">
                      <a16:creationId xmlns:a16="http://schemas.microsoft.com/office/drawing/2014/main" id="{82B25A1C-3CAF-4D65-AF72-E235AD72F5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85" name="Group 245">
                    <a:extLst>
                      <a:ext uri="{FF2B5EF4-FFF2-40B4-BE49-F238E27FC236}">
                        <a16:creationId xmlns:a16="http://schemas.microsoft.com/office/drawing/2014/main" id="{1718BD7F-8161-4943-8626-1200BC16266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88" name="Freeform 246">
                      <a:extLst>
                        <a:ext uri="{FF2B5EF4-FFF2-40B4-BE49-F238E27FC236}">
                          <a16:creationId xmlns:a16="http://schemas.microsoft.com/office/drawing/2014/main" id="{2A8B66E4-3E17-4D78-9208-FCAB864137D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89" name="Freeform 247">
                      <a:extLst>
                        <a:ext uri="{FF2B5EF4-FFF2-40B4-BE49-F238E27FC236}">
                          <a16:creationId xmlns:a16="http://schemas.microsoft.com/office/drawing/2014/main" id="{673781B4-7CE5-4D39-8B93-ED052EB13AB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86" name="Freeform 248">
                    <a:extLst>
                      <a:ext uri="{FF2B5EF4-FFF2-40B4-BE49-F238E27FC236}">
                        <a16:creationId xmlns:a16="http://schemas.microsoft.com/office/drawing/2014/main" id="{5608F213-15FC-4B5B-9162-C37BBED801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87" name="Freeform 249">
                    <a:extLst>
                      <a:ext uri="{FF2B5EF4-FFF2-40B4-BE49-F238E27FC236}">
                        <a16:creationId xmlns:a16="http://schemas.microsoft.com/office/drawing/2014/main" id="{9909158B-A3AE-4268-93F0-715EBDE348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956833 h 33"/>
                      <a:gd name="T2" fmla="*/ 0 w 293"/>
                      <a:gd name="T3" fmla="*/ 930772 h 33"/>
                      <a:gd name="T4" fmla="*/ 74 w 293"/>
                      <a:gd name="T5" fmla="*/ 264063 h 33"/>
                      <a:gd name="T6" fmla="*/ 91 w 293"/>
                      <a:gd name="T7" fmla="*/ 130179 h 33"/>
                      <a:gd name="T8" fmla="*/ 103 w 293"/>
                      <a:gd name="T9" fmla="*/ 130179 h 33"/>
                      <a:gd name="T10" fmla="*/ 117 w 293"/>
                      <a:gd name="T11" fmla="*/ 0 h 33"/>
                      <a:gd name="T12" fmla="*/ 129 w 293"/>
                      <a:gd name="T13" fmla="*/ 0 h 33"/>
                      <a:gd name="T14" fmla="*/ 145 w 293"/>
                      <a:gd name="T15" fmla="*/ 130179 h 33"/>
                      <a:gd name="T16" fmla="*/ 158 w 293"/>
                      <a:gd name="T17" fmla="*/ 185406 h 33"/>
                      <a:gd name="T18" fmla="*/ 169 w 293"/>
                      <a:gd name="T19" fmla="*/ 264063 h 33"/>
                      <a:gd name="T20" fmla="*/ 175 w 293"/>
                      <a:gd name="T21" fmla="*/ 392453 h 33"/>
                      <a:gd name="T22" fmla="*/ 181 w 293"/>
                      <a:gd name="T23" fmla="*/ 535643 h 33"/>
                      <a:gd name="T24" fmla="*/ 186 w 293"/>
                      <a:gd name="T25" fmla="*/ 671819 h 33"/>
                      <a:gd name="T26" fmla="*/ 189 w 293"/>
                      <a:gd name="T27" fmla="*/ 796077 h 33"/>
                      <a:gd name="T28" fmla="*/ 190 w 293"/>
                      <a:gd name="T29" fmla="*/ 956833 h 33"/>
                      <a:gd name="T30" fmla="*/ 189 w 293"/>
                      <a:gd name="T31" fmla="*/ 1086533 h 33"/>
                      <a:gd name="T32" fmla="*/ 186 w 293"/>
                      <a:gd name="T33" fmla="*/ 1258666 h 33"/>
                      <a:gd name="T34" fmla="*/ 181 w 293"/>
                      <a:gd name="T35" fmla="*/ 1362762 h 33"/>
                      <a:gd name="T36" fmla="*/ 175 w 293"/>
                      <a:gd name="T37" fmla="*/ 1547486 h 33"/>
                      <a:gd name="T38" fmla="*/ 169 w 293"/>
                      <a:gd name="T39" fmla="*/ 1647683 h 33"/>
                      <a:gd name="T40" fmla="*/ 158 w 293"/>
                      <a:gd name="T41" fmla="*/ 1742538 h 33"/>
                      <a:gd name="T42" fmla="*/ 145 w 293"/>
                      <a:gd name="T43" fmla="*/ 1877579 h 33"/>
                      <a:gd name="T44" fmla="*/ 129 w 293"/>
                      <a:gd name="T45" fmla="*/ 1888040 h 33"/>
                      <a:gd name="T46" fmla="*/ 118 w 293"/>
                      <a:gd name="T47" fmla="*/ 1888040 h 33"/>
                      <a:gd name="T48" fmla="*/ 103 w 293"/>
                      <a:gd name="T49" fmla="*/ 1888040 h 33"/>
                      <a:gd name="T50" fmla="*/ 91 w 293"/>
                      <a:gd name="T51" fmla="*/ 1877579 h 33"/>
                      <a:gd name="T52" fmla="*/ 74 w 293"/>
                      <a:gd name="T53" fmla="*/ 1647683 h 33"/>
                      <a:gd name="T54" fmla="*/ 0 w 293"/>
                      <a:gd name="T55" fmla="*/ 956833 h 33"/>
                      <a:gd name="T56" fmla="*/ 0 w 293"/>
                      <a:gd name="T57" fmla="*/ 95683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84" name="Line 250">
                  <a:extLst>
                    <a:ext uri="{FF2B5EF4-FFF2-40B4-BE49-F238E27FC236}">
                      <a16:creationId xmlns:a16="http://schemas.microsoft.com/office/drawing/2014/main" id="{B5121A87-9A2D-4853-B103-D85303E5B3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81" name="AutoShape 251">
                <a:extLst>
                  <a:ext uri="{FF2B5EF4-FFF2-40B4-BE49-F238E27FC236}">
                    <a16:creationId xmlns:a16="http://schemas.microsoft.com/office/drawing/2014/main" id="{DF611764-72A8-435A-9F16-A3443696E9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82" name="Line 252">
                <a:extLst>
                  <a:ext uri="{FF2B5EF4-FFF2-40B4-BE49-F238E27FC236}">
                    <a16:creationId xmlns:a16="http://schemas.microsoft.com/office/drawing/2014/main" id="{65D406CE-9201-4B96-8EA6-59057388D6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90" name="Group 290">
            <a:extLst>
              <a:ext uri="{FF2B5EF4-FFF2-40B4-BE49-F238E27FC236}">
                <a16:creationId xmlns:a16="http://schemas.microsoft.com/office/drawing/2014/main" id="{4C54EA37-99B1-45A4-BC2C-32208822A456}"/>
              </a:ext>
            </a:extLst>
          </p:cNvPr>
          <p:cNvGrpSpPr>
            <a:grpSpLocks/>
          </p:cNvGrpSpPr>
          <p:nvPr/>
        </p:nvGrpSpPr>
        <p:grpSpPr bwMode="auto">
          <a:xfrm rot="-176922">
            <a:off x="4294882" y="2917447"/>
            <a:ext cx="311150" cy="490538"/>
            <a:chOff x="2820" y="264"/>
            <a:chExt cx="420" cy="1452"/>
          </a:xfrm>
        </p:grpSpPr>
        <p:sp>
          <p:nvSpPr>
            <p:cNvPr id="191" name="Line 291">
              <a:extLst>
                <a:ext uri="{FF2B5EF4-FFF2-40B4-BE49-F238E27FC236}">
                  <a16:creationId xmlns:a16="http://schemas.microsoft.com/office/drawing/2014/main" id="{BC87A4EB-5191-44AE-A823-D1D33BAD32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92" name="Group 292">
              <a:extLst>
                <a:ext uri="{FF2B5EF4-FFF2-40B4-BE49-F238E27FC236}">
                  <a16:creationId xmlns:a16="http://schemas.microsoft.com/office/drawing/2014/main" id="{B19C07C6-889A-4739-905A-4D0CCCF9E0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93" name="Group 293">
                <a:extLst>
                  <a:ext uri="{FF2B5EF4-FFF2-40B4-BE49-F238E27FC236}">
                    <a16:creationId xmlns:a16="http://schemas.microsoft.com/office/drawing/2014/main" id="{41209319-8227-4971-9FFC-375FDF8D157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96" name="Group 294">
                  <a:extLst>
                    <a:ext uri="{FF2B5EF4-FFF2-40B4-BE49-F238E27FC236}">
                      <a16:creationId xmlns:a16="http://schemas.microsoft.com/office/drawing/2014/main" id="{D114C026-DEB1-4F62-BE97-7F93A14C1BA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98" name="Group 295">
                    <a:extLst>
                      <a:ext uri="{FF2B5EF4-FFF2-40B4-BE49-F238E27FC236}">
                        <a16:creationId xmlns:a16="http://schemas.microsoft.com/office/drawing/2014/main" id="{BCC0EB18-C221-4D69-997E-2D3173EF3AD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01" name="Freeform 296">
                      <a:extLst>
                        <a:ext uri="{FF2B5EF4-FFF2-40B4-BE49-F238E27FC236}">
                          <a16:creationId xmlns:a16="http://schemas.microsoft.com/office/drawing/2014/main" id="{99816562-CA07-4C41-920F-FE9B38F5069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02" name="Freeform 297">
                      <a:extLst>
                        <a:ext uri="{FF2B5EF4-FFF2-40B4-BE49-F238E27FC236}">
                          <a16:creationId xmlns:a16="http://schemas.microsoft.com/office/drawing/2014/main" id="{AA24BB5A-6EAA-4838-BE0E-B014FB46665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99" name="Freeform 298">
                    <a:extLst>
                      <a:ext uri="{FF2B5EF4-FFF2-40B4-BE49-F238E27FC236}">
                        <a16:creationId xmlns:a16="http://schemas.microsoft.com/office/drawing/2014/main" id="{C5FB2B1E-609D-4142-B787-F9CAC36BDC1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00" name="Freeform 299">
                    <a:extLst>
                      <a:ext uri="{FF2B5EF4-FFF2-40B4-BE49-F238E27FC236}">
                        <a16:creationId xmlns:a16="http://schemas.microsoft.com/office/drawing/2014/main" id="{5883FF27-88BA-4D45-AA85-F226BAF7A9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956833 h 33"/>
                      <a:gd name="T2" fmla="*/ 0 w 293"/>
                      <a:gd name="T3" fmla="*/ 930772 h 33"/>
                      <a:gd name="T4" fmla="*/ 74 w 293"/>
                      <a:gd name="T5" fmla="*/ 264063 h 33"/>
                      <a:gd name="T6" fmla="*/ 91 w 293"/>
                      <a:gd name="T7" fmla="*/ 130179 h 33"/>
                      <a:gd name="T8" fmla="*/ 103 w 293"/>
                      <a:gd name="T9" fmla="*/ 130179 h 33"/>
                      <a:gd name="T10" fmla="*/ 117 w 293"/>
                      <a:gd name="T11" fmla="*/ 0 h 33"/>
                      <a:gd name="T12" fmla="*/ 129 w 293"/>
                      <a:gd name="T13" fmla="*/ 0 h 33"/>
                      <a:gd name="T14" fmla="*/ 145 w 293"/>
                      <a:gd name="T15" fmla="*/ 130179 h 33"/>
                      <a:gd name="T16" fmla="*/ 158 w 293"/>
                      <a:gd name="T17" fmla="*/ 185406 h 33"/>
                      <a:gd name="T18" fmla="*/ 169 w 293"/>
                      <a:gd name="T19" fmla="*/ 264063 h 33"/>
                      <a:gd name="T20" fmla="*/ 175 w 293"/>
                      <a:gd name="T21" fmla="*/ 392453 h 33"/>
                      <a:gd name="T22" fmla="*/ 181 w 293"/>
                      <a:gd name="T23" fmla="*/ 535643 h 33"/>
                      <a:gd name="T24" fmla="*/ 186 w 293"/>
                      <a:gd name="T25" fmla="*/ 671819 h 33"/>
                      <a:gd name="T26" fmla="*/ 189 w 293"/>
                      <a:gd name="T27" fmla="*/ 796077 h 33"/>
                      <a:gd name="T28" fmla="*/ 190 w 293"/>
                      <a:gd name="T29" fmla="*/ 956833 h 33"/>
                      <a:gd name="T30" fmla="*/ 189 w 293"/>
                      <a:gd name="T31" fmla="*/ 1086533 h 33"/>
                      <a:gd name="T32" fmla="*/ 186 w 293"/>
                      <a:gd name="T33" fmla="*/ 1258666 h 33"/>
                      <a:gd name="T34" fmla="*/ 181 w 293"/>
                      <a:gd name="T35" fmla="*/ 1362762 h 33"/>
                      <a:gd name="T36" fmla="*/ 175 w 293"/>
                      <a:gd name="T37" fmla="*/ 1547486 h 33"/>
                      <a:gd name="T38" fmla="*/ 169 w 293"/>
                      <a:gd name="T39" fmla="*/ 1647683 h 33"/>
                      <a:gd name="T40" fmla="*/ 158 w 293"/>
                      <a:gd name="T41" fmla="*/ 1742538 h 33"/>
                      <a:gd name="T42" fmla="*/ 145 w 293"/>
                      <a:gd name="T43" fmla="*/ 1877579 h 33"/>
                      <a:gd name="T44" fmla="*/ 129 w 293"/>
                      <a:gd name="T45" fmla="*/ 1888040 h 33"/>
                      <a:gd name="T46" fmla="*/ 118 w 293"/>
                      <a:gd name="T47" fmla="*/ 1888040 h 33"/>
                      <a:gd name="T48" fmla="*/ 103 w 293"/>
                      <a:gd name="T49" fmla="*/ 1888040 h 33"/>
                      <a:gd name="T50" fmla="*/ 91 w 293"/>
                      <a:gd name="T51" fmla="*/ 1877579 h 33"/>
                      <a:gd name="T52" fmla="*/ 74 w 293"/>
                      <a:gd name="T53" fmla="*/ 1647683 h 33"/>
                      <a:gd name="T54" fmla="*/ 0 w 293"/>
                      <a:gd name="T55" fmla="*/ 956833 h 33"/>
                      <a:gd name="T56" fmla="*/ 0 w 293"/>
                      <a:gd name="T57" fmla="*/ 95683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97" name="Line 300">
                  <a:extLst>
                    <a:ext uri="{FF2B5EF4-FFF2-40B4-BE49-F238E27FC236}">
                      <a16:creationId xmlns:a16="http://schemas.microsoft.com/office/drawing/2014/main" id="{5A0FB9EC-FCF3-4E94-AF2A-3EFAA26493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94" name="AutoShape 301">
                <a:extLst>
                  <a:ext uri="{FF2B5EF4-FFF2-40B4-BE49-F238E27FC236}">
                    <a16:creationId xmlns:a16="http://schemas.microsoft.com/office/drawing/2014/main" id="{1465B705-72B2-4734-B454-F853D1213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95" name="Line 302">
                <a:extLst>
                  <a:ext uri="{FF2B5EF4-FFF2-40B4-BE49-F238E27FC236}">
                    <a16:creationId xmlns:a16="http://schemas.microsoft.com/office/drawing/2014/main" id="{2DCBD40F-D375-41E3-830C-19C79F7BE0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03" name="Gruppieren 202">
            <a:extLst>
              <a:ext uri="{FF2B5EF4-FFF2-40B4-BE49-F238E27FC236}">
                <a16:creationId xmlns:a16="http://schemas.microsoft.com/office/drawing/2014/main" id="{F45EACD7-2734-4A10-A2AF-F4C4BFF18EA3}"/>
              </a:ext>
            </a:extLst>
          </p:cNvPr>
          <p:cNvGrpSpPr/>
          <p:nvPr/>
        </p:nvGrpSpPr>
        <p:grpSpPr>
          <a:xfrm rot="21430652" flipH="1">
            <a:off x="4136164" y="2059979"/>
            <a:ext cx="554524" cy="398617"/>
            <a:chOff x="4297731" y="1494436"/>
            <a:chExt cx="554524" cy="398617"/>
          </a:xfrm>
        </p:grpSpPr>
        <p:grpSp>
          <p:nvGrpSpPr>
            <p:cNvPr id="204" name="Group 264">
              <a:extLst>
                <a:ext uri="{FF2B5EF4-FFF2-40B4-BE49-F238E27FC236}">
                  <a16:creationId xmlns:a16="http://schemas.microsoft.com/office/drawing/2014/main" id="{C4AF7CDA-4202-4E61-A52C-8EC9F78860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7731" y="1494436"/>
              <a:ext cx="477139" cy="184402"/>
              <a:chOff x="8533" y="5653"/>
              <a:chExt cx="780" cy="270"/>
            </a:xfrm>
            <a:solidFill>
              <a:schemeClr val="bg1"/>
            </a:solidFill>
          </p:grpSpPr>
          <p:sp>
            <p:nvSpPr>
              <p:cNvPr id="209" name="Line 265">
                <a:extLst>
                  <a:ext uri="{FF2B5EF4-FFF2-40B4-BE49-F238E27FC236}">
                    <a16:creationId xmlns:a16="http://schemas.microsoft.com/office/drawing/2014/main" id="{995ED6D9-C166-4FB7-9EF7-98431239F7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298" y="5653"/>
                <a:ext cx="1" cy="239"/>
              </a:xfrm>
              <a:prstGeom prst="line">
                <a:avLst/>
              </a:pr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10" name="AutoShape 266">
                <a:extLst>
                  <a:ext uri="{FF2B5EF4-FFF2-40B4-BE49-F238E27FC236}">
                    <a16:creationId xmlns:a16="http://schemas.microsoft.com/office/drawing/2014/main" id="{C5326B38-5070-4005-BAA6-657A545FBD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8788" y="5398"/>
                <a:ext cx="270" cy="780"/>
              </a:xfrm>
              <a:prstGeom prst="rtTriangle">
                <a:avLst/>
              </a:prstGeom>
              <a:grpFill/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</p:grpSp>
        <p:grpSp>
          <p:nvGrpSpPr>
            <p:cNvPr id="205" name="Group 267">
              <a:extLst>
                <a:ext uri="{FF2B5EF4-FFF2-40B4-BE49-F238E27FC236}">
                  <a16:creationId xmlns:a16="http://schemas.microsoft.com/office/drawing/2014/main" id="{27030A5C-44BD-4CFC-B659-ADEB109F8B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6367" y="1708651"/>
              <a:ext cx="477139" cy="184402"/>
              <a:chOff x="8533" y="5653"/>
              <a:chExt cx="780" cy="270"/>
            </a:xfrm>
            <a:solidFill>
              <a:schemeClr val="bg1"/>
            </a:solidFill>
          </p:grpSpPr>
          <p:sp>
            <p:nvSpPr>
              <p:cNvPr id="207" name="Line 268">
                <a:extLst>
                  <a:ext uri="{FF2B5EF4-FFF2-40B4-BE49-F238E27FC236}">
                    <a16:creationId xmlns:a16="http://schemas.microsoft.com/office/drawing/2014/main" id="{3E43B805-BC82-4A3F-AE28-90E6C108BA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298" y="5653"/>
                <a:ext cx="1" cy="239"/>
              </a:xfrm>
              <a:prstGeom prst="line">
                <a:avLst/>
              </a:pr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08" name="AutoShape 269">
                <a:extLst>
                  <a:ext uri="{FF2B5EF4-FFF2-40B4-BE49-F238E27FC236}">
                    <a16:creationId xmlns:a16="http://schemas.microsoft.com/office/drawing/2014/main" id="{FB63CF3B-E8AA-45D8-90FA-E46A1A9F3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8788" y="5398"/>
                <a:ext cx="270" cy="780"/>
              </a:xfrm>
              <a:prstGeom prst="rtTriangle">
                <a:avLst/>
              </a:prstGeom>
              <a:grpFill/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</p:grpSp>
        <p:sp>
          <p:nvSpPr>
            <p:cNvPr id="206" name="Line 273">
              <a:extLst>
                <a:ext uri="{FF2B5EF4-FFF2-40B4-BE49-F238E27FC236}">
                  <a16:creationId xmlns:a16="http://schemas.microsoft.com/office/drawing/2014/main" id="{A4CE1E11-DDDF-4E46-B5E6-E2B9AE5EB7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52255" y="1494436"/>
              <a:ext cx="0" cy="3759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grpSp>
        <p:nvGrpSpPr>
          <p:cNvPr id="3" name="Gruppieren 2">
            <a:extLst>
              <a:ext uri="{FF2B5EF4-FFF2-40B4-BE49-F238E27FC236}">
                <a16:creationId xmlns:a16="http://schemas.microsoft.com/office/drawing/2014/main" id="{483D3208-62CE-45CB-B900-168F60C859F4}"/>
              </a:ext>
            </a:extLst>
          </p:cNvPr>
          <p:cNvGrpSpPr/>
          <p:nvPr/>
        </p:nvGrpSpPr>
        <p:grpSpPr>
          <a:xfrm>
            <a:off x="4219074" y="1494436"/>
            <a:ext cx="599707" cy="493851"/>
            <a:chOff x="4297731" y="1494436"/>
            <a:chExt cx="554524" cy="398617"/>
          </a:xfrm>
        </p:grpSpPr>
        <p:grpSp>
          <p:nvGrpSpPr>
            <p:cNvPr id="149" name="Group 264">
              <a:extLst>
                <a:ext uri="{FF2B5EF4-FFF2-40B4-BE49-F238E27FC236}">
                  <a16:creationId xmlns:a16="http://schemas.microsoft.com/office/drawing/2014/main" id="{05498F75-4BDE-433F-A0B3-9811653563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7731" y="1494436"/>
              <a:ext cx="477139" cy="184402"/>
              <a:chOff x="8533" y="5653"/>
              <a:chExt cx="780" cy="270"/>
            </a:xfrm>
            <a:solidFill>
              <a:schemeClr val="bg1"/>
            </a:solidFill>
          </p:grpSpPr>
          <p:sp>
            <p:nvSpPr>
              <p:cNvPr id="156" name="Line 265">
                <a:extLst>
                  <a:ext uri="{FF2B5EF4-FFF2-40B4-BE49-F238E27FC236}">
                    <a16:creationId xmlns:a16="http://schemas.microsoft.com/office/drawing/2014/main" id="{80F05829-3DEF-40CC-9946-C897410E4B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298" y="5653"/>
                <a:ext cx="1" cy="239"/>
              </a:xfrm>
              <a:prstGeom prst="line">
                <a:avLst/>
              </a:pr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157" name="AutoShape 266">
                <a:extLst>
                  <a:ext uri="{FF2B5EF4-FFF2-40B4-BE49-F238E27FC236}">
                    <a16:creationId xmlns:a16="http://schemas.microsoft.com/office/drawing/2014/main" id="{E2AD4895-99CF-45B5-B213-C55AF186A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8788" y="5398"/>
                <a:ext cx="270" cy="780"/>
              </a:xfrm>
              <a:prstGeom prst="rtTriangle">
                <a:avLst/>
              </a:prstGeom>
              <a:grpFill/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</p:grpSp>
        <p:grpSp>
          <p:nvGrpSpPr>
            <p:cNvPr id="150" name="Group 267">
              <a:extLst>
                <a:ext uri="{FF2B5EF4-FFF2-40B4-BE49-F238E27FC236}">
                  <a16:creationId xmlns:a16="http://schemas.microsoft.com/office/drawing/2014/main" id="{90F928D3-72EB-4A5C-A9F6-E0046DDE00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6367" y="1708651"/>
              <a:ext cx="477139" cy="184402"/>
              <a:chOff x="8533" y="5653"/>
              <a:chExt cx="780" cy="270"/>
            </a:xfrm>
            <a:solidFill>
              <a:schemeClr val="bg1"/>
            </a:solidFill>
          </p:grpSpPr>
          <p:sp>
            <p:nvSpPr>
              <p:cNvPr id="154" name="Line 268">
                <a:extLst>
                  <a:ext uri="{FF2B5EF4-FFF2-40B4-BE49-F238E27FC236}">
                    <a16:creationId xmlns:a16="http://schemas.microsoft.com/office/drawing/2014/main" id="{ECB84DFC-54D4-47FB-A1C4-AEFECE6B6E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298" y="5653"/>
                <a:ext cx="1" cy="239"/>
              </a:xfrm>
              <a:prstGeom prst="line">
                <a:avLst/>
              </a:pr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155" name="AutoShape 269">
                <a:extLst>
                  <a:ext uri="{FF2B5EF4-FFF2-40B4-BE49-F238E27FC236}">
                    <a16:creationId xmlns:a16="http://schemas.microsoft.com/office/drawing/2014/main" id="{5525D5F1-18D5-44BB-AE09-AA8785CDA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8788" y="5398"/>
                <a:ext cx="270" cy="780"/>
              </a:xfrm>
              <a:prstGeom prst="rtTriangle">
                <a:avLst/>
              </a:prstGeom>
              <a:grpFill/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</p:grpSp>
        <p:sp>
          <p:nvSpPr>
            <p:cNvPr id="158" name="Line 273">
              <a:extLst>
                <a:ext uri="{FF2B5EF4-FFF2-40B4-BE49-F238E27FC236}">
                  <a16:creationId xmlns:a16="http://schemas.microsoft.com/office/drawing/2014/main" id="{092F878D-C1FD-4E01-A724-C962D97776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52255" y="1494436"/>
              <a:ext cx="0" cy="3759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</p:spTree>
    <p:extLst>
      <p:ext uri="{BB962C8B-B14F-4D97-AF65-F5344CB8AC3E}">
        <p14:creationId xmlns:p14="http://schemas.microsoft.com/office/powerpoint/2010/main" val="2470924497"/>
      </p:ext>
    </p:extLst>
  </p:cSld>
  <p:clrMapOvr>
    <a:masterClrMapping/>
  </p:clrMapOvr>
  <p:transition>
    <p:pull dir="r"/>
  </p:transition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Line 19">
            <a:extLst>
              <a:ext uri="{FF2B5EF4-FFF2-40B4-BE49-F238E27FC236}">
                <a16:creationId xmlns:a16="http://schemas.microsoft.com/office/drawing/2014/main" id="{312AAEAD-0730-4222-B13F-5B8C45FD7BE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06838" y="5003800"/>
            <a:ext cx="1408112" cy="47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5059" name="Text Box 235">
            <a:extLst>
              <a:ext uri="{FF2B5EF4-FFF2-40B4-BE49-F238E27FC236}">
                <a16:creationId xmlns:a16="http://schemas.microsoft.com/office/drawing/2014/main" id="{E5EDE643-22BD-4F59-B186-3062F337C3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86713" y="6556375"/>
            <a:ext cx="939800" cy="2400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P-27.09.02</a:t>
            </a:r>
            <a:endParaRPr lang="de-DE" altLang="de-DE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1F9F1F84-7F00-4429-9EF9-FE2D06E3C7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2832" y="177758"/>
            <a:ext cx="755254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r>
              <a:rPr lang="en-US" sz="2000" b="1" dirty="0"/>
              <a:t>P-27.09 Spin with two turns, two turns in opposite direction</a:t>
            </a:r>
            <a:endParaRPr lang="de-DE" sz="2000" dirty="0"/>
          </a:p>
        </p:txBody>
      </p:sp>
      <p:grpSp>
        <p:nvGrpSpPr>
          <p:cNvPr id="134" name="Group 185">
            <a:extLst>
              <a:ext uri="{FF2B5EF4-FFF2-40B4-BE49-F238E27FC236}">
                <a16:creationId xmlns:a16="http://schemas.microsoft.com/office/drawing/2014/main" id="{F6D7EEBC-531F-4C79-8AB2-CE50854800AF}"/>
              </a:ext>
            </a:extLst>
          </p:cNvPr>
          <p:cNvGrpSpPr>
            <a:grpSpLocks/>
          </p:cNvGrpSpPr>
          <p:nvPr/>
        </p:nvGrpSpPr>
        <p:grpSpPr bwMode="auto">
          <a:xfrm rot="-5400000">
            <a:off x="5393532" y="3720306"/>
            <a:ext cx="311150" cy="490537"/>
            <a:chOff x="2820" y="264"/>
            <a:chExt cx="420" cy="1452"/>
          </a:xfrm>
        </p:grpSpPr>
        <p:sp>
          <p:nvSpPr>
            <p:cNvPr id="135" name="Line 186">
              <a:extLst>
                <a:ext uri="{FF2B5EF4-FFF2-40B4-BE49-F238E27FC236}">
                  <a16:creationId xmlns:a16="http://schemas.microsoft.com/office/drawing/2014/main" id="{7900E16D-6144-408B-8C2E-5C5C90B499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36" name="Group 187">
              <a:extLst>
                <a:ext uri="{FF2B5EF4-FFF2-40B4-BE49-F238E27FC236}">
                  <a16:creationId xmlns:a16="http://schemas.microsoft.com/office/drawing/2014/main" id="{1D799B81-B04E-4061-A529-994633825D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37" name="Group 188">
                <a:extLst>
                  <a:ext uri="{FF2B5EF4-FFF2-40B4-BE49-F238E27FC236}">
                    <a16:creationId xmlns:a16="http://schemas.microsoft.com/office/drawing/2014/main" id="{A7FAD472-81B8-406D-B940-DB1FD1BF0AF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40" name="Group 189">
                  <a:extLst>
                    <a:ext uri="{FF2B5EF4-FFF2-40B4-BE49-F238E27FC236}">
                      <a16:creationId xmlns:a16="http://schemas.microsoft.com/office/drawing/2014/main" id="{CBE267C3-5227-4BF0-8552-DDB3E348852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42" name="Group 190">
                    <a:extLst>
                      <a:ext uri="{FF2B5EF4-FFF2-40B4-BE49-F238E27FC236}">
                        <a16:creationId xmlns:a16="http://schemas.microsoft.com/office/drawing/2014/main" id="{4C122F21-6F9B-4D7A-8F65-7F3F3FCEFC4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45" name="Freeform 191">
                      <a:extLst>
                        <a:ext uri="{FF2B5EF4-FFF2-40B4-BE49-F238E27FC236}">
                          <a16:creationId xmlns:a16="http://schemas.microsoft.com/office/drawing/2014/main" id="{D5CAA3BE-5DE4-4467-BE04-013B9514E82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46" name="Freeform 192">
                      <a:extLst>
                        <a:ext uri="{FF2B5EF4-FFF2-40B4-BE49-F238E27FC236}">
                          <a16:creationId xmlns:a16="http://schemas.microsoft.com/office/drawing/2014/main" id="{202CE92B-D7ED-42C2-9328-8EBAEDC1013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43" name="Freeform 193">
                    <a:extLst>
                      <a:ext uri="{FF2B5EF4-FFF2-40B4-BE49-F238E27FC236}">
                        <a16:creationId xmlns:a16="http://schemas.microsoft.com/office/drawing/2014/main" id="{2ED357A6-39DA-4EF9-8C34-6076C15876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4" name="Freeform 194">
                    <a:extLst>
                      <a:ext uri="{FF2B5EF4-FFF2-40B4-BE49-F238E27FC236}">
                        <a16:creationId xmlns:a16="http://schemas.microsoft.com/office/drawing/2014/main" id="{0B944348-C5F7-4BE7-9C67-206AE04085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956833 h 33"/>
                      <a:gd name="T2" fmla="*/ 0 w 293"/>
                      <a:gd name="T3" fmla="*/ 930772 h 33"/>
                      <a:gd name="T4" fmla="*/ 74 w 293"/>
                      <a:gd name="T5" fmla="*/ 264063 h 33"/>
                      <a:gd name="T6" fmla="*/ 91 w 293"/>
                      <a:gd name="T7" fmla="*/ 130179 h 33"/>
                      <a:gd name="T8" fmla="*/ 103 w 293"/>
                      <a:gd name="T9" fmla="*/ 130179 h 33"/>
                      <a:gd name="T10" fmla="*/ 117 w 293"/>
                      <a:gd name="T11" fmla="*/ 0 h 33"/>
                      <a:gd name="T12" fmla="*/ 129 w 293"/>
                      <a:gd name="T13" fmla="*/ 0 h 33"/>
                      <a:gd name="T14" fmla="*/ 145 w 293"/>
                      <a:gd name="T15" fmla="*/ 130179 h 33"/>
                      <a:gd name="T16" fmla="*/ 158 w 293"/>
                      <a:gd name="T17" fmla="*/ 185406 h 33"/>
                      <a:gd name="T18" fmla="*/ 169 w 293"/>
                      <a:gd name="T19" fmla="*/ 264063 h 33"/>
                      <a:gd name="T20" fmla="*/ 175 w 293"/>
                      <a:gd name="T21" fmla="*/ 392453 h 33"/>
                      <a:gd name="T22" fmla="*/ 181 w 293"/>
                      <a:gd name="T23" fmla="*/ 535643 h 33"/>
                      <a:gd name="T24" fmla="*/ 186 w 293"/>
                      <a:gd name="T25" fmla="*/ 671819 h 33"/>
                      <a:gd name="T26" fmla="*/ 189 w 293"/>
                      <a:gd name="T27" fmla="*/ 796077 h 33"/>
                      <a:gd name="T28" fmla="*/ 190 w 293"/>
                      <a:gd name="T29" fmla="*/ 956833 h 33"/>
                      <a:gd name="T30" fmla="*/ 189 w 293"/>
                      <a:gd name="T31" fmla="*/ 1086533 h 33"/>
                      <a:gd name="T32" fmla="*/ 186 w 293"/>
                      <a:gd name="T33" fmla="*/ 1258666 h 33"/>
                      <a:gd name="T34" fmla="*/ 181 w 293"/>
                      <a:gd name="T35" fmla="*/ 1362762 h 33"/>
                      <a:gd name="T36" fmla="*/ 175 w 293"/>
                      <a:gd name="T37" fmla="*/ 1547486 h 33"/>
                      <a:gd name="T38" fmla="*/ 169 w 293"/>
                      <a:gd name="T39" fmla="*/ 1647683 h 33"/>
                      <a:gd name="T40" fmla="*/ 158 w 293"/>
                      <a:gd name="T41" fmla="*/ 1742538 h 33"/>
                      <a:gd name="T42" fmla="*/ 145 w 293"/>
                      <a:gd name="T43" fmla="*/ 1877579 h 33"/>
                      <a:gd name="T44" fmla="*/ 129 w 293"/>
                      <a:gd name="T45" fmla="*/ 1888040 h 33"/>
                      <a:gd name="T46" fmla="*/ 118 w 293"/>
                      <a:gd name="T47" fmla="*/ 1888040 h 33"/>
                      <a:gd name="T48" fmla="*/ 103 w 293"/>
                      <a:gd name="T49" fmla="*/ 1888040 h 33"/>
                      <a:gd name="T50" fmla="*/ 91 w 293"/>
                      <a:gd name="T51" fmla="*/ 1877579 h 33"/>
                      <a:gd name="T52" fmla="*/ 74 w 293"/>
                      <a:gd name="T53" fmla="*/ 1647683 h 33"/>
                      <a:gd name="T54" fmla="*/ 0 w 293"/>
                      <a:gd name="T55" fmla="*/ 956833 h 33"/>
                      <a:gd name="T56" fmla="*/ 0 w 293"/>
                      <a:gd name="T57" fmla="*/ 95683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41" name="Line 195">
                  <a:extLst>
                    <a:ext uri="{FF2B5EF4-FFF2-40B4-BE49-F238E27FC236}">
                      <a16:creationId xmlns:a16="http://schemas.microsoft.com/office/drawing/2014/main" id="{FED68F4E-6D55-4D51-B824-186D01F71F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38" name="AutoShape 196">
                <a:extLst>
                  <a:ext uri="{FF2B5EF4-FFF2-40B4-BE49-F238E27FC236}">
                    <a16:creationId xmlns:a16="http://schemas.microsoft.com/office/drawing/2014/main" id="{13BAD672-ABB6-40D2-99E4-78592A480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39" name="Line 197">
                <a:extLst>
                  <a:ext uri="{FF2B5EF4-FFF2-40B4-BE49-F238E27FC236}">
                    <a16:creationId xmlns:a16="http://schemas.microsoft.com/office/drawing/2014/main" id="{13461E7C-F7DA-4697-8515-FDDB56F465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47" name="AutoShape 199">
            <a:extLst>
              <a:ext uri="{FF2B5EF4-FFF2-40B4-BE49-F238E27FC236}">
                <a16:creationId xmlns:a16="http://schemas.microsoft.com/office/drawing/2014/main" id="{9441A467-86B8-47D3-A53F-0E51F2AD8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7725" y="3889375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59" name="Line 261">
            <a:extLst>
              <a:ext uri="{FF2B5EF4-FFF2-40B4-BE49-F238E27FC236}">
                <a16:creationId xmlns:a16="http://schemas.microsoft.com/office/drawing/2014/main" id="{E8F31D89-92D0-4091-B5A1-F6907D36DE16}"/>
              </a:ext>
            </a:extLst>
          </p:cNvPr>
          <p:cNvSpPr>
            <a:spLocks noChangeShapeType="1"/>
          </p:cNvSpPr>
          <p:nvPr/>
        </p:nvSpPr>
        <p:spPr bwMode="auto">
          <a:xfrm>
            <a:off x="3054350" y="1309688"/>
            <a:ext cx="1423988" cy="111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0" name="Line 262">
            <a:extLst>
              <a:ext uri="{FF2B5EF4-FFF2-40B4-BE49-F238E27FC236}">
                <a16:creationId xmlns:a16="http://schemas.microsoft.com/office/drawing/2014/main" id="{89ADE97F-0C19-4E48-979F-48BAAD263F8B}"/>
              </a:ext>
            </a:extLst>
          </p:cNvPr>
          <p:cNvSpPr>
            <a:spLocks noChangeShapeType="1"/>
          </p:cNvSpPr>
          <p:nvPr/>
        </p:nvSpPr>
        <p:spPr bwMode="auto">
          <a:xfrm>
            <a:off x="4478338" y="1333500"/>
            <a:ext cx="12700" cy="22399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61" name="Arc 274">
            <a:extLst>
              <a:ext uri="{FF2B5EF4-FFF2-40B4-BE49-F238E27FC236}">
                <a16:creationId xmlns:a16="http://schemas.microsoft.com/office/drawing/2014/main" id="{8DE627BD-F095-410D-A033-B869B26C4033}"/>
              </a:ext>
            </a:extLst>
          </p:cNvPr>
          <p:cNvSpPr>
            <a:spLocks/>
          </p:cNvSpPr>
          <p:nvPr/>
        </p:nvSpPr>
        <p:spPr bwMode="auto">
          <a:xfrm flipH="1" flipV="1">
            <a:off x="4491038" y="3573463"/>
            <a:ext cx="406400" cy="393700"/>
          </a:xfrm>
          <a:custGeom>
            <a:avLst/>
            <a:gdLst>
              <a:gd name="T0" fmla="*/ 0 w 21600"/>
              <a:gd name="T1" fmla="*/ 0 h 21600"/>
              <a:gd name="T2" fmla="*/ 0 w 21600"/>
              <a:gd name="T3" fmla="*/ 0 h 21600"/>
              <a:gd name="T4" fmla="*/ 0 w 21600"/>
              <a:gd name="T5" fmla="*/ 0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1600" fill="none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162" name="Line 275">
            <a:extLst>
              <a:ext uri="{FF2B5EF4-FFF2-40B4-BE49-F238E27FC236}">
                <a16:creationId xmlns:a16="http://schemas.microsoft.com/office/drawing/2014/main" id="{60488077-6610-45A2-8C66-AC91B183A1FB}"/>
              </a:ext>
            </a:extLst>
          </p:cNvPr>
          <p:cNvSpPr>
            <a:spLocks noChangeShapeType="1"/>
          </p:cNvSpPr>
          <p:nvPr/>
        </p:nvSpPr>
        <p:spPr bwMode="auto">
          <a:xfrm>
            <a:off x="4897438" y="3967163"/>
            <a:ext cx="3937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163" name="Group 213">
            <a:extLst>
              <a:ext uri="{FF2B5EF4-FFF2-40B4-BE49-F238E27FC236}">
                <a16:creationId xmlns:a16="http://schemas.microsoft.com/office/drawing/2014/main" id="{D1EDD05D-1D7C-40F8-8B41-0F5541F62674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2666208" y="1067595"/>
            <a:ext cx="311150" cy="490537"/>
            <a:chOff x="2820" y="264"/>
            <a:chExt cx="420" cy="1452"/>
          </a:xfrm>
        </p:grpSpPr>
        <p:sp>
          <p:nvSpPr>
            <p:cNvPr id="164" name="Line 214">
              <a:extLst>
                <a:ext uri="{FF2B5EF4-FFF2-40B4-BE49-F238E27FC236}">
                  <a16:creationId xmlns:a16="http://schemas.microsoft.com/office/drawing/2014/main" id="{314668BC-1F5D-470D-A20A-E3FB6AE977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65" name="Group 215">
              <a:extLst>
                <a:ext uri="{FF2B5EF4-FFF2-40B4-BE49-F238E27FC236}">
                  <a16:creationId xmlns:a16="http://schemas.microsoft.com/office/drawing/2014/main" id="{A7C54780-1F81-49BD-916F-31741E1D96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66" name="Group 216">
                <a:extLst>
                  <a:ext uri="{FF2B5EF4-FFF2-40B4-BE49-F238E27FC236}">
                    <a16:creationId xmlns:a16="http://schemas.microsoft.com/office/drawing/2014/main" id="{97FBAFD1-D30D-4435-A639-1D88AB01E6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69" name="Group 217">
                  <a:extLst>
                    <a:ext uri="{FF2B5EF4-FFF2-40B4-BE49-F238E27FC236}">
                      <a16:creationId xmlns:a16="http://schemas.microsoft.com/office/drawing/2014/main" id="{5A4D6F36-72E8-4725-8669-517920E375A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71" name="Group 218">
                    <a:extLst>
                      <a:ext uri="{FF2B5EF4-FFF2-40B4-BE49-F238E27FC236}">
                        <a16:creationId xmlns:a16="http://schemas.microsoft.com/office/drawing/2014/main" id="{70EE0428-4F4A-4AB5-8493-606935347B5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74" name="Freeform 219">
                      <a:extLst>
                        <a:ext uri="{FF2B5EF4-FFF2-40B4-BE49-F238E27FC236}">
                          <a16:creationId xmlns:a16="http://schemas.microsoft.com/office/drawing/2014/main" id="{72B5C549-91DB-428C-A00B-35C21C37E06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75" name="Freeform 220">
                      <a:extLst>
                        <a:ext uri="{FF2B5EF4-FFF2-40B4-BE49-F238E27FC236}">
                          <a16:creationId xmlns:a16="http://schemas.microsoft.com/office/drawing/2014/main" id="{325CC44B-657B-4BAC-8CF0-2928B44B79B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72" name="Freeform 221">
                    <a:extLst>
                      <a:ext uri="{FF2B5EF4-FFF2-40B4-BE49-F238E27FC236}">
                        <a16:creationId xmlns:a16="http://schemas.microsoft.com/office/drawing/2014/main" id="{4437CFBA-F42D-47A7-BB5E-E835D4F89F6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73" name="Freeform 222">
                    <a:extLst>
                      <a:ext uri="{FF2B5EF4-FFF2-40B4-BE49-F238E27FC236}">
                        <a16:creationId xmlns:a16="http://schemas.microsoft.com/office/drawing/2014/main" id="{2F95013E-4DDC-40CA-8CC6-EF9E654D08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956833 h 33"/>
                      <a:gd name="T2" fmla="*/ 0 w 293"/>
                      <a:gd name="T3" fmla="*/ 930772 h 33"/>
                      <a:gd name="T4" fmla="*/ 74 w 293"/>
                      <a:gd name="T5" fmla="*/ 264063 h 33"/>
                      <a:gd name="T6" fmla="*/ 91 w 293"/>
                      <a:gd name="T7" fmla="*/ 130179 h 33"/>
                      <a:gd name="T8" fmla="*/ 103 w 293"/>
                      <a:gd name="T9" fmla="*/ 130179 h 33"/>
                      <a:gd name="T10" fmla="*/ 117 w 293"/>
                      <a:gd name="T11" fmla="*/ 0 h 33"/>
                      <a:gd name="T12" fmla="*/ 129 w 293"/>
                      <a:gd name="T13" fmla="*/ 0 h 33"/>
                      <a:gd name="T14" fmla="*/ 145 w 293"/>
                      <a:gd name="T15" fmla="*/ 130179 h 33"/>
                      <a:gd name="T16" fmla="*/ 158 w 293"/>
                      <a:gd name="T17" fmla="*/ 185406 h 33"/>
                      <a:gd name="T18" fmla="*/ 169 w 293"/>
                      <a:gd name="T19" fmla="*/ 264063 h 33"/>
                      <a:gd name="T20" fmla="*/ 175 w 293"/>
                      <a:gd name="T21" fmla="*/ 392453 h 33"/>
                      <a:gd name="T22" fmla="*/ 181 w 293"/>
                      <a:gd name="T23" fmla="*/ 535643 h 33"/>
                      <a:gd name="T24" fmla="*/ 186 w 293"/>
                      <a:gd name="T25" fmla="*/ 671819 h 33"/>
                      <a:gd name="T26" fmla="*/ 189 w 293"/>
                      <a:gd name="T27" fmla="*/ 796077 h 33"/>
                      <a:gd name="T28" fmla="*/ 190 w 293"/>
                      <a:gd name="T29" fmla="*/ 956833 h 33"/>
                      <a:gd name="T30" fmla="*/ 189 w 293"/>
                      <a:gd name="T31" fmla="*/ 1086533 h 33"/>
                      <a:gd name="T32" fmla="*/ 186 w 293"/>
                      <a:gd name="T33" fmla="*/ 1258666 h 33"/>
                      <a:gd name="T34" fmla="*/ 181 w 293"/>
                      <a:gd name="T35" fmla="*/ 1362762 h 33"/>
                      <a:gd name="T36" fmla="*/ 175 w 293"/>
                      <a:gd name="T37" fmla="*/ 1547486 h 33"/>
                      <a:gd name="T38" fmla="*/ 169 w 293"/>
                      <a:gd name="T39" fmla="*/ 1647683 h 33"/>
                      <a:gd name="T40" fmla="*/ 158 w 293"/>
                      <a:gd name="T41" fmla="*/ 1742538 h 33"/>
                      <a:gd name="T42" fmla="*/ 145 w 293"/>
                      <a:gd name="T43" fmla="*/ 1877579 h 33"/>
                      <a:gd name="T44" fmla="*/ 129 w 293"/>
                      <a:gd name="T45" fmla="*/ 1888040 h 33"/>
                      <a:gd name="T46" fmla="*/ 118 w 293"/>
                      <a:gd name="T47" fmla="*/ 1888040 h 33"/>
                      <a:gd name="T48" fmla="*/ 103 w 293"/>
                      <a:gd name="T49" fmla="*/ 1888040 h 33"/>
                      <a:gd name="T50" fmla="*/ 91 w 293"/>
                      <a:gd name="T51" fmla="*/ 1877579 h 33"/>
                      <a:gd name="T52" fmla="*/ 74 w 293"/>
                      <a:gd name="T53" fmla="*/ 1647683 h 33"/>
                      <a:gd name="T54" fmla="*/ 0 w 293"/>
                      <a:gd name="T55" fmla="*/ 956833 h 33"/>
                      <a:gd name="T56" fmla="*/ 0 w 293"/>
                      <a:gd name="T57" fmla="*/ 95683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70" name="Line 223">
                  <a:extLst>
                    <a:ext uri="{FF2B5EF4-FFF2-40B4-BE49-F238E27FC236}">
                      <a16:creationId xmlns:a16="http://schemas.microsoft.com/office/drawing/2014/main" id="{AB396B0F-E0ED-478F-AC57-22AAB1674B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67" name="AutoShape 224">
                <a:extLst>
                  <a:ext uri="{FF2B5EF4-FFF2-40B4-BE49-F238E27FC236}">
                    <a16:creationId xmlns:a16="http://schemas.microsoft.com/office/drawing/2014/main" id="{1D62EE2E-6A2A-4483-8EAE-53043F3C0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68" name="Line 225">
                <a:extLst>
                  <a:ext uri="{FF2B5EF4-FFF2-40B4-BE49-F238E27FC236}">
                    <a16:creationId xmlns:a16="http://schemas.microsoft.com/office/drawing/2014/main" id="{FB685DB6-7F8C-4743-9B2A-55A9F21C7A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76" name="AutoShape 226">
            <a:extLst>
              <a:ext uri="{FF2B5EF4-FFF2-40B4-BE49-F238E27FC236}">
                <a16:creationId xmlns:a16="http://schemas.microsoft.com/office/drawing/2014/main" id="{8AAD8193-0625-4595-8D8A-6C8EF7149AD9}"/>
              </a:ext>
            </a:extLst>
          </p:cNvPr>
          <p:cNvSpPr>
            <a:spLocks noChangeArrowheads="1"/>
          </p:cNvSpPr>
          <p:nvPr/>
        </p:nvSpPr>
        <p:spPr bwMode="auto">
          <a:xfrm rot="10800000" flipH="1">
            <a:off x="3270250" y="1208088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177" name="Group 240">
            <a:extLst>
              <a:ext uri="{FF2B5EF4-FFF2-40B4-BE49-F238E27FC236}">
                <a16:creationId xmlns:a16="http://schemas.microsoft.com/office/drawing/2014/main" id="{D8AE2588-C3B5-4479-8F96-CA80202E9300}"/>
              </a:ext>
            </a:extLst>
          </p:cNvPr>
          <p:cNvGrpSpPr>
            <a:grpSpLocks/>
          </p:cNvGrpSpPr>
          <p:nvPr/>
        </p:nvGrpSpPr>
        <p:grpSpPr bwMode="auto">
          <a:xfrm rot="4114597" flipH="1" flipV="1">
            <a:off x="4111966" y="1072739"/>
            <a:ext cx="311150" cy="490537"/>
            <a:chOff x="2820" y="264"/>
            <a:chExt cx="420" cy="1452"/>
          </a:xfrm>
        </p:grpSpPr>
        <p:sp>
          <p:nvSpPr>
            <p:cNvPr id="178" name="Line 241">
              <a:extLst>
                <a:ext uri="{FF2B5EF4-FFF2-40B4-BE49-F238E27FC236}">
                  <a16:creationId xmlns:a16="http://schemas.microsoft.com/office/drawing/2014/main" id="{097CCC91-A28D-4D79-B3A7-3E42749A0B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79" name="Group 242">
              <a:extLst>
                <a:ext uri="{FF2B5EF4-FFF2-40B4-BE49-F238E27FC236}">
                  <a16:creationId xmlns:a16="http://schemas.microsoft.com/office/drawing/2014/main" id="{1457D014-EB65-47E8-ADB8-20C533A6E0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80" name="Group 243">
                <a:extLst>
                  <a:ext uri="{FF2B5EF4-FFF2-40B4-BE49-F238E27FC236}">
                    <a16:creationId xmlns:a16="http://schemas.microsoft.com/office/drawing/2014/main" id="{3D61A040-7AE0-45A8-8814-9D3004EF88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83" name="Group 244">
                  <a:extLst>
                    <a:ext uri="{FF2B5EF4-FFF2-40B4-BE49-F238E27FC236}">
                      <a16:creationId xmlns:a16="http://schemas.microsoft.com/office/drawing/2014/main" id="{82B25A1C-3CAF-4D65-AF72-E235AD72F5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85" name="Group 245">
                    <a:extLst>
                      <a:ext uri="{FF2B5EF4-FFF2-40B4-BE49-F238E27FC236}">
                        <a16:creationId xmlns:a16="http://schemas.microsoft.com/office/drawing/2014/main" id="{1718BD7F-8161-4943-8626-1200BC16266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88" name="Freeform 246">
                      <a:extLst>
                        <a:ext uri="{FF2B5EF4-FFF2-40B4-BE49-F238E27FC236}">
                          <a16:creationId xmlns:a16="http://schemas.microsoft.com/office/drawing/2014/main" id="{2A8B66E4-3E17-4D78-9208-FCAB864137D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89" name="Freeform 247">
                      <a:extLst>
                        <a:ext uri="{FF2B5EF4-FFF2-40B4-BE49-F238E27FC236}">
                          <a16:creationId xmlns:a16="http://schemas.microsoft.com/office/drawing/2014/main" id="{673781B4-7CE5-4D39-8B93-ED052EB13AB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86" name="Freeform 248">
                    <a:extLst>
                      <a:ext uri="{FF2B5EF4-FFF2-40B4-BE49-F238E27FC236}">
                        <a16:creationId xmlns:a16="http://schemas.microsoft.com/office/drawing/2014/main" id="{5608F213-15FC-4B5B-9162-C37BBED801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87" name="Freeform 249">
                    <a:extLst>
                      <a:ext uri="{FF2B5EF4-FFF2-40B4-BE49-F238E27FC236}">
                        <a16:creationId xmlns:a16="http://schemas.microsoft.com/office/drawing/2014/main" id="{9909158B-A3AE-4268-93F0-715EBDE348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956833 h 33"/>
                      <a:gd name="T2" fmla="*/ 0 w 293"/>
                      <a:gd name="T3" fmla="*/ 930772 h 33"/>
                      <a:gd name="T4" fmla="*/ 74 w 293"/>
                      <a:gd name="T5" fmla="*/ 264063 h 33"/>
                      <a:gd name="T6" fmla="*/ 91 w 293"/>
                      <a:gd name="T7" fmla="*/ 130179 h 33"/>
                      <a:gd name="T8" fmla="*/ 103 w 293"/>
                      <a:gd name="T9" fmla="*/ 130179 h 33"/>
                      <a:gd name="T10" fmla="*/ 117 w 293"/>
                      <a:gd name="T11" fmla="*/ 0 h 33"/>
                      <a:gd name="T12" fmla="*/ 129 w 293"/>
                      <a:gd name="T13" fmla="*/ 0 h 33"/>
                      <a:gd name="T14" fmla="*/ 145 w 293"/>
                      <a:gd name="T15" fmla="*/ 130179 h 33"/>
                      <a:gd name="T16" fmla="*/ 158 w 293"/>
                      <a:gd name="T17" fmla="*/ 185406 h 33"/>
                      <a:gd name="T18" fmla="*/ 169 w 293"/>
                      <a:gd name="T19" fmla="*/ 264063 h 33"/>
                      <a:gd name="T20" fmla="*/ 175 w 293"/>
                      <a:gd name="T21" fmla="*/ 392453 h 33"/>
                      <a:gd name="T22" fmla="*/ 181 w 293"/>
                      <a:gd name="T23" fmla="*/ 535643 h 33"/>
                      <a:gd name="T24" fmla="*/ 186 w 293"/>
                      <a:gd name="T25" fmla="*/ 671819 h 33"/>
                      <a:gd name="T26" fmla="*/ 189 w 293"/>
                      <a:gd name="T27" fmla="*/ 796077 h 33"/>
                      <a:gd name="T28" fmla="*/ 190 w 293"/>
                      <a:gd name="T29" fmla="*/ 956833 h 33"/>
                      <a:gd name="T30" fmla="*/ 189 w 293"/>
                      <a:gd name="T31" fmla="*/ 1086533 h 33"/>
                      <a:gd name="T32" fmla="*/ 186 w 293"/>
                      <a:gd name="T33" fmla="*/ 1258666 h 33"/>
                      <a:gd name="T34" fmla="*/ 181 w 293"/>
                      <a:gd name="T35" fmla="*/ 1362762 h 33"/>
                      <a:gd name="T36" fmla="*/ 175 w 293"/>
                      <a:gd name="T37" fmla="*/ 1547486 h 33"/>
                      <a:gd name="T38" fmla="*/ 169 w 293"/>
                      <a:gd name="T39" fmla="*/ 1647683 h 33"/>
                      <a:gd name="T40" fmla="*/ 158 w 293"/>
                      <a:gd name="T41" fmla="*/ 1742538 h 33"/>
                      <a:gd name="T42" fmla="*/ 145 w 293"/>
                      <a:gd name="T43" fmla="*/ 1877579 h 33"/>
                      <a:gd name="T44" fmla="*/ 129 w 293"/>
                      <a:gd name="T45" fmla="*/ 1888040 h 33"/>
                      <a:gd name="T46" fmla="*/ 118 w 293"/>
                      <a:gd name="T47" fmla="*/ 1888040 h 33"/>
                      <a:gd name="T48" fmla="*/ 103 w 293"/>
                      <a:gd name="T49" fmla="*/ 1888040 h 33"/>
                      <a:gd name="T50" fmla="*/ 91 w 293"/>
                      <a:gd name="T51" fmla="*/ 1877579 h 33"/>
                      <a:gd name="T52" fmla="*/ 74 w 293"/>
                      <a:gd name="T53" fmla="*/ 1647683 h 33"/>
                      <a:gd name="T54" fmla="*/ 0 w 293"/>
                      <a:gd name="T55" fmla="*/ 956833 h 33"/>
                      <a:gd name="T56" fmla="*/ 0 w 293"/>
                      <a:gd name="T57" fmla="*/ 95683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84" name="Line 250">
                  <a:extLst>
                    <a:ext uri="{FF2B5EF4-FFF2-40B4-BE49-F238E27FC236}">
                      <a16:creationId xmlns:a16="http://schemas.microsoft.com/office/drawing/2014/main" id="{B5121A87-9A2D-4853-B103-D85303E5B3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81" name="AutoShape 251">
                <a:extLst>
                  <a:ext uri="{FF2B5EF4-FFF2-40B4-BE49-F238E27FC236}">
                    <a16:creationId xmlns:a16="http://schemas.microsoft.com/office/drawing/2014/main" id="{DF611764-72A8-435A-9F16-A3443696E9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82" name="Line 252">
                <a:extLst>
                  <a:ext uri="{FF2B5EF4-FFF2-40B4-BE49-F238E27FC236}">
                    <a16:creationId xmlns:a16="http://schemas.microsoft.com/office/drawing/2014/main" id="{65D406CE-9201-4B96-8EA6-59057388D6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03" name="Gruppieren 202">
            <a:extLst>
              <a:ext uri="{FF2B5EF4-FFF2-40B4-BE49-F238E27FC236}">
                <a16:creationId xmlns:a16="http://schemas.microsoft.com/office/drawing/2014/main" id="{F45EACD7-2734-4A10-A2AF-F4C4BFF18EA3}"/>
              </a:ext>
            </a:extLst>
          </p:cNvPr>
          <p:cNvGrpSpPr/>
          <p:nvPr/>
        </p:nvGrpSpPr>
        <p:grpSpPr>
          <a:xfrm rot="21430652" flipH="1">
            <a:off x="4136164" y="2059979"/>
            <a:ext cx="554524" cy="398617"/>
            <a:chOff x="4297731" y="1494436"/>
            <a:chExt cx="554524" cy="398617"/>
          </a:xfrm>
        </p:grpSpPr>
        <p:grpSp>
          <p:nvGrpSpPr>
            <p:cNvPr id="204" name="Group 264">
              <a:extLst>
                <a:ext uri="{FF2B5EF4-FFF2-40B4-BE49-F238E27FC236}">
                  <a16:creationId xmlns:a16="http://schemas.microsoft.com/office/drawing/2014/main" id="{C4AF7CDA-4202-4E61-A52C-8EC9F78860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7731" y="1494436"/>
              <a:ext cx="477139" cy="184402"/>
              <a:chOff x="8533" y="5653"/>
              <a:chExt cx="780" cy="270"/>
            </a:xfrm>
            <a:solidFill>
              <a:schemeClr val="bg1"/>
            </a:solidFill>
          </p:grpSpPr>
          <p:sp>
            <p:nvSpPr>
              <p:cNvPr id="209" name="Line 265">
                <a:extLst>
                  <a:ext uri="{FF2B5EF4-FFF2-40B4-BE49-F238E27FC236}">
                    <a16:creationId xmlns:a16="http://schemas.microsoft.com/office/drawing/2014/main" id="{995ED6D9-C166-4FB7-9EF7-98431239F7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298" y="5653"/>
                <a:ext cx="1" cy="239"/>
              </a:xfrm>
              <a:prstGeom prst="line">
                <a:avLst/>
              </a:pr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10" name="AutoShape 266">
                <a:extLst>
                  <a:ext uri="{FF2B5EF4-FFF2-40B4-BE49-F238E27FC236}">
                    <a16:creationId xmlns:a16="http://schemas.microsoft.com/office/drawing/2014/main" id="{C5326B38-5070-4005-BAA6-657A545FBD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8788" y="5398"/>
                <a:ext cx="270" cy="780"/>
              </a:xfrm>
              <a:prstGeom prst="rtTriangle">
                <a:avLst/>
              </a:prstGeom>
              <a:grpFill/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</p:grpSp>
        <p:grpSp>
          <p:nvGrpSpPr>
            <p:cNvPr id="205" name="Group 267">
              <a:extLst>
                <a:ext uri="{FF2B5EF4-FFF2-40B4-BE49-F238E27FC236}">
                  <a16:creationId xmlns:a16="http://schemas.microsoft.com/office/drawing/2014/main" id="{27030A5C-44BD-4CFC-B659-ADEB109F8B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6367" y="1708651"/>
              <a:ext cx="477139" cy="184402"/>
              <a:chOff x="8533" y="5653"/>
              <a:chExt cx="780" cy="270"/>
            </a:xfrm>
            <a:solidFill>
              <a:schemeClr val="bg1"/>
            </a:solidFill>
          </p:grpSpPr>
          <p:sp>
            <p:nvSpPr>
              <p:cNvPr id="207" name="Line 268">
                <a:extLst>
                  <a:ext uri="{FF2B5EF4-FFF2-40B4-BE49-F238E27FC236}">
                    <a16:creationId xmlns:a16="http://schemas.microsoft.com/office/drawing/2014/main" id="{3E43B805-BC82-4A3F-AE28-90E6C108BA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298" y="5653"/>
                <a:ext cx="1" cy="239"/>
              </a:xfrm>
              <a:prstGeom prst="line">
                <a:avLst/>
              </a:pr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08" name="AutoShape 269">
                <a:extLst>
                  <a:ext uri="{FF2B5EF4-FFF2-40B4-BE49-F238E27FC236}">
                    <a16:creationId xmlns:a16="http://schemas.microsoft.com/office/drawing/2014/main" id="{FB63CF3B-E8AA-45D8-90FA-E46A1A9F3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8788" y="5398"/>
                <a:ext cx="270" cy="780"/>
              </a:xfrm>
              <a:prstGeom prst="rtTriangle">
                <a:avLst/>
              </a:prstGeom>
              <a:grpFill/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</p:grpSp>
        <p:sp>
          <p:nvSpPr>
            <p:cNvPr id="206" name="Line 273">
              <a:extLst>
                <a:ext uri="{FF2B5EF4-FFF2-40B4-BE49-F238E27FC236}">
                  <a16:creationId xmlns:a16="http://schemas.microsoft.com/office/drawing/2014/main" id="{A4CE1E11-DDDF-4E46-B5E6-E2B9AE5EB7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52255" y="1494436"/>
              <a:ext cx="0" cy="3759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grpSp>
        <p:nvGrpSpPr>
          <p:cNvPr id="3" name="Gruppieren 2">
            <a:extLst>
              <a:ext uri="{FF2B5EF4-FFF2-40B4-BE49-F238E27FC236}">
                <a16:creationId xmlns:a16="http://schemas.microsoft.com/office/drawing/2014/main" id="{483D3208-62CE-45CB-B900-168F60C859F4}"/>
              </a:ext>
            </a:extLst>
          </p:cNvPr>
          <p:cNvGrpSpPr/>
          <p:nvPr/>
        </p:nvGrpSpPr>
        <p:grpSpPr>
          <a:xfrm>
            <a:off x="4219074" y="1494436"/>
            <a:ext cx="599707" cy="493851"/>
            <a:chOff x="4297731" y="1494436"/>
            <a:chExt cx="554524" cy="398617"/>
          </a:xfrm>
        </p:grpSpPr>
        <p:grpSp>
          <p:nvGrpSpPr>
            <p:cNvPr id="149" name="Group 264">
              <a:extLst>
                <a:ext uri="{FF2B5EF4-FFF2-40B4-BE49-F238E27FC236}">
                  <a16:creationId xmlns:a16="http://schemas.microsoft.com/office/drawing/2014/main" id="{05498F75-4BDE-433F-A0B3-9811653563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7731" y="1494436"/>
              <a:ext cx="477139" cy="184402"/>
              <a:chOff x="8533" y="5653"/>
              <a:chExt cx="780" cy="270"/>
            </a:xfrm>
            <a:solidFill>
              <a:schemeClr val="bg1"/>
            </a:solidFill>
          </p:grpSpPr>
          <p:sp>
            <p:nvSpPr>
              <p:cNvPr id="156" name="Line 265">
                <a:extLst>
                  <a:ext uri="{FF2B5EF4-FFF2-40B4-BE49-F238E27FC236}">
                    <a16:creationId xmlns:a16="http://schemas.microsoft.com/office/drawing/2014/main" id="{80F05829-3DEF-40CC-9946-C897410E4B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298" y="5653"/>
                <a:ext cx="1" cy="239"/>
              </a:xfrm>
              <a:prstGeom prst="line">
                <a:avLst/>
              </a:pr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157" name="AutoShape 266">
                <a:extLst>
                  <a:ext uri="{FF2B5EF4-FFF2-40B4-BE49-F238E27FC236}">
                    <a16:creationId xmlns:a16="http://schemas.microsoft.com/office/drawing/2014/main" id="{E2AD4895-99CF-45B5-B213-C55AF186A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8788" y="5398"/>
                <a:ext cx="270" cy="780"/>
              </a:xfrm>
              <a:prstGeom prst="rtTriangle">
                <a:avLst/>
              </a:prstGeom>
              <a:grpFill/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</p:grpSp>
        <p:grpSp>
          <p:nvGrpSpPr>
            <p:cNvPr id="150" name="Group 267">
              <a:extLst>
                <a:ext uri="{FF2B5EF4-FFF2-40B4-BE49-F238E27FC236}">
                  <a16:creationId xmlns:a16="http://schemas.microsoft.com/office/drawing/2014/main" id="{90F928D3-72EB-4A5C-A9F6-E0046DDE00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6367" y="1708651"/>
              <a:ext cx="477139" cy="184402"/>
              <a:chOff x="8533" y="5653"/>
              <a:chExt cx="780" cy="270"/>
            </a:xfrm>
            <a:solidFill>
              <a:schemeClr val="bg1"/>
            </a:solidFill>
          </p:grpSpPr>
          <p:sp>
            <p:nvSpPr>
              <p:cNvPr id="154" name="Line 268">
                <a:extLst>
                  <a:ext uri="{FF2B5EF4-FFF2-40B4-BE49-F238E27FC236}">
                    <a16:creationId xmlns:a16="http://schemas.microsoft.com/office/drawing/2014/main" id="{ECB84DFC-54D4-47FB-A1C4-AEFECE6B6E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298" y="5653"/>
                <a:ext cx="1" cy="239"/>
              </a:xfrm>
              <a:prstGeom prst="line">
                <a:avLst/>
              </a:pr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155" name="AutoShape 269">
                <a:extLst>
                  <a:ext uri="{FF2B5EF4-FFF2-40B4-BE49-F238E27FC236}">
                    <a16:creationId xmlns:a16="http://schemas.microsoft.com/office/drawing/2014/main" id="{5525D5F1-18D5-44BB-AE09-AA8785CDA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8788" y="5398"/>
                <a:ext cx="270" cy="780"/>
              </a:xfrm>
              <a:prstGeom prst="rtTriangle">
                <a:avLst/>
              </a:prstGeom>
              <a:grpFill/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</p:grpSp>
        <p:sp>
          <p:nvSpPr>
            <p:cNvPr id="158" name="Line 273">
              <a:extLst>
                <a:ext uri="{FF2B5EF4-FFF2-40B4-BE49-F238E27FC236}">
                  <a16:creationId xmlns:a16="http://schemas.microsoft.com/office/drawing/2014/main" id="{092F878D-C1FD-4E01-A724-C962D97776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52255" y="1494436"/>
              <a:ext cx="0" cy="3759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80" name="Text Box 115">
            <a:extLst>
              <a:ext uri="{FF2B5EF4-FFF2-40B4-BE49-F238E27FC236}">
                <a16:creationId xmlns:a16="http://schemas.microsoft.com/office/drawing/2014/main" id="{A4D57F63-91DD-41ED-AFA3-58071CE0D3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45100" y="2132013"/>
            <a:ext cx="32670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>
                <a:solidFill>
                  <a:srgbClr val="0000FF"/>
                </a:solidFill>
              </a:rPr>
              <a:t>Forced entry: downgrade.</a:t>
            </a:r>
          </a:p>
        </p:txBody>
      </p:sp>
      <p:sp>
        <p:nvSpPr>
          <p:cNvPr id="81" name="Text Box 116">
            <a:extLst>
              <a:ext uri="{FF2B5EF4-FFF2-40B4-BE49-F238E27FC236}">
                <a16:creationId xmlns:a16="http://schemas.microsoft.com/office/drawing/2014/main" id="{62044E9B-9708-4B89-A5C1-55848805B4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45100" y="1687513"/>
            <a:ext cx="32670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>
                <a:solidFill>
                  <a:srgbClr val="0000FF"/>
                </a:solidFill>
              </a:rPr>
              <a:t>Spiral dive -</a:t>
            </a:r>
            <a:r>
              <a:rPr lang="de-DE" altLang="de-DE" sz="1600" b="1">
                <a:solidFill>
                  <a:srgbClr val="02369E"/>
                </a:solidFill>
              </a:rPr>
              <a:t> </a:t>
            </a:r>
            <a:r>
              <a:rPr lang="de-DE" altLang="de-DE" sz="1600" b="1">
                <a:solidFill>
                  <a:srgbClr val="FF3300"/>
                </a:solidFill>
              </a:rPr>
              <a:t>0 points!</a:t>
            </a:r>
          </a:p>
        </p:txBody>
      </p:sp>
      <p:sp>
        <p:nvSpPr>
          <p:cNvPr id="82" name="Text Box 117">
            <a:extLst>
              <a:ext uri="{FF2B5EF4-FFF2-40B4-BE49-F238E27FC236}">
                <a16:creationId xmlns:a16="http://schemas.microsoft.com/office/drawing/2014/main" id="{19EAC785-ED6B-4699-B591-6AE6B182E7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2338" y="1290638"/>
            <a:ext cx="32670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>
                <a:solidFill>
                  <a:srgbClr val="0000FF"/>
                </a:solidFill>
              </a:rPr>
              <a:t>Snap entry -</a:t>
            </a:r>
            <a:r>
              <a:rPr lang="de-DE" altLang="de-DE" sz="1600" b="1">
                <a:solidFill>
                  <a:srgbClr val="02369E"/>
                </a:solidFill>
              </a:rPr>
              <a:t> </a:t>
            </a:r>
            <a:r>
              <a:rPr lang="de-DE" altLang="de-DE" sz="1600" b="1">
                <a:solidFill>
                  <a:srgbClr val="F76531"/>
                </a:solidFill>
              </a:rPr>
              <a:t>0 points!</a:t>
            </a:r>
          </a:p>
        </p:txBody>
      </p:sp>
      <p:sp>
        <p:nvSpPr>
          <p:cNvPr id="83" name="Text Box 115">
            <a:extLst>
              <a:ext uri="{FF2B5EF4-FFF2-40B4-BE49-F238E27FC236}">
                <a16:creationId xmlns:a16="http://schemas.microsoft.com/office/drawing/2014/main" id="{159B855B-2F8E-4369-8C02-0DEA26BC59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6875" y="2549525"/>
            <a:ext cx="32670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Line after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spins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84" name="Text Box 115">
            <a:extLst>
              <a:ext uri="{FF2B5EF4-FFF2-40B4-BE49-F238E27FC236}">
                <a16:creationId xmlns:a16="http://schemas.microsoft.com/office/drawing/2014/main" id="{AD4E8CFF-4D34-4FB0-A91C-3F452A820D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6671" y="1758334"/>
            <a:ext cx="2405571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Spin </a:t>
            </a:r>
            <a:r>
              <a:rPr lang="de-DE" altLang="de-DE" sz="1600" b="1" dirty="0" err="1">
                <a:solidFill>
                  <a:srgbClr val="0000FF"/>
                </a:solidFill>
              </a:rPr>
              <a:t>reversal</a:t>
            </a:r>
            <a:r>
              <a:rPr lang="de-DE" altLang="de-DE" sz="1600" b="1" dirty="0">
                <a:solidFill>
                  <a:srgbClr val="0000FF"/>
                </a:solidFill>
              </a:rPr>
              <a:t> must </a:t>
            </a:r>
            <a:r>
              <a:rPr lang="de-DE" altLang="de-DE" sz="1600" b="1" dirty="0" err="1">
                <a:solidFill>
                  <a:srgbClr val="0000FF"/>
                </a:solidFill>
              </a:rPr>
              <a:t>be</a:t>
            </a:r>
            <a:r>
              <a:rPr lang="de-DE" altLang="de-DE" sz="1600" b="1" dirty="0">
                <a:solidFill>
                  <a:srgbClr val="0000FF"/>
                </a:solidFill>
              </a:rPr>
              <a:t> immediate..</a:t>
            </a:r>
          </a:p>
        </p:txBody>
      </p:sp>
    </p:spTree>
    <p:extLst>
      <p:ext uri="{BB962C8B-B14F-4D97-AF65-F5344CB8AC3E}">
        <p14:creationId xmlns:p14="http://schemas.microsoft.com/office/powerpoint/2010/main" val="3169269672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/>
      <p:bldP spid="81" grpId="0"/>
      <p:bldP spid="82" grpId="0" autoUpdateAnimBg="0"/>
      <p:bldP spid="83" grpId="0"/>
      <p:bldP spid="84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5" name="Text Box 8">
            <a:extLst>
              <a:ext uri="{FF2B5EF4-FFF2-40B4-BE49-F238E27FC236}">
                <a16:creationId xmlns:a16="http://schemas.microsoft.com/office/drawing/2014/main" id="{78D14B85-3D8D-4B6D-B865-8B487EC567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8138" y="158750"/>
            <a:ext cx="7292975" cy="6956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P-27.10 Top Hat with two quarter rolls, half roll. </a:t>
            </a:r>
            <a:br>
              <a:rPr lang="en-US" sz="2000" b="1" dirty="0"/>
            </a:br>
            <a:r>
              <a:rPr lang="en-US" sz="2000" b="1" dirty="0"/>
              <a:t>	  Option: Top Hat with ¾ roll, ¼ roll</a:t>
            </a:r>
            <a:endParaRPr lang="de-DE" sz="2000" dirty="0"/>
          </a:p>
        </p:txBody>
      </p:sp>
      <p:sp>
        <p:nvSpPr>
          <p:cNvPr id="28676" name="Text Box 340">
            <a:extLst>
              <a:ext uri="{FF2B5EF4-FFF2-40B4-BE49-F238E27FC236}">
                <a16:creationId xmlns:a16="http://schemas.microsoft.com/office/drawing/2014/main" id="{B55F45E7-1CC7-4194-8ED4-BCD50602BF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13700" y="6515100"/>
            <a:ext cx="939800" cy="2400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P-27.10.01</a:t>
            </a:r>
            <a:endParaRPr lang="de-DE" altLang="de-DE" dirty="0"/>
          </a:p>
        </p:txBody>
      </p:sp>
      <p:sp>
        <p:nvSpPr>
          <p:cNvPr id="28677" name="Text Box 546">
            <a:extLst>
              <a:ext uri="{FF2B5EF4-FFF2-40B4-BE49-F238E27FC236}">
                <a16:creationId xmlns:a16="http://schemas.microsoft.com/office/drawing/2014/main" id="{AF1FBD84-60ED-4388-BF1F-6E15EB493D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113" y="5548670"/>
            <a:ext cx="8406000" cy="683264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50000"/>
              </a:spcBef>
            </a:pPr>
            <a:r>
              <a:rPr lang="en-US" sz="1600" b="1" dirty="0"/>
              <a:t>From upright, pull through a ¼ loop into a vertical upline, perform consecutively two ¼ rolls, pull through a ¼ loop, pull through a ¼ loop into a vertical downline, perform a ½ roll, push through ¼ loop, exit inverted. </a:t>
            </a:r>
            <a:endParaRPr lang="de-DE" sz="1600" b="1" dirty="0"/>
          </a:p>
        </p:txBody>
      </p:sp>
      <p:sp>
        <p:nvSpPr>
          <p:cNvPr id="94" name="Line 258">
            <a:extLst>
              <a:ext uri="{FF2B5EF4-FFF2-40B4-BE49-F238E27FC236}">
                <a16:creationId xmlns:a16="http://schemas.microsoft.com/office/drawing/2014/main" id="{6C17D91C-8481-4F60-AEB4-CD149C55EFC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16605" y="1981199"/>
            <a:ext cx="5513" cy="20853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95" name="Arc 259">
            <a:extLst>
              <a:ext uri="{FF2B5EF4-FFF2-40B4-BE49-F238E27FC236}">
                <a16:creationId xmlns:a16="http://schemas.microsoft.com/office/drawing/2014/main" id="{89D56556-863C-4874-B192-9AA3E8F1C1A9}"/>
              </a:ext>
            </a:extLst>
          </p:cNvPr>
          <p:cNvSpPr>
            <a:spLocks/>
          </p:cNvSpPr>
          <p:nvPr/>
        </p:nvSpPr>
        <p:spPr bwMode="auto">
          <a:xfrm rot="5068806">
            <a:off x="5475868" y="3901920"/>
            <a:ext cx="449263" cy="439738"/>
          </a:xfrm>
          <a:custGeom>
            <a:avLst/>
            <a:gdLst>
              <a:gd name="T0" fmla="*/ 0 w 21600"/>
              <a:gd name="T1" fmla="*/ 0 h 21600"/>
              <a:gd name="T2" fmla="*/ 0 w 21600"/>
              <a:gd name="T3" fmla="*/ 0 h 21600"/>
              <a:gd name="T4" fmla="*/ 0 w 21600"/>
              <a:gd name="T5" fmla="*/ 0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1600" fill="none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96" name="Arc 260">
            <a:extLst>
              <a:ext uri="{FF2B5EF4-FFF2-40B4-BE49-F238E27FC236}">
                <a16:creationId xmlns:a16="http://schemas.microsoft.com/office/drawing/2014/main" id="{D1EC5926-56C7-4723-8383-79E317CE0B36}"/>
              </a:ext>
            </a:extLst>
          </p:cNvPr>
          <p:cNvSpPr>
            <a:spLocks/>
          </p:cNvSpPr>
          <p:nvPr/>
        </p:nvSpPr>
        <p:spPr bwMode="auto">
          <a:xfrm rot="21392220" flipV="1">
            <a:off x="7184821" y="4070556"/>
            <a:ext cx="450850" cy="439737"/>
          </a:xfrm>
          <a:custGeom>
            <a:avLst/>
            <a:gdLst>
              <a:gd name="T0" fmla="*/ 0 w 21600"/>
              <a:gd name="T1" fmla="*/ 0 h 21600"/>
              <a:gd name="T2" fmla="*/ 0 w 21600"/>
              <a:gd name="T3" fmla="*/ 0 h 21600"/>
              <a:gd name="T4" fmla="*/ 0 w 21600"/>
              <a:gd name="T5" fmla="*/ 0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1600" fill="none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97" name="Line 261">
            <a:extLst>
              <a:ext uri="{FF2B5EF4-FFF2-40B4-BE49-F238E27FC236}">
                <a16:creationId xmlns:a16="http://schemas.microsoft.com/office/drawing/2014/main" id="{A6C7A0B2-E60E-4A69-AD1E-FF6EA987386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197704" y="4522003"/>
            <a:ext cx="1012825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cxnSp>
        <p:nvCxnSpPr>
          <p:cNvPr id="115" name="Gerader Verbinder 3">
            <a:extLst>
              <a:ext uri="{FF2B5EF4-FFF2-40B4-BE49-F238E27FC236}">
                <a16:creationId xmlns:a16="http://schemas.microsoft.com/office/drawing/2014/main" id="{C0464064-CEE8-411A-8E27-339D7F224F20}"/>
              </a:ext>
            </a:extLst>
          </p:cNvPr>
          <p:cNvCxnSpPr>
            <a:cxnSpLocks/>
            <a:stCxn id="124" idx="0"/>
            <a:endCxn id="122" idx="0"/>
          </p:cNvCxnSpPr>
          <p:nvPr/>
        </p:nvCxnSpPr>
        <p:spPr bwMode="auto">
          <a:xfrm flipH="1">
            <a:off x="6309122" y="1517356"/>
            <a:ext cx="890766" cy="7419"/>
          </a:xfrm>
          <a:prstGeom prst="line">
            <a:avLst/>
          </a:prstGeom>
          <a:noFill/>
          <a:ln w="1270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16" name="Gerader Verbinder 8">
            <a:extLst>
              <a:ext uri="{FF2B5EF4-FFF2-40B4-BE49-F238E27FC236}">
                <a16:creationId xmlns:a16="http://schemas.microsoft.com/office/drawing/2014/main" id="{2B8B9441-92B1-40A2-9392-34B1FC2E1A22}"/>
              </a:ext>
            </a:extLst>
          </p:cNvPr>
          <p:cNvCxnSpPr>
            <a:cxnSpLocks/>
            <a:stCxn id="122" idx="2"/>
          </p:cNvCxnSpPr>
          <p:nvPr/>
        </p:nvCxnSpPr>
        <p:spPr bwMode="auto">
          <a:xfrm>
            <a:off x="5882338" y="2017160"/>
            <a:ext cx="13910" cy="1859361"/>
          </a:xfrm>
          <a:prstGeom prst="line">
            <a:avLst/>
          </a:prstGeom>
          <a:noFill/>
          <a:ln w="1270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17" name="Gerader Verbinder 13">
            <a:extLst>
              <a:ext uri="{FF2B5EF4-FFF2-40B4-BE49-F238E27FC236}">
                <a16:creationId xmlns:a16="http://schemas.microsoft.com/office/drawing/2014/main" id="{CA3E8814-252C-41DB-852A-346C47C7AAEE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69368" y="4367141"/>
            <a:ext cx="841375" cy="0"/>
          </a:xfrm>
          <a:prstGeom prst="line">
            <a:avLst/>
          </a:prstGeom>
          <a:noFill/>
          <a:ln w="1270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118" name="Group 185">
            <a:extLst>
              <a:ext uri="{FF2B5EF4-FFF2-40B4-BE49-F238E27FC236}">
                <a16:creationId xmlns:a16="http://schemas.microsoft.com/office/drawing/2014/main" id="{AD775C2D-AF6E-4E3D-996B-ABCC08474BA2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4287853" y="4102737"/>
            <a:ext cx="311150" cy="490538"/>
            <a:chOff x="2820" y="264"/>
            <a:chExt cx="420" cy="1452"/>
          </a:xfrm>
        </p:grpSpPr>
        <p:sp>
          <p:nvSpPr>
            <p:cNvPr id="180" name="Line 186">
              <a:extLst>
                <a:ext uri="{FF2B5EF4-FFF2-40B4-BE49-F238E27FC236}">
                  <a16:creationId xmlns:a16="http://schemas.microsoft.com/office/drawing/2014/main" id="{7958485C-0733-4105-903D-6E190AA99D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82" name="Group 187">
              <a:extLst>
                <a:ext uri="{FF2B5EF4-FFF2-40B4-BE49-F238E27FC236}">
                  <a16:creationId xmlns:a16="http://schemas.microsoft.com/office/drawing/2014/main" id="{D8ECDD13-D930-4652-951B-8BB9B323FC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83" name="Group 188">
                <a:extLst>
                  <a:ext uri="{FF2B5EF4-FFF2-40B4-BE49-F238E27FC236}">
                    <a16:creationId xmlns:a16="http://schemas.microsoft.com/office/drawing/2014/main" id="{B791F101-D2D1-48D5-B2DC-8117FEF445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86" name="Group 189">
                  <a:extLst>
                    <a:ext uri="{FF2B5EF4-FFF2-40B4-BE49-F238E27FC236}">
                      <a16:creationId xmlns:a16="http://schemas.microsoft.com/office/drawing/2014/main" id="{66F46CE4-244F-4E6E-967A-D0B82434BFA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88" name="Group 190">
                    <a:extLst>
                      <a:ext uri="{FF2B5EF4-FFF2-40B4-BE49-F238E27FC236}">
                        <a16:creationId xmlns:a16="http://schemas.microsoft.com/office/drawing/2014/main" id="{4CE33CB8-CD0D-46C5-A05F-7148F3182A3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91" name="Freeform 191">
                      <a:extLst>
                        <a:ext uri="{FF2B5EF4-FFF2-40B4-BE49-F238E27FC236}">
                          <a16:creationId xmlns:a16="http://schemas.microsoft.com/office/drawing/2014/main" id="{B7307964-8D0E-42D9-A505-F06D004F35F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92" name="Freeform 192">
                      <a:extLst>
                        <a:ext uri="{FF2B5EF4-FFF2-40B4-BE49-F238E27FC236}">
                          <a16:creationId xmlns:a16="http://schemas.microsoft.com/office/drawing/2014/main" id="{01DE4797-FE34-4EEE-9B6C-54016C5E1CE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89" name="Freeform 193">
                    <a:extLst>
                      <a:ext uri="{FF2B5EF4-FFF2-40B4-BE49-F238E27FC236}">
                        <a16:creationId xmlns:a16="http://schemas.microsoft.com/office/drawing/2014/main" id="{18C292D9-7A0E-4897-8051-3D29F99E48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90" name="Freeform 194">
                    <a:extLst>
                      <a:ext uri="{FF2B5EF4-FFF2-40B4-BE49-F238E27FC236}">
                        <a16:creationId xmlns:a16="http://schemas.microsoft.com/office/drawing/2014/main" id="{F62714B0-D499-4500-A339-FC0289FF6D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40903 h 33"/>
                      <a:gd name="T2" fmla="*/ 0 w 293"/>
                      <a:gd name="T3" fmla="*/ 1888040 h 33"/>
                      <a:gd name="T4" fmla="*/ 72 w 293"/>
                      <a:gd name="T5" fmla="*/ 535643 h 33"/>
                      <a:gd name="T6" fmla="*/ 89 w 293"/>
                      <a:gd name="T7" fmla="*/ 264063 h 33"/>
                      <a:gd name="T8" fmla="*/ 101 w 293"/>
                      <a:gd name="T9" fmla="*/ 264063 h 33"/>
                      <a:gd name="T10" fmla="*/ 113 w 293"/>
                      <a:gd name="T11" fmla="*/ 0 h 33"/>
                      <a:gd name="T12" fmla="*/ 125 w 293"/>
                      <a:gd name="T13" fmla="*/ 0 h 33"/>
                      <a:gd name="T14" fmla="*/ 141 w 293"/>
                      <a:gd name="T15" fmla="*/ 264063 h 33"/>
                      <a:gd name="T16" fmla="*/ 154 w 293"/>
                      <a:gd name="T17" fmla="*/ 376090 h 33"/>
                      <a:gd name="T18" fmla="*/ 165 w 293"/>
                      <a:gd name="T19" fmla="*/ 535643 h 33"/>
                      <a:gd name="T20" fmla="*/ 171 w 293"/>
                      <a:gd name="T21" fmla="*/ 796077 h 33"/>
                      <a:gd name="T22" fmla="*/ 177 w 293"/>
                      <a:gd name="T23" fmla="*/ 1086533 h 33"/>
                      <a:gd name="T24" fmla="*/ 181 w 293"/>
                      <a:gd name="T25" fmla="*/ 1362762 h 33"/>
                      <a:gd name="T26" fmla="*/ 183 w 293"/>
                      <a:gd name="T27" fmla="*/ 1614816 h 33"/>
                      <a:gd name="T28" fmla="*/ 184 w 293"/>
                      <a:gd name="T29" fmla="*/ 1940903 h 33"/>
                      <a:gd name="T30" fmla="*/ 183 w 293"/>
                      <a:gd name="T31" fmla="*/ 2203995 h 33"/>
                      <a:gd name="T32" fmla="*/ 181 w 293"/>
                      <a:gd name="T33" fmla="*/ 2553162 h 33"/>
                      <a:gd name="T34" fmla="*/ 177 w 293"/>
                      <a:gd name="T35" fmla="*/ 2764316 h 33"/>
                      <a:gd name="T36" fmla="*/ 171 w 293"/>
                      <a:gd name="T37" fmla="*/ 3139023 h 33"/>
                      <a:gd name="T38" fmla="*/ 165 w 293"/>
                      <a:gd name="T39" fmla="*/ 3342270 h 33"/>
                      <a:gd name="T40" fmla="*/ 154 w 293"/>
                      <a:gd name="T41" fmla="*/ 3534681 h 33"/>
                      <a:gd name="T42" fmla="*/ 141 w 293"/>
                      <a:gd name="T43" fmla="*/ 3808607 h 33"/>
                      <a:gd name="T44" fmla="*/ 125 w 293"/>
                      <a:gd name="T45" fmla="*/ 3829826 h 33"/>
                      <a:gd name="T46" fmla="*/ 114 w 293"/>
                      <a:gd name="T47" fmla="*/ 3829826 h 33"/>
                      <a:gd name="T48" fmla="*/ 101 w 293"/>
                      <a:gd name="T49" fmla="*/ 3829826 h 33"/>
                      <a:gd name="T50" fmla="*/ 89 w 293"/>
                      <a:gd name="T51" fmla="*/ 3808607 h 33"/>
                      <a:gd name="T52" fmla="*/ 72 w 293"/>
                      <a:gd name="T53" fmla="*/ 3342270 h 33"/>
                      <a:gd name="T54" fmla="*/ 0 w 293"/>
                      <a:gd name="T55" fmla="*/ 1940903 h 33"/>
                      <a:gd name="T56" fmla="*/ 0 w 293"/>
                      <a:gd name="T57" fmla="*/ 194090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87" name="Line 195">
                  <a:extLst>
                    <a:ext uri="{FF2B5EF4-FFF2-40B4-BE49-F238E27FC236}">
                      <a16:creationId xmlns:a16="http://schemas.microsoft.com/office/drawing/2014/main" id="{12A3C3A4-FFAD-4969-9FEF-991EEDD765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84" name="AutoShape 196">
                <a:extLst>
                  <a:ext uri="{FF2B5EF4-FFF2-40B4-BE49-F238E27FC236}">
                    <a16:creationId xmlns:a16="http://schemas.microsoft.com/office/drawing/2014/main" id="{662D079F-F6AB-49DC-B975-B73BBA627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85" name="Line 197">
                <a:extLst>
                  <a:ext uri="{FF2B5EF4-FFF2-40B4-BE49-F238E27FC236}">
                    <a16:creationId xmlns:a16="http://schemas.microsoft.com/office/drawing/2014/main" id="{02501419-6ED4-45BD-8865-0B60575AF6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19" name="AutoShape 199">
            <a:extLst>
              <a:ext uri="{FF2B5EF4-FFF2-40B4-BE49-F238E27FC236}">
                <a16:creationId xmlns:a16="http://schemas.microsoft.com/office/drawing/2014/main" id="{57270DB0-DCEF-412E-9E14-45182E24E7E6}"/>
              </a:ext>
            </a:extLst>
          </p:cNvPr>
          <p:cNvSpPr>
            <a:spLocks noChangeArrowheads="1"/>
          </p:cNvSpPr>
          <p:nvPr/>
        </p:nvSpPr>
        <p:spPr bwMode="auto">
          <a:xfrm flipH="1" flipV="1">
            <a:off x="5920861" y="4428478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20" name="AutoShape 226">
            <a:extLst>
              <a:ext uri="{FF2B5EF4-FFF2-40B4-BE49-F238E27FC236}">
                <a16:creationId xmlns:a16="http://schemas.microsoft.com/office/drawing/2014/main" id="{864088BD-7C9E-47C7-80E1-A4D0C6E81D5B}"/>
              </a:ext>
            </a:extLst>
          </p:cNvPr>
          <p:cNvSpPr>
            <a:spLocks noChangeArrowheads="1"/>
          </p:cNvSpPr>
          <p:nvPr/>
        </p:nvSpPr>
        <p:spPr bwMode="auto">
          <a:xfrm rot="10800000" flipH="1" flipV="1">
            <a:off x="4836388" y="4276041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121" name="Group 277">
            <a:extLst>
              <a:ext uri="{FF2B5EF4-FFF2-40B4-BE49-F238E27FC236}">
                <a16:creationId xmlns:a16="http://schemas.microsoft.com/office/drawing/2014/main" id="{DBD3CEEB-B25D-4F52-9E8E-FE1D2292B34A}"/>
              </a:ext>
            </a:extLst>
          </p:cNvPr>
          <p:cNvGrpSpPr>
            <a:grpSpLocks/>
          </p:cNvGrpSpPr>
          <p:nvPr/>
        </p:nvGrpSpPr>
        <p:grpSpPr bwMode="auto">
          <a:xfrm rot="16200000" flipH="1" flipV="1">
            <a:off x="6604490" y="4267566"/>
            <a:ext cx="311150" cy="490537"/>
            <a:chOff x="2820" y="264"/>
            <a:chExt cx="420" cy="1452"/>
          </a:xfrm>
        </p:grpSpPr>
        <p:sp>
          <p:nvSpPr>
            <p:cNvPr id="140" name="Line 278">
              <a:extLst>
                <a:ext uri="{FF2B5EF4-FFF2-40B4-BE49-F238E27FC236}">
                  <a16:creationId xmlns:a16="http://schemas.microsoft.com/office/drawing/2014/main" id="{2C4DCDEF-A08D-4783-AB10-712321DCD5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41" name="Group 279">
              <a:extLst>
                <a:ext uri="{FF2B5EF4-FFF2-40B4-BE49-F238E27FC236}">
                  <a16:creationId xmlns:a16="http://schemas.microsoft.com/office/drawing/2014/main" id="{98CD1ED4-F8E4-426A-89EB-EB547F6C3E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42" name="Group 280">
                <a:extLst>
                  <a:ext uri="{FF2B5EF4-FFF2-40B4-BE49-F238E27FC236}">
                    <a16:creationId xmlns:a16="http://schemas.microsoft.com/office/drawing/2014/main" id="{DE9AC166-01B4-48C4-8149-4A521C6915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45" name="Group 281">
                  <a:extLst>
                    <a:ext uri="{FF2B5EF4-FFF2-40B4-BE49-F238E27FC236}">
                      <a16:creationId xmlns:a16="http://schemas.microsoft.com/office/drawing/2014/main" id="{07311BB1-4DD3-4A99-965C-5DE7EA02D54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47" name="Group 282">
                    <a:extLst>
                      <a:ext uri="{FF2B5EF4-FFF2-40B4-BE49-F238E27FC236}">
                        <a16:creationId xmlns:a16="http://schemas.microsoft.com/office/drawing/2014/main" id="{51E3F455-205A-473F-9C7F-07FB8183D76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50" name="Freeform 283">
                      <a:extLst>
                        <a:ext uri="{FF2B5EF4-FFF2-40B4-BE49-F238E27FC236}">
                          <a16:creationId xmlns:a16="http://schemas.microsoft.com/office/drawing/2014/main" id="{7A3006B2-52E8-4324-BCD1-4BDFE480C8A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79" name="Freeform 284">
                      <a:extLst>
                        <a:ext uri="{FF2B5EF4-FFF2-40B4-BE49-F238E27FC236}">
                          <a16:creationId xmlns:a16="http://schemas.microsoft.com/office/drawing/2014/main" id="{27FD08CF-1DB6-4E7A-A0BB-2C143D84FC0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48" name="Freeform 285">
                    <a:extLst>
                      <a:ext uri="{FF2B5EF4-FFF2-40B4-BE49-F238E27FC236}">
                        <a16:creationId xmlns:a16="http://schemas.microsoft.com/office/drawing/2014/main" id="{C88E2B63-F9DF-42B2-AE85-E95C85CDF1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9" name="Freeform 286">
                    <a:extLst>
                      <a:ext uri="{FF2B5EF4-FFF2-40B4-BE49-F238E27FC236}">
                        <a16:creationId xmlns:a16="http://schemas.microsoft.com/office/drawing/2014/main" id="{20F3636E-0A88-44B6-98C9-7A8857CB39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40903 h 33"/>
                      <a:gd name="T2" fmla="*/ 0 w 293"/>
                      <a:gd name="T3" fmla="*/ 1888040 h 33"/>
                      <a:gd name="T4" fmla="*/ 72 w 293"/>
                      <a:gd name="T5" fmla="*/ 535643 h 33"/>
                      <a:gd name="T6" fmla="*/ 89 w 293"/>
                      <a:gd name="T7" fmla="*/ 264063 h 33"/>
                      <a:gd name="T8" fmla="*/ 101 w 293"/>
                      <a:gd name="T9" fmla="*/ 264063 h 33"/>
                      <a:gd name="T10" fmla="*/ 113 w 293"/>
                      <a:gd name="T11" fmla="*/ 0 h 33"/>
                      <a:gd name="T12" fmla="*/ 125 w 293"/>
                      <a:gd name="T13" fmla="*/ 0 h 33"/>
                      <a:gd name="T14" fmla="*/ 141 w 293"/>
                      <a:gd name="T15" fmla="*/ 264063 h 33"/>
                      <a:gd name="T16" fmla="*/ 154 w 293"/>
                      <a:gd name="T17" fmla="*/ 376090 h 33"/>
                      <a:gd name="T18" fmla="*/ 165 w 293"/>
                      <a:gd name="T19" fmla="*/ 535643 h 33"/>
                      <a:gd name="T20" fmla="*/ 171 w 293"/>
                      <a:gd name="T21" fmla="*/ 796077 h 33"/>
                      <a:gd name="T22" fmla="*/ 177 w 293"/>
                      <a:gd name="T23" fmla="*/ 1086533 h 33"/>
                      <a:gd name="T24" fmla="*/ 181 w 293"/>
                      <a:gd name="T25" fmla="*/ 1362762 h 33"/>
                      <a:gd name="T26" fmla="*/ 183 w 293"/>
                      <a:gd name="T27" fmla="*/ 1614816 h 33"/>
                      <a:gd name="T28" fmla="*/ 184 w 293"/>
                      <a:gd name="T29" fmla="*/ 1940903 h 33"/>
                      <a:gd name="T30" fmla="*/ 183 w 293"/>
                      <a:gd name="T31" fmla="*/ 2203995 h 33"/>
                      <a:gd name="T32" fmla="*/ 181 w 293"/>
                      <a:gd name="T33" fmla="*/ 2553162 h 33"/>
                      <a:gd name="T34" fmla="*/ 177 w 293"/>
                      <a:gd name="T35" fmla="*/ 2764316 h 33"/>
                      <a:gd name="T36" fmla="*/ 171 w 293"/>
                      <a:gd name="T37" fmla="*/ 3139023 h 33"/>
                      <a:gd name="T38" fmla="*/ 165 w 293"/>
                      <a:gd name="T39" fmla="*/ 3342270 h 33"/>
                      <a:gd name="T40" fmla="*/ 154 w 293"/>
                      <a:gd name="T41" fmla="*/ 3534681 h 33"/>
                      <a:gd name="T42" fmla="*/ 141 w 293"/>
                      <a:gd name="T43" fmla="*/ 3808607 h 33"/>
                      <a:gd name="T44" fmla="*/ 125 w 293"/>
                      <a:gd name="T45" fmla="*/ 3829826 h 33"/>
                      <a:gd name="T46" fmla="*/ 114 w 293"/>
                      <a:gd name="T47" fmla="*/ 3829826 h 33"/>
                      <a:gd name="T48" fmla="*/ 101 w 293"/>
                      <a:gd name="T49" fmla="*/ 3829826 h 33"/>
                      <a:gd name="T50" fmla="*/ 89 w 293"/>
                      <a:gd name="T51" fmla="*/ 3808607 h 33"/>
                      <a:gd name="T52" fmla="*/ 72 w 293"/>
                      <a:gd name="T53" fmla="*/ 3342270 h 33"/>
                      <a:gd name="T54" fmla="*/ 0 w 293"/>
                      <a:gd name="T55" fmla="*/ 1940903 h 33"/>
                      <a:gd name="T56" fmla="*/ 0 w 293"/>
                      <a:gd name="T57" fmla="*/ 194090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46" name="Line 287">
                  <a:extLst>
                    <a:ext uri="{FF2B5EF4-FFF2-40B4-BE49-F238E27FC236}">
                      <a16:creationId xmlns:a16="http://schemas.microsoft.com/office/drawing/2014/main" id="{9E6DE92B-9F2C-4128-93AF-63039CD379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43" name="AutoShape 288">
                <a:extLst>
                  <a:ext uri="{FF2B5EF4-FFF2-40B4-BE49-F238E27FC236}">
                    <a16:creationId xmlns:a16="http://schemas.microsoft.com/office/drawing/2014/main" id="{06E6BDC2-DA1C-4E6C-B776-04EEF11B2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44" name="Line 289">
                <a:extLst>
                  <a:ext uri="{FF2B5EF4-FFF2-40B4-BE49-F238E27FC236}">
                    <a16:creationId xmlns:a16="http://schemas.microsoft.com/office/drawing/2014/main" id="{D75CEDE7-3BD7-44D9-9B48-6A8F15562B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22" name="Bogen 121">
            <a:extLst>
              <a:ext uri="{FF2B5EF4-FFF2-40B4-BE49-F238E27FC236}">
                <a16:creationId xmlns:a16="http://schemas.microsoft.com/office/drawing/2014/main" id="{8FD532E2-47AC-4A22-8B71-FFE461B3999A}"/>
              </a:ext>
            </a:extLst>
          </p:cNvPr>
          <p:cNvSpPr/>
          <p:nvPr/>
        </p:nvSpPr>
        <p:spPr bwMode="auto">
          <a:xfrm rot="13005288" flipV="1">
            <a:off x="5931480" y="1484158"/>
            <a:ext cx="585788" cy="831850"/>
          </a:xfrm>
          <a:prstGeom prst="arc">
            <a:avLst>
              <a:gd name="adj1" fmla="val 17641816"/>
              <a:gd name="adj2" fmla="val 3339032"/>
            </a:avLst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algn="ctr" defTabSz="793750">
              <a:lnSpc>
                <a:spcPct val="80000"/>
              </a:lnSpc>
              <a:defRPr/>
            </a:pPr>
            <a:endParaRPr lang="de-DE"/>
          </a:p>
        </p:txBody>
      </p:sp>
      <p:grpSp>
        <p:nvGrpSpPr>
          <p:cNvPr id="123" name="Group 254">
            <a:extLst>
              <a:ext uri="{FF2B5EF4-FFF2-40B4-BE49-F238E27FC236}">
                <a16:creationId xmlns:a16="http://schemas.microsoft.com/office/drawing/2014/main" id="{2C100AE1-716B-46E9-B561-C0BC4A4E1D4C}"/>
              </a:ext>
            </a:extLst>
          </p:cNvPr>
          <p:cNvGrpSpPr>
            <a:grpSpLocks/>
          </p:cNvGrpSpPr>
          <p:nvPr/>
        </p:nvGrpSpPr>
        <p:grpSpPr bwMode="auto">
          <a:xfrm rot="7943458" flipH="1" flipV="1">
            <a:off x="5496992" y="3051145"/>
            <a:ext cx="769938" cy="292100"/>
            <a:chOff x="4875" y="7237"/>
            <a:chExt cx="4230" cy="1883"/>
          </a:xfrm>
        </p:grpSpPr>
        <p:sp>
          <p:nvSpPr>
            <p:cNvPr id="138" name="Arc 255">
              <a:extLst>
                <a:ext uri="{FF2B5EF4-FFF2-40B4-BE49-F238E27FC236}">
                  <a16:creationId xmlns:a16="http://schemas.microsoft.com/office/drawing/2014/main" id="{0B9808D5-7231-46AB-98C5-D7E6AA6C9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39" name="AutoShape 256">
              <a:extLst>
                <a:ext uri="{FF2B5EF4-FFF2-40B4-BE49-F238E27FC236}">
                  <a16:creationId xmlns:a16="http://schemas.microsoft.com/office/drawing/2014/main" id="{F094DFCA-F9E8-454A-90D3-9B69037C84F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24" name="Bogen 123">
            <a:extLst>
              <a:ext uri="{FF2B5EF4-FFF2-40B4-BE49-F238E27FC236}">
                <a16:creationId xmlns:a16="http://schemas.microsoft.com/office/drawing/2014/main" id="{443CE7EC-66E4-45D8-A5FB-3AD29A98FE8A}"/>
              </a:ext>
            </a:extLst>
          </p:cNvPr>
          <p:cNvSpPr/>
          <p:nvPr/>
        </p:nvSpPr>
        <p:spPr bwMode="auto">
          <a:xfrm rot="8594712" flipH="1" flipV="1">
            <a:off x="6991742" y="1476739"/>
            <a:ext cx="585788" cy="831850"/>
          </a:xfrm>
          <a:prstGeom prst="arc">
            <a:avLst>
              <a:gd name="adj1" fmla="val 17641816"/>
              <a:gd name="adj2" fmla="val 3323169"/>
            </a:avLst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algn="ctr" defTabSz="793750">
              <a:lnSpc>
                <a:spcPct val="80000"/>
              </a:lnSpc>
              <a:defRPr/>
            </a:pPr>
            <a:endParaRPr lang="de-DE"/>
          </a:p>
        </p:txBody>
      </p:sp>
      <p:grpSp>
        <p:nvGrpSpPr>
          <p:cNvPr id="125" name="Group 254">
            <a:extLst>
              <a:ext uri="{FF2B5EF4-FFF2-40B4-BE49-F238E27FC236}">
                <a16:creationId xmlns:a16="http://schemas.microsoft.com/office/drawing/2014/main" id="{5349220E-EB56-4050-9A70-57244485AEC1}"/>
              </a:ext>
            </a:extLst>
          </p:cNvPr>
          <p:cNvGrpSpPr>
            <a:grpSpLocks/>
          </p:cNvGrpSpPr>
          <p:nvPr/>
        </p:nvGrpSpPr>
        <p:grpSpPr bwMode="auto">
          <a:xfrm rot="7943458" flipH="1" flipV="1">
            <a:off x="5516067" y="2873144"/>
            <a:ext cx="769938" cy="292100"/>
            <a:chOff x="4875" y="7237"/>
            <a:chExt cx="4230" cy="1883"/>
          </a:xfrm>
        </p:grpSpPr>
        <p:sp>
          <p:nvSpPr>
            <p:cNvPr id="126" name="Arc 255">
              <a:extLst>
                <a:ext uri="{FF2B5EF4-FFF2-40B4-BE49-F238E27FC236}">
                  <a16:creationId xmlns:a16="http://schemas.microsoft.com/office/drawing/2014/main" id="{1196D297-C1C1-4D81-AFE7-86418D6A3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27" name="AutoShape 256">
              <a:extLst>
                <a:ext uri="{FF2B5EF4-FFF2-40B4-BE49-F238E27FC236}">
                  <a16:creationId xmlns:a16="http://schemas.microsoft.com/office/drawing/2014/main" id="{957C6E0D-A956-4E56-821F-5A2264FF432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193" name="Group 213">
            <a:extLst>
              <a:ext uri="{FF2B5EF4-FFF2-40B4-BE49-F238E27FC236}">
                <a16:creationId xmlns:a16="http://schemas.microsoft.com/office/drawing/2014/main" id="{DC8A01FA-AA0C-4ED3-B287-5818620E8233}"/>
              </a:ext>
            </a:extLst>
          </p:cNvPr>
          <p:cNvGrpSpPr>
            <a:grpSpLocks/>
          </p:cNvGrpSpPr>
          <p:nvPr/>
        </p:nvGrpSpPr>
        <p:grpSpPr bwMode="auto">
          <a:xfrm flipH="1" flipV="1">
            <a:off x="5740673" y="3220030"/>
            <a:ext cx="311150" cy="490537"/>
            <a:chOff x="2820" y="264"/>
            <a:chExt cx="420" cy="1452"/>
          </a:xfrm>
        </p:grpSpPr>
        <p:sp>
          <p:nvSpPr>
            <p:cNvPr id="194" name="Line 214">
              <a:extLst>
                <a:ext uri="{FF2B5EF4-FFF2-40B4-BE49-F238E27FC236}">
                  <a16:creationId xmlns:a16="http://schemas.microsoft.com/office/drawing/2014/main" id="{B83D8CDC-D7A3-4E7E-852E-BAFC1C072F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95" name="Group 215">
              <a:extLst>
                <a:ext uri="{FF2B5EF4-FFF2-40B4-BE49-F238E27FC236}">
                  <a16:creationId xmlns:a16="http://schemas.microsoft.com/office/drawing/2014/main" id="{943F63BC-5D82-48EF-B372-88B8FB719D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96" name="Group 216">
                <a:extLst>
                  <a:ext uri="{FF2B5EF4-FFF2-40B4-BE49-F238E27FC236}">
                    <a16:creationId xmlns:a16="http://schemas.microsoft.com/office/drawing/2014/main" id="{F04CB214-02A1-402D-85B1-A50D563938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99" name="Group 217">
                  <a:extLst>
                    <a:ext uri="{FF2B5EF4-FFF2-40B4-BE49-F238E27FC236}">
                      <a16:creationId xmlns:a16="http://schemas.microsoft.com/office/drawing/2014/main" id="{49D1DA26-19CB-49DD-AFEF-E01A873C3AA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01" name="Group 218">
                    <a:extLst>
                      <a:ext uri="{FF2B5EF4-FFF2-40B4-BE49-F238E27FC236}">
                        <a16:creationId xmlns:a16="http://schemas.microsoft.com/office/drawing/2014/main" id="{F8F2FFBD-48CA-4CA1-8590-AF7DEB97B03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04" name="Freeform 219">
                      <a:extLst>
                        <a:ext uri="{FF2B5EF4-FFF2-40B4-BE49-F238E27FC236}">
                          <a16:creationId xmlns:a16="http://schemas.microsoft.com/office/drawing/2014/main" id="{5D6FE35D-D5D4-4085-B667-58D7BAB960E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05" name="Freeform 220">
                      <a:extLst>
                        <a:ext uri="{FF2B5EF4-FFF2-40B4-BE49-F238E27FC236}">
                          <a16:creationId xmlns:a16="http://schemas.microsoft.com/office/drawing/2014/main" id="{E81C3642-4269-4AD1-A035-C27BCC331A8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02" name="Freeform 221">
                    <a:extLst>
                      <a:ext uri="{FF2B5EF4-FFF2-40B4-BE49-F238E27FC236}">
                        <a16:creationId xmlns:a16="http://schemas.microsoft.com/office/drawing/2014/main" id="{039ACD20-1690-4FEA-AF3D-0BF91777113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03" name="Freeform 222">
                    <a:extLst>
                      <a:ext uri="{FF2B5EF4-FFF2-40B4-BE49-F238E27FC236}">
                        <a16:creationId xmlns:a16="http://schemas.microsoft.com/office/drawing/2014/main" id="{0D92EF94-CA53-4C11-9937-447139FDA7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40903 h 33"/>
                      <a:gd name="T2" fmla="*/ 0 w 293"/>
                      <a:gd name="T3" fmla="*/ 1888040 h 33"/>
                      <a:gd name="T4" fmla="*/ 72 w 293"/>
                      <a:gd name="T5" fmla="*/ 535643 h 33"/>
                      <a:gd name="T6" fmla="*/ 89 w 293"/>
                      <a:gd name="T7" fmla="*/ 264063 h 33"/>
                      <a:gd name="T8" fmla="*/ 101 w 293"/>
                      <a:gd name="T9" fmla="*/ 264063 h 33"/>
                      <a:gd name="T10" fmla="*/ 113 w 293"/>
                      <a:gd name="T11" fmla="*/ 0 h 33"/>
                      <a:gd name="T12" fmla="*/ 125 w 293"/>
                      <a:gd name="T13" fmla="*/ 0 h 33"/>
                      <a:gd name="T14" fmla="*/ 141 w 293"/>
                      <a:gd name="T15" fmla="*/ 264063 h 33"/>
                      <a:gd name="T16" fmla="*/ 154 w 293"/>
                      <a:gd name="T17" fmla="*/ 376090 h 33"/>
                      <a:gd name="T18" fmla="*/ 165 w 293"/>
                      <a:gd name="T19" fmla="*/ 535643 h 33"/>
                      <a:gd name="T20" fmla="*/ 171 w 293"/>
                      <a:gd name="T21" fmla="*/ 796077 h 33"/>
                      <a:gd name="T22" fmla="*/ 177 w 293"/>
                      <a:gd name="T23" fmla="*/ 1086533 h 33"/>
                      <a:gd name="T24" fmla="*/ 181 w 293"/>
                      <a:gd name="T25" fmla="*/ 1362762 h 33"/>
                      <a:gd name="T26" fmla="*/ 183 w 293"/>
                      <a:gd name="T27" fmla="*/ 1614816 h 33"/>
                      <a:gd name="T28" fmla="*/ 184 w 293"/>
                      <a:gd name="T29" fmla="*/ 1940903 h 33"/>
                      <a:gd name="T30" fmla="*/ 183 w 293"/>
                      <a:gd name="T31" fmla="*/ 2203995 h 33"/>
                      <a:gd name="T32" fmla="*/ 181 w 293"/>
                      <a:gd name="T33" fmla="*/ 2553162 h 33"/>
                      <a:gd name="T34" fmla="*/ 177 w 293"/>
                      <a:gd name="T35" fmla="*/ 2764316 h 33"/>
                      <a:gd name="T36" fmla="*/ 171 w 293"/>
                      <a:gd name="T37" fmla="*/ 3139023 h 33"/>
                      <a:gd name="T38" fmla="*/ 165 w 293"/>
                      <a:gd name="T39" fmla="*/ 3342270 h 33"/>
                      <a:gd name="T40" fmla="*/ 154 w 293"/>
                      <a:gd name="T41" fmla="*/ 3534681 h 33"/>
                      <a:gd name="T42" fmla="*/ 141 w 293"/>
                      <a:gd name="T43" fmla="*/ 3808607 h 33"/>
                      <a:gd name="T44" fmla="*/ 125 w 293"/>
                      <a:gd name="T45" fmla="*/ 3829826 h 33"/>
                      <a:gd name="T46" fmla="*/ 114 w 293"/>
                      <a:gd name="T47" fmla="*/ 3829826 h 33"/>
                      <a:gd name="T48" fmla="*/ 101 w 293"/>
                      <a:gd name="T49" fmla="*/ 3829826 h 33"/>
                      <a:gd name="T50" fmla="*/ 89 w 293"/>
                      <a:gd name="T51" fmla="*/ 3808607 h 33"/>
                      <a:gd name="T52" fmla="*/ 72 w 293"/>
                      <a:gd name="T53" fmla="*/ 3342270 h 33"/>
                      <a:gd name="T54" fmla="*/ 0 w 293"/>
                      <a:gd name="T55" fmla="*/ 1940903 h 33"/>
                      <a:gd name="T56" fmla="*/ 0 w 293"/>
                      <a:gd name="T57" fmla="*/ 194090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00" name="Line 223">
                  <a:extLst>
                    <a:ext uri="{FF2B5EF4-FFF2-40B4-BE49-F238E27FC236}">
                      <a16:creationId xmlns:a16="http://schemas.microsoft.com/office/drawing/2014/main" id="{4A1CCB18-12B0-468B-A276-6FBAA0FFCA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97" name="AutoShape 224">
                <a:extLst>
                  <a:ext uri="{FF2B5EF4-FFF2-40B4-BE49-F238E27FC236}">
                    <a16:creationId xmlns:a16="http://schemas.microsoft.com/office/drawing/2014/main" id="{F009AC99-4A49-4E2D-A62B-423FDC79B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98" name="Line 225">
                <a:extLst>
                  <a:ext uri="{FF2B5EF4-FFF2-40B4-BE49-F238E27FC236}">
                    <a16:creationId xmlns:a16="http://schemas.microsoft.com/office/drawing/2014/main" id="{7CCC490B-1630-4C12-B7F1-375DDD0B0C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06" name="Group 227">
            <a:extLst>
              <a:ext uri="{FF2B5EF4-FFF2-40B4-BE49-F238E27FC236}">
                <a16:creationId xmlns:a16="http://schemas.microsoft.com/office/drawing/2014/main" id="{1678D83B-6B64-4543-9BE4-FFADE3AB8A43}"/>
              </a:ext>
            </a:extLst>
          </p:cNvPr>
          <p:cNvGrpSpPr>
            <a:grpSpLocks/>
          </p:cNvGrpSpPr>
          <p:nvPr/>
        </p:nvGrpSpPr>
        <p:grpSpPr bwMode="auto">
          <a:xfrm rot="10999498" flipV="1">
            <a:off x="7492966" y="2215063"/>
            <a:ext cx="311150" cy="490537"/>
            <a:chOff x="2820" y="264"/>
            <a:chExt cx="420" cy="1452"/>
          </a:xfrm>
        </p:grpSpPr>
        <p:sp>
          <p:nvSpPr>
            <p:cNvPr id="207" name="Line 228">
              <a:extLst>
                <a:ext uri="{FF2B5EF4-FFF2-40B4-BE49-F238E27FC236}">
                  <a16:creationId xmlns:a16="http://schemas.microsoft.com/office/drawing/2014/main" id="{62188437-D0CE-4E61-8DE8-0253EE4902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08" name="Group 229">
              <a:extLst>
                <a:ext uri="{FF2B5EF4-FFF2-40B4-BE49-F238E27FC236}">
                  <a16:creationId xmlns:a16="http://schemas.microsoft.com/office/drawing/2014/main" id="{540260B8-BF98-46FA-8379-35A8AB3DFF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09" name="Group 230">
                <a:extLst>
                  <a:ext uri="{FF2B5EF4-FFF2-40B4-BE49-F238E27FC236}">
                    <a16:creationId xmlns:a16="http://schemas.microsoft.com/office/drawing/2014/main" id="{365390EB-04B1-4537-B351-793683B65C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12" name="Group 231">
                  <a:extLst>
                    <a:ext uri="{FF2B5EF4-FFF2-40B4-BE49-F238E27FC236}">
                      <a16:creationId xmlns:a16="http://schemas.microsoft.com/office/drawing/2014/main" id="{35E4C790-49E8-4C35-8D59-FFBCF276BD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14" name="Group 232">
                    <a:extLst>
                      <a:ext uri="{FF2B5EF4-FFF2-40B4-BE49-F238E27FC236}">
                        <a16:creationId xmlns:a16="http://schemas.microsoft.com/office/drawing/2014/main" id="{F2A066A5-B5D5-4504-92C1-2EDBADCA6CA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17" name="Freeform 233">
                      <a:extLst>
                        <a:ext uri="{FF2B5EF4-FFF2-40B4-BE49-F238E27FC236}">
                          <a16:creationId xmlns:a16="http://schemas.microsoft.com/office/drawing/2014/main" id="{E165A470-39AA-4517-BC27-DACC82ED66A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18" name="Freeform 234">
                      <a:extLst>
                        <a:ext uri="{FF2B5EF4-FFF2-40B4-BE49-F238E27FC236}">
                          <a16:creationId xmlns:a16="http://schemas.microsoft.com/office/drawing/2014/main" id="{5004DD5E-A9D7-4226-AA09-8AB40EFC5EF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15" name="Freeform 235">
                    <a:extLst>
                      <a:ext uri="{FF2B5EF4-FFF2-40B4-BE49-F238E27FC236}">
                        <a16:creationId xmlns:a16="http://schemas.microsoft.com/office/drawing/2014/main" id="{012DEE15-9755-47FD-8BE5-DCFFE6D329E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16" name="Freeform 236">
                    <a:extLst>
                      <a:ext uri="{FF2B5EF4-FFF2-40B4-BE49-F238E27FC236}">
                        <a16:creationId xmlns:a16="http://schemas.microsoft.com/office/drawing/2014/main" id="{2829C810-397E-4F55-9846-8C43CF187F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40903 h 33"/>
                      <a:gd name="T2" fmla="*/ 0 w 293"/>
                      <a:gd name="T3" fmla="*/ 1888040 h 33"/>
                      <a:gd name="T4" fmla="*/ 72 w 293"/>
                      <a:gd name="T5" fmla="*/ 535643 h 33"/>
                      <a:gd name="T6" fmla="*/ 89 w 293"/>
                      <a:gd name="T7" fmla="*/ 264063 h 33"/>
                      <a:gd name="T8" fmla="*/ 101 w 293"/>
                      <a:gd name="T9" fmla="*/ 264063 h 33"/>
                      <a:gd name="T10" fmla="*/ 113 w 293"/>
                      <a:gd name="T11" fmla="*/ 0 h 33"/>
                      <a:gd name="T12" fmla="*/ 125 w 293"/>
                      <a:gd name="T13" fmla="*/ 0 h 33"/>
                      <a:gd name="T14" fmla="*/ 141 w 293"/>
                      <a:gd name="T15" fmla="*/ 264063 h 33"/>
                      <a:gd name="T16" fmla="*/ 154 w 293"/>
                      <a:gd name="T17" fmla="*/ 376090 h 33"/>
                      <a:gd name="T18" fmla="*/ 165 w 293"/>
                      <a:gd name="T19" fmla="*/ 535643 h 33"/>
                      <a:gd name="T20" fmla="*/ 171 w 293"/>
                      <a:gd name="T21" fmla="*/ 796077 h 33"/>
                      <a:gd name="T22" fmla="*/ 177 w 293"/>
                      <a:gd name="T23" fmla="*/ 1086533 h 33"/>
                      <a:gd name="T24" fmla="*/ 181 w 293"/>
                      <a:gd name="T25" fmla="*/ 1362762 h 33"/>
                      <a:gd name="T26" fmla="*/ 183 w 293"/>
                      <a:gd name="T27" fmla="*/ 1614816 h 33"/>
                      <a:gd name="T28" fmla="*/ 184 w 293"/>
                      <a:gd name="T29" fmla="*/ 1940903 h 33"/>
                      <a:gd name="T30" fmla="*/ 183 w 293"/>
                      <a:gd name="T31" fmla="*/ 2203995 h 33"/>
                      <a:gd name="T32" fmla="*/ 181 w 293"/>
                      <a:gd name="T33" fmla="*/ 2553162 h 33"/>
                      <a:gd name="T34" fmla="*/ 177 w 293"/>
                      <a:gd name="T35" fmla="*/ 2764316 h 33"/>
                      <a:gd name="T36" fmla="*/ 171 w 293"/>
                      <a:gd name="T37" fmla="*/ 3139023 h 33"/>
                      <a:gd name="T38" fmla="*/ 165 w 293"/>
                      <a:gd name="T39" fmla="*/ 3342270 h 33"/>
                      <a:gd name="T40" fmla="*/ 154 w 293"/>
                      <a:gd name="T41" fmla="*/ 3534681 h 33"/>
                      <a:gd name="T42" fmla="*/ 141 w 293"/>
                      <a:gd name="T43" fmla="*/ 3808607 h 33"/>
                      <a:gd name="T44" fmla="*/ 125 w 293"/>
                      <a:gd name="T45" fmla="*/ 3829826 h 33"/>
                      <a:gd name="T46" fmla="*/ 114 w 293"/>
                      <a:gd name="T47" fmla="*/ 3829826 h 33"/>
                      <a:gd name="T48" fmla="*/ 101 w 293"/>
                      <a:gd name="T49" fmla="*/ 3829826 h 33"/>
                      <a:gd name="T50" fmla="*/ 89 w 293"/>
                      <a:gd name="T51" fmla="*/ 3808607 h 33"/>
                      <a:gd name="T52" fmla="*/ 72 w 293"/>
                      <a:gd name="T53" fmla="*/ 3342270 h 33"/>
                      <a:gd name="T54" fmla="*/ 0 w 293"/>
                      <a:gd name="T55" fmla="*/ 1940903 h 33"/>
                      <a:gd name="T56" fmla="*/ 0 w 293"/>
                      <a:gd name="T57" fmla="*/ 194090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13" name="Line 237">
                  <a:extLst>
                    <a:ext uri="{FF2B5EF4-FFF2-40B4-BE49-F238E27FC236}">
                      <a16:creationId xmlns:a16="http://schemas.microsoft.com/office/drawing/2014/main" id="{90781782-50E3-4817-9EAF-9A42C04FB5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10" name="AutoShape 238">
                <a:extLst>
                  <a:ext uri="{FF2B5EF4-FFF2-40B4-BE49-F238E27FC236}">
                    <a16:creationId xmlns:a16="http://schemas.microsoft.com/office/drawing/2014/main" id="{986F5849-B04A-470F-B49A-C309309DEF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11" name="Line 239">
                <a:extLst>
                  <a:ext uri="{FF2B5EF4-FFF2-40B4-BE49-F238E27FC236}">
                    <a16:creationId xmlns:a16="http://schemas.microsoft.com/office/drawing/2014/main" id="{30BCFD42-BA41-41AA-8CA5-CFB7546220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219" name="Text Box 145">
            <a:extLst>
              <a:ext uri="{FF2B5EF4-FFF2-40B4-BE49-F238E27FC236}">
                <a16:creationId xmlns:a16="http://schemas.microsoft.com/office/drawing/2014/main" id="{A986A154-4C13-4CB7-89E1-A727E59DDBF5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H="1" flipV="1">
            <a:off x="5000394" y="2899904"/>
            <a:ext cx="858171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roll</a:t>
            </a:r>
          </a:p>
        </p:txBody>
      </p:sp>
      <p:grpSp>
        <p:nvGrpSpPr>
          <p:cNvPr id="220" name="Group 227">
            <a:extLst>
              <a:ext uri="{FF2B5EF4-FFF2-40B4-BE49-F238E27FC236}">
                <a16:creationId xmlns:a16="http://schemas.microsoft.com/office/drawing/2014/main" id="{52AB855E-394D-407F-9DBF-D16B4E04F068}"/>
              </a:ext>
            </a:extLst>
          </p:cNvPr>
          <p:cNvGrpSpPr>
            <a:grpSpLocks/>
          </p:cNvGrpSpPr>
          <p:nvPr/>
        </p:nvGrpSpPr>
        <p:grpSpPr bwMode="auto">
          <a:xfrm rot="268953" flipV="1">
            <a:off x="5742696" y="2067989"/>
            <a:ext cx="311150" cy="490538"/>
            <a:chOff x="2820" y="264"/>
            <a:chExt cx="420" cy="1452"/>
          </a:xfrm>
        </p:grpSpPr>
        <p:sp>
          <p:nvSpPr>
            <p:cNvPr id="221" name="Line 228">
              <a:extLst>
                <a:ext uri="{FF2B5EF4-FFF2-40B4-BE49-F238E27FC236}">
                  <a16:creationId xmlns:a16="http://schemas.microsoft.com/office/drawing/2014/main" id="{AFB2DA34-6DF5-45FA-894A-2BD2553279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22" name="Group 229">
              <a:extLst>
                <a:ext uri="{FF2B5EF4-FFF2-40B4-BE49-F238E27FC236}">
                  <a16:creationId xmlns:a16="http://schemas.microsoft.com/office/drawing/2014/main" id="{436938A8-CFBF-4DE9-AB6F-9352EBF171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23" name="Group 230">
                <a:extLst>
                  <a:ext uri="{FF2B5EF4-FFF2-40B4-BE49-F238E27FC236}">
                    <a16:creationId xmlns:a16="http://schemas.microsoft.com/office/drawing/2014/main" id="{25845589-E891-417E-9C69-D183052D1CC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26" name="Group 231">
                  <a:extLst>
                    <a:ext uri="{FF2B5EF4-FFF2-40B4-BE49-F238E27FC236}">
                      <a16:creationId xmlns:a16="http://schemas.microsoft.com/office/drawing/2014/main" id="{00F6FABB-2876-46F9-82BF-C6795C20092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28" name="Group 232">
                    <a:extLst>
                      <a:ext uri="{FF2B5EF4-FFF2-40B4-BE49-F238E27FC236}">
                        <a16:creationId xmlns:a16="http://schemas.microsoft.com/office/drawing/2014/main" id="{BE2FE435-F66B-4583-BC87-56F8D1D4426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31" name="Freeform 233">
                      <a:extLst>
                        <a:ext uri="{FF2B5EF4-FFF2-40B4-BE49-F238E27FC236}">
                          <a16:creationId xmlns:a16="http://schemas.microsoft.com/office/drawing/2014/main" id="{546B7611-7AB4-4421-A3D7-B74A275C4E0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32" name="Freeform 234">
                      <a:extLst>
                        <a:ext uri="{FF2B5EF4-FFF2-40B4-BE49-F238E27FC236}">
                          <a16:creationId xmlns:a16="http://schemas.microsoft.com/office/drawing/2014/main" id="{92C43295-3AC1-4E15-B91A-6EF9A2830EF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29" name="Freeform 235">
                    <a:extLst>
                      <a:ext uri="{FF2B5EF4-FFF2-40B4-BE49-F238E27FC236}">
                        <a16:creationId xmlns:a16="http://schemas.microsoft.com/office/drawing/2014/main" id="{7165BB56-9831-4634-A992-20DADC3855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30" name="Freeform 236">
                    <a:extLst>
                      <a:ext uri="{FF2B5EF4-FFF2-40B4-BE49-F238E27FC236}">
                        <a16:creationId xmlns:a16="http://schemas.microsoft.com/office/drawing/2014/main" id="{C17FF7C7-F3FE-4A45-BFB5-99F141ED35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40903 h 33"/>
                      <a:gd name="T2" fmla="*/ 0 w 293"/>
                      <a:gd name="T3" fmla="*/ 1888040 h 33"/>
                      <a:gd name="T4" fmla="*/ 72 w 293"/>
                      <a:gd name="T5" fmla="*/ 535643 h 33"/>
                      <a:gd name="T6" fmla="*/ 89 w 293"/>
                      <a:gd name="T7" fmla="*/ 264063 h 33"/>
                      <a:gd name="T8" fmla="*/ 101 w 293"/>
                      <a:gd name="T9" fmla="*/ 264063 h 33"/>
                      <a:gd name="T10" fmla="*/ 113 w 293"/>
                      <a:gd name="T11" fmla="*/ 0 h 33"/>
                      <a:gd name="T12" fmla="*/ 125 w 293"/>
                      <a:gd name="T13" fmla="*/ 0 h 33"/>
                      <a:gd name="T14" fmla="*/ 141 w 293"/>
                      <a:gd name="T15" fmla="*/ 264063 h 33"/>
                      <a:gd name="T16" fmla="*/ 154 w 293"/>
                      <a:gd name="T17" fmla="*/ 376090 h 33"/>
                      <a:gd name="T18" fmla="*/ 165 w 293"/>
                      <a:gd name="T19" fmla="*/ 535643 h 33"/>
                      <a:gd name="T20" fmla="*/ 171 w 293"/>
                      <a:gd name="T21" fmla="*/ 796077 h 33"/>
                      <a:gd name="T22" fmla="*/ 177 w 293"/>
                      <a:gd name="T23" fmla="*/ 1086533 h 33"/>
                      <a:gd name="T24" fmla="*/ 181 w 293"/>
                      <a:gd name="T25" fmla="*/ 1362762 h 33"/>
                      <a:gd name="T26" fmla="*/ 183 w 293"/>
                      <a:gd name="T27" fmla="*/ 1614816 h 33"/>
                      <a:gd name="T28" fmla="*/ 184 w 293"/>
                      <a:gd name="T29" fmla="*/ 1940903 h 33"/>
                      <a:gd name="T30" fmla="*/ 183 w 293"/>
                      <a:gd name="T31" fmla="*/ 2203995 h 33"/>
                      <a:gd name="T32" fmla="*/ 181 w 293"/>
                      <a:gd name="T33" fmla="*/ 2553162 h 33"/>
                      <a:gd name="T34" fmla="*/ 177 w 293"/>
                      <a:gd name="T35" fmla="*/ 2764316 h 33"/>
                      <a:gd name="T36" fmla="*/ 171 w 293"/>
                      <a:gd name="T37" fmla="*/ 3139023 h 33"/>
                      <a:gd name="T38" fmla="*/ 165 w 293"/>
                      <a:gd name="T39" fmla="*/ 3342270 h 33"/>
                      <a:gd name="T40" fmla="*/ 154 w 293"/>
                      <a:gd name="T41" fmla="*/ 3534681 h 33"/>
                      <a:gd name="T42" fmla="*/ 141 w 293"/>
                      <a:gd name="T43" fmla="*/ 3808607 h 33"/>
                      <a:gd name="T44" fmla="*/ 125 w 293"/>
                      <a:gd name="T45" fmla="*/ 3829826 h 33"/>
                      <a:gd name="T46" fmla="*/ 114 w 293"/>
                      <a:gd name="T47" fmla="*/ 3829826 h 33"/>
                      <a:gd name="T48" fmla="*/ 101 w 293"/>
                      <a:gd name="T49" fmla="*/ 3829826 h 33"/>
                      <a:gd name="T50" fmla="*/ 89 w 293"/>
                      <a:gd name="T51" fmla="*/ 3808607 h 33"/>
                      <a:gd name="T52" fmla="*/ 72 w 293"/>
                      <a:gd name="T53" fmla="*/ 3342270 h 33"/>
                      <a:gd name="T54" fmla="*/ 0 w 293"/>
                      <a:gd name="T55" fmla="*/ 1940903 h 33"/>
                      <a:gd name="T56" fmla="*/ 0 w 293"/>
                      <a:gd name="T57" fmla="*/ 194090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27" name="Line 237">
                  <a:extLst>
                    <a:ext uri="{FF2B5EF4-FFF2-40B4-BE49-F238E27FC236}">
                      <a16:creationId xmlns:a16="http://schemas.microsoft.com/office/drawing/2014/main" id="{F9523B61-A558-4A14-A394-03A6F35F72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24" name="AutoShape 238">
                <a:extLst>
                  <a:ext uri="{FF2B5EF4-FFF2-40B4-BE49-F238E27FC236}">
                    <a16:creationId xmlns:a16="http://schemas.microsoft.com/office/drawing/2014/main" id="{15FFA6E1-49F7-407B-AB08-820A3B4A1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25" name="Line 239">
                <a:extLst>
                  <a:ext uri="{FF2B5EF4-FFF2-40B4-BE49-F238E27FC236}">
                    <a16:creationId xmlns:a16="http://schemas.microsoft.com/office/drawing/2014/main" id="{7FB4A448-702D-48DA-94E4-21431365A6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233" name="Text Box 145">
            <a:extLst>
              <a:ext uri="{FF2B5EF4-FFF2-40B4-BE49-F238E27FC236}">
                <a16:creationId xmlns:a16="http://schemas.microsoft.com/office/drawing/2014/main" id="{ABB2AC68-AED4-4155-A0CE-E3019F21B23E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H="1" flipV="1">
            <a:off x="5009884" y="2623578"/>
            <a:ext cx="858171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roll</a:t>
            </a:r>
          </a:p>
        </p:txBody>
      </p:sp>
      <p:grpSp>
        <p:nvGrpSpPr>
          <p:cNvPr id="234" name="Group 227">
            <a:extLst>
              <a:ext uri="{FF2B5EF4-FFF2-40B4-BE49-F238E27FC236}">
                <a16:creationId xmlns:a16="http://schemas.microsoft.com/office/drawing/2014/main" id="{18954D76-D2F5-4270-9DAD-DAE2202E28C5}"/>
              </a:ext>
            </a:extLst>
          </p:cNvPr>
          <p:cNvGrpSpPr>
            <a:grpSpLocks/>
          </p:cNvGrpSpPr>
          <p:nvPr/>
        </p:nvGrpSpPr>
        <p:grpSpPr bwMode="auto">
          <a:xfrm rot="5615720" flipV="1">
            <a:off x="6651081" y="1256387"/>
            <a:ext cx="311150" cy="490538"/>
            <a:chOff x="2820" y="264"/>
            <a:chExt cx="420" cy="1452"/>
          </a:xfrm>
        </p:grpSpPr>
        <p:sp>
          <p:nvSpPr>
            <p:cNvPr id="235" name="Line 228">
              <a:extLst>
                <a:ext uri="{FF2B5EF4-FFF2-40B4-BE49-F238E27FC236}">
                  <a16:creationId xmlns:a16="http://schemas.microsoft.com/office/drawing/2014/main" id="{F7667494-B00F-4BA9-9A0B-B7F1B72408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50" name="Group 229">
              <a:extLst>
                <a:ext uri="{FF2B5EF4-FFF2-40B4-BE49-F238E27FC236}">
                  <a16:creationId xmlns:a16="http://schemas.microsoft.com/office/drawing/2014/main" id="{B6E6B96E-F894-4305-8E67-E31F98738E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51" name="Group 230">
                <a:extLst>
                  <a:ext uri="{FF2B5EF4-FFF2-40B4-BE49-F238E27FC236}">
                    <a16:creationId xmlns:a16="http://schemas.microsoft.com/office/drawing/2014/main" id="{5923697D-44AC-4485-91E8-F1E677F76B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54" name="Group 231">
                  <a:extLst>
                    <a:ext uri="{FF2B5EF4-FFF2-40B4-BE49-F238E27FC236}">
                      <a16:creationId xmlns:a16="http://schemas.microsoft.com/office/drawing/2014/main" id="{52944248-0A2B-4222-8B9A-7C35DBACEEC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56" name="Group 232">
                    <a:extLst>
                      <a:ext uri="{FF2B5EF4-FFF2-40B4-BE49-F238E27FC236}">
                        <a16:creationId xmlns:a16="http://schemas.microsoft.com/office/drawing/2014/main" id="{0D2FF8BA-F79D-4525-B0B6-02057E370F1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59" name="Freeform 233">
                      <a:extLst>
                        <a:ext uri="{FF2B5EF4-FFF2-40B4-BE49-F238E27FC236}">
                          <a16:creationId xmlns:a16="http://schemas.microsoft.com/office/drawing/2014/main" id="{6F4E6DBA-2BA9-4BB7-9CC0-E5D0DA2FC34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60" name="Freeform 234">
                      <a:extLst>
                        <a:ext uri="{FF2B5EF4-FFF2-40B4-BE49-F238E27FC236}">
                          <a16:creationId xmlns:a16="http://schemas.microsoft.com/office/drawing/2014/main" id="{0FEB66BE-A296-4328-A5F6-02D2910A3BE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57" name="Freeform 235">
                    <a:extLst>
                      <a:ext uri="{FF2B5EF4-FFF2-40B4-BE49-F238E27FC236}">
                        <a16:creationId xmlns:a16="http://schemas.microsoft.com/office/drawing/2014/main" id="{7647F244-0178-4F06-8541-D4CE3C0562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58" name="Freeform 236">
                    <a:extLst>
                      <a:ext uri="{FF2B5EF4-FFF2-40B4-BE49-F238E27FC236}">
                        <a16:creationId xmlns:a16="http://schemas.microsoft.com/office/drawing/2014/main" id="{7D073680-5A0C-4E79-A20C-33B3038F8F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40903 h 33"/>
                      <a:gd name="T2" fmla="*/ 0 w 293"/>
                      <a:gd name="T3" fmla="*/ 1888040 h 33"/>
                      <a:gd name="T4" fmla="*/ 72 w 293"/>
                      <a:gd name="T5" fmla="*/ 535643 h 33"/>
                      <a:gd name="T6" fmla="*/ 89 w 293"/>
                      <a:gd name="T7" fmla="*/ 264063 h 33"/>
                      <a:gd name="T8" fmla="*/ 101 w 293"/>
                      <a:gd name="T9" fmla="*/ 264063 h 33"/>
                      <a:gd name="T10" fmla="*/ 113 w 293"/>
                      <a:gd name="T11" fmla="*/ 0 h 33"/>
                      <a:gd name="T12" fmla="*/ 125 w 293"/>
                      <a:gd name="T13" fmla="*/ 0 h 33"/>
                      <a:gd name="T14" fmla="*/ 141 w 293"/>
                      <a:gd name="T15" fmla="*/ 264063 h 33"/>
                      <a:gd name="T16" fmla="*/ 154 w 293"/>
                      <a:gd name="T17" fmla="*/ 376090 h 33"/>
                      <a:gd name="T18" fmla="*/ 165 w 293"/>
                      <a:gd name="T19" fmla="*/ 535643 h 33"/>
                      <a:gd name="T20" fmla="*/ 171 w 293"/>
                      <a:gd name="T21" fmla="*/ 796077 h 33"/>
                      <a:gd name="T22" fmla="*/ 177 w 293"/>
                      <a:gd name="T23" fmla="*/ 1086533 h 33"/>
                      <a:gd name="T24" fmla="*/ 181 w 293"/>
                      <a:gd name="T25" fmla="*/ 1362762 h 33"/>
                      <a:gd name="T26" fmla="*/ 183 w 293"/>
                      <a:gd name="T27" fmla="*/ 1614816 h 33"/>
                      <a:gd name="T28" fmla="*/ 184 w 293"/>
                      <a:gd name="T29" fmla="*/ 1940903 h 33"/>
                      <a:gd name="T30" fmla="*/ 183 w 293"/>
                      <a:gd name="T31" fmla="*/ 2203995 h 33"/>
                      <a:gd name="T32" fmla="*/ 181 w 293"/>
                      <a:gd name="T33" fmla="*/ 2553162 h 33"/>
                      <a:gd name="T34" fmla="*/ 177 w 293"/>
                      <a:gd name="T35" fmla="*/ 2764316 h 33"/>
                      <a:gd name="T36" fmla="*/ 171 w 293"/>
                      <a:gd name="T37" fmla="*/ 3139023 h 33"/>
                      <a:gd name="T38" fmla="*/ 165 w 293"/>
                      <a:gd name="T39" fmla="*/ 3342270 h 33"/>
                      <a:gd name="T40" fmla="*/ 154 w 293"/>
                      <a:gd name="T41" fmla="*/ 3534681 h 33"/>
                      <a:gd name="T42" fmla="*/ 141 w 293"/>
                      <a:gd name="T43" fmla="*/ 3808607 h 33"/>
                      <a:gd name="T44" fmla="*/ 125 w 293"/>
                      <a:gd name="T45" fmla="*/ 3829826 h 33"/>
                      <a:gd name="T46" fmla="*/ 114 w 293"/>
                      <a:gd name="T47" fmla="*/ 3829826 h 33"/>
                      <a:gd name="T48" fmla="*/ 101 w 293"/>
                      <a:gd name="T49" fmla="*/ 3829826 h 33"/>
                      <a:gd name="T50" fmla="*/ 89 w 293"/>
                      <a:gd name="T51" fmla="*/ 3808607 h 33"/>
                      <a:gd name="T52" fmla="*/ 72 w 293"/>
                      <a:gd name="T53" fmla="*/ 3342270 h 33"/>
                      <a:gd name="T54" fmla="*/ 0 w 293"/>
                      <a:gd name="T55" fmla="*/ 1940903 h 33"/>
                      <a:gd name="T56" fmla="*/ 0 w 293"/>
                      <a:gd name="T57" fmla="*/ 194090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55" name="Line 237">
                  <a:extLst>
                    <a:ext uri="{FF2B5EF4-FFF2-40B4-BE49-F238E27FC236}">
                      <a16:creationId xmlns:a16="http://schemas.microsoft.com/office/drawing/2014/main" id="{2A3B100D-8F74-4332-9420-9E0904E9B5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52" name="AutoShape 238">
                <a:extLst>
                  <a:ext uri="{FF2B5EF4-FFF2-40B4-BE49-F238E27FC236}">
                    <a16:creationId xmlns:a16="http://schemas.microsoft.com/office/drawing/2014/main" id="{B3B8767B-D2C4-4776-998A-EF1EA5A6A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53" name="Line 239">
                <a:extLst>
                  <a:ext uri="{FF2B5EF4-FFF2-40B4-BE49-F238E27FC236}">
                    <a16:creationId xmlns:a16="http://schemas.microsoft.com/office/drawing/2014/main" id="{082A3EB7-15D0-49D7-AFC9-E01D0431D6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62" name="Group 254">
            <a:extLst>
              <a:ext uri="{FF2B5EF4-FFF2-40B4-BE49-F238E27FC236}">
                <a16:creationId xmlns:a16="http://schemas.microsoft.com/office/drawing/2014/main" id="{014A8456-17F5-4938-94FF-8BBFBB137477}"/>
              </a:ext>
            </a:extLst>
          </p:cNvPr>
          <p:cNvGrpSpPr>
            <a:grpSpLocks/>
          </p:cNvGrpSpPr>
          <p:nvPr/>
        </p:nvGrpSpPr>
        <p:grpSpPr bwMode="auto">
          <a:xfrm rot="13656542" flipH="1">
            <a:off x="7261323" y="2770440"/>
            <a:ext cx="769938" cy="292100"/>
            <a:chOff x="4875" y="7237"/>
            <a:chExt cx="4230" cy="1883"/>
          </a:xfrm>
        </p:grpSpPr>
        <p:sp>
          <p:nvSpPr>
            <p:cNvPr id="263" name="Arc 255">
              <a:extLst>
                <a:ext uri="{FF2B5EF4-FFF2-40B4-BE49-F238E27FC236}">
                  <a16:creationId xmlns:a16="http://schemas.microsoft.com/office/drawing/2014/main" id="{FAB03ABE-38EA-4A90-B33C-60B052EC3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64" name="AutoShape 256">
              <a:extLst>
                <a:ext uri="{FF2B5EF4-FFF2-40B4-BE49-F238E27FC236}">
                  <a16:creationId xmlns:a16="http://schemas.microsoft.com/office/drawing/2014/main" id="{22F32EB1-0D9F-43B9-AE12-5BC586C730D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265" name="Group 227">
            <a:extLst>
              <a:ext uri="{FF2B5EF4-FFF2-40B4-BE49-F238E27FC236}">
                <a16:creationId xmlns:a16="http://schemas.microsoft.com/office/drawing/2014/main" id="{8CEB3FA9-B3E8-4AEB-8687-01FA3B39BEF6}"/>
              </a:ext>
            </a:extLst>
          </p:cNvPr>
          <p:cNvGrpSpPr>
            <a:grpSpLocks/>
          </p:cNvGrpSpPr>
          <p:nvPr/>
        </p:nvGrpSpPr>
        <p:grpSpPr bwMode="auto">
          <a:xfrm rot="10600502" flipH="1" flipV="1">
            <a:off x="7467688" y="3471204"/>
            <a:ext cx="311150" cy="490537"/>
            <a:chOff x="2820" y="264"/>
            <a:chExt cx="420" cy="1452"/>
          </a:xfrm>
        </p:grpSpPr>
        <p:sp>
          <p:nvSpPr>
            <p:cNvPr id="266" name="Line 228">
              <a:extLst>
                <a:ext uri="{FF2B5EF4-FFF2-40B4-BE49-F238E27FC236}">
                  <a16:creationId xmlns:a16="http://schemas.microsoft.com/office/drawing/2014/main" id="{C5D0AB64-38E8-47D6-9AAC-CCDE2D918F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67" name="Group 229">
              <a:extLst>
                <a:ext uri="{FF2B5EF4-FFF2-40B4-BE49-F238E27FC236}">
                  <a16:creationId xmlns:a16="http://schemas.microsoft.com/office/drawing/2014/main" id="{3800836F-E50A-467C-8A3E-05C3FCA33F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68" name="Group 230">
                <a:extLst>
                  <a:ext uri="{FF2B5EF4-FFF2-40B4-BE49-F238E27FC236}">
                    <a16:creationId xmlns:a16="http://schemas.microsoft.com/office/drawing/2014/main" id="{F9229252-A579-475A-9F95-8799E83389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71" name="Group 231">
                  <a:extLst>
                    <a:ext uri="{FF2B5EF4-FFF2-40B4-BE49-F238E27FC236}">
                      <a16:creationId xmlns:a16="http://schemas.microsoft.com/office/drawing/2014/main" id="{17FBBBB4-103D-4B09-A6D9-21AA981EB44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91" name="Group 232">
                    <a:extLst>
                      <a:ext uri="{FF2B5EF4-FFF2-40B4-BE49-F238E27FC236}">
                        <a16:creationId xmlns:a16="http://schemas.microsoft.com/office/drawing/2014/main" id="{34010B65-17CB-472B-92BC-F053E246D41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94" name="Freeform 233">
                      <a:extLst>
                        <a:ext uri="{FF2B5EF4-FFF2-40B4-BE49-F238E27FC236}">
                          <a16:creationId xmlns:a16="http://schemas.microsoft.com/office/drawing/2014/main" id="{CB835BE7-3DA5-4539-B28B-211A8E6893B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95" name="Freeform 234">
                      <a:extLst>
                        <a:ext uri="{FF2B5EF4-FFF2-40B4-BE49-F238E27FC236}">
                          <a16:creationId xmlns:a16="http://schemas.microsoft.com/office/drawing/2014/main" id="{DC4DA323-5E09-4282-A977-15CD757F6A4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92" name="Freeform 235">
                    <a:extLst>
                      <a:ext uri="{FF2B5EF4-FFF2-40B4-BE49-F238E27FC236}">
                        <a16:creationId xmlns:a16="http://schemas.microsoft.com/office/drawing/2014/main" id="{46415FD1-D85E-45A8-AEDA-36EEF5FC10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93" name="Freeform 236">
                    <a:extLst>
                      <a:ext uri="{FF2B5EF4-FFF2-40B4-BE49-F238E27FC236}">
                        <a16:creationId xmlns:a16="http://schemas.microsoft.com/office/drawing/2014/main" id="{2599E09B-D69C-4C3C-87B0-ED80C7F361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40903 h 33"/>
                      <a:gd name="T2" fmla="*/ 0 w 293"/>
                      <a:gd name="T3" fmla="*/ 1888040 h 33"/>
                      <a:gd name="T4" fmla="*/ 72 w 293"/>
                      <a:gd name="T5" fmla="*/ 535643 h 33"/>
                      <a:gd name="T6" fmla="*/ 89 w 293"/>
                      <a:gd name="T7" fmla="*/ 264063 h 33"/>
                      <a:gd name="T8" fmla="*/ 101 w 293"/>
                      <a:gd name="T9" fmla="*/ 264063 h 33"/>
                      <a:gd name="T10" fmla="*/ 113 w 293"/>
                      <a:gd name="T11" fmla="*/ 0 h 33"/>
                      <a:gd name="T12" fmla="*/ 125 w 293"/>
                      <a:gd name="T13" fmla="*/ 0 h 33"/>
                      <a:gd name="T14" fmla="*/ 141 w 293"/>
                      <a:gd name="T15" fmla="*/ 264063 h 33"/>
                      <a:gd name="T16" fmla="*/ 154 w 293"/>
                      <a:gd name="T17" fmla="*/ 376090 h 33"/>
                      <a:gd name="T18" fmla="*/ 165 w 293"/>
                      <a:gd name="T19" fmla="*/ 535643 h 33"/>
                      <a:gd name="T20" fmla="*/ 171 w 293"/>
                      <a:gd name="T21" fmla="*/ 796077 h 33"/>
                      <a:gd name="T22" fmla="*/ 177 w 293"/>
                      <a:gd name="T23" fmla="*/ 1086533 h 33"/>
                      <a:gd name="T24" fmla="*/ 181 w 293"/>
                      <a:gd name="T25" fmla="*/ 1362762 h 33"/>
                      <a:gd name="T26" fmla="*/ 183 w 293"/>
                      <a:gd name="T27" fmla="*/ 1614816 h 33"/>
                      <a:gd name="T28" fmla="*/ 184 w 293"/>
                      <a:gd name="T29" fmla="*/ 1940903 h 33"/>
                      <a:gd name="T30" fmla="*/ 183 w 293"/>
                      <a:gd name="T31" fmla="*/ 2203995 h 33"/>
                      <a:gd name="T32" fmla="*/ 181 w 293"/>
                      <a:gd name="T33" fmla="*/ 2553162 h 33"/>
                      <a:gd name="T34" fmla="*/ 177 w 293"/>
                      <a:gd name="T35" fmla="*/ 2764316 h 33"/>
                      <a:gd name="T36" fmla="*/ 171 w 293"/>
                      <a:gd name="T37" fmla="*/ 3139023 h 33"/>
                      <a:gd name="T38" fmla="*/ 165 w 293"/>
                      <a:gd name="T39" fmla="*/ 3342270 h 33"/>
                      <a:gd name="T40" fmla="*/ 154 w 293"/>
                      <a:gd name="T41" fmla="*/ 3534681 h 33"/>
                      <a:gd name="T42" fmla="*/ 141 w 293"/>
                      <a:gd name="T43" fmla="*/ 3808607 h 33"/>
                      <a:gd name="T44" fmla="*/ 125 w 293"/>
                      <a:gd name="T45" fmla="*/ 3829826 h 33"/>
                      <a:gd name="T46" fmla="*/ 114 w 293"/>
                      <a:gd name="T47" fmla="*/ 3829826 h 33"/>
                      <a:gd name="T48" fmla="*/ 101 w 293"/>
                      <a:gd name="T49" fmla="*/ 3829826 h 33"/>
                      <a:gd name="T50" fmla="*/ 89 w 293"/>
                      <a:gd name="T51" fmla="*/ 3808607 h 33"/>
                      <a:gd name="T52" fmla="*/ 72 w 293"/>
                      <a:gd name="T53" fmla="*/ 3342270 h 33"/>
                      <a:gd name="T54" fmla="*/ 0 w 293"/>
                      <a:gd name="T55" fmla="*/ 1940903 h 33"/>
                      <a:gd name="T56" fmla="*/ 0 w 293"/>
                      <a:gd name="T57" fmla="*/ 194090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90" name="Line 237">
                  <a:extLst>
                    <a:ext uri="{FF2B5EF4-FFF2-40B4-BE49-F238E27FC236}">
                      <a16:creationId xmlns:a16="http://schemas.microsoft.com/office/drawing/2014/main" id="{8FABA31B-E2A7-46E7-9622-86D33718B1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69" name="AutoShape 238">
                <a:extLst>
                  <a:ext uri="{FF2B5EF4-FFF2-40B4-BE49-F238E27FC236}">
                    <a16:creationId xmlns:a16="http://schemas.microsoft.com/office/drawing/2014/main" id="{C3672DD2-3CA1-40DC-86BD-3F6EB2B0A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70" name="Line 239">
                <a:extLst>
                  <a:ext uri="{FF2B5EF4-FFF2-40B4-BE49-F238E27FC236}">
                    <a16:creationId xmlns:a16="http://schemas.microsoft.com/office/drawing/2014/main" id="{3690C598-95A1-4FF1-B505-AF070E4E4F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296" name="Text Box 145">
            <a:extLst>
              <a:ext uri="{FF2B5EF4-FFF2-40B4-BE49-F238E27FC236}">
                <a16:creationId xmlns:a16="http://schemas.microsoft.com/office/drawing/2014/main" id="{FE411C49-2B97-4149-B93C-1FD9D1580D95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H="1" flipV="1">
            <a:off x="6834247" y="2923869"/>
            <a:ext cx="858171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½ roll</a:t>
            </a:r>
          </a:p>
        </p:txBody>
      </p:sp>
    </p:spTree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9" grpId="0"/>
      <p:bldP spid="233" grpId="0"/>
      <p:bldP spid="296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5" name="Text Box 8">
            <a:extLst>
              <a:ext uri="{FF2B5EF4-FFF2-40B4-BE49-F238E27FC236}">
                <a16:creationId xmlns:a16="http://schemas.microsoft.com/office/drawing/2014/main" id="{78D14B85-3D8D-4B6D-B865-8B487EC567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8138" y="158750"/>
            <a:ext cx="7292975" cy="6956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P-27.10 Top Hat with two quarter rolls, half roll. </a:t>
            </a:r>
            <a:br>
              <a:rPr lang="en-US" sz="2000" b="1" dirty="0"/>
            </a:br>
            <a:r>
              <a:rPr lang="en-US" sz="2000" b="1" dirty="0"/>
              <a:t>	  Option: Top Hat with ¾ roll, ¼ roll</a:t>
            </a:r>
            <a:endParaRPr lang="de-DE" sz="2000" dirty="0"/>
          </a:p>
        </p:txBody>
      </p:sp>
      <p:sp>
        <p:nvSpPr>
          <p:cNvPr id="28676" name="Text Box 340">
            <a:extLst>
              <a:ext uri="{FF2B5EF4-FFF2-40B4-BE49-F238E27FC236}">
                <a16:creationId xmlns:a16="http://schemas.microsoft.com/office/drawing/2014/main" id="{B55F45E7-1CC7-4194-8ED4-BCD50602BF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13700" y="6515100"/>
            <a:ext cx="939800" cy="2400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P-27.10.02</a:t>
            </a:r>
            <a:endParaRPr lang="de-DE" altLang="de-DE" dirty="0"/>
          </a:p>
        </p:txBody>
      </p:sp>
      <p:sp>
        <p:nvSpPr>
          <p:cNvPr id="98" name="Line 258">
            <a:extLst>
              <a:ext uri="{FF2B5EF4-FFF2-40B4-BE49-F238E27FC236}">
                <a16:creationId xmlns:a16="http://schemas.microsoft.com/office/drawing/2014/main" id="{C195896F-4A25-456D-9B53-B6D2901108D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16605" y="1981199"/>
            <a:ext cx="5513" cy="208532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99" name="Arc 259">
            <a:extLst>
              <a:ext uri="{FF2B5EF4-FFF2-40B4-BE49-F238E27FC236}">
                <a16:creationId xmlns:a16="http://schemas.microsoft.com/office/drawing/2014/main" id="{7A20D305-CE34-48AD-9162-D8C558C31B9B}"/>
              </a:ext>
            </a:extLst>
          </p:cNvPr>
          <p:cNvSpPr>
            <a:spLocks/>
          </p:cNvSpPr>
          <p:nvPr/>
        </p:nvSpPr>
        <p:spPr bwMode="auto">
          <a:xfrm rot="5068806">
            <a:off x="5475868" y="3901920"/>
            <a:ext cx="449263" cy="439738"/>
          </a:xfrm>
          <a:custGeom>
            <a:avLst/>
            <a:gdLst>
              <a:gd name="T0" fmla="*/ 0 w 21600"/>
              <a:gd name="T1" fmla="*/ 0 h 21600"/>
              <a:gd name="T2" fmla="*/ 0 w 21600"/>
              <a:gd name="T3" fmla="*/ 0 h 21600"/>
              <a:gd name="T4" fmla="*/ 0 w 21600"/>
              <a:gd name="T5" fmla="*/ 0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1600" fill="none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100" name="Arc 260">
            <a:extLst>
              <a:ext uri="{FF2B5EF4-FFF2-40B4-BE49-F238E27FC236}">
                <a16:creationId xmlns:a16="http://schemas.microsoft.com/office/drawing/2014/main" id="{DD4B3C7D-9480-4445-8827-988AD45325C7}"/>
              </a:ext>
            </a:extLst>
          </p:cNvPr>
          <p:cNvSpPr>
            <a:spLocks/>
          </p:cNvSpPr>
          <p:nvPr/>
        </p:nvSpPr>
        <p:spPr bwMode="auto">
          <a:xfrm rot="21392220" flipV="1">
            <a:off x="7184821" y="4070556"/>
            <a:ext cx="450850" cy="439737"/>
          </a:xfrm>
          <a:custGeom>
            <a:avLst/>
            <a:gdLst>
              <a:gd name="T0" fmla="*/ 0 w 21600"/>
              <a:gd name="T1" fmla="*/ 0 h 21600"/>
              <a:gd name="T2" fmla="*/ 0 w 21600"/>
              <a:gd name="T3" fmla="*/ 0 h 21600"/>
              <a:gd name="T4" fmla="*/ 0 w 21600"/>
              <a:gd name="T5" fmla="*/ 0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1600" fill="none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101" name="Line 261">
            <a:extLst>
              <a:ext uri="{FF2B5EF4-FFF2-40B4-BE49-F238E27FC236}">
                <a16:creationId xmlns:a16="http://schemas.microsoft.com/office/drawing/2014/main" id="{218C09EE-199F-4370-898E-DFCF021C5D8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197704" y="4522003"/>
            <a:ext cx="1012825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cxnSp>
        <p:nvCxnSpPr>
          <p:cNvPr id="102" name="Gerader Verbinder 3">
            <a:extLst>
              <a:ext uri="{FF2B5EF4-FFF2-40B4-BE49-F238E27FC236}">
                <a16:creationId xmlns:a16="http://schemas.microsoft.com/office/drawing/2014/main" id="{39622D8C-432B-412E-B123-8EA158E4209B}"/>
              </a:ext>
            </a:extLst>
          </p:cNvPr>
          <p:cNvCxnSpPr>
            <a:cxnSpLocks/>
            <a:stCxn id="111" idx="0"/>
            <a:endCxn id="109" idx="0"/>
          </p:cNvCxnSpPr>
          <p:nvPr/>
        </p:nvCxnSpPr>
        <p:spPr bwMode="auto">
          <a:xfrm flipH="1">
            <a:off x="6309122" y="1517356"/>
            <a:ext cx="890766" cy="7419"/>
          </a:xfrm>
          <a:prstGeom prst="line">
            <a:avLst/>
          </a:prstGeom>
          <a:noFill/>
          <a:ln w="1270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03" name="Gerader Verbinder 8">
            <a:extLst>
              <a:ext uri="{FF2B5EF4-FFF2-40B4-BE49-F238E27FC236}">
                <a16:creationId xmlns:a16="http://schemas.microsoft.com/office/drawing/2014/main" id="{7BBE1B05-455C-462C-A82E-8BCB933889A2}"/>
              </a:ext>
            </a:extLst>
          </p:cNvPr>
          <p:cNvCxnSpPr>
            <a:cxnSpLocks/>
            <a:stCxn id="109" idx="2"/>
          </p:cNvCxnSpPr>
          <p:nvPr/>
        </p:nvCxnSpPr>
        <p:spPr bwMode="auto">
          <a:xfrm>
            <a:off x="5882338" y="2017160"/>
            <a:ext cx="13910" cy="1859361"/>
          </a:xfrm>
          <a:prstGeom prst="line">
            <a:avLst/>
          </a:prstGeom>
          <a:noFill/>
          <a:ln w="1270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04" name="Gerader Verbinder 13">
            <a:extLst>
              <a:ext uri="{FF2B5EF4-FFF2-40B4-BE49-F238E27FC236}">
                <a16:creationId xmlns:a16="http://schemas.microsoft.com/office/drawing/2014/main" id="{632E17F8-A12F-4718-B66B-15D08D5849F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69368" y="4367141"/>
            <a:ext cx="841375" cy="0"/>
          </a:xfrm>
          <a:prstGeom prst="line">
            <a:avLst/>
          </a:prstGeom>
          <a:noFill/>
          <a:ln w="1270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105" name="Group 185">
            <a:extLst>
              <a:ext uri="{FF2B5EF4-FFF2-40B4-BE49-F238E27FC236}">
                <a16:creationId xmlns:a16="http://schemas.microsoft.com/office/drawing/2014/main" id="{0B5B2B14-85DC-4F05-BB9F-CE8ACA332EF9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4123756" y="4121260"/>
            <a:ext cx="311150" cy="490538"/>
            <a:chOff x="2820" y="264"/>
            <a:chExt cx="420" cy="1452"/>
          </a:xfrm>
        </p:grpSpPr>
        <p:sp>
          <p:nvSpPr>
            <p:cNvPr id="155" name="Line 186">
              <a:extLst>
                <a:ext uri="{FF2B5EF4-FFF2-40B4-BE49-F238E27FC236}">
                  <a16:creationId xmlns:a16="http://schemas.microsoft.com/office/drawing/2014/main" id="{DDFFBA0B-6B35-4640-B0AA-B51239E8AC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56" name="Group 187">
              <a:extLst>
                <a:ext uri="{FF2B5EF4-FFF2-40B4-BE49-F238E27FC236}">
                  <a16:creationId xmlns:a16="http://schemas.microsoft.com/office/drawing/2014/main" id="{9C8CF293-365A-479F-AE5A-734EB02A55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57" name="Group 188">
                <a:extLst>
                  <a:ext uri="{FF2B5EF4-FFF2-40B4-BE49-F238E27FC236}">
                    <a16:creationId xmlns:a16="http://schemas.microsoft.com/office/drawing/2014/main" id="{8CD26B91-B68D-4BBF-89A2-ED190529CF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60" name="Group 189">
                  <a:extLst>
                    <a:ext uri="{FF2B5EF4-FFF2-40B4-BE49-F238E27FC236}">
                      <a16:creationId xmlns:a16="http://schemas.microsoft.com/office/drawing/2014/main" id="{02BC2CA4-9E3A-4EB4-9FF9-0682D54711B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62" name="Group 190">
                    <a:extLst>
                      <a:ext uri="{FF2B5EF4-FFF2-40B4-BE49-F238E27FC236}">
                        <a16:creationId xmlns:a16="http://schemas.microsoft.com/office/drawing/2014/main" id="{A37ECFE9-B196-4FDC-B051-9C084025219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65" name="Freeform 191">
                      <a:extLst>
                        <a:ext uri="{FF2B5EF4-FFF2-40B4-BE49-F238E27FC236}">
                          <a16:creationId xmlns:a16="http://schemas.microsoft.com/office/drawing/2014/main" id="{5997F2F0-E3F7-4C9F-880B-67084EF8AF2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66" name="Freeform 192">
                      <a:extLst>
                        <a:ext uri="{FF2B5EF4-FFF2-40B4-BE49-F238E27FC236}">
                          <a16:creationId xmlns:a16="http://schemas.microsoft.com/office/drawing/2014/main" id="{297BA067-D314-402A-9E42-C5FA17F251D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63" name="Freeform 193">
                    <a:extLst>
                      <a:ext uri="{FF2B5EF4-FFF2-40B4-BE49-F238E27FC236}">
                        <a16:creationId xmlns:a16="http://schemas.microsoft.com/office/drawing/2014/main" id="{A802EE09-984E-45B8-A00C-9A485BF94F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64" name="Freeform 194">
                    <a:extLst>
                      <a:ext uri="{FF2B5EF4-FFF2-40B4-BE49-F238E27FC236}">
                        <a16:creationId xmlns:a16="http://schemas.microsoft.com/office/drawing/2014/main" id="{D912D16C-E954-4AEE-876E-07A9F1EA8D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40903 h 33"/>
                      <a:gd name="T2" fmla="*/ 0 w 293"/>
                      <a:gd name="T3" fmla="*/ 1888040 h 33"/>
                      <a:gd name="T4" fmla="*/ 72 w 293"/>
                      <a:gd name="T5" fmla="*/ 535643 h 33"/>
                      <a:gd name="T6" fmla="*/ 89 w 293"/>
                      <a:gd name="T7" fmla="*/ 264063 h 33"/>
                      <a:gd name="T8" fmla="*/ 101 w 293"/>
                      <a:gd name="T9" fmla="*/ 264063 h 33"/>
                      <a:gd name="T10" fmla="*/ 113 w 293"/>
                      <a:gd name="T11" fmla="*/ 0 h 33"/>
                      <a:gd name="T12" fmla="*/ 125 w 293"/>
                      <a:gd name="T13" fmla="*/ 0 h 33"/>
                      <a:gd name="T14" fmla="*/ 141 w 293"/>
                      <a:gd name="T15" fmla="*/ 264063 h 33"/>
                      <a:gd name="T16" fmla="*/ 154 w 293"/>
                      <a:gd name="T17" fmla="*/ 376090 h 33"/>
                      <a:gd name="T18" fmla="*/ 165 w 293"/>
                      <a:gd name="T19" fmla="*/ 535643 h 33"/>
                      <a:gd name="T20" fmla="*/ 171 w 293"/>
                      <a:gd name="T21" fmla="*/ 796077 h 33"/>
                      <a:gd name="T22" fmla="*/ 177 w 293"/>
                      <a:gd name="T23" fmla="*/ 1086533 h 33"/>
                      <a:gd name="T24" fmla="*/ 181 w 293"/>
                      <a:gd name="T25" fmla="*/ 1362762 h 33"/>
                      <a:gd name="T26" fmla="*/ 183 w 293"/>
                      <a:gd name="T27" fmla="*/ 1614816 h 33"/>
                      <a:gd name="T28" fmla="*/ 184 w 293"/>
                      <a:gd name="T29" fmla="*/ 1940903 h 33"/>
                      <a:gd name="T30" fmla="*/ 183 w 293"/>
                      <a:gd name="T31" fmla="*/ 2203995 h 33"/>
                      <a:gd name="T32" fmla="*/ 181 w 293"/>
                      <a:gd name="T33" fmla="*/ 2553162 h 33"/>
                      <a:gd name="T34" fmla="*/ 177 w 293"/>
                      <a:gd name="T35" fmla="*/ 2764316 h 33"/>
                      <a:gd name="T36" fmla="*/ 171 w 293"/>
                      <a:gd name="T37" fmla="*/ 3139023 h 33"/>
                      <a:gd name="T38" fmla="*/ 165 w 293"/>
                      <a:gd name="T39" fmla="*/ 3342270 h 33"/>
                      <a:gd name="T40" fmla="*/ 154 w 293"/>
                      <a:gd name="T41" fmla="*/ 3534681 h 33"/>
                      <a:gd name="T42" fmla="*/ 141 w 293"/>
                      <a:gd name="T43" fmla="*/ 3808607 h 33"/>
                      <a:gd name="T44" fmla="*/ 125 w 293"/>
                      <a:gd name="T45" fmla="*/ 3829826 h 33"/>
                      <a:gd name="T46" fmla="*/ 114 w 293"/>
                      <a:gd name="T47" fmla="*/ 3829826 h 33"/>
                      <a:gd name="T48" fmla="*/ 101 w 293"/>
                      <a:gd name="T49" fmla="*/ 3829826 h 33"/>
                      <a:gd name="T50" fmla="*/ 89 w 293"/>
                      <a:gd name="T51" fmla="*/ 3808607 h 33"/>
                      <a:gd name="T52" fmla="*/ 72 w 293"/>
                      <a:gd name="T53" fmla="*/ 3342270 h 33"/>
                      <a:gd name="T54" fmla="*/ 0 w 293"/>
                      <a:gd name="T55" fmla="*/ 1940903 h 33"/>
                      <a:gd name="T56" fmla="*/ 0 w 293"/>
                      <a:gd name="T57" fmla="*/ 194090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61" name="Line 195">
                  <a:extLst>
                    <a:ext uri="{FF2B5EF4-FFF2-40B4-BE49-F238E27FC236}">
                      <a16:creationId xmlns:a16="http://schemas.microsoft.com/office/drawing/2014/main" id="{5F909D79-3BBC-4484-9DAE-5B15863DC8C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58" name="AutoShape 196">
                <a:extLst>
                  <a:ext uri="{FF2B5EF4-FFF2-40B4-BE49-F238E27FC236}">
                    <a16:creationId xmlns:a16="http://schemas.microsoft.com/office/drawing/2014/main" id="{E855DF11-EB2E-4D9E-918F-E5B4B95ADC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59" name="Line 197">
                <a:extLst>
                  <a:ext uri="{FF2B5EF4-FFF2-40B4-BE49-F238E27FC236}">
                    <a16:creationId xmlns:a16="http://schemas.microsoft.com/office/drawing/2014/main" id="{53CEB703-AD06-48CA-907D-47BF68C9E9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06" name="AutoShape 199">
            <a:extLst>
              <a:ext uri="{FF2B5EF4-FFF2-40B4-BE49-F238E27FC236}">
                <a16:creationId xmlns:a16="http://schemas.microsoft.com/office/drawing/2014/main" id="{0FCFF148-D8C8-45F8-9F41-5B5B7756E6E0}"/>
              </a:ext>
            </a:extLst>
          </p:cNvPr>
          <p:cNvSpPr>
            <a:spLocks noChangeArrowheads="1"/>
          </p:cNvSpPr>
          <p:nvPr/>
        </p:nvSpPr>
        <p:spPr bwMode="auto">
          <a:xfrm flipH="1" flipV="1">
            <a:off x="5734500" y="4424504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07" name="AutoShape 226">
            <a:extLst>
              <a:ext uri="{FF2B5EF4-FFF2-40B4-BE49-F238E27FC236}">
                <a16:creationId xmlns:a16="http://schemas.microsoft.com/office/drawing/2014/main" id="{92808EDC-FA15-4D98-A441-3A36EAEF51BE}"/>
              </a:ext>
            </a:extLst>
          </p:cNvPr>
          <p:cNvSpPr>
            <a:spLocks noChangeArrowheads="1"/>
          </p:cNvSpPr>
          <p:nvPr/>
        </p:nvSpPr>
        <p:spPr bwMode="auto">
          <a:xfrm rot="10800000" flipH="1" flipV="1">
            <a:off x="4628816" y="4276041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09" name="Bogen 108">
            <a:extLst>
              <a:ext uri="{FF2B5EF4-FFF2-40B4-BE49-F238E27FC236}">
                <a16:creationId xmlns:a16="http://schemas.microsoft.com/office/drawing/2014/main" id="{4B6CDBFF-959A-40D8-80BD-0608A118B998}"/>
              </a:ext>
            </a:extLst>
          </p:cNvPr>
          <p:cNvSpPr/>
          <p:nvPr/>
        </p:nvSpPr>
        <p:spPr bwMode="auto">
          <a:xfrm rot="13005288" flipV="1">
            <a:off x="5931480" y="1484158"/>
            <a:ext cx="585788" cy="831850"/>
          </a:xfrm>
          <a:prstGeom prst="arc">
            <a:avLst>
              <a:gd name="adj1" fmla="val 17641816"/>
              <a:gd name="adj2" fmla="val 3339032"/>
            </a:avLst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algn="ctr" defTabSz="793750">
              <a:lnSpc>
                <a:spcPct val="80000"/>
              </a:lnSpc>
              <a:defRPr/>
            </a:pPr>
            <a:endParaRPr lang="de-DE"/>
          </a:p>
        </p:txBody>
      </p:sp>
      <p:grpSp>
        <p:nvGrpSpPr>
          <p:cNvPr id="110" name="Group 254">
            <a:extLst>
              <a:ext uri="{FF2B5EF4-FFF2-40B4-BE49-F238E27FC236}">
                <a16:creationId xmlns:a16="http://schemas.microsoft.com/office/drawing/2014/main" id="{DDC29A9F-60DF-42E1-AD55-AE931DBE73B9}"/>
              </a:ext>
            </a:extLst>
          </p:cNvPr>
          <p:cNvGrpSpPr>
            <a:grpSpLocks/>
          </p:cNvGrpSpPr>
          <p:nvPr/>
        </p:nvGrpSpPr>
        <p:grpSpPr bwMode="auto">
          <a:xfrm rot="7943458" flipH="1" flipV="1">
            <a:off x="5502177" y="3155301"/>
            <a:ext cx="769938" cy="292100"/>
            <a:chOff x="4875" y="7237"/>
            <a:chExt cx="4230" cy="1883"/>
          </a:xfrm>
        </p:grpSpPr>
        <p:sp>
          <p:nvSpPr>
            <p:cNvPr id="128" name="Arc 255">
              <a:extLst>
                <a:ext uri="{FF2B5EF4-FFF2-40B4-BE49-F238E27FC236}">
                  <a16:creationId xmlns:a16="http://schemas.microsoft.com/office/drawing/2014/main" id="{AB3461A3-2A27-43D8-BB14-5EE3ECFB9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29" name="AutoShape 256">
              <a:extLst>
                <a:ext uri="{FF2B5EF4-FFF2-40B4-BE49-F238E27FC236}">
                  <a16:creationId xmlns:a16="http://schemas.microsoft.com/office/drawing/2014/main" id="{2A200842-7F20-43D7-927A-9192A9B58BA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11" name="Bogen 110">
            <a:extLst>
              <a:ext uri="{FF2B5EF4-FFF2-40B4-BE49-F238E27FC236}">
                <a16:creationId xmlns:a16="http://schemas.microsoft.com/office/drawing/2014/main" id="{75D28068-0DFB-4E83-8BB7-3CFF12E583A6}"/>
              </a:ext>
            </a:extLst>
          </p:cNvPr>
          <p:cNvSpPr/>
          <p:nvPr/>
        </p:nvSpPr>
        <p:spPr bwMode="auto">
          <a:xfrm rot="8594712" flipH="1" flipV="1">
            <a:off x="6991742" y="1476739"/>
            <a:ext cx="585788" cy="831850"/>
          </a:xfrm>
          <a:prstGeom prst="arc">
            <a:avLst>
              <a:gd name="adj1" fmla="val 17641816"/>
              <a:gd name="adj2" fmla="val 3323169"/>
            </a:avLst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algn="ctr" defTabSz="793750">
              <a:lnSpc>
                <a:spcPct val="80000"/>
              </a:lnSpc>
              <a:defRPr/>
            </a:pPr>
            <a:endParaRPr lang="de-DE"/>
          </a:p>
        </p:txBody>
      </p:sp>
      <p:grpSp>
        <p:nvGrpSpPr>
          <p:cNvPr id="112" name="Group 254">
            <a:extLst>
              <a:ext uri="{FF2B5EF4-FFF2-40B4-BE49-F238E27FC236}">
                <a16:creationId xmlns:a16="http://schemas.microsoft.com/office/drawing/2014/main" id="{029483E8-4DF2-4CB9-A2AD-90BBDD494132}"/>
              </a:ext>
            </a:extLst>
          </p:cNvPr>
          <p:cNvGrpSpPr>
            <a:grpSpLocks/>
          </p:cNvGrpSpPr>
          <p:nvPr/>
        </p:nvGrpSpPr>
        <p:grpSpPr bwMode="auto">
          <a:xfrm rot="7943458" flipH="1" flipV="1">
            <a:off x="5504322" y="2851217"/>
            <a:ext cx="769938" cy="292100"/>
            <a:chOff x="4875" y="7237"/>
            <a:chExt cx="4230" cy="1883"/>
          </a:xfrm>
        </p:grpSpPr>
        <p:sp>
          <p:nvSpPr>
            <p:cNvPr id="113" name="Arc 255">
              <a:extLst>
                <a:ext uri="{FF2B5EF4-FFF2-40B4-BE49-F238E27FC236}">
                  <a16:creationId xmlns:a16="http://schemas.microsoft.com/office/drawing/2014/main" id="{9BFA26DE-746D-4AB6-907C-D14AEE94F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14" name="AutoShape 256">
              <a:extLst>
                <a:ext uri="{FF2B5EF4-FFF2-40B4-BE49-F238E27FC236}">
                  <a16:creationId xmlns:a16="http://schemas.microsoft.com/office/drawing/2014/main" id="{40EF03A6-9684-4F56-9C45-A1E3F3E7913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167" name="Group 213">
            <a:extLst>
              <a:ext uri="{FF2B5EF4-FFF2-40B4-BE49-F238E27FC236}">
                <a16:creationId xmlns:a16="http://schemas.microsoft.com/office/drawing/2014/main" id="{775F178E-2A2D-47E3-B496-3C3FFB8EA032}"/>
              </a:ext>
            </a:extLst>
          </p:cNvPr>
          <p:cNvGrpSpPr>
            <a:grpSpLocks/>
          </p:cNvGrpSpPr>
          <p:nvPr/>
        </p:nvGrpSpPr>
        <p:grpSpPr bwMode="auto">
          <a:xfrm rot="15998963" flipH="1" flipV="1">
            <a:off x="6393879" y="4290904"/>
            <a:ext cx="311150" cy="490537"/>
            <a:chOff x="2820" y="264"/>
            <a:chExt cx="420" cy="1452"/>
          </a:xfrm>
        </p:grpSpPr>
        <p:sp>
          <p:nvSpPr>
            <p:cNvPr id="168" name="Line 214">
              <a:extLst>
                <a:ext uri="{FF2B5EF4-FFF2-40B4-BE49-F238E27FC236}">
                  <a16:creationId xmlns:a16="http://schemas.microsoft.com/office/drawing/2014/main" id="{88482864-8015-4098-81C5-460843F841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69" name="Group 215">
              <a:extLst>
                <a:ext uri="{FF2B5EF4-FFF2-40B4-BE49-F238E27FC236}">
                  <a16:creationId xmlns:a16="http://schemas.microsoft.com/office/drawing/2014/main" id="{0594C59A-F786-43B5-996E-3C1D2F63E0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70" name="Group 216">
                <a:extLst>
                  <a:ext uri="{FF2B5EF4-FFF2-40B4-BE49-F238E27FC236}">
                    <a16:creationId xmlns:a16="http://schemas.microsoft.com/office/drawing/2014/main" id="{55194FAC-A198-4B84-8E8F-66AFBAB7B8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73" name="Group 217">
                  <a:extLst>
                    <a:ext uri="{FF2B5EF4-FFF2-40B4-BE49-F238E27FC236}">
                      <a16:creationId xmlns:a16="http://schemas.microsoft.com/office/drawing/2014/main" id="{BE8E8501-A23B-4369-8042-97E9FF45EDE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75" name="Group 218">
                    <a:extLst>
                      <a:ext uri="{FF2B5EF4-FFF2-40B4-BE49-F238E27FC236}">
                        <a16:creationId xmlns:a16="http://schemas.microsoft.com/office/drawing/2014/main" id="{69299D7B-2B4B-48BF-B3C6-A54C8551E13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78" name="Freeform 219">
                      <a:extLst>
                        <a:ext uri="{FF2B5EF4-FFF2-40B4-BE49-F238E27FC236}">
                          <a16:creationId xmlns:a16="http://schemas.microsoft.com/office/drawing/2014/main" id="{76CBCB16-785B-4649-8566-C73907DB7AE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81" name="Freeform 220">
                      <a:extLst>
                        <a:ext uri="{FF2B5EF4-FFF2-40B4-BE49-F238E27FC236}">
                          <a16:creationId xmlns:a16="http://schemas.microsoft.com/office/drawing/2014/main" id="{F07BDA50-7DD2-4E58-BB70-2A4035D325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76" name="Freeform 221">
                    <a:extLst>
                      <a:ext uri="{FF2B5EF4-FFF2-40B4-BE49-F238E27FC236}">
                        <a16:creationId xmlns:a16="http://schemas.microsoft.com/office/drawing/2014/main" id="{DD6509FE-86FE-48DC-9E96-7EE96E167C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77" name="Freeform 222">
                    <a:extLst>
                      <a:ext uri="{FF2B5EF4-FFF2-40B4-BE49-F238E27FC236}">
                        <a16:creationId xmlns:a16="http://schemas.microsoft.com/office/drawing/2014/main" id="{3F5ED6BD-1DC4-4C18-8251-2E6CD6917A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40903 h 33"/>
                      <a:gd name="T2" fmla="*/ 0 w 293"/>
                      <a:gd name="T3" fmla="*/ 1888040 h 33"/>
                      <a:gd name="T4" fmla="*/ 72 w 293"/>
                      <a:gd name="T5" fmla="*/ 535643 h 33"/>
                      <a:gd name="T6" fmla="*/ 89 w 293"/>
                      <a:gd name="T7" fmla="*/ 264063 h 33"/>
                      <a:gd name="T8" fmla="*/ 101 w 293"/>
                      <a:gd name="T9" fmla="*/ 264063 h 33"/>
                      <a:gd name="T10" fmla="*/ 113 w 293"/>
                      <a:gd name="T11" fmla="*/ 0 h 33"/>
                      <a:gd name="T12" fmla="*/ 125 w 293"/>
                      <a:gd name="T13" fmla="*/ 0 h 33"/>
                      <a:gd name="T14" fmla="*/ 141 w 293"/>
                      <a:gd name="T15" fmla="*/ 264063 h 33"/>
                      <a:gd name="T16" fmla="*/ 154 w 293"/>
                      <a:gd name="T17" fmla="*/ 376090 h 33"/>
                      <a:gd name="T18" fmla="*/ 165 w 293"/>
                      <a:gd name="T19" fmla="*/ 535643 h 33"/>
                      <a:gd name="T20" fmla="*/ 171 w 293"/>
                      <a:gd name="T21" fmla="*/ 796077 h 33"/>
                      <a:gd name="T22" fmla="*/ 177 w 293"/>
                      <a:gd name="T23" fmla="*/ 1086533 h 33"/>
                      <a:gd name="T24" fmla="*/ 181 w 293"/>
                      <a:gd name="T25" fmla="*/ 1362762 h 33"/>
                      <a:gd name="T26" fmla="*/ 183 w 293"/>
                      <a:gd name="T27" fmla="*/ 1614816 h 33"/>
                      <a:gd name="T28" fmla="*/ 184 w 293"/>
                      <a:gd name="T29" fmla="*/ 1940903 h 33"/>
                      <a:gd name="T30" fmla="*/ 183 w 293"/>
                      <a:gd name="T31" fmla="*/ 2203995 h 33"/>
                      <a:gd name="T32" fmla="*/ 181 w 293"/>
                      <a:gd name="T33" fmla="*/ 2553162 h 33"/>
                      <a:gd name="T34" fmla="*/ 177 w 293"/>
                      <a:gd name="T35" fmla="*/ 2764316 h 33"/>
                      <a:gd name="T36" fmla="*/ 171 w 293"/>
                      <a:gd name="T37" fmla="*/ 3139023 h 33"/>
                      <a:gd name="T38" fmla="*/ 165 w 293"/>
                      <a:gd name="T39" fmla="*/ 3342270 h 33"/>
                      <a:gd name="T40" fmla="*/ 154 w 293"/>
                      <a:gd name="T41" fmla="*/ 3534681 h 33"/>
                      <a:gd name="T42" fmla="*/ 141 w 293"/>
                      <a:gd name="T43" fmla="*/ 3808607 h 33"/>
                      <a:gd name="T44" fmla="*/ 125 w 293"/>
                      <a:gd name="T45" fmla="*/ 3829826 h 33"/>
                      <a:gd name="T46" fmla="*/ 114 w 293"/>
                      <a:gd name="T47" fmla="*/ 3829826 h 33"/>
                      <a:gd name="T48" fmla="*/ 101 w 293"/>
                      <a:gd name="T49" fmla="*/ 3829826 h 33"/>
                      <a:gd name="T50" fmla="*/ 89 w 293"/>
                      <a:gd name="T51" fmla="*/ 3808607 h 33"/>
                      <a:gd name="T52" fmla="*/ 72 w 293"/>
                      <a:gd name="T53" fmla="*/ 3342270 h 33"/>
                      <a:gd name="T54" fmla="*/ 0 w 293"/>
                      <a:gd name="T55" fmla="*/ 1940903 h 33"/>
                      <a:gd name="T56" fmla="*/ 0 w 293"/>
                      <a:gd name="T57" fmla="*/ 194090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74" name="Line 223">
                  <a:extLst>
                    <a:ext uri="{FF2B5EF4-FFF2-40B4-BE49-F238E27FC236}">
                      <a16:creationId xmlns:a16="http://schemas.microsoft.com/office/drawing/2014/main" id="{9CD60F74-6B69-44E2-82AA-963645B4190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71" name="AutoShape 224">
                <a:extLst>
                  <a:ext uri="{FF2B5EF4-FFF2-40B4-BE49-F238E27FC236}">
                    <a16:creationId xmlns:a16="http://schemas.microsoft.com/office/drawing/2014/main" id="{4F6D5053-93A9-4C91-9A91-8D0C275E8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72" name="Line 225">
                <a:extLst>
                  <a:ext uri="{FF2B5EF4-FFF2-40B4-BE49-F238E27FC236}">
                    <a16:creationId xmlns:a16="http://schemas.microsoft.com/office/drawing/2014/main" id="{1126589D-AD35-4E27-9231-8B57BF76AA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236" name="Text Box 145">
            <a:extLst>
              <a:ext uri="{FF2B5EF4-FFF2-40B4-BE49-F238E27FC236}">
                <a16:creationId xmlns:a16="http://schemas.microsoft.com/office/drawing/2014/main" id="{A8C4A361-259A-4FD1-B960-F57A52733430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H="1" flipV="1">
            <a:off x="5223691" y="2944399"/>
            <a:ext cx="858171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</a:t>
            </a:r>
          </a:p>
        </p:txBody>
      </p:sp>
      <p:sp>
        <p:nvSpPr>
          <p:cNvPr id="272" name="Text Box 145">
            <a:extLst>
              <a:ext uri="{FF2B5EF4-FFF2-40B4-BE49-F238E27FC236}">
                <a16:creationId xmlns:a16="http://schemas.microsoft.com/office/drawing/2014/main" id="{BC3E70FC-3CC6-4181-B52F-E17C23033E13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H="1" flipV="1">
            <a:off x="5204734" y="2600909"/>
            <a:ext cx="858171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</a:t>
            </a:r>
          </a:p>
        </p:txBody>
      </p:sp>
      <p:grpSp>
        <p:nvGrpSpPr>
          <p:cNvPr id="286" name="Group 254">
            <a:extLst>
              <a:ext uri="{FF2B5EF4-FFF2-40B4-BE49-F238E27FC236}">
                <a16:creationId xmlns:a16="http://schemas.microsoft.com/office/drawing/2014/main" id="{CA0A5E79-504E-4311-A10B-30E162579EEE}"/>
              </a:ext>
            </a:extLst>
          </p:cNvPr>
          <p:cNvGrpSpPr>
            <a:grpSpLocks/>
          </p:cNvGrpSpPr>
          <p:nvPr/>
        </p:nvGrpSpPr>
        <p:grpSpPr bwMode="auto">
          <a:xfrm rot="13656542" flipH="1">
            <a:off x="7223504" y="2542280"/>
            <a:ext cx="769938" cy="292100"/>
            <a:chOff x="4875" y="7237"/>
            <a:chExt cx="4230" cy="1883"/>
          </a:xfrm>
        </p:grpSpPr>
        <p:sp>
          <p:nvSpPr>
            <p:cNvPr id="287" name="Arc 255">
              <a:extLst>
                <a:ext uri="{FF2B5EF4-FFF2-40B4-BE49-F238E27FC236}">
                  <a16:creationId xmlns:a16="http://schemas.microsoft.com/office/drawing/2014/main" id="{821BDF0C-FCD4-4EBF-A29A-F12C880D2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88" name="AutoShape 256">
              <a:extLst>
                <a:ext uri="{FF2B5EF4-FFF2-40B4-BE49-F238E27FC236}">
                  <a16:creationId xmlns:a16="http://schemas.microsoft.com/office/drawing/2014/main" id="{4607FEAF-6271-42C4-81E9-E5D2F3F5FE9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93" name="Text Box 152">
            <a:extLst>
              <a:ext uri="{FF2B5EF4-FFF2-40B4-BE49-F238E27FC236}">
                <a16:creationId xmlns:a16="http://schemas.microsoft.com/office/drawing/2014/main" id="{726230AF-0472-4B42-9B82-4626C1ADF2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3883" y="3116004"/>
            <a:ext cx="2119313" cy="338137"/>
          </a:xfrm>
          <a:prstGeom prst="rect">
            <a:avLst/>
          </a:prstGeom>
          <a:noFill/>
          <a:ln w="38100">
            <a:solidFill>
              <a:srgbClr val="F9FE24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>
                <a:solidFill>
                  <a:srgbClr val="0000FF"/>
                </a:solidFill>
              </a:rPr>
              <a:t>All radii are equal.</a:t>
            </a:r>
          </a:p>
        </p:txBody>
      </p:sp>
      <p:sp>
        <p:nvSpPr>
          <p:cNvPr id="94" name="Oval 193">
            <a:extLst>
              <a:ext uri="{FF2B5EF4-FFF2-40B4-BE49-F238E27FC236}">
                <a16:creationId xmlns:a16="http://schemas.microsoft.com/office/drawing/2014/main" id="{27E70A3B-C8A9-41DC-B9FD-17EB5CB1BD81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4967612" y="3459751"/>
            <a:ext cx="939800" cy="884238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endParaRPr lang="de-DE" altLang="de-DE" sz="1400" b="1"/>
          </a:p>
        </p:txBody>
      </p:sp>
      <p:sp>
        <p:nvSpPr>
          <p:cNvPr id="95" name="Text Box 153">
            <a:extLst>
              <a:ext uri="{FF2B5EF4-FFF2-40B4-BE49-F238E27FC236}">
                <a16:creationId xmlns:a16="http://schemas.microsoft.com/office/drawing/2014/main" id="{6D2B6ECD-ADA8-4B0D-B216-1F0814CDE6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518" y="1391577"/>
            <a:ext cx="313055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Part </a:t>
            </a:r>
            <a:r>
              <a:rPr lang="de-DE" altLang="de-DE" sz="1600" b="1" dirty="0" err="1">
                <a:solidFill>
                  <a:srgbClr val="0000FF"/>
                </a:solidFill>
              </a:rPr>
              <a:t>rolls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centered</a:t>
            </a:r>
            <a:r>
              <a:rPr lang="de-DE" altLang="de-DE" sz="1600" b="1" dirty="0">
                <a:solidFill>
                  <a:srgbClr val="0000FF"/>
                </a:solidFill>
              </a:rPr>
              <a:t> on </a:t>
            </a:r>
            <a:r>
              <a:rPr lang="de-DE" altLang="de-DE" sz="1600" b="1" dirty="0" err="1">
                <a:solidFill>
                  <a:srgbClr val="0000FF"/>
                </a:solidFill>
              </a:rPr>
              <a:t>middle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of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line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96" name="Oval 193">
            <a:extLst>
              <a:ext uri="{FF2B5EF4-FFF2-40B4-BE49-F238E27FC236}">
                <a16:creationId xmlns:a16="http://schemas.microsoft.com/office/drawing/2014/main" id="{2065300A-8F2E-4453-84DA-383D34DD8105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5924674" y="1537964"/>
            <a:ext cx="939800" cy="884238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endParaRPr lang="de-DE" altLang="de-DE" sz="1400" b="1"/>
          </a:p>
        </p:txBody>
      </p:sp>
      <p:sp>
        <p:nvSpPr>
          <p:cNvPr id="97" name="Oval 193">
            <a:extLst>
              <a:ext uri="{FF2B5EF4-FFF2-40B4-BE49-F238E27FC236}">
                <a16:creationId xmlns:a16="http://schemas.microsoft.com/office/drawing/2014/main" id="{2281465C-993E-4695-AE4C-3FAFD5CB9BFA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6644523" y="1537547"/>
            <a:ext cx="939800" cy="884238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endParaRPr lang="de-DE" altLang="de-DE" sz="1400" b="1"/>
          </a:p>
        </p:txBody>
      </p:sp>
      <p:sp>
        <p:nvSpPr>
          <p:cNvPr id="115" name="Oval 193">
            <a:extLst>
              <a:ext uri="{FF2B5EF4-FFF2-40B4-BE49-F238E27FC236}">
                <a16:creationId xmlns:a16="http://schemas.microsoft.com/office/drawing/2014/main" id="{03FD1B71-E2AA-4FF6-A8C6-4669359E3ACB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6678816" y="3603886"/>
            <a:ext cx="939800" cy="884238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endParaRPr lang="de-DE" altLang="de-DE" sz="1400" b="1"/>
          </a:p>
        </p:txBody>
      </p:sp>
      <p:sp>
        <p:nvSpPr>
          <p:cNvPr id="116" name="Oval 106">
            <a:extLst>
              <a:ext uri="{FF2B5EF4-FFF2-40B4-BE49-F238E27FC236}">
                <a16:creationId xmlns:a16="http://schemas.microsoft.com/office/drawing/2014/main" id="{6F18A6EE-B978-4ECB-BFAD-1CDD4B0488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2165" y="2819580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17" name="Text Box 50">
            <a:extLst>
              <a:ext uri="{FF2B5EF4-FFF2-40B4-BE49-F238E27FC236}">
                <a16:creationId xmlns:a16="http://schemas.microsoft.com/office/drawing/2014/main" id="{59DFB711-DF03-4E48-9B5C-FF3B5389E6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266" y="2191214"/>
            <a:ext cx="4154487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de-DE" sz="1600" b="1" dirty="0">
                <a:solidFill>
                  <a:srgbClr val="0000FF"/>
                </a:solidFill>
              </a:rPr>
              <a:t>Lines between part rolls must be short </a:t>
            </a:r>
            <a:br>
              <a:rPr lang="en-GB" altLang="de-DE" sz="1600" b="1" dirty="0">
                <a:solidFill>
                  <a:srgbClr val="0000FF"/>
                </a:solidFill>
              </a:rPr>
            </a:br>
            <a:r>
              <a:rPr lang="en-GB" altLang="de-DE" sz="1600" b="1" dirty="0">
                <a:solidFill>
                  <a:srgbClr val="0000FF"/>
                </a:solidFill>
              </a:rPr>
              <a:t>and of </a:t>
            </a:r>
            <a:r>
              <a:rPr lang="en-GB" altLang="de-DE" sz="1600" b="1" dirty="0" err="1">
                <a:solidFill>
                  <a:srgbClr val="0000FF"/>
                </a:solidFill>
              </a:rPr>
              <a:t>recogniseable</a:t>
            </a:r>
            <a:r>
              <a:rPr lang="en-GB" altLang="de-DE" sz="1600" b="1" dirty="0">
                <a:solidFill>
                  <a:srgbClr val="0000FF"/>
                </a:solidFill>
              </a:rPr>
              <a:t> length.</a:t>
            </a:r>
          </a:p>
        </p:txBody>
      </p:sp>
      <p:sp>
        <p:nvSpPr>
          <p:cNvPr id="118" name="Oval 106">
            <a:extLst>
              <a:ext uri="{FF2B5EF4-FFF2-40B4-BE49-F238E27FC236}">
                <a16:creationId xmlns:a16="http://schemas.microsoft.com/office/drawing/2014/main" id="{4232879E-35B6-4D88-AA09-B864F633F0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7914" y="189076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19" name="Oval 106">
            <a:extLst>
              <a:ext uri="{FF2B5EF4-FFF2-40B4-BE49-F238E27FC236}">
                <a16:creationId xmlns:a16="http://schemas.microsoft.com/office/drawing/2014/main" id="{FF480D48-9774-455A-BE0E-DC40F53B6D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4824" y="3930375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20" name="Oval 106">
            <a:extLst>
              <a:ext uri="{FF2B5EF4-FFF2-40B4-BE49-F238E27FC236}">
                <a16:creationId xmlns:a16="http://schemas.microsoft.com/office/drawing/2014/main" id="{0D8652D7-8DBD-4161-8FA0-291E29698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27945" y="4416937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21" name="Oval 106">
            <a:extLst>
              <a:ext uri="{FF2B5EF4-FFF2-40B4-BE49-F238E27FC236}">
                <a16:creationId xmlns:a16="http://schemas.microsoft.com/office/drawing/2014/main" id="{9B8C6D47-A63E-4987-94A7-287E277A45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7914" y="281551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22" name="Oval 106">
            <a:extLst>
              <a:ext uri="{FF2B5EF4-FFF2-40B4-BE49-F238E27FC236}">
                <a16:creationId xmlns:a16="http://schemas.microsoft.com/office/drawing/2014/main" id="{3476512F-CF05-420E-8B57-DEBBC57C05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2165" y="1855821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23" name="Oval 106">
            <a:extLst>
              <a:ext uri="{FF2B5EF4-FFF2-40B4-BE49-F238E27FC236}">
                <a16:creationId xmlns:a16="http://schemas.microsoft.com/office/drawing/2014/main" id="{18606EE8-F790-4D7D-BA12-778205A667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7822" y="144885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24" name="Oval 106">
            <a:extLst>
              <a:ext uri="{FF2B5EF4-FFF2-40B4-BE49-F238E27FC236}">
                <a16:creationId xmlns:a16="http://schemas.microsoft.com/office/drawing/2014/main" id="{BA034CA2-6724-4EC0-922E-115535BF23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6034" y="1431708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25" name="Oval 106">
            <a:extLst>
              <a:ext uri="{FF2B5EF4-FFF2-40B4-BE49-F238E27FC236}">
                <a16:creationId xmlns:a16="http://schemas.microsoft.com/office/drawing/2014/main" id="{7EAAC7E1-C68E-4DFF-B36F-930F3E73B5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4747" y="3806032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26" name="Oval 106">
            <a:extLst>
              <a:ext uri="{FF2B5EF4-FFF2-40B4-BE49-F238E27FC236}">
                <a16:creationId xmlns:a16="http://schemas.microsoft.com/office/drawing/2014/main" id="{35DE1228-2AF4-4310-9764-E2831C70E1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0187" y="4246662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</p:spTree>
    <p:extLst>
      <p:ext uri="{BB962C8B-B14F-4D97-AF65-F5344CB8AC3E}">
        <p14:creationId xmlns:p14="http://schemas.microsoft.com/office/powerpoint/2010/main" val="841132991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6000"/>
                            </p:stCondLst>
                            <p:childTnLst>
                              <p:par>
                                <p:cTn id="29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3" grpId="0" animBg="1"/>
      <p:bldP spid="117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5" name="Text Box 8">
            <a:extLst>
              <a:ext uri="{FF2B5EF4-FFF2-40B4-BE49-F238E27FC236}">
                <a16:creationId xmlns:a16="http://schemas.microsoft.com/office/drawing/2014/main" id="{78D14B85-3D8D-4B6D-B865-8B487EC567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8138" y="158750"/>
            <a:ext cx="7292975" cy="6956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P-27.10 Top Hat with two quarter rolls, half roll. </a:t>
            </a:r>
            <a:br>
              <a:rPr lang="en-US" sz="2000" b="1" dirty="0"/>
            </a:br>
            <a:r>
              <a:rPr lang="en-US" sz="2000" b="1" dirty="0"/>
              <a:t>	  Option: Top Hat with ¾ roll, ¼ roll</a:t>
            </a:r>
            <a:endParaRPr lang="de-DE" sz="2000" dirty="0"/>
          </a:p>
        </p:txBody>
      </p:sp>
      <p:sp>
        <p:nvSpPr>
          <p:cNvPr id="28676" name="Text Box 340">
            <a:extLst>
              <a:ext uri="{FF2B5EF4-FFF2-40B4-BE49-F238E27FC236}">
                <a16:creationId xmlns:a16="http://schemas.microsoft.com/office/drawing/2014/main" id="{B55F45E7-1CC7-4194-8ED4-BCD50602BF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13700" y="6515100"/>
            <a:ext cx="939800" cy="2400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P-27.10.03</a:t>
            </a:r>
            <a:endParaRPr lang="de-DE" altLang="de-DE" dirty="0"/>
          </a:p>
        </p:txBody>
      </p:sp>
      <p:sp>
        <p:nvSpPr>
          <p:cNvPr id="28677" name="Text Box 546">
            <a:extLst>
              <a:ext uri="{FF2B5EF4-FFF2-40B4-BE49-F238E27FC236}">
                <a16:creationId xmlns:a16="http://schemas.microsoft.com/office/drawing/2014/main" id="{AF1FBD84-60ED-4388-BF1F-6E15EB493D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113" y="5074547"/>
            <a:ext cx="8406000" cy="683264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50000"/>
              </a:spcBef>
            </a:pPr>
            <a:r>
              <a:rPr lang="en-US" sz="1600" b="1" dirty="0"/>
              <a:t>Option: From upright, pull through a ¼ loop into a vertical upline, perform a ¾ roll, pull through a ¼ loop into a cross box line, pull through a ¼ loop into a vertical downline, perform a ¼ roll, push through ¼ loop, exit inverted. </a:t>
            </a:r>
            <a:endParaRPr lang="de-DE" sz="1600" b="1" dirty="0"/>
          </a:p>
        </p:txBody>
      </p:sp>
      <p:sp>
        <p:nvSpPr>
          <p:cNvPr id="90" name="Text Box 120">
            <a:extLst>
              <a:ext uri="{FF2B5EF4-FFF2-40B4-BE49-F238E27FC236}">
                <a16:creationId xmlns:a16="http://schemas.microsoft.com/office/drawing/2014/main" id="{44627C45-CF26-4D10-8056-B56B1444422F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486810" y="1066914"/>
            <a:ext cx="1778000" cy="434975"/>
          </a:xfrm>
          <a:prstGeom prst="rect">
            <a:avLst/>
          </a:prstGeom>
          <a:solidFill>
            <a:srgbClr val="00FFCC"/>
          </a:solidFill>
          <a:ln w="38100">
            <a:solidFill>
              <a:srgbClr val="FF33CC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2000" b="1" dirty="0">
                <a:solidFill>
                  <a:srgbClr val="FF33CC"/>
                </a:solidFill>
              </a:rPr>
              <a:t>Option</a:t>
            </a:r>
          </a:p>
        </p:txBody>
      </p:sp>
      <p:sp>
        <p:nvSpPr>
          <p:cNvPr id="91" name="Line 258">
            <a:extLst>
              <a:ext uri="{FF2B5EF4-FFF2-40B4-BE49-F238E27FC236}">
                <a16:creationId xmlns:a16="http://schemas.microsoft.com/office/drawing/2014/main" id="{2634EFD4-F4C4-4785-BA93-5D18B2CC100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83450" y="1889991"/>
            <a:ext cx="13910" cy="1978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92" name="Arc 259">
            <a:extLst>
              <a:ext uri="{FF2B5EF4-FFF2-40B4-BE49-F238E27FC236}">
                <a16:creationId xmlns:a16="http://schemas.microsoft.com/office/drawing/2014/main" id="{56020C53-F3C5-4548-89FA-601B6B2C2C3B}"/>
              </a:ext>
            </a:extLst>
          </p:cNvPr>
          <p:cNvSpPr>
            <a:spLocks/>
          </p:cNvSpPr>
          <p:nvPr/>
        </p:nvSpPr>
        <p:spPr bwMode="auto">
          <a:xfrm rot="5068806">
            <a:off x="5765910" y="3878978"/>
            <a:ext cx="449263" cy="439738"/>
          </a:xfrm>
          <a:custGeom>
            <a:avLst/>
            <a:gdLst>
              <a:gd name="T0" fmla="*/ 0 w 21600"/>
              <a:gd name="T1" fmla="*/ 0 h 21600"/>
              <a:gd name="T2" fmla="*/ 0 w 21600"/>
              <a:gd name="T3" fmla="*/ 0 h 21600"/>
              <a:gd name="T4" fmla="*/ 0 w 21600"/>
              <a:gd name="T5" fmla="*/ 0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1600" fill="none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93" name="Arc 260">
            <a:extLst>
              <a:ext uri="{FF2B5EF4-FFF2-40B4-BE49-F238E27FC236}">
                <a16:creationId xmlns:a16="http://schemas.microsoft.com/office/drawing/2014/main" id="{36FC8681-17B5-478A-94CD-59238062D2AB}"/>
              </a:ext>
            </a:extLst>
          </p:cNvPr>
          <p:cNvSpPr>
            <a:spLocks/>
          </p:cNvSpPr>
          <p:nvPr/>
        </p:nvSpPr>
        <p:spPr bwMode="auto">
          <a:xfrm rot="21392220" flipV="1">
            <a:off x="7191374" y="4037358"/>
            <a:ext cx="450850" cy="439737"/>
          </a:xfrm>
          <a:custGeom>
            <a:avLst/>
            <a:gdLst>
              <a:gd name="T0" fmla="*/ 0 w 21600"/>
              <a:gd name="T1" fmla="*/ 0 h 21600"/>
              <a:gd name="T2" fmla="*/ 0 w 21600"/>
              <a:gd name="T3" fmla="*/ 0 h 21600"/>
              <a:gd name="T4" fmla="*/ 0 w 21600"/>
              <a:gd name="T5" fmla="*/ 0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1600" fill="none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94" name="Line 261">
            <a:extLst>
              <a:ext uri="{FF2B5EF4-FFF2-40B4-BE49-F238E27FC236}">
                <a16:creationId xmlns:a16="http://schemas.microsoft.com/office/drawing/2014/main" id="{F5882422-5EE7-4857-A8CE-DADE3545B1B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31770" y="4486462"/>
            <a:ext cx="1012825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cxnSp>
        <p:nvCxnSpPr>
          <p:cNvPr id="95" name="Gerader Verbinder 3">
            <a:extLst>
              <a:ext uri="{FF2B5EF4-FFF2-40B4-BE49-F238E27FC236}">
                <a16:creationId xmlns:a16="http://schemas.microsoft.com/office/drawing/2014/main" id="{CA2C6028-1A63-4BF5-AB94-7AD39DA412D3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6738183" y="1423799"/>
            <a:ext cx="678617" cy="385951"/>
          </a:xfrm>
          <a:prstGeom prst="line">
            <a:avLst/>
          </a:prstGeom>
          <a:noFill/>
          <a:ln w="1270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96" name="Gerader Verbinder 8">
            <a:extLst>
              <a:ext uri="{FF2B5EF4-FFF2-40B4-BE49-F238E27FC236}">
                <a16:creationId xmlns:a16="http://schemas.microsoft.com/office/drawing/2014/main" id="{CA931B99-AFE0-4EEB-A29B-550B185EF966}"/>
              </a:ext>
            </a:extLst>
          </p:cNvPr>
          <p:cNvCxnSpPr>
            <a:cxnSpLocks/>
          </p:cNvCxnSpPr>
          <p:nvPr/>
        </p:nvCxnSpPr>
        <p:spPr bwMode="auto">
          <a:xfrm>
            <a:off x="7615165" y="2195790"/>
            <a:ext cx="13910" cy="1859361"/>
          </a:xfrm>
          <a:prstGeom prst="line">
            <a:avLst/>
          </a:prstGeom>
          <a:noFill/>
          <a:ln w="1270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97" name="Gerader Verbinder 13">
            <a:extLst>
              <a:ext uri="{FF2B5EF4-FFF2-40B4-BE49-F238E27FC236}">
                <a16:creationId xmlns:a16="http://schemas.microsoft.com/office/drawing/2014/main" id="{4A4126C3-7639-469A-BB9A-F3839CFDD91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988577" y="4343587"/>
            <a:ext cx="841375" cy="0"/>
          </a:xfrm>
          <a:prstGeom prst="line">
            <a:avLst/>
          </a:prstGeom>
          <a:noFill/>
          <a:ln w="1270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115" name="Group 185">
            <a:extLst>
              <a:ext uri="{FF2B5EF4-FFF2-40B4-BE49-F238E27FC236}">
                <a16:creationId xmlns:a16="http://schemas.microsoft.com/office/drawing/2014/main" id="{49D9DE6D-8E96-4BA2-93D9-018A7D03121C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6002476" y="4265424"/>
            <a:ext cx="311150" cy="490538"/>
            <a:chOff x="2820" y="264"/>
            <a:chExt cx="420" cy="1452"/>
          </a:xfrm>
        </p:grpSpPr>
        <p:sp>
          <p:nvSpPr>
            <p:cNvPr id="116" name="Line 186">
              <a:extLst>
                <a:ext uri="{FF2B5EF4-FFF2-40B4-BE49-F238E27FC236}">
                  <a16:creationId xmlns:a16="http://schemas.microsoft.com/office/drawing/2014/main" id="{DF8612C5-8D58-474A-8F53-B4B17DAC24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17" name="Group 187">
              <a:extLst>
                <a:ext uri="{FF2B5EF4-FFF2-40B4-BE49-F238E27FC236}">
                  <a16:creationId xmlns:a16="http://schemas.microsoft.com/office/drawing/2014/main" id="{A56092B9-8CE3-4EAC-B133-1A99B8BCB7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18" name="Group 188">
                <a:extLst>
                  <a:ext uri="{FF2B5EF4-FFF2-40B4-BE49-F238E27FC236}">
                    <a16:creationId xmlns:a16="http://schemas.microsoft.com/office/drawing/2014/main" id="{02AAA47C-C5AE-4FFD-9B05-AAE8BE4C98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21" name="Group 189">
                  <a:extLst>
                    <a:ext uri="{FF2B5EF4-FFF2-40B4-BE49-F238E27FC236}">
                      <a16:creationId xmlns:a16="http://schemas.microsoft.com/office/drawing/2014/main" id="{8BA2C7B4-79BA-43A7-A12F-62A592B6E58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23" name="Group 190">
                    <a:extLst>
                      <a:ext uri="{FF2B5EF4-FFF2-40B4-BE49-F238E27FC236}">
                        <a16:creationId xmlns:a16="http://schemas.microsoft.com/office/drawing/2014/main" id="{CE6B8FAB-8F93-4422-A75C-0A12D7E989D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26" name="Freeform 191">
                      <a:extLst>
                        <a:ext uri="{FF2B5EF4-FFF2-40B4-BE49-F238E27FC236}">
                          <a16:creationId xmlns:a16="http://schemas.microsoft.com/office/drawing/2014/main" id="{39B00BF8-3B5C-4BDC-AE42-EAAD8BBC76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27" name="Freeform 192">
                      <a:extLst>
                        <a:ext uri="{FF2B5EF4-FFF2-40B4-BE49-F238E27FC236}">
                          <a16:creationId xmlns:a16="http://schemas.microsoft.com/office/drawing/2014/main" id="{2FC5AC71-0004-4E58-80C9-41A55CA3A68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24" name="Freeform 193">
                    <a:extLst>
                      <a:ext uri="{FF2B5EF4-FFF2-40B4-BE49-F238E27FC236}">
                        <a16:creationId xmlns:a16="http://schemas.microsoft.com/office/drawing/2014/main" id="{C6D2E998-E0CE-4A5D-895F-C695AE53EA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25" name="Freeform 194">
                    <a:extLst>
                      <a:ext uri="{FF2B5EF4-FFF2-40B4-BE49-F238E27FC236}">
                        <a16:creationId xmlns:a16="http://schemas.microsoft.com/office/drawing/2014/main" id="{14937EEA-8FE5-4893-B2E9-086F3822280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40903 h 33"/>
                      <a:gd name="T2" fmla="*/ 0 w 293"/>
                      <a:gd name="T3" fmla="*/ 1888040 h 33"/>
                      <a:gd name="T4" fmla="*/ 72 w 293"/>
                      <a:gd name="T5" fmla="*/ 535643 h 33"/>
                      <a:gd name="T6" fmla="*/ 89 w 293"/>
                      <a:gd name="T7" fmla="*/ 264063 h 33"/>
                      <a:gd name="T8" fmla="*/ 101 w 293"/>
                      <a:gd name="T9" fmla="*/ 264063 h 33"/>
                      <a:gd name="T10" fmla="*/ 113 w 293"/>
                      <a:gd name="T11" fmla="*/ 0 h 33"/>
                      <a:gd name="T12" fmla="*/ 125 w 293"/>
                      <a:gd name="T13" fmla="*/ 0 h 33"/>
                      <a:gd name="T14" fmla="*/ 141 w 293"/>
                      <a:gd name="T15" fmla="*/ 264063 h 33"/>
                      <a:gd name="T16" fmla="*/ 154 w 293"/>
                      <a:gd name="T17" fmla="*/ 376090 h 33"/>
                      <a:gd name="T18" fmla="*/ 165 w 293"/>
                      <a:gd name="T19" fmla="*/ 535643 h 33"/>
                      <a:gd name="T20" fmla="*/ 171 w 293"/>
                      <a:gd name="T21" fmla="*/ 796077 h 33"/>
                      <a:gd name="T22" fmla="*/ 177 w 293"/>
                      <a:gd name="T23" fmla="*/ 1086533 h 33"/>
                      <a:gd name="T24" fmla="*/ 181 w 293"/>
                      <a:gd name="T25" fmla="*/ 1362762 h 33"/>
                      <a:gd name="T26" fmla="*/ 183 w 293"/>
                      <a:gd name="T27" fmla="*/ 1614816 h 33"/>
                      <a:gd name="T28" fmla="*/ 184 w 293"/>
                      <a:gd name="T29" fmla="*/ 1940903 h 33"/>
                      <a:gd name="T30" fmla="*/ 183 w 293"/>
                      <a:gd name="T31" fmla="*/ 2203995 h 33"/>
                      <a:gd name="T32" fmla="*/ 181 w 293"/>
                      <a:gd name="T33" fmla="*/ 2553162 h 33"/>
                      <a:gd name="T34" fmla="*/ 177 w 293"/>
                      <a:gd name="T35" fmla="*/ 2764316 h 33"/>
                      <a:gd name="T36" fmla="*/ 171 w 293"/>
                      <a:gd name="T37" fmla="*/ 3139023 h 33"/>
                      <a:gd name="T38" fmla="*/ 165 w 293"/>
                      <a:gd name="T39" fmla="*/ 3342270 h 33"/>
                      <a:gd name="T40" fmla="*/ 154 w 293"/>
                      <a:gd name="T41" fmla="*/ 3534681 h 33"/>
                      <a:gd name="T42" fmla="*/ 141 w 293"/>
                      <a:gd name="T43" fmla="*/ 3808607 h 33"/>
                      <a:gd name="T44" fmla="*/ 125 w 293"/>
                      <a:gd name="T45" fmla="*/ 3829826 h 33"/>
                      <a:gd name="T46" fmla="*/ 114 w 293"/>
                      <a:gd name="T47" fmla="*/ 3829826 h 33"/>
                      <a:gd name="T48" fmla="*/ 101 w 293"/>
                      <a:gd name="T49" fmla="*/ 3829826 h 33"/>
                      <a:gd name="T50" fmla="*/ 89 w 293"/>
                      <a:gd name="T51" fmla="*/ 3808607 h 33"/>
                      <a:gd name="T52" fmla="*/ 72 w 293"/>
                      <a:gd name="T53" fmla="*/ 3342270 h 33"/>
                      <a:gd name="T54" fmla="*/ 0 w 293"/>
                      <a:gd name="T55" fmla="*/ 1940903 h 33"/>
                      <a:gd name="T56" fmla="*/ 0 w 293"/>
                      <a:gd name="T57" fmla="*/ 194090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22" name="Line 195">
                  <a:extLst>
                    <a:ext uri="{FF2B5EF4-FFF2-40B4-BE49-F238E27FC236}">
                      <a16:creationId xmlns:a16="http://schemas.microsoft.com/office/drawing/2014/main" id="{23E1E41B-2ABF-4978-8A5E-8F759E51E1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19" name="AutoShape 196">
                <a:extLst>
                  <a:ext uri="{FF2B5EF4-FFF2-40B4-BE49-F238E27FC236}">
                    <a16:creationId xmlns:a16="http://schemas.microsoft.com/office/drawing/2014/main" id="{7229120E-F926-484D-A89F-40837CE53B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20" name="Line 197">
                <a:extLst>
                  <a:ext uri="{FF2B5EF4-FFF2-40B4-BE49-F238E27FC236}">
                    <a16:creationId xmlns:a16="http://schemas.microsoft.com/office/drawing/2014/main" id="{2BC9EC49-A990-4F0F-9DE6-0C584CFDF0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38" name="AutoShape 199">
            <a:extLst>
              <a:ext uri="{FF2B5EF4-FFF2-40B4-BE49-F238E27FC236}">
                <a16:creationId xmlns:a16="http://schemas.microsoft.com/office/drawing/2014/main" id="{5674F158-97D2-4C09-B76A-0A005A76F9DB}"/>
              </a:ext>
            </a:extLst>
          </p:cNvPr>
          <p:cNvSpPr>
            <a:spLocks noChangeArrowheads="1"/>
          </p:cNvSpPr>
          <p:nvPr/>
        </p:nvSpPr>
        <p:spPr bwMode="auto">
          <a:xfrm flipH="1" flipV="1">
            <a:off x="4505525" y="4257879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39" name="AutoShape 226">
            <a:extLst>
              <a:ext uri="{FF2B5EF4-FFF2-40B4-BE49-F238E27FC236}">
                <a16:creationId xmlns:a16="http://schemas.microsoft.com/office/drawing/2014/main" id="{D2C67002-CBD9-407A-A337-CB6CBAFC06B1}"/>
              </a:ext>
            </a:extLst>
          </p:cNvPr>
          <p:cNvSpPr>
            <a:spLocks noChangeArrowheads="1"/>
          </p:cNvSpPr>
          <p:nvPr/>
        </p:nvSpPr>
        <p:spPr bwMode="auto">
          <a:xfrm rot="10800000" flipH="1" flipV="1">
            <a:off x="6478715" y="4402324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140" name="Group 277">
            <a:extLst>
              <a:ext uri="{FF2B5EF4-FFF2-40B4-BE49-F238E27FC236}">
                <a16:creationId xmlns:a16="http://schemas.microsoft.com/office/drawing/2014/main" id="{DCAC2802-FCBD-4130-B6BC-D8C8CF5EB96C}"/>
              </a:ext>
            </a:extLst>
          </p:cNvPr>
          <p:cNvGrpSpPr>
            <a:grpSpLocks/>
          </p:cNvGrpSpPr>
          <p:nvPr/>
        </p:nvGrpSpPr>
        <p:grpSpPr bwMode="auto">
          <a:xfrm rot="16200000" flipH="1" flipV="1">
            <a:off x="5111372" y="4091968"/>
            <a:ext cx="311150" cy="490537"/>
            <a:chOff x="2820" y="264"/>
            <a:chExt cx="420" cy="1452"/>
          </a:xfrm>
        </p:grpSpPr>
        <p:sp>
          <p:nvSpPr>
            <p:cNvPr id="141" name="Line 278">
              <a:extLst>
                <a:ext uri="{FF2B5EF4-FFF2-40B4-BE49-F238E27FC236}">
                  <a16:creationId xmlns:a16="http://schemas.microsoft.com/office/drawing/2014/main" id="{C7257916-7A1E-46F1-AE6B-B40BDF64A5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42" name="Group 279">
              <a:extLst>
                <a:ext uri="{FF2B5EF4-FFF2-40B4-BE49-F238E27FC236}">
                  <a16:creationId xmlns:a16="http://schemas.microsoft.com/office/drawing/2014/main" id="{811FD76B-81D0-49C9-9DB1-E49FFAB8E6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43" name="Group 280">
                <a:extLst>
                  <a:ext uri="{FF2B5EF4-FFF2-40B4-BE49-F238E27FC236}">
                    <a16:creationId xmlns:a16="http://schemas.microsoft.com/office/drawing/2014/main" id="{363D3569-8CF9-4D56-BA42-3EBFEF93AD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46" name="Group 281">
                  <a:extLst>
                    <a:ext uri="{FF2B5EF4-FFF2-40B4-BE49-F238E27FC236}">
                      <a16:creationId xmlns:a16="http://schemas.microsoft.com/office/drawing/2014/main" id="{466741F6-0D3B-4556-855A-3BE3786A0B0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48" name="Group 282">
                    <a:extLst>
                      <a:ext uri="{FF2B5EF4-FFF2-40B4-BE49-F238E27FC236}">
                        <a16:creationId xmlns:a16="http://schemas.microsoft.com/office/drawing/2014/main" id="{9CB505A6-FFC1-4F7B-BA83-E9D753A8795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79" name="Freeform 283">
                      <a:extLst>
                        <a:ext uri="{FF2B5EF4-FFF2-40B4-BE49-F238E27FC236}">
                          <a16:creationId xmlns:a16="http://schemas.microsoft.com/office/drawing/2014/main" id="{71FAB3BF-E3B4-48A8-A684-6B033F3348D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80" name="Freeform 284">
                      <a:extLst>
                        <a:ext uri="{FF2B5EF4-FFF2-40B4-BE49-F238E27FC236}">
                          <a16:creationId xmlns:a16="http://schemas.microsoft.com/office/drawing/2014/main" id="{F562BAD3-EB0D-4D19-96E8-3A9DAD4EB6A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49" name="Freeform 285">
                    <a:extLst>
                      <a:ext uri="{FF2B5EF4-FFF2-40B4-BE49-F238E27FC236}">
                        <a16:creationId xmlns:a16="http://schemas.microsoft.com/office/drawing/2014/main" id="{45EBF51F-3BC9-43F5-9007-B4DDA952FAB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50" name="Freeform 286">
                    <a:extLst>
                      <a:ext uri="{FF2B5EF4-FFF2-40B4-BE49-F238E27FC236}">
                        <a16:creationId xmlns:a16="http://schemas.microsoft.com/office/drawing/2014/main" id="{4F403312-0C29-401D-A55E-2C1450CBA1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40903 h 33"/>
                      <a:gd name="T2" fmla="*/ 0 w 293"/>
                      <a:gd name="T3" fmla="*/ 1888040 h 33"/>
                      <a:gd name="T4" fmla="*/ 72 w 293"/>
                      <a:gd name="T5" fmla="*/ 535643 h 33"/>
                      <a:gd name="T6" fmla="*/ 89 w 293"/>
                      <a:gd name="T7" fmla="*/ 264063 h 33"/>
                      <a:gd name="T8" fmla="*/ 101 w 293"/>
                      <a:gd name="T9" fmla="*/ 264063 h 33"/>
                      <a:gd name="T10" fmla="*/ 113 w 293"/>
                      <a:gd name="T11" fmla="*/ 0 h 33"/>
                      <a:gd name="T12" fmla="*/ 125 w 293"/>
                      <a:gd name="T13" fmla="*/ 0 h 33"/>
                      <a:gd name="T14" fmla="*/ 141 w 293"/>
                      <a:gd name="T15" fmla="*/ 264063 h 33"/>
                      <a:gd name="T16" fmla="*/ 154 w 293"/>
                      <a:gd name="T17" fmla="*/ 376090 h 33"/>
                      <a:gd name="T18" fmla="*/ 165 w 293"/>
                      <a:gd name="T19" fmla="*/ 535643 h 33"/>
                      <a:gd name="T20" fmla="*/ 171 w 293"/>
                      <a:gd name="T21" fmla="*/ 796077 h 33"/>
                      <a:gd name="T22" fmla="*/ 177 w 293"/>
                      <a:gd name="T23" fmla="*/ 1086533 h 33"/>
                      <a:gd name="T24" fmla="*/ 181 w 293"/>
                      <a:gd name="T25" fmla="*/ 1362762 h 33"/>
                      <a:gd name="T26" fmla="*/ 183 w 293"/>
                      <a:gd name="T27" fmla="*/ 1614816 h 33"/>
                      <a:gd name="T28" fmla="*/ 184 w 293"/>
                      <a:gd name="T29" fmla="*/ 1940903 h 33"/>
                      <a:gd name="T30" fmla="*/ 183 w 293"/>
                      <a:gd name="T31" fmla="*/ 2203995 h 33"/>
                      <a:gd name="T32" fmla="*/ 181 w 293"/>
                      <a:gd name="T33" fmla="*/ 2553162 h 33"/>
                      <a:gd name="T34" fmla="*/ 177 w 293"/>
                      <a:gd name="T35" fmla="*/ 2764316 h 33"/>
                      <a:gd name="T36" fmla="*/ 171 w 293"/>
                      <a:gd name="T37" fmla="*/ 3139023 h 33"/>
                      <a:gd name="T38" fmla="*/ 165 w 293"/>
                      <a:gd name="T39" fmla="*/ 3342270 h 33"/>
                      <a:gd name="T40" fmla="*/ 154 w 293"/>
                      <a:gd name="T41" fmla="*/ 3534681 h 33"/>
                      <a:gd name="T42" fmla="*/ 141 w 293"/>
                      <a:gd name="T43" fmla="*/ 3808607 h 33"/>
                      <a:gd name="T44" fmla="*/ 125 w 293"/>
                      <a:gd name="T45" fmla="*/ 3829826 h 33"/>
                      <a:gd name="T46" fmla="*/ 114 w 293"/>
                      <a:gd name="T47" fmla="*/ 3829826 h 33"/>
                      <a:gd name="T48" fmla="*/ 101 w 293"/>
                      <a:gd name="T49" fmla="*/ 3829826 h 33"/>
                      <a:gd name="T50" fmla="*/ 89 w 293"/>
                      <a:gd name="T51" fmla="*/ 3808607 h 33"/>
                      <a:gd name="T52" fmla="*/ 72 w 293"/>
                      <a:gd name="T53" fmla="*/ 3342270 h 33"/>
                      <a:gd name="T54" fmla="*/ 0 w 293"/>
                      <a:gd name="T55" fmla="*/ 1940903 h 33"/>
                      <a:gd name="T56" fmla="*/ 0 w 293"/>
                      <a:gd name="T57" fmla="*/ 194090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47" name="Line 287">
                  <a:extLst>
                    <a:ext uri="{FF2B5EF4-FFF2-40B4-BE49-F238E27FC236}">
                      <a16:creationId xmlns:a16="http://schemas.microsoft.com/office/drawing/2014/main" id="{472E5C26-DCCB-4B42-9B32-80EFF9BD42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44" name="AutoShape 288">
                <a:extLst>
                  <a:ext uri="{FF2B5EF4-FFF2-40B4-BE49-F238E27FC236}">
                    <a16:creationId xmlns:a16="http://schemas.microsoft.com/office/drawing/2014/main" id="{4A4B51CA-5E23-4806-AC9E-77DE2FF19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45" name="Line 289">
                <a:extLst>
                  <a:ext uri="{FF2B5EF4-FFF2-40B4-BE49-F238E27FC236}">
                    <a16:creationId xmlns:a16="http://schemas.microsoft.com/office/drawing/2014/main" id="{4D1253A2-EBB3-44EB-9830-51EC623152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82" name="Bogen 181">
            <a:extLst>
              <a:ext uri="{FF2B5EF4-FFF2-40B4-BE49-F238E27FC236}">
                <a16:creationId xmlns:a16="http://schemas.microsoft.com/office/drawing/2014/main" id="{3E8CF93F-08D8-4271-8E23-D1BFE8C8240B}"/>
              </a:ext>
            </a:extLst>
          </p:cNvPr>
          <p:cNvSpPr/>
          <p:nvPr/>
        </p:nvSpPr>
        <p:spPr bwMode="auto">
          <a:xfrm rot="13005288" flipV="1">
            <a:off x="6259405" y="1354454"/>
            <a:ext cx="506727" cy="790186"/>
          </a:xfrm>
          <a:prstGeom prst="arc">
            <a:avLst>
              <a:gd name="adj1" fmla="val 16224854"/>
              <a:gd name="adj2" fmla="val 3904848"/>
            </a:avLst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algn="ctr" defTabSz="793750">
              <a:lnSpc>
                <a:spcPct val="80000"/>
              </a:lnSpc>
              <a:defRPr/>
            </a:pPr>
            <a:endParaRPr lang="de-DE"/>
          </a:p>
        </p:txBody>
      </p:sp>
      <p:grpSp>
        <p:nvGrpSpPr>
          <p:cNvPr id="183" name="Group 254">
            <a:extLst>
              <a:ext uri="{FF2B5EF4-FFF2-40B4-BE49-F238E27FC236}">
                <a16:creationId xmlns:a16="http://schemas.microsoft.com/office/drawing/2014/main" id="{FFFB87C6-35ED-4DBF-8DEB-0B5251726B13}"/>
              </a:ext>
            </a:extLst>
          </p:cNvPr>
          <p:cNvGrpSpPr>
            <a:grpSpLocks/>
          </p:cNvGrpSpPr>
          <p:nvPr/>
        </p:nvGrpSpPr>
        <p:grpSpPr bwMode="auto">
          <a:xfrm rot="13656542" flipV="1">
            <a:off x="7237152" y="3120415"/>
            <a:ext cx="769938" cy="292100"/>
            <a:chOff x="4875" y="7237"/>
            <a:chExt cx="4230" cy="1883"/>
          </a:xfrm>
        </p:grpSpPr>
        <p:sp>
          <p:nvSpPr>
            <p:cNvPr id="184" name="Arc 255">
              <a:extLst>
                <a:ext uri="{FF2B5EF4-FFF2-40B4-BE49-F238E27FC236}">
                  <a16:creationId xmlns:a16="http://schemas.microsoft.com/office/drawing/2014/main" id="{43E977B6-5797-452B-A83C-D7DCC17A7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85" name="AutoShape 256">
              <a:extLst>
                <a:ext uri="{FF2B5EF4-FFF2-40B4-BE49-F238E27FC236}">
                  <a16:creationId xmlns:a16="http://schemas.microsoft.com/office/drawing/2014/main" id="{BC870174-97A1-410D-9514-C4AC52193DE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86" name="Bogen 185">
            <a:extLst>
              <a:ext uri="{FF2B5EF4-FFF2-40B4-BE49-F238E27FC236}">
                <a16:creationId xmlns:a16="http://schemas.microsoft.com/office/drawing/2014/main" id="{B1682123-99EA-4320-B6E5-044E0A5515AF}"/>
              </a:ext>
            </a:extLst>
          </p:cNvPr>
          <p:cNvSpPr/>
          <p:nvPr/>
        </p:nvSpPr>
        <p:spPr bwMode="auto">
          <a:xfrm rot="8594712" flipH="1" flipV="1">
            <a:off x="6945114" y="1675948"/>
            <a:ext cx="621266" cy="831850"/>
          </a:xfrm>
          <a:prstGeom prst="arc">
            <a:avLst>
              <a:gd name="adj1" fmla="val 20162508"/>
              <a:gd name="adj2" fmla="val 3323169"/>
            </a:avLst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algn="ctr" defTabSz="793750">
              <a:lnSpc>
                <a:spcPct val="80000"/>
              </a:lnSpc>
              <a:defRPr/>
            </a:pPr>
            <a:endParaRPr lang="de-DE"/>
          </a:p>
        </p:txBody>
      </p:sp>
      <p:grpSp>
        <p:nvGrpSpPr>
          <p:cNvPr id="187" name="Group 254">
            <a:extLst>
              <a:ext uri="{FF2B5EF4-FFF2-40B4-BE49-F238E27FC236}">
                <a16:creationId xmlns:a16="http://schemas.microsoft.com/office/drawing/2014/main" id="{790D9BA0-4D94-4EF7-9254-A73F4560C8CE}"/>
              </a:ext>
            </a:extLst>
          </p:cNvPr>
          <p:cNvGrpSpPr>
            <a:grpSpLocks/>
          </p:cNvGrpSpPr>
          <p:nvPr/>
        </p:nvGrpSpPr>
        <p:grpSpPr bwMode="auto">
          <a:xfrm rot="7943458">
            <a:off x="5798481" y="2563645"/>
            <a:ext cx="769938" cy="292100"/>
            <a:chOff x="4875" y="7237"/>
            <a:chExt cx="4230" cy="1883"/>
          </a:xfrm>
        </p:grpSpPr>
        <p:sp>
          <p:nvSpPr>
            <p:cNvPr id="188" name="Arc 255">
              <a:extLst>
                <a:ext uri="{FF2B5EF4-FFF2-40B4-BE49-F238E27FC236}">
                  <a16:creationId xmlns:a16="http://schemas.microsoft.com/office/drawing/2014/main" id="{5F7E66B1-00ED-4074-AE3C-B71C7797A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89" name="AutoShape 256">
              <a:extLst>
                <a:ext uri="{FF2B5EF4-FFF2-40B4-BE49-F238E27FC236}">
                  <a16:creationId xmlns:a16="http://schemas.microsoft.com/office/drawing/2014/main" id="{351E8660-21C0-46C3-9AEE-1AA00FFF9F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190" name="Group 185">
            <a:extLst>
              <a:ext uri="{FF2B5EF4-FFF2-40B4-BE49-F238E27FC236}">
                <a16:creationId xmlns:a16="http://schemas.microsoft.com/office/drawing/2014/main" id="{C4C44DA9-EE41-4A7D-823D-85BA18E32987}"/>
              </a:ext>
            </a:extLst>
          </p:cNvPr>
          <p:cNvGrpSpPr>
            <a:grpSpLocks/>
          </p:cNvGrpSpPr>
          <p:nvPr/>
        </p:nvGrpSpPr>
        <p:grpSpPr bwMode="auto">
          <a:xfrm rot="208584" flipH="1">
            <a:off x="6027876" y="3233765"/>
            <a:ext cx="311150" cy="490538"/>
            <a:chOff x="2820" y="264"/>
            <a:chExt cx="420" cy="1452"/>
          </a:xfrm>
        </p:grpSpPr>
        <p:sp>
          <p:nvSpPr>
            <p:cNvPr id="191" name="Line 186">
              <a:extLst>
                <a:ext uri="{FF2B5EF4-FFF2-40B4-BE49-F238E27FC236}">
                  <a16:creationId xmlns:a16="http://schemas.microsoft.com/office/drawing/2014/main" id="{DC1C8E96-2CEB-47E2-8898-C3B4885501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92" name="Group 187">
              <a:extLst>
                <a:ext uri="{FF2B5EF4-FFF2-40B4-BE49-F238E27FC236}">
                  <a16:creationId xmlns:a16="http://schemas.microsoft.com/office/drawing/2014/main" id="{61D790D1-FFC9-4C43-8DD7-6D8C67EE2A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93" name="Group 188">
                <a:extLst>
                  <a:ext uri="{FF2B5EF4-FFF2-40B4-BE49-F238E27FC236}">
                    <a16:creationId xmlns:a16="http://schemas.microsoft.com/office/drawing/2014/main" id="{B361152C-1C74-4F51-9AA9-F1B97CF4F41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96" name="Group 189">
                  <a:extLst>
                    <a:ext uri="{FF2B5EF4-FFF2-40B4-BE49-F238E27FC236}">
                      <a16:creationId xmlns:a16="http://schemas.microsoft.com/office/drawing/2014/main" id="{8CEE1523-6F49-4F76-BAC3-25D16C558E3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98" name="Group 190">
                    <a:extLst>
                      <a:ext uri="{FF2B5EF4-FFF2-40B4-BE49-F238E27FC236}">
                        <a16:creationId xmlns:a16="http://schemas.microsoft.com/office/drawing/2014/main" id="{0D0773F8-04CA-4693-B300-1F47A480F8E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01" name="Freeform 191">
                      <a:extLst>
                        <a:ext uri="{FF2B5EF4-FFF2-40B4-BE49-F238E27FC236}">
                          <a16:creationId xmlns:a16="http://schemas.microsoft.com/office/drawing/2014/main" id="{6CD06DE2-6394-47E5-9B7F-C1D6C66C198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02" name="Freeform 192">
                      <a:extLst>
                        <a:ext uri="{FF2B5EF4-FFF2-40B4-BE49-F238E27FC236}">
                          <a16:creationId xmlns:a16="http://schemas.microsoft.com/office/drawing/2014/main" id="{939FD188-FF7C-4855-92C1-AE3EDDFF1C5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99" name="Freeform 193">
                    <a:extLst>
                      <a:ext uri="{FF2B5EF4-FFF2-40B4-BE49-F238E27FC236}">
                        <a16:creationId xmlns:a16="http://schemas.microsoft.com/office/drawing/2014/main" id="{6EF19950-1ED0-4FDD-98BE-DF69FF501B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00" name="Freeform 194">
                    <a:extLst>
                      <a:ext uri="{FF2B5EF4-FFF2-40B4-BE49-F238E27FC236}">
                        <a16:creationId xmlns:a16="http://schemas.microsoft.com/office/drawing/2014/main" id="{EA930FF4-18C1-46C7-A985-A96EB4AE6E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40903 h 33"/>
                      <a:gd name="T2" fmla="*/ 0 w 293"/>
                      <a:gd name="T3" fmla="*/ 1888040 h 33"/>
                      <a:gd name="T4" fmla="*/ 72 w 293"/>
                      <a:gd name="T5" fmla="*/ 535643 h 33"/>
                      <a:gd name="T6" fmla="*/ 89 w 293"/>
                      <a:gd name="T7" fmla="*/ 264063 h 33"/>
                      <a:gd name="T8" fmla="*/ 101 w 293"/>
                      <a:gd name="T9" fmla="*/ 264063 h 33"/>
                      <a:gd name="T10" fmla="*/ 113 w 293"/>
                      <a:gd name="T11" fmla="*/ 0 h 33"/>
                      <a:gd name="T12" fmla="*/ 125 w 293"/>
                      <a:gd name="T13" fmla="*/ 0 h 33"/>
                      <a:gd name="T14" fmla="*/ 141 w 293"/>
                      <a:gd name="T15" fmla="*/ 264063 h 33"/>
                      <a:gd name="T16" fmla="*/ 154 w 293"/>
                      <a:gd name="T17" fmla="*/ 376090 h 33"/>
                      <a:gd name="T18" fmla="*/ 165 w 293"/>
                      <a:gd name="T19" fmla="*/ 535643 h 33"/>
                      <a:gd name="T20" fmla="*/ 171 w 293"/>
                      <a:gd name="T21" fmla="*/ 796077 h 33"/>
                      <a:gd name="T22" fmla="*/ 177 w 293"/>
                      <a:gd name="T23" fmla="*/ 1086533 h 33"/>
                      <a:gd name="T24" fmla="*/ 181 w 293"/>
                      <a:gd name="T25" fmla="*/ 1362762 h 33"/>
                      <a:gd name="T26" fmla="*/ 183 w 293"/>
                      <a:gd name="T27" fmla="*/ 1614816 h 33"/>
                      <a:gd name="T28" fmla="*/ 184 w 293"/>
                      <a:gd name="T29" fmla="*/ 1940903 h 33"/>
                      <a:gd name="T30" fmla="*/ 183 w 293"/>
                      <a:gd name="T31" fmla="*/ 2203995 h 33"/>
                      <a:gd name="T32" fmla="*/ 181 w 293"/>
                      <a:gd name="T33" fmla="*/ 2553162 h 33"/>
                      <a:gd name="T34" fmla="*/ 177 w 293"/>
                      <a:gd name="T35" fmla="*/ 2764316 h 33"/>
                      <a:gd name="T36" fmla="*/ 171 w 293"/>
                      <a:gd name="T37" fmla="*/ 3139023 h 33"/>
                      <a:gd name="T38" fmla="*/ 165 w 293"/>
                      <a:gd name="T39" fmla="*/ 3342270 h 33"/>
                      <a:gd name="T40" fmla="*/ 154 w 293"/>
                      <a:gd name="T41" fmla="*/ 3534681 h 33"/>
                      <a:gd name="T42" fmla="*/ 141 w 293"/>
                      <a:gd name="T43" fmla="*/ 3808607 h 33"/>
                      <a:gd name="T44" fmla="*/ 125 w 293"/>
                      <a:gd name="T45" fmla="*/ 3829826 h 33"/>
                      <a:gd name="T46" fmla="*/ 114 w 293"/>
                      <a:gd name="T47" fmla="*/ 3829826 h 33"/>
                      <a:gd name="T48" fmla="*/ 101 w 293"/>
                      <a:gd name="T49" fmla="*/ 3829826 h 33"/>
                      <a:gd name="T50" fmla="*/ 89 w 293"/>
                      <a:gd name="T51" fmla="*/ 3808607 h 33"/>
                      <a:gd name="T52" fmla="*/ 72 w 293"/>
                      <a:gd name="T53" fmla="*/ 3342270 h 33"/>
                      <a:gd name="T54" fmla="*/ 0 w 293"/>
                      <a:gd name="T55" fmla="*/ 1940903 h 33"/>
                      <a:gd name="T56" fmla="*/ 0 w 293"/>
                      <a:gd name="T57" fmla="*/ 194090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97" name="Line 195">
                  <a:extLst>
                    <a:ext uri="{FF2B5EF4-FFF2-40B4-BE49-F238E27FC236}">
                      <a16:creationId xmlns:a16="http://schemas.microsoft.com/office/drawing/2014/main" id="{6306DD17-2501-4B48-9834-AD78C4E60C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94" name="AutoShape 196">
                <a:extLst>
                  <a:ext uri="{FF2B5EF4-FFF2-40B4-BE49-F238E27FC236}">
                    <a16:creationId xmlns:a16="http://schemas.microsoft.com/office/drawing/2014/main" id="{5FB08ED0-83CD-4747-BF01-86503C9514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95" name="Line 197">
                <a:extLst>
                  <a:ext uri="{FF2B5EF4-FFF2-40B4-BE49-F238E27FC236}">
                    <a16:creationId xmlns:a16="http://schemas.microsoft.com/office/drawing/2014/main" id="{E3C6DC9B-66EA-4DE6-9F64-EFB1EE24AF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03" name="Group 185">
            <a:extLst>
              <a:ext uri="{FF2B5EF4-FFF2-40B4-BE49-F238E27FC236}">
                <a16:creationId xmlns:a16="http://schemas.microsoft.com/office/drawing/2014/main" id="{66E6078B-C2CE-4779-B7F5-F708BA7C289E}"/>
              </a:ext>
            </a:extLst>
          </p:cNvPr>
          <p:cNvGrpSpPr>
            <a:grpSpLocks/>
          </p:cNvGrpSpPr>
          <p:nvPr/>
        </p:nvGrpSpPr>
        <p:grpSpPr bwMode="auto">
          <a:xfrm rot="10800000">
            <a:off x="7475776" y="3352125"/>
            <a:ext cx="311150" cy="490538"/>
            <a:chOff x="2820" y="264"/>
            <a:chExt cx="420" cy="1452"/>
          </a:xfrm>
        </p:grpSpPr>
        <p:sp>
          <p:nvSpPr>
            <p:cNvPr id="204" name="Line 186">
              <a:extLst>
                <a:ext uri="{FF2B5EF4-FFF2-40B4-BE49-F238E27FC236}">
                  <a16:creationId xmlns:a16="http://schemas.microsoft.com/office/drawing/2014/main" id="{6A4D6784-4EBF-4489-9BE6-3A1D786898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05" name="Group 187">
              <a:extLst>
                <a:ext uri="{FF2B5EF4-FFF2-40B4-BE49-F238E27FC236}">
                  <a16:creationId xmlns:a16="http://schemas.microsoft.com/office/drawing/2014/main" id="{FF4A6410-5D46-444E-A0C9-16391B141C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06" name="Group 188">
                <a:extLst>
                  <a:ext uri="{FF2B5EF4-FFF2-40B4-BE49-F238E27FC236}">
                    <a16:creationId xmlns:a16="http://schemas.microsoft.com/office/drawing/2014/main" id="{B44F7465-A282-401E-A99D-D6EB66C39B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09" name="Group 189">
                  <a:extLst>
                    <a:ext uri="{FF2B5EF4-FFF2-40B4-BE49-F238E27FC236}">
                      <a16:creationId xmlns:a16="http://schemas.microsoft.com/office/drawing/2014/main" id="{FEFFA701-9061-45BB-B8BA-1ACF7579A03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11" name="Group 190">
                    <a:extLst>
                      <a:ext uri="{FF2B5EF4-FFF2-40B4-BE49-F238E27FC236}">
                        <a16:creationId xmlns:a16="http://schemas.microsoft.com/office/drawing/2014/main" id="{91BF49B2-EF60-4E76-840C-2223494360A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14" name="Freeform 191">
                      <a:extLst>
                        <a:ext uri="{FF2B5EF4-FFF2-40B4-BE49-F238E27FC236}">
                          <a16:creationId xmlns:a16="http://schemas.microsoft.com/office/drawing/2014/main" id="{3B052E12-70DB-43CF-85C6-B642E47E109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15" name="Freeform 192">
                      <a:extLst>
                        <a:ext uri="{FF2B5EF4-FFF2-40B4-BE49-F238E27FC236}">
                          <a16:creationId xmlns:a16="http://schemas.microsoft.com/office/drawing/2014/main" id="{B31D8F42-8EC3-4CCA-A956-E00AB4E78E5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12" name="Freeform 193">
                    <a:extLst>
                      <a:ext uri="{FF2B5EF4-FFF2-40B4-BE49-F238E27FC236}">
                        <a16:creationId xmlns:a16="http://schemas.microsoft.com/office/drawing/2014/main" id="{03A0FF4F-9E92-4195-86CB-D834D2A102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13" name="Freeform 194">
                    <a:extLst>
                      <a:ext uri="{FF2B5EF4-FFF2-40B4-BE49-F238E27FC236}">
                        <a16:creationId xmlns:a16="http://schemas.microsoft.com/office/drawing/2014/main" id="{7E681E27-FB2E-4C39-AAA8-6F6A3C93DA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40903 h 33"/>
                      <a:gd name="T2" fmla="*/ 0 w 293"/>
                      <a:gd name="T3" fmla="*/ 1888040 h 33"/>
                      <a:gd name="T4" fmla="*/ 72 w 293"/>
                      <a:gd name="T5" fmla="*/ 535643 h 33"/>
                      <a:gd name="T6" fmla="*/ 89 w 293"/>
                      <a:gd name="T7" fmla="*/ 264063 h 33"/>
                      <a:gd name="T8" fmla="*/ 101 w 293"/>
                      <a:gd name="T9" fmla="*/ 264063 h 33"/>
                      <a:gd name="T10" fmla="*/ 113 w 293"/>
                      <a:gd name="T11" fmla="*/ 0 h 33"/>
                      <a:gd name="T12" fmla="*/ 125 w 293"/>
                      <a:gd name="T13" fmla="*/ 0 h 33"/>
                      <a:gd name="T14" fmla="*/ 141 w 293"/>
                      <a:gd name="T15" fmla="*/ 264063 h 33"/>
                      <a:gd name="T16" fmla="*/ 154 w 293"/>
                      <a:gd name="T17" fmla="*/ 376090 h 33"/>
                      <a:gd name="T18" fmla="*/ 165 w 293"/>
                      <a:gd name="T19" fmla="*/ 535643 h 33"/>
                      <a:gd name="T20" fmla="*/ 171 w 293"/>
                      <a:gd name="T21" fmla="*/ 796077 h 33"/>
                      <a:gd name="T22" fmla="*/ 177 w 293"/>
                      <a:gd name="T23" fmla="*/ 1086533 h 33"/>
                      <a:gd name="T24" fmla="*/ 181 w 293"/>
                      <a:gd name="T25" fmla="*/ 1362762 h 33"/>
                      <a:gd name="T26" fmla="*/ 183 w 293"/>
                      <a:gd name="T27" fmla="*/ 1614816 h 33"/>
                      <a:gd name="T28" fmla="*/ 184 w 293"/>
                      <a:gd name="T29" fmla="*/ 1940903 h 33"/>
                      <a:gd name="T30" fmla="*/ 183 w 293"/>
                      <a:gd name="T31" fmla="*/ 2203995 h 33"/>
                      <a:gd name="T32" fmla="*/ 181 w 293"/>
                      <a:gd name="T33" fmla="*/ 2553162 h 33"/>
                      <a:gd name="T34" fmla="*/ 177 w 293"/>
                      <a:gd name="T35" fmla="*/ 2764316 h 33"/>
                      <a:gd name="T36" fmla="*/ 171 w 293"/>
                      <a:gd name="T37" fmla="*/ 3139023 h 33"/>
                      <a:gd name="T38" fmla="*/ 165 w 293"/>
                      <a:gd name="T39" fmla="*/ 3342270 h 33"/>
                      <a:gd name="T40" fmla="*/ 154 w 293"/>
                      <a:gd name="T41" fmla="*/ 3534681 h 33"/>
                      <a:gd name="T42" fmla="*/ 141 w 293"/>
                      <a:gd name="T43" fmla="*/ 3808607 h 33"/>
                      <a:gd name="T44" fmla="*/ 125 w 293"/>
                      <a:gd name="T45" fmla="*/ 3829826 h 33"/>
                      <a:gd name="T46" fmla="*/ 114 w 293"/>
                      <a:gd name="T47" fmla="*/ 3829826 h 33"/>
                      <a:gd name="T48" fmla="*/ 101 w 293"/>
                      <a:gd name="T49" fmla="*/ 3829826 h 33"/>
                      <a:gd name="T50" fmla="*/ 89 w 293"/>
                      <a:gd name="T51" fmla="*/ 3808607 h 33"/>
                      <a:gd name="T52" fmla="*/ 72 w 293"/>
                      <a:gd name="T53" fmla="*/ 3342270 h 33"/>
                      <a:gd name="T54" fmla="*/ 0 w 293"/>
                      <a:gd name="T55" fmla="*/ 1940903 h 33"/>
                      <a:gd name="T56" fmla="*/ 0 w 293"/>
                      <a:gd name="T57" fmla="*/ 194090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10" name="Line 195">
                  <a:extLst>
                    <a:ext uri="{FF2B5EF4-FFF2-40B4-BE49-F238E27FC236}">
                      <a16:creationId xmlns:a16="http://schemas.microsoft.com/office/drawing/2014/main" id="{EF2A020C-BCE6-4365-8941-2B26C621AC6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07" name="AutoShape 196">
                <a:extLst>
                  <a:ext uri="{FF2B5EF4-FFF2-40B4-BE49-F238E27FC236}">
                    <a16:creationId xmlns:a16="http://schemas.microsoft.com/office/drawing/2014/main" id="{184A81A8-5A17-419E-95D4-D754DD11E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08" name="Line 197">
                <a:extLst>
                  <a:ext uri="{FF2B5EF4-FFF2-40B4-BE49-F238E27FC236}">
                    <a16:creationId xmlns:a16="http://schemas.microsoft.com/office/drawing/2014/main" id="{F7EB104E-AD02-4315-BD39-2EFFA6AB0C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pic>
        <p:nvPicPr>
          <p:cNvPr id="216" name="Picture 1097" descr="messerflugflieger2">
            <a:extLst>
              <a:ext uri="{FF2B5EF4-FFF2-40B4-BE49-F238E27FC236}">
                <a16:creationId xmlns:a16="http://schemas.microsoft.com/office/drawing/2014/main" id="{F79AB099-CD1B-44D6-A688-5A33F95C4F2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800000">
            <a:off x="5503821" y="1530960"/>
            <a:ext cx="1203325" cy="14239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217" name="Group 185">
            <a:extLst>
              <a:ext uri="{FF2B5EF4-FFF2-40B4-BE49-F238E27FC236}">
                <a16:creationId xmlns:a16="http://schemas.microsoft.com/office/drawing/2014/main" id="{D86ACCA8-4978-49BD-A5DE-F4370FE4F622}"/>
              </a:ext>
            </a:extLst>
          </p:cNvPr>
          <p:cNvGrpSpPr>
            <a:grpSpLocks/>
          </p:cNvGrpSpPr>
          <p:nvPr/>
        </p:nvGrpSpPr>
        <p:grpSpPr bwMode="auto">
          <a:xfrm rot="6956693">
            <a:off x="6930248" y="1391822"/>
            <a:ext cx="311150" cy="490538"/>
            <a:chOff x="2820" y="264"/>
            <a:chExt cx="420" cy="1452"/>
          </a:xfrm>
        </p:grpSpPr>
        <p:sp>
          <p:nvSpPr>
            <p:cNvPr id="218" name="Line 186">
              <a:extLst>
                <a:ext uri="{FF2B5EF4-FFF2-40B4-BE49-F238E27FC236}">
                  <a16:creationId xmlns:a16="http://schemas.microsoft.com/office/drawing/2014/main" id="{30438563-F9CC-4103-A7FD-D72F571F7A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19" name="Group 187">
              <a:extLst>
                <a:ext uri="{FF2B5EF4-FFF2-40B4-BE49-F238E27FC236}">
                  <a16:creationId xmlns:a16="http://schemas.microsoft.com/office/drawing/2014/main" id="{EF679C1A-91B4-462C-A4D1-B0FB2AF3AA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20" name="Group 188">
                <a:extLst>
                  <a:ext uri="{FF2B5EF4-FFF2-40B4-BE49-F238E27FC236}">
                    <a16:creationId xmlns:a16="http://schemas.microsoft.com/office/drawing/2014/main" id="{EE4AC7E1-CEC6-47C6-809F-DDD9CA112B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23" name="Group 189">
                  <a:extLst>
                    <a:ext uri="{FF2B5EF4-FFF2-40B4-BE49-F238E27FC236}">
                      <a16:creationId xmlns:a16="http://schemas.microsoft.com/office/drawing/2014/main" id="{EBC9447A-60D3-4B18-968A-806C5B7409A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25" name="Group 190">
                    <a:extLst>
                      <a:ext uri="{FF2B5EF4-FFF2-40B4-BE49-F238E27FC236}">
                        <a16:creationId xmlns:a16="http://schemas.microsoft.com/office/drawing/2014/main" id="{62DEF8E5-20FD-4268-81F4-807814CB448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28" name="Freeform 191">
                      <a:extLst>
                        <a:ext uri="{FF2B5EF4-FFF2-40B4-BE49-F238E27FC236}">
                          <a16:creationId xmlns:a16="http://schemas.microsoft.com/office/drawing/2014/main" id="{FD397039-2458-482F-BBF3-F8BD16FD6F0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29" name="Freeform 192">
                      <a:extLst>
                        <a:ext uri="{FF2B5EF4-FFF2-40B4-BE49-F238E27FC236}">
                          <a16:creationId xmlns:a16="http://schemas.microsoft.com/office/drawing/2014/main" id="{05760AC0-E6C9-42DE-B5B9-A4B13BCCAFD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26" name="Freeform 193">
                    <a:extLst>
                      <a:ext uri="{FF2B5EF4-FFF2-40B4-BE49-F238E27FC236}">
                        <a16:creationId xmlns:a16="http://schemas.microsoft.com/office/drawing/2014/main" id="{18E15249-3129-4ACF-83BF-3C01FD4693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27" name="Freeform 194">
                    <a:extLst>
                      <a:ext uri="{FF2B5EF4-FFF2-40B4-BE49-F238E27FC236}">
                        <a16:creationId xmlns:a16="http://schemas.microsoft.com/office/drawing/2014/main" id="{CDEE061F-403A-478A-A296-8E4796ACC4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40903 h 33"/>
                      <a:gd name="T2" fmla="*/ 0 w 293"/>
                      <a:gd name="T3" fmla="*/ 1888040 h 33"/>
                      <a:gd name="T4" fmla="*/ 72 w 293"/>
                      <a:gd name="T5" fmla="*/ 535643 h 33"/>
                      <a:gd name="T6" fmla="*/ 89 w 293"/>
                      <a:gd name="T7" fmla="*/ 264063 h 33"/>
                      <a:gd name="T8" fmla="*/ 101 w 293"/>
                      <a:gd name="T9" fmla="*/ 264063 h 33"/>
                      <a:gd name="T10" fmla="*/ 113 w 293"/>
                      <a:gd name="T11" fmla="*/ 0 h 33"/>
                      <a:gd name="T12" fmla="*/ 125 w 293"/>
                      <a:gd name="T13" fmla="*/ 0 h 33"/>
                      <a:gd name="T14" fmla="*/ 141 w 293"/>
                      <a:gd name="T15" fmla="*/ 264063 h 33"/>
                      <a:gd name="T16" fmla="*/ 154 w 293"/>
                      <a:gd name="T17" fmla="*/ 376090 h 33"/>
                      <a:gd name="T18" fmla="*/ 165 w 293"/>
                      <a:gd name="T19" fmla="*/ 535643 h 33"/>
                      <a:gd name="T20" fmla="*/ 171 w 293"/>
                      <a:gd name="T21" fmla="*/ 796077 h 33"/>
                      <a:gd name="T22" fmla="*/ 177 w 293"/>
                      <a:gd name="T23" fmla="*/ 1086533 h 33"/>
                      <a:gd name="T24" fmla="*/ 181 w 293"/>
                      <a:gd name="T25" fmla="*/ 1362762 h 33"/>
                      <a:gd name="T26" fmla="*/ 183 w 293"/>
                      <a:gd name="T27" fmla="*/ 1614816 h 33"/>
                      <a:gd name="T28" fmla="*/ 184 w 293"/>
                      <a:gd name="T29" fmla="*/ 1940903 h 33"/>
                      <a:gd name="T30" fmla="*/ 183 w 293"/>
                      <a:gd name="T31" fmla="*/ 2203995 h 33"/>
                      <a:gd name="T32" fmla="*/ 181 w 293"/>
                      <a:gd name="T33" fmla="*/ 2553162 h 33"/>
                      <a:gd name="T34" fmla="*/ 177 w 293"/>
                      <a:gd name="T35" fmla="*/ 2764316 h 33"/>
                      <a:gd name="T36" fmla="*/ 171 w 293"/>
                      <a:gd name="T37" fmla="*/ 3139023 h 33"/>
                      <a:gd name="T38" fmla="*/ 165 w 293"/>
                      <a:gd name="T39" fmla="*/ 3342270 h 33"/>
                      <a:gd name="T40" fmla="*/ 154 w 293"/>
                      <a:gd name="T41" fmla="*/ 3534681 h 33"/>
                      <a:gd name="T42" fmla="*/ 141 w 293"/>
                      <a:gd name="T43" fmla="*/ 3808607 h 33"/>
                      <a:gd name="T44" fmla="*/ 125 w 293"/>
                      <a:gd name="T45" fmla="*/ 3829826 h 33"/>
                      <a:gd name="T46" fmla="*/ 114 w 293"/>
                      <a:gd name="T47" fmla="*/ 3829826 h 33"/>
                      <a:gd name="T48" fmla="*/ 101 w 293"/>
                      <a:gd name="T49" fmla="*/ 3829826 h 33"/>
                      <a:gd name="T50" fmla="*/ 89 w 293"/>
                      <a:gd name="T51" fmla="*/ 3808607 h 33"/>
                      <a:gd name="T52" fmla="*/ 72 w 293"/>
                      <a:gd name="T53" fmla="*/ 3342270 h 33"/>
                      <a:gd name="T54" fmla="*/ 0 w 293"/>
                      <a:gd name="T55" fmla="*/ 1940903 h 33"/>
                      <a:gd name="T56" fmla="*/ 0 w 293"/>
                      <a:gd name="T57" fmla="*/ 194090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24" name="Line 195">
                  <a:extLst>
                    <a:ext uri="{FF2B5EF4-FFF2-40B4-BE49-F238E27FC236}">
                      <a16:creationId xmlns:a16="http://schemas.microsoft.com/office/drawing/2014/main" id="{9B264378-9452-4437-ACE7-D32B5EAC15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21" name="AutoShape 196">
                <a:extLst>
                  <a:ext uri="{FF2B5EF4-FFF2-40B4-BE49-F238E27FC236}">
                    <a16:creationId xmlns:a16="http://schemas.microsoft.com/office/drawing/2014/main" id="{B4736510-8820-4BEE-8FE1-2939D85AB7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22" name="Line 197">
                <a:extLst>
                  <a:ext uri="{FF2B5EF4-FFF2-40B4-BE49-F238E27FC236}">
                    <a16:creationId xmlns:a16="http://schemas.microsoft.com/office/drawing/2014/main" id="{D55286A3-D525-4826-8F3A-FEF8594C07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230" name="Text Box 145">
            <a:extLst>
              <a:ext uri="{FF2B5EF4-FFF2-40B4-BE49-F238E27FC236}">
                <a16:creationId xmlns:a16="http://schemas.microsoft.com/office/drawing/2014/main" id="{CEF5B89B-94AF-49F4-B233-563E5790113F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H="1" flipV="1">
            <a:off x="7679687" y="2892072"/>
            <a:ext cx="858171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¾ roll</a:t>
            </a:r>
          </a:p>
        </p:txBody>
      </p:sp>
      <p:sp>
        <p:nvSpPr>
          <p:cNvPr id="231" name="Text Box 145">
            <a:extLst>
              <a:ext uri="{FF2B5EF4-FFF2-40B4-BE49-F238E27FC236}">
                <a16:creationId xmlns:a16="http://schemas.microsoft.com/office/drawing/2014/main" id="{DEEB6655-B3D0-453D-ABB6-1817014E9895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H="1" flipV="1">
            <a:off x="5051619" y="2702135"/>
            <a:ext cx="858171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roll</a:t>
            </a:r>
          </a:p>
        </p:txBody>
      </p:sp>
      <p:grpSp>
        <p:nvGrpSpPr>
          <p:cNvPr id="253" name="Group 456">
            <a:extLst>
              <a:ext uri="{FF2B5EF4-FFF2-40B4-BE49-F238E27FC236}">
                <a16:creationId xmlns:a16="http://schemas.microsoft.com/office/drawing/2014/main" id="{4727C0AE-5CE2-4826-ACBE-0D6215F003B6}"/>
              </a:ext>
            </a:extLst>
          </p:cNvPr>
          <p:cNvGrpSpPr>
            <a:grpSpLocks/>
          </p:cNvGrpSpPr>
          <p:nvPr/>
        </p:nvGrpSpPr>
        <p:grpSpPr bwMode="auto">
          <a:xfrm rot="5400000" flipH="1">
            <a:off x="7212661" y="2115351"/>
            <a:ext cx="765676" cy="681572"/>
            <a:chOff x="4545" y="394"/>
            <a:chExt cx="392" cy="361"/>
          </a:xfrm>
        </p:grpSpPr>
        <p:sp>
          <p:nvSpPr>
            <p:cNvPr id="254" name="AutoShape 457">
              <a:extLst>
                <a:ext uri="{FF2B5EF4-FFF2-40B4-BE49-F238E27FC236}">
                  <a16:creationId xmlns:a16="http://schemas.microsoft.com/office/drawing/2014/main" id="{9C3AE274-7D44-42A5-B198-B8F90785FC52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 rot="-5400000">
              <a:off x="4560" y="379"/>
              <a:ext cx="361" cy="3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55" name="Freeform 458">
              <a:extLst>
                <a:ext uri="{FF2B5EF4-FFF2-40B4-BE49-F238E27FC236}">
                  <a16:creationId xmlns:a16="http://schemas.microsoft.com/office/drawing/2014/main" id="{65AE5635-04EB-42F1-B178-97BAB13523D5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710" y="463"/>
              <a:ext cx="20" cy="221"/>
            </a:xfrm>
            <a:custGeom>
              <a:avLst/>
              <a:gdLst>
                <a:gd name="T0" fmla="*/ 0 w 116"/>
                <a:gd name="T1" fmla="*/ 0 h 1166"/>
                <a:gd name="T2" fmla="*/ 0 w 116"/>
                <a:gd name="T3" fmla="*/ 0 h 1166"/>
                <a:gd name="T4" fmla="*/ 0 w 116"/>
                <a:gd name="T5" fmla="*/ 0 h 1166"/>
                <a:gd name="T6" fmla="*/ 0 w 116"/>
                <a:gd name="T7" fmla="*/ 0 h 1166"/>
                <a:gd name="T8" fmla="*/ 0 w 116"/>
                <a:gd name="T9" fmla="*/ 0 h 1166"/>
                <a:gd name="T10" fmla="*/ 0 w 116"/>
                <a:gd name="T11" fmla="*/ 0 h 1166"/>
                <a:gd name="T12" fmla="*/ 0 w 116"/>
                <a:gd name="T13" fmla="*/ 0 h 1166"/>
                <a:gd name="T14" fmla="*/ 0 w 116"/>
                <a:gd name="T15" fmla="*/ 0 h 1166"/>
                <a:gd name="T16" fmla="*/ 0 w 116"/>
                <a:gd name="T17" fmla="*/ 0 h 1166"/>
                <a:gd name="T18" fmla="*/ 0 w 116"/>
                <a:gd name="T19" fmla="*/ 0 h 1166"/>
                <a:gd name="T20" fmla="*/ 0 w 116"/>
                <a:gd name="T21" fmla="*/ 0 h 1166"/>
                <a:gd name="T22" fmla="*/ 0 w 116"/>
                <a:gd name="T23" fmla="*/ 0 h 1166"/>
                <a:gd name="T24" fmla="*/ 0 w 116"/>
                <a:gd name="T25" fmla="*/ 0 h 1166"/>
                <a:gd name="T26" fmla="*/ 0 w 116"/>
                <a:gd name="T27" fmla="*/ 0 h 1166"/>
                <a:gd name="T28" fmla="*/ 0 w 116"/>
                <a:gd name="T29" fmla="*/ 0 h 1166"/>
                <a:gd name="T30" fmla="*/ 0 w 116"/>
                <a:gd name="T31" fmla="*/ 0 h 1166"/>
                <a:gd name="T32" fmla="*/ 0 w 116"/>
                <a:gd name="T33" fmla="*/ 0 h 1166"/>
                <a:gd name="T34" fmla="*/ 0 w 116"/>
                <a:gd name="T35" fmla="*/ 0 h 1166"/>
                <a:gd name="T36" fmla="*/ 0 w 116"/>
                <a:gd name="T37" fmla="*/ 0 h 1166"/>
                <a:gd name="T38" fmla="*/ 0 w 116"/>
                <a:gd name="T39" fmla="*/ 0 h 1166"/>
                <a:gd name="T40" fmla="*/ 0 w 116"/>
                <a:gd name="T41" fmla="*/ 0 h 1166"/>
                <a:gd name="T42" fmla="*/ 0 w 116"/>
                <a:gd name="T43" fmla="*/ 0 h 1166"/>
                <a:gd name="T44" fmla="*/ 0 w 116"/>
                <a:gd name="T45" fmla="*/ 0 h 1166"/>
                <a:gd name="T46" fmla="*/ 0 w 116"/>
                <a:gd name="T47" fmla="*/ 0 h 1166"/>
                <a:gd name="T48" fmla="*/ 0 w 116"/>
                <a:gd name="T49" fmla="*/ 0 h 1166"/>
                <a:gd name="T50" fmla="*/ 0 w 116"/>
                <a:gd name="T51" fmla="*/ 0 h 1166"/>
                <a:gd name="T52" fmla="*/ 0 w 116"/>
                <a:gd name="T53" fmla="*/ 0 h 1166"/>
                <a:gd name="T54" fmla="*/ 0 w 116"/>
                <a:gd name="T55" fmla="*/ 0 h 1166"/>
                <a:gd name="T56" fmla="*/ 0 w 116"/>
                <a:gd name="T57" fmla="*/ 0 h 1166"/>
                <a:gd name="T58" fmla="*/ 0 w 116"/>
                <a:gd name="T59" fmla="*/ 0 h 1166"/>
                <a:gd name="T60" fmla="*/ 0 w 116"/>
                <a:gd name="T61" fmla="*/ 0 h 1166"/>
                <a:gd name="T62" fmla="*/ 0 w 116"/>
                <a:gd name="T63" fmla="*/ 0 h 1166"/>
                <a:gd name="T64" fmla="*/ 0 w 116"/>
                <a:gd name="T65" fmla="*/ 0 h 1166"/>
                <a:gd name="T66" fmla="*/ 0 w 116"/>
                <a:gd name="T67" fmla="*/ 0 h 1166"/>
                <a:gd name="T68" fmla="*/ 0 w 116"/>
                <a:gd name="T69" fmla="*/ 0 h 1166"/>
                <a:gd name="T70" fmla="*/ 0 w 116"/>
                <a:gd name="T71" fmla="*/ 0 h 1166"/>
                <a:gd name="T72" fmla="*/ 0 w 116"/>
                <a:gd name="T73" fmla="*/ 0 h 1166"/>
                <a:gd name="T74" fmla="*/ 0 w 116"/>
                <a:gd name="T75" fmla="*/ 0 h 1166"/>
                <a:gd name="T76" fmla="*/ 0 w 116"/>
                <a:gd name="T77" fmla="*/ 0 h 1166"/>
                <a:gd name="T78" fmla="*/ 0 w 116"/>
                <a:gd name="T79" fmla="*/ 0 h 1166"/>
                <a:gd name="T80" fmla="*/ 0 w 116"/>
                <a:gd name="T81" fmla="*/ 0 h 1166"/>
                <a:gd name="T82" fmla="*/ 0 w 116"/>
                <a:gd name="T83" fmla="*/ 0 h 1166"/>
                <a:gd name="T84" fmla="*/ 0 w 116"/>
                <a:gd name="T85" fmla="*/ 0 h 1166"/>
                <a:gd name="T86" fmla="*/ 0 w 116"/>
                <a:gd name="T87" fmla="*/ 0 h 1166"/>
                <a:gd name="T88" fmla="*/ 0 w 116"/>
                <a:gd name="T89" fmla="*/ 0 h 1166"/>
                <a:gd name="T90" fmla="*/ 0 w 116"/>
                <a:gd name="T91" fmla="*/ 0 h 1166"/>
                <a:gd name="T92" fmla="*/ 0 w 116"/>
                <a:gd name="T93" fmla="*/ 0 h 116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16" h="1166">
                  <a:moveTo>
                    <a:pt x="116" y="707"/>
                  </a:moveTo>
                  <a:lnTo>
                    <a:pt x="116" y="683"/>
                  </a:lnTo>
                  <a:lnTo>
                    <a:pt x="115" y="657"/>
                  </a:lnTo>
                  <a:lnTo>
                    <a:pt x="114" y="631"/>
                  </a:lnTo>
                  <a:lnTo>
                    <a:pt x="114" y="604"/>
                  </a:lnTo>
                  <a:lnTo>
                    <a:pt x="111" y="548"/>
                  </a:lnTo>
                  <a:lnTo>
                    <a:pt x="108" y="490"/>
                  </a:lnTo>
                  <a:lnTo>
                    <a:pt x="101" y="372"/>
                  </a:lnTo>
                  <a:lnTo>
                    <a:pt x="96" y="314"/>
                  </a:lnTo>
                  <a:lnTo>
                    <a:pt x="91" y="259"/>
                  </a:lnTo>
                  <a:lnTo>
                    <a:pt x="89" y="231"/>
                  </a:lnTo>
                  <a:lnTo>
                    <a:pt x="83" y="180"/>
                  </a:lnTo>
                  <a:lnTo>
                    <a:pt x="81" y="157"/>
                  </a:lnTo>
                  <a:lnTo>
                    <a:pt x="78" y="134"/>
                  </a:lnTo>
                  <a:lnTo>
                    <a:pt x="75" y="113"/>
                  </a:lnTo>
                  <a:lnTo>
                    <a:pt x="72" y="93"/>
                  </a:lnTo>
                  <a:lnTo>
                    <a:pt x="70" y="75"/>
                  </a:lnTo>
                  <a:lnTo>
                    <a:pt x="67" y="58"/>
                  </a:lnTo>
                  <a:lnTo>
                    <a:pt x="64" y="43"/>
                  </a:lnTo>
                  <a:lnTo>
                    <a:pt x="61" y="31"/>
                  </a:lnTo>
                  <a:lnTo>
                    <a:pt x="58" y="20"/>
                  </a:lnTo>
                  <a:lnTo>
                    <a:pt x="56" y="11"/>
                  </a:lnTo>
                  <a:lnTo>
                    <a:pt x="53" y="5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5" y="1"/>
                  </a:lnTo>
                  <a:lnTo>
                    <a:pt x="43" y="5"/>
                  </a:lnTo>
                  <a:lnTo>
                    <a:pt x="40" y="12"/>
                  </a:lnTo>
                  <a:lnTo>
                    <a:pt x="38" y="20"/>
                  </a:lnTo>
                  <a:lnTo>
                    <a:pt x="36" y="31"/>
                  </a:lnTo>
                  <a:lnTo>
                    <a:pt x="34" y="44"/>
                  </a:lnTo>
                  <a:lnTo>
                    <a:pt x="31" y="60"/>
                  </a:lnTo>
                  <a:lnTo>
                    <a:pt x="29" y="76"/>
                  </a:lnTo>
                  <a:lnTo>
                    <a:pt x="27" y="95"/>
                  </a:lnTo>
                  <a:lnTo>
                    <a:pt x="25" y="115"/>
                  </a:lnTo>
                  <a:lnTo>
                    <a:pt x="23" y="137"/>
                  </a:lnTo>
                  <a:lnTo>
                    <a:pt x="21" y="159"/>
                  </a:lnTo>
                  <a:lnTo>
                    <a:pt x="19" y="184"/>
                  </a:lnTo>
                  <a:lnTo>
                    <a:pt x="17" y="209"/>
                  </a:lnTo>
                  <a:lnTo>
                    <a:pt x="16" y="235"/>
                  </a:lnTo>
                  <a:lnTo>
                    <a:pt x="14" y="262"/>
                  </a:lnTo>
                  <a:lnTo>
                    <a:pt x="11" y="319"/>
                  </a:lnTo>
                  <a:lnTo>
                    <a:pt x="8" y="377"/>
                  </a:lnTo>
                  <a:lnTo>
                    <a:pt x="4" y="496"/>
                  </a:lnTo>
                  <a:lnTo>
                    <a:pt x="2" y="554"/>
                  </a:lnTo>
                  <a:lnTo>
                    <a:pt x="1" y="610"/>
                  </a:lnTo>
                  <a:lnTo>
                    <a:pt x="1" y="638"/>
                  </a:lnTo>
                  <a:lnTo>
                    <a:pt x="0" y="664"/>
                  </a:lnTo>
                  <a:lnTo>
                    <a:pt x="0" y="714"/>
                  </a:lnTo>
                  <a:lnTo>
                    <a:pt x="1" y="761"/>
                  </a:lnTo>
                  <a:lnTo>
                    <a:pt x="2" y="806"/>
                  </a:lnTo>
                  <a:lnTo>
                    <a:pt x="4" y="850"/>
                  </a:lnTo>
                  <a:lnTo>
                    <a:pt x="6" y="891"/>
                  </a:lnTo>
                  <a:lnTo>
                    <a:pt x="9" y="931"/>
                  </a:lnTo>
                  <a:lnTo>
                    <a:pt x="12" y="968"/>
                  </a:lnTo>
                  <a:lnTo>
                    <a:pt x="16" y="1003"/>
                  </a:lnTo>
                  <a:lnTo>
                    <a:pt x="19" y="1035"/>
                  </a:lnTo>
                  <a:lnTo>
                    <a:pt x="24" y="1064"/>
                  </a:lnTo>
                  <a:lnTo>
                    <a:pt x="26" y="1077"/>
                  </a:lnTo>
                  <a:lnTo>
                    <a:pt x="28" y="1090"/>
                  </a:lnTo>
                  <a:lnTo>
                    <a:pt x="30" y="1101"/>
                  </a:lnTo>
                  <a:lnTo>
                    <a:pt x="33" y="1112"/>
                  </a:lnTo>
                  <a:lnTo>
                    <a:pt x="35" y="1122"/>
                  </a:lnTo>
                  <a:lnTo>
                    <a:pt x="37" y="1131"/>
                  </a:lnTo>
                  <a:lnTo>
                    <a:pt x="40" y="1139"/>
                  </a:lnTo>
                  <a:lnTo>
                    <a:pt x="42" y="1146"/>
                  </a:lnTo>
                  <a:lnTo>
                    <a:pt x="45" y="1152"/>
                  </a:lnTo>
                  <a:lnTo>
                    <a:pt x="47" y="1157"/>
                  </a:lnTo>
                  <a:lnTo>
                    <a:pt x="50" y="1161"/>
                  </a:lnTo>
                  <a:lnTo>
                    <a:pt x="52" y="1164"/>
                  </a:lnTo>
                  <a:lnTo>
                    <a:pt x="55" y="1165"/>
                  </a:lnTo>
                  <a:lnTo>
                    <a:pt x="57" y="1166"/>
                  </a:lnTo>
                  <a:lnTo>
                    <a:pt x="60" y="1165"/>
                  </a:lnTo>
                  <a:lnTo>
                    <a:pt x="62" y="1164"/>
                  </a:lnTo>
                  <a:lnTo>
                    <a:pt x="65" y="1160"/>
                  </a:lnTo>
                  <a:lnTo>
                    <a:pt x="68" y="1157"/>
                  </a:lnTo>
                  <a:lnTo>
                    <a:pt x="70" y="1151"/>
                  </a:lnTo>
                  <a:lnTo>
                    <a:pt x="72" y="1145"/>
                  </a:lnTo>
                  <a:lnTo>
                    <a:pt x="75" y="1138"/>
                  </a:lnTo>
                  <a:lnTo>
                    <a:pt x="81" y="1121"/>
                  </a:lnTo>
                  <a:lnTo>
                    <a:pt x="83" y="1110"/>
                  </a:lnTo>
                  <a:lnTo>
                    <a:pt x="85" y="1099"/>
                  </a:lnTo>
                  <a:lnTo>
                    <a:pt x="88" y="1087"/>
                  </a:lnTo>
                  <a:lnTo>
                    <a:pt x="90" y="1075"/>
                  </a:lnTo>
                  <a:lnTo>
                    <a:pt x="92" y="1061"/>
                  </a:lnTo>
                  <a:lnTo>
                    <a:pt x="97" y="1031"/>
                  </a:lnTo>
                  <a:lnTo>
                    <a:pt x="101" y="999"/>
                  </a:lnTo>
                  <a:lnTo>
                    <a:pt x="105" y="964"/>
                  </a:lnTo>
                  <a:lnTo>
                    <a:pt x="108" y="926"/>
                  </a:lnTo>
                  <a:lnTo>
                    <a:pt x="111" y="885"/>
                  </a:lnTo>
                  <a:lnTo>
                    <a:pt x="113" y="843"/>
                  </a:lnTo>
                  <a:lnTo>
                    <a:pt x="115" y="799"/>
                  </a:lnTo>
                  <a:lnTo>
                    <a:pt x="116" y="754"/>
                  </a:lnTo>
                  <a:lnTo>
                    <a:pt x="116" y="707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256" name="Freeform 459">
              <a:extLst>
                <a:ext uri="{FF2B5EF4-FFF2-40B4-BE49-F238E27FC236}">
                  <a16:creationId xmlns:a16="http://schemas.microsoft.com/office/drawing/2014/main" id="{08EBFA30-70C0-4F88-BA17-699FF82CA2C4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709" y="608"/>
              <a:ext cx="103" cy="52"/>
            </a:xfrm>
            <a:custGeom>
              <a:avLst/>
              <a:gdLst>
                <a:gd name="T0" fmla="*/ 0 w 582"/>
                <a:gd name="T1" fmla="*/ 0 h 276"/>
                <a:gd name="T2" fmla="*/ 0 w 582"/>
                <a:gd name="T3" fmla="*/ 0 h 276"/>
                <a:gd name="T4" fmla="*/ 0 w 582"/>
                <a:gd name="T5" fmla="*/ 0 h 276"/>
                <a:gd name="T6" fmla="*/ 0 w 582"/>
                <a:gd name="T7" fmla="*/ 0 h 276"/>
                <a:gd name="T8" fmla="*/ 0 w 582"/>
                <a:gd name="T9" fmla="*/ 0 h 276"/>
                <a:gd name="T10" fmla="*/ 0 w 582"/>
                <a:gd name="T11" fmla="*/ 0 h 276"/>
                <a:gd name="T12" fmla="*/ 0 w 582"/>
                <a:gd name="T13" fmla="*/ 0 h 276"/>
                <a:gd name="T14" fmla="*/ 0 w 582"/>
                <a:gd name="T15" fmla="*/ 0 h 276"/>
                <a:gd name="T16" fmla="*/ 0 w 582"/>
                <a:gd name="T17" fmla="*/ 0 h 276"/>
                <a:gd name="T18" fmla="*/ 0 w 582"/>
                <a:gd name="T19" fmla="*/ 0 h 276"/>
                <a:gd name="T20" fmla="*/ 0 w 582"/>
                <a:gd name="T21" fmla="*/ 0 h 276"/>
                <a:gd name="T22" fmla="*/ 0 w 582"/>
                <a:gd name="T23" fmla="*/ 0 h 276"/>
                <a:gd name="T24" fmla="*/ 0 w 582"/>
                <a:gd name="T25" fmla="*/ 0 h 276"/>
                <a:gd name="T26" fmla="*/ 0 w 582"/>
                <a:gd name="T27" fmla="*/ 0 h 276"/>
                <a:gd name="T28" fmla="*/ 0 w 582"/>
                <a:gd name="T29" fmla="*/ 0 h 276"/>
                <a:gd name="T30" fmla="*/ 0 w 582"/>
                <a:gd name="T31" fmla="*/ 0 h 276"/>
                <a:gd name="T32" fmla="*/ 0 w 582"/>
                <a:gd name="T33" fmla="*/ 0 h 276"/>
                <a:gd name="T34" fmla="*/ 0 w 582"/>
                <a:gd name="T35" fmla="*/ 0 h 276"/>
                <a:gd name="T36" fmla="*/ 0 w 582"/>
                <a:gd name="T37" fmla="*/ 0 h 276"/>
                <a:gd name="T38" fmla="*/ 0 w 582"/>
                <a:gd name="T39" fmla="*/ 0 h 276"/>
                <a:gd name="T40" fmla="*/ 0 w 582"/>
                <a:gd name="T41" fmla="*/ 0 h 276"/>
                <a:gd name="T42" fmla="*/ 0 w 582"/>
                <a:gd name="T43" fmla="*/ 0 h 276"/>
                <a:gd name="T44" fmla="*/ 0 w 582"/>
                <a:gd name="T45" fmla="*/ 0 h 276"/>
                <a:gd name="T46" fmla="*/ 0 w 582"/>
                <a:gd name="T47" fmla="*/ 0 h 276"/>
                <a:gd name="T48" fmla="*/ 0 w 582"/>
                <a:gd name="T49" fmla="*/ 0 h 276"/>
                <a:gd name="T50" fmla="*/ 0 w 582"/>
                <a:gd name="T51" fmla="*/ 0 h 27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82" h="276">
                  <a:moveTo>
                    <a:pt x="582" y="276"/>
                  </a:moveTo>
                  <a:lnTo>
                    <a:pt x="582" y="273"/>
                  </a:lnTo>
                  <a:lnTo>
                    <a:pt x="582" y="269"/>
                  </a:lnTo>
                  <a:lnTo>
                    <a:pt x="581" y="264"/>
                  </a:lnTo>
                  <a:lnTo>
                    <a:pt x="581" y="258"/>
                  </a:lnTo>
                  <a:lnTo>
                    <a:pt x="580" y="243"/>
                  </a:lnTo>
                  <a:lnTo>
                    <a:pt x="579" y="234"/>
                  </a:lnTo>
                  <a:lnTo>
                    <a:pt x="577" y="213"/>
                  </a:lnTo>
                  <a:lnTo>
                    <a:pt x="574" y="191"/>
                  </a:lnTo>
                  <a:lnTo>
                    <a:pt x="572" y="167"/>
                  </a:lnTo>
                  <a:lnTo>
                    <a:pt x="569" y="141"/>
                  </a:lnTo>
                  <a:lnTo>
                    <a:pt x="567" y="115"/>
                  </a:lnTo>
                  <a:lnTo>
                    <a:pt x="568" y="90"/>
                  </a:lnTo>
                  <a:lnTo>
                    <a:pt x="570" y="66"/>
                  </a:lnTo>
                  <a:lnTo>
                    <a:pt x="572" y="45"/>
                  </a:lnTo>
                  <a:lnTo>
                    <a:pt x="573" y="35"/>
                  </a:lnTo>
                  <a:lnTo>
                    <a:pt x="573" y="26"/>
                  </a:lnTo>
                  <a:lnTo>
                    <a:pt x="573" y="19"/>
                  </a:lnTo>
                  <a:lnTo>
                    <a:pt x="573" y="12"/>
                  </a:lnTo>
                  <a:lnTo>
                    <a:pt x="571" y="7"/>
                  </a:lnTo>
                  <a:lnTo>
                    <a:pt x="569" y="4"/>
                  </a:lnTo>
                  <a:lnTo>
                    <a:pt x="566" y="1"/>
                  </a:lnTo>
                  <a:lnTo>
                    <a:pt x="562" y="0"/>
                  </a:lnTo>
                  <a:lnTo>
                    <a:pt x="0" y="4"/>
                  </a:lnTo>
                  <a:lnTo>
                    <a:pt x="7" y="125"/>
                  </a:lnTo>
                  <a:lnTo>
                    <a:pt x="582" y="276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257" name="Freeform 460">
              <a:extLst>
                <a:ext uri="{FF2B5EF4-FFF2-40B4-BE49-F238E27FC236}">
                  <a16:creationId xmlns:a16="http://schemas.microsoft.com/office/drawing/2014/main" id="{0F6C8770-F811-4296-BDC9-E580F29888BB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710" y="489"/>
              <a:ext cx="103" cy="52"/>
            </a:xfrm>
            <a:custGeom>
              <a:avLst/>
              <a:gdLst>
                <a:gd name="T0" fmla="*/ 0 w 580"/>
                <a:gd name="T1" fmla="*/ 0 h 279"/>
                <a:gd name="T2" fmla="*/ 0 w 580"/>
                <a:gd name="T3" fmla="*/ 0 h 279"/>
                <a:gd name="T4" fmla="*/ 0 w 580"/>
                <a:gd name="T5" fmla="*/ 0 h 279"/>
                <a:gd name="T6" fmla="*/ 0 w 580"/>
                <a:gd name="T7" fmla="*/ 0 h 279"/>
                <a:gd name="T8" fmla="*/ 0 w 580"/>
                <a:gd name="T9" fmla="*/ 0 h 279"/>
                <a:gd name="T10" fmla="*/ 0 w 580"/>
                <a:gd name="T11" fmla="*/ 0 h 279"/>
                <a:gd name="T12" fmla="*/ 0 w 580"/>
                <a:gd name="T13" fmla="*/ 0 h 279"/>
                <a:gd name="T14" fmla="*/ 0 w 580"/>
                <a:gd name="T15" fmla="*/ 0 h 279"/>
                <a:gd name="T16" fmla="*/ 0 w 580"/>
                <a:gd name="T17" fmla="*/ 0 h 279"/>
                <a:gd name="T18" fmla="*/ 0 w 580"/>
                <a:gd name="T19" fmla="*/ 0 h 279"/>
                <a:gd name="T20" fmla="*/ 0 w 580"/>
                <a:gd name="T21" fmla="*/ 0 h 279"/>
                <a:gd name="T22" fmla="*/ 0 w 580"/>
                <a:gd name="T23" fmla="*/ 0 h 279"/>
                <a:gd name="T24" fmla="*/ 0 w 580"/>
                <a:gd name="T25" fmla="*/ 0 h 279"/>
                <a:gd name="T26" fmla="*/ 0 w 580"/>
                <a:gd name="T27" fmla="*/ 0 h 279"/>
                <a:gd name="T28" fmla="*/ 0 w 580"/>
                <a:gd name="T29" fmla="*/ 0 h 279"/>
                <a:gd name="T30" fmla="*/ 0 w 580"/>
                <a:gd name="T31" fmla="*/ 0 h 279"/>
                <a:gd name="T32" fmla="*/ 0 w 580"/>
                <a:gd name="T33" fmla="*/ 0 h 279"/>
                <a:gd name="T34" fmla="*/ 0 w 580"/>
                <a:gd name="T35" fmla="*/ 0 h 279"/>
                <a:gd name="T36" fmla="*/ 0 w 580"/>
                <a:gd name="T37" fmla="*/ 0 h 279"/>
                <a:gd name="T38" fmla="*/ 0 w 580"/>
                <a:gd name="T39" fmla="*/ 0 h 279"/>
                <a:gd name="T40" fmla="*/ 0 w 580"/>
                <a:gd name="T41" fmla="*/ 0 h 279"/>
                <a:gd name="T42" fmla="*/ 0 w 580"/>
                <a:gd name="T43" fmla="*/ 0 h 279"/>
                <a:gd name="T44" fmla="*/ 0 w 580"/>
                <a:gd name="T45" fmla="*/ 0 h 279"/>
                <a:gd name="T46" fmla="*/ 0 w 580"/>
                <a:gd name="T47" fmla="*/ 0 h 279"/>
                <a:gd name="T48" fmla="*/ 0 w 580"/>
                <a:gd name="T49" fmla="*/ 0 h 279"/>
                <a:gd name="T50" fmla="*/ 0 w 580"/>
                <a:gd name="T51" fmla="*/ 0 h 279"/>
                <a:gd name="T52" fmla="*/ 0 w 580"/>
                <a:gd name="T53" fmla="*/ 0 h 27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80" h="279">
                  <a:moveTo>
                    <a:pt x="0" y="279"/>
                  </a:moveTo>
                  <a:lnTo>
                    <a:pt x="0" y="276"/>
                  </a:lnTo>
                  <a:lnTo>
                    <a:pt x="1" y="272"/>
                  </a:lnTo>
                  <a:lnTo>
                    <a:pt x="1" y="267"/>
                  </a:lnTo>
                  <a:lnTo>
                    <a:pt x="1" y="261"/>
                  </a:lnTo>
                  <a:lnTo>
                    <a:pt x="2" y="246"/>
                  </a:lnTo>
                  <a:lnTo>
                    <a:pt x="4" y="237"/>
                  </a:lnTo>
                  <a:lnTo>
                    <a:pt x="5" y="216"/>
                  </a:lnTo>
                  <a:lnTo>
                    <a:pt x="7" y="194"/>
                  </a:lnTo>
                  <a:lnTo>
                    <a:pt x="10" y="170"/>
                  </a:lnTo>
                  <a:lnTo>
                    <a:pt x="12" y="144"/>
                  </a:lnTo>
                  <a:lnTo>
                    <a:pt x="14" y="118"/>
                  </a:lnTo>
                  <a:lnTo>
                    <a:pt x="13" y="93"/>
                  </a:lnTo>
                  <a:lnTo>
                    <a:pt x="11" y="69"/>
                  </a:lnTo>
                  <a:lnTo>
                    <a:pt x="10" y="58"/>
                  </a:lnTo>
                  <a:lnTo>
                    <a:pt x="8" y="48"/>
                  </a:lnTo>
                  <a:lnTo>
                    <a:pt x="7" y="38"/>
                  </a:lnTo>
                  <a:lnTo>
                    <a:pt x="7" y="29"/>
                  </a:lnTo>
                  <a:lnTo>
                    <a:pt x="7" y="22"/>
                  </a:lnTo>
                  <a:lnTo>
                    <a:pt x="7" y="15"/>
                  </a:lnTo>
                  <a:lnTo>
                    <a:pt x="8" y="10"/>
                  </a:lnTo>
                  <a:lnTo>
                    <a:pt x="11" y="7"/>
                  </a:lnTo>
                  <a:lnTo>
                    <a:pt x="13" y="4"/>
                  </a:lnTo>
                  <a:lnTo>
                    <a:pt x="18" y="3"/>
                  </a:lnTo>
                  <a:lnTo>
                    <a:pt x="580" y="0"/>
                  </a:lnTo>
                  <a:lnTo>
                    <a:pt x="574" y="122"/>
                  </a:lnTo>
                  <a:lnTo>
                    <a:pt x="0" y="279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258" name="Freeform 461">
              <a:extLst>
                <a:ext uri="{FF2B5EF4-FFF2-40B4-BE49-F238E27FC236}">
                  <a16:creationId xmlns:a16="http://schemas.microsoft.com/office/drawing/2014/main" id="{16A7AA0E-F6A8-46E1-A268-98A994AE1392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605" y="588"/>
              <a:ext cx="50" cy="32"/>
            </a:xfrm>
            <a:custGeom>
              <a:avLst/>
              <a:gdLst>
                <a:gd name="T0" fmla="*/ 0 w 285"/>
                <a:gd name="T1" fmla="*/ 0 h 173"/>
                <a:gd name="T2" fmla="*/ 0 w 285"/>
                <a:gd name="T3" fmla="*/ 0 h 173"/>
                <a:gd name="T4" fmla="*/ 0 w 285"/>
                <a:gd name="T5" fmla="*/ 0 h 173"/>
                <a:gd name="T6" fmla="*/ 0 w 285"/>
                <a:gd name="T7" fmla="*/ 0 h 173"/>
                <a:gd name="T8" fmla="*/ 0 w 285"/>
                <a:gd name="T9" fmla="*/ 0 h 173"/>
                <a:gd name="T10" fmla="*/ 0 w 285"/>
                <a:gd name="T11" fmla="*/ 0 h 173"/>
                <a:gd name="T12" fmla="*/ 0 w 285"/>
                <a:gd name="T13" fmla="*/ 0 h 173"/>
                <a:gd name="T14" fmla="*/ 0 w 285"/>
                <a:gd name="T15" fmla="*/ 0 h 173"/>
                <a:gd name="T16" fmla="*/ 0 w 285"/>
                <a:gd name="T17" fmla="*/ 0 h 173"/>
                <a:gd name="T18" fmla="*/ 0 w 285"/>
                <a:gd name="T19" fmla="*/ 0 h 173"/>
                <a:gd name="T20" fmla="*/ 0 w 285"/>
                <a:gd name="T21" fmla="*/ 0 h 173"/>
                <a:gd name="T22" fmla="*/ 0 w 285"/>
                <a:gd name="T23" fmla="*/ 0 h 173"/>
                <a:gd name="T24" fmla="*/ 0 w 285"/>
                <a:gd name="T25" fmla="*/ 0 h 173"/>
                <a:gd name="T26" fmla="*/ 0 w 285"/>
                <a:gd name="T27" fmla="*/ 0 h 173"/>
                <a:gd name="T28" fmla="*/ 0 w 285"/>
                <a:gd name="T29" fmla="*/ 0 h 173"/>
                <a:gd name="T30" fmla="*/ 0 w 285"/>
                <a:gd name="T31" fmla="*/ 0 h 173"/>
                <a:gd name="T32" fmla="*/ 0 w 285"/>
                <a:gd name="T33" fmla="*/ 0 h 173"/>
                <a:gd name="T34" fmla="*/ 0 w 285"/>
                <a:gd name="T35" fmla="*/ 0 h 173"/>
                <a:gd name="T36" fmla="*/ 0 w 285"/>
                <a:gd name="T37" fmla="*/ 0 h 173"/>
                <a:gd name="T38" fmla="*/ 0 w 285"/>
                <a:gd name="T39" fmla="*/ 0 h 173"/>
                <a:gd name="T40" fmla="*/ 0 w 285"/>
                <a:gd name="T41" fmla="*/ 0 h 173"/>
                <a:gd name="T42" fmla="*/ 0 w 285"/>
                <a:gd name="T43" fmla="*/ 0 h 173"/>
                <a:gd name="T44" fmla="*/ 0 w 285"/>
                <a:gd name="T45" fmla="*/ 0 h 173"/>
                <a:gd name="T46" fmla="*/ 0 w 285"/>
                <a:gd name="T47" fmla="*/ 0 h 173"/>
                <a:gd name="T48" fmla="*/ 0 w 285"/>
                <a:gd name="T49" fmla="*/ 0 h 173"/>
                <a:gd name="T50" fmla="*/ 0 w 285"/>
                <a:gd name="T51" fmla="*/ 0 h 173"/>
                <a:gd name="T52" fmla="*/ 0 w 285"/>
                <a:gd name="T53" fmla="*/ 0 h 173"/>
                <a:gd name="T54" fmla="*/ 0 w 285"/>
                <a:gd name="T55" fmla="*/ 0 h 173"/>
                <a:gd name="T56" fmla="*/ 0 w 285"/>
                <a:gd name="T57" fmla="*/ 0 h 173"/>
                <a:gd name="T58" fmla="*/ 0 w 285"/>
                <a:gd name="T59" fmla="*/ 0 h 173"/>
                <a:gd name="T60" fmla="*/ 0 w 285"/>
                <a:gd name="T61" fmla="*/ 0 h 173"/>
                <a:gd name="T62" fmla="*/ 0 w 285"/>
                <a:gd name="T63" fmla="*/ 0 h 173"/>
                <a:gd name="T64" fmla="*/ 0 w 285"/>
                <a:gd name="T65" fmla="*/ 0 h 17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85" h="173">
                  <a:moveTo>
                    <a:pt x="276" y="173"/>
                  </a:moveTo>
                  <a:lnTo>
                    <a:pt x="274" y="172"/>
                  </a:lnTo>
                  <a:lnTo>
                    <a:pt x="272" y="171"/>
                  </a:lnTo>
                  <a:lnTo>
                    <a:pt x="271" y="166"/>
                  </a:lnTo>
                  <a:lnTo>
                    <a:pt x="271" y="158"/>
                  </a:lnTo>
                  <a:lnTo>
                    <a:pt x="272" y="147"/>
                  </a:lnTo>
                  <a:lnTo>
                    <a:pt x="274" y="134"/>
                  </a:lnTo>
                  <a:lnTo>
                    <a:pt x="275" y="120"/>
                  </a:lnTo>
                  <a:lnTo>
                    <a:pt x="276" y="105"/>
                  </a:lnTo>
                  <a:lnTo>
                    <a:pt x="275" y="89"/>
                  </a:lnTo>
                  <a:lnTo>
                    <a:pt x="276" y="84"/>
                  </a:lnTo>
                  <a:lnTo>
                    <a:pt x="277" y="80"/>
                  </a:lnTo>
                  <a:lnTo>
                    <a:pt x="280" y="75"/>
                  </a:lnTo>
                  <a:lnTo>
                    <a:pt x="283" y="71"/>
                  </a:lnTo>
                  <a:lnTo>
                    <a:pt x="284" y="67"/>
                  </a:lnTo>
                  <a:lnTo>
                    <a:pt x="285" y="61"/>
                  </a:lnTo>
                  <a:lnTo>
                    <a:pt x="283" y="54"/>
                  </a:lnTo>
                  <a:lnTo>
                    <a:pt x="281" y="50"/>
                  </a:lnTo>
                  <a:lnTo>
                    <a:pt x="278" y="45"/>
                  </a:lnTo>
                  <a:lnTo>
                    <a:pt x="274" y="37"/>
                  </a:lnTo>
                  <a:lnTo>
                    <a:pt x="269" y="30"/>
                  </a:lnTo>
                  <a:lnTo>
                    <a:pt x="266" y="24"/>
                  </a:lnTo>
                  <a:lnTo>
                    <a:pt x="264" y="19"/>
                  </a:lnTo>
                  <a:lnTo>
                    <a:pt x="262" y="15"/>
                  </a:lnTo>
                  <a:lnTo>
                    <a:pt x="261" y="11"/>
                  </a:lnTo>
                  <a:lnTo>
                    <a:pt x="259" y="6"/>
                  </a:lnTo>
                  <a:lnTo>
                    <a:pt x="258" y="2"/>
                  </a:lnTo>
                  <a:lnTo>
                    <a:pt x="258" y="0"/>
                  </a:lnTo>
                  <a:lnTo>
                    <a:pt x="257" y="0"/>
                  </a:lnTo>
                  <a:lnTo>
                    <a:pt x="255" y="0"/>
                  </a:lnTo>
                  <a:lnTo>
                    <a:pt x="0" y="5"/>
                  </a:lnTo>
                  <a:lnTo>
                    <a:pt x="3" y="80"/>
                  </a:lnTo>
                  <a:lnTo>
                    <a:pt x="276" y="173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259" name="Freeform 462">
              <a:extLst>
                <a:ext uri="{FF2B5EF4-FFF2-40B4-BE49-F238E27FC236}">
                  <a16:creationId xmlns:a16="http://schemas.microsoft.com/office/drawing/2014/main" id="{0DA96581-BAA9-4198-A897-4F996761FCAC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606" y="530"/>
              <a:ext cx="51" cy="33"/>
            </a:xfrm>
            <a:custGeom>
              <a:avLst/>
              <a:gdLst>
                <a:gd name="T0" fmla="*/ 0 w 284"/>
                <a:gd name="T1" fmla="*/ 0 h 173"/>
                <a:gd name="T2" fmla="*/ 0 w 284"/>
                <a:gd name="T3" fmla="*/ 0 h 173"/>
                <a:gd name="T4" fmla="*/ 0 w 284"/>
                <a:gd name="T5" fmla="*/ 0 h 173"/>
                <a:gd name="T6" fmla="*/ 0 w 284"/>
                <a:gd name="T7" fmla="*/ 0 h 173"/>
                <a:gd name="T8" fmla="*/ 0 w 284"/>
                <a:gd name="T9" fmla="*/ 0 h 173"/>
                <a:gd name="T10" fmla="*/ 0 w 284"/>
                <a:gd name="T11" fmla="*/ 0 h 173"/>
                <a:gd name="T12" fmla="*/ 0 w 284"/>
                <a:gd name="T13" fmla="*/ 0 h 173"/>
                <a:gd name="T14" fmla="*/ 0 w 284"/>
                <a:gd name="T15" fmla="*/ 0 h 173"/>
                <a:gd name="T16" fmla="*/ 0 w 284"/>
                <a:gd name="T17" fmla="*/ 0 h 173"/>
                <a:gd name="T18" fmla="*/ 0 w 284"/>
                <a:gd name="T19" fmla="*/ 0 h 173"/>
                <a:gd name="T20" fmla="*/ 0 w 284"/>
                <a:gd name="T21" fmla="*/ 0 h 173"/>
                <a:gd name="T22" fmla="*/ 0 w 284"/>
                <a:gd name="T23" fmla="*/ 0 h 173"/>
                <a:gd name="T24" fmla="*/ 0 w 284"/>
                <a:gd name="T25" fmla="*/ 0 h 173"/>
                <a:gd name="T26" fmla="*/ 0 w 284"/>
                <a:gd name="T27" fmla="*/ 0 h 173"/>
                <a:gd name="T28" fmla="*/ 0 w 284"/>
                <a:gd name="T29" fmla="*/ 0 h 173"/>
                <a:gd name="T30" fmla="*/ 0 w 284"/>
                <a:gd name="T31" fmla="*/ 0 h 173"/>
                <a:gd name="T32" fmla="*/ 0 w 284"/>
                <a:gd name="T33" fmla="*/ 0 h 173"/>
                <a:gd name="T34" fmla="*/ 0 w 284"/>
                <a:gd name="T35" fmla="*/ 0 h 173"/>
                <a:gd name="T36" fmla="*/ 0 w 284"/>
                <a:gd name="T37" fmla="*/ 0 h 173"/>
                <a:gd name="T38" fmla="*/ 0 w 284"/>
                <a:gd name="T39" fmla="*/ 0 h 173"/>
                <a:gd name="T40" fmla="*/ 0 w 284"/>
                <a:gd name="T41" fmla="*/ 0 h 173"/>
                <a:gd name="T42" fmla="*/ 0 w 284"/>
                <a:gd name="T43" fmla="*/ 0 h 173"/>
                <a:gd name="T44" fmla="*/ 0 w 284"/>
                <a:gd name="T45" fmla="*/ 0 h 173"/>
                <a:gd name="T46" fmla="*/ 0 w 284"/>
                <a:gd name="T47" fmla="*/ 0 h 173"/>
                <a:gd name="T48" fmla="*/ 0 w 284"/>
                <a:gd name="T49" fmla="*/ 0 h 173"/>
                <a:gd name="T50" fmla="*/ 0 w 284"/>
                <a:gd name="T51" fmla="*/ 0 h 173"/>
                <a:gd name="T52" fmla="*/ 0 w 284"/>
                <a:gd name="T53" fmla="*/ 0 h 173"/>
                <a:gd name="T54" fmla="*/ 0 w 284"/>
                <a:gd name="T55" fmla="*/ 0 h 173"/>
                <a:gd name="T56" fmla="*/ 0 w 284"/>
                <a:gd name="T57" fmla="*/ 0 h 173"/>
                <a:gd name="T58" fmla="*/ 0 w 284"/>
                <a:gd name="T59" fmla="*/ 0 h 173"/>
                <a:gd name="T60" fmla="*/ 0 w 284"/>
                <a:gd name="T61" fmla="*/ 0 h 173"/>
                <a:gd name="T62" fmla="*/ 0 w 284"/>
                <a:gd name="T63" fmla="*/ 0 h 173"/>
                <a:gd name="T64" fmla="*/ 0 w 284"/>
                <a:gd name="T65" fmla="*/ 0 h 17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84" h="173">
                  <a:moveTo>
                    <a:pt x="10" y="173"/>
                  </a:moveTo>
                  <a:lnTo>
                    <a:pt x="12" y="172"/>
                  </a:lnTo>
                  <a:lnTo>
                    <a:pt x="14" y="171"/>
                  </a:lnTo>
                  <a:lnTo>
                    <a:pt x="15" y="166"/>
                  </a:lnTo>
                  <a:lnTo>
                    <a:pt x="15" y="158"/>
                  </a:lnTo>
                  <a:lnTo>
                    <a:pt x="13" y="147"/>
                  </a:lnTo>
                  <a:lnTo>
                    <a:pt x="12" y="134"/>
                  </a:lnTo>
                  <a:lnTo>
                    <a:pt x="10" y="120"/>
                  </a:lnTo>
                  <a:lnTo>
                    <a:pt x="9" y="105"/>
                  </a:lnTo>
                  <a:lnTo>
                    <a:pt x="10" y="89"/>
                  </a:lnTo>
                  <a:lnTo>
                    <a:pt x="9" y="84"/>
                  </a:lnTo>
                  <a:lnTo>
                    <a:pt x="7" y="80"/>
                  </a:lnTo>
                  <a:lnTo>
                    <a:pt x="5" y="75"/>
                  </a:lnTo>
                  <a:lnTo>
                    <a:pt x="2" y="71"/>
                  </a:lnTo>
                  <a:lnTo>
                    <a:pt x="0" y="67"/>
                  </a:lnTo>
                  <a:lnTo>
                    <a:pt x="0" y="61"/>
                  </a:lnTo>
                  <a:lnTo>
                    <a:pt x="1" y="54"/>
                  </a:lnTo>
                  <a:lnTo>
                    <a:pt x="4" y="50"/>
                  </a:lnTo>
                  <a:lnTo>
                    <a:pt x="6" y="45"/>
                  </a:lnTo>
                  <a:lnTo>
                    <a:pt x="11" y="37"/>
                  </a:lnTo>
                  <a:lnTo>
                    <a:pt x="15" y="30"/>
                  </a:lnTo>
                  <a:lnTo>
                    <a:pt x="18" y="24"/>
                  </a:lnTo>
                  <a:lnTo>
                    <a:pt x="21" y="19"/>
                  </a:lnTo>
                  <a:lnTo>
                    <a:pt x="22" y="14"/>
                  </a:lnTo>
                  <a:lnTo>
                    <a:pt x="24" y="11"/>
                  </a:lnTo>
                  <a:lnTo>
                    <a:pt x="25" y="6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4" y="2"/>
                  </a:lnTo>
                  <a:lnTo>
                    <a:pt x="281" y="77"/>
                  </a:lnTo>
                  <a:lnTo>
                    <a:pt x="10" y="173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260" name="Line 463">
              <a:extLst>
                <a:ext uri="{FF2B5EF4-FFF2-40B4-BE49-F238E27FC236}">
                  <a16:creationId xmlns:a16="http://schemas.microsoft.com/office/drawing/2014/main" id="{A9E82FB2-6E6A-47BE-8653-2F5D1DC4E0E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4796" y="572"/>
              <a:ext cx="53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</p:spTree>
    <p:extLst>
      <p:ext uri="{BB962C8B-B14F-4D97-AF65-F5344CB8AC3E}">
        <p14:creationId xmlns:p14="http://schemas.microsoft.com/office/powerpoint/2010/main" val="2592105511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0" grpId="0"/>
      <p:bldP spid="231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5" name="Text Box 8">
            <a:extLst>
              <a:ext uri="{FF2B5EF4-FFF2-40B4-BE49-F238E27FC236}">
                <a16:creationId xmlns:a16="http://schemas.microsoft.com/office/drawing/2014/main" id="{78D14B85-3D8D-4B6D-B865-8B487EC567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8138" y="158750"/>
            <a:ext cx="7292975" cy="6956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P-27.10 Top Hat with two quarter rolls, half roll. </a:t>
            </a:r>
            <a:br>
              <a:rPr lang="en-US" sz="2000" b="1" dirty="0"/>
            </a:br>
            <a:r>
              <a:rPr lang="en-US" sz="2000" b="1" dirty="0"/>
              <a:t>	  Option: Top Hat with ¾ roll, ¼ roll</a:t>
            </a:r>
            <a:endParaRPr lang="de-DE" sz="2000" dirty="0"/>
          </a:p>
        </p:txBody>
      </p:sp>
      <p:sp>
        <p:nvSpPr>
          <p:cNvPr id="28676" name="Text Box 340">
            <a:extLst>
              <a:ext uri="{FF2B5EF4-FFF2-40B4-BE49-F238E27FC236}">
                <a16:creationId xmlns:a16="http://schemas.microsoft.com/office/drawing/2014/main" id="{B55F45E7-1CC7-4194-8ED4-BCD50602BF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13700" y="6515100"/>
            <a:ext cx="939800" cy="2400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P-27.10.04</a:t>
            </a:r>
            <a:endParaRPr lang="de-DE" altLang="de-DE" dirty="0"/>
          </a:p>
        </p:txBody>
      </p:sp>
      <p:sp>
        <p:nvSpPr>
          <p:cNvPr id="90" name="Text Box 120">
            <a:extLst>
              <a:ext uri="{FF2B5EF4-FFF2-40B4-BE49-F238E27FC236}">
                <a16:creationId xmlns:a16="http://schemas.microsoft.com/office/drawing/2014/main" id="{44627C45-CF26-4D10-8056-B56B1444422F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486810" y="1066914"/>
            <a:ext cx="1778000" cy="434975"/>
          </a:xfrm>
          <a:prstGeom prst="rect">
            <a:avLst/>
          </a:prstGeom>
          <a:solidFill>
            <a:srgbClr val="00FFCC"/>
          </a:solidFill>
          <a:ln w="38100">
            <a:solidFill>
              <a:srgbClr val="FF33CC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2000" b="1" dirty="0">
                <a:solidFill>
                  <a:srgbClr val="FF33CC"/>
                </a:solidFill>
              </a:rPr>
              <a:t>Option</a:t>
            </a:r>
          </a:p>
        </p:txBody>
      </p:sp>
      <p:sp>
        <p:nvSpPr>
          <p:cNvPr id="91" name="Line 258">
            <a:extLst>
              <a:ext uri="{FF2B5EF4-FFF2-40B4-BE49-F238E27FC236}">
                <a16:creationId xmlns:a16="http://schemas.microsoft.com/office/drawing/2014/main" id="{2634EFD4-F4C4-4785-BA93-5D18B2CC100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83450" y="1889991"/>
            <a:ext cx="13910" cy="1978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92" name="Arc 259">
            <a:extLst>
              <a:ext uri="{FF2B5EF4-FFF2-40B4-BE49-F238E27FC236}">
                <a16:creationId xmlns:a16="http://schemas.microsoft.com/office/drawing/2014/main" id="{56020C53-F3C5-4548-89FA-601B6B2C2C3B}"/>
              </a:ext>
            </a:extLst>
          </p:cNvPr>
          <p:cNvSpPr>
            <a:spLocks/>
          </p:cNvSpPr>
          <p:nvPr/>
        </p:nvSpPr>
        <p:spPr bwMode="auto">
          <a:xfrm rot="5068806">
            <a:off x="5765910" y="3878978"/>
            <a:ext cx="449263" cy="439738"/>
          </a:xfrm>
          <a:custGeom>
            <a:avLst/>
            <a:gdLst>
              <a:gd name="T0" fmla="*/ 0 w 21600"/>
              <a:gd name="T1" fmla="*/ 0 h 21600"/>
              <a:gd name="T2" fmla="*/ 0 w 21600"/>
              <a:gd name="T3" fmla="*/ 0 h 21600"/>
              <a:gd name="T4" fmla="*/ 0 w 21600"/>
              <a:gd name="T5" fmla="*/ 0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1600" fill="none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93" name="Arc 260">
            <a:extLst>
              <a:ext uri="{FF2B5EF4-FFF2-40B4-BE49-F238E27FC236}">
                <a16:creationId xmlns:a16="http://schemas.microsoft.com/office/drawing/2014/main" id="{36FC8681-17B5-478A-94CD-59238062D2AB}"/>
              </a:ext>
            </a:extLst>
          </p:cNvPr>
          <p:cNvSpPr>
            <a:spLocks/>
          </p:cNvSpPr>
          <p:nvPr/>
        </p:nvSpPr>
        <p:spPr bwMode="auto">
          <a:xfrm rot="21392220" flipV="1">
            <a:off x="7191374" y="4037358"/>
            <a:ext cx="450850" cy="439737"/>
          </a:xfrm>
          <a:custGeom>
            <a:avLst/>
            <a:gdLst>
              <a:gd name="T0" fmla="*/ 0 w 21600"/>
              <a:gd name="T1" fmla="*/ 0 h 21600"/>
              <a:gd name="T2" fmla="*/ 0 w 21600"/>
              <a:gd name="T3" fmla="*/ 0 h 21600"/>
              <a:gd name="T4" fmla="*/ 0 w 21600"/>
              <a:gd name="T5" fmla="*/ 0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1600" fill="none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</a:path>
              <a:path w="21600" h="21600" stroke="0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94" name="Line 261">
            <a:extLst>
              <a:ext uri="{FF2B5EF4-FFF2-40B4-BE49-F238E27FC236}">
                <a16:creationId xmlns:a16="http://schemas.microsoft.com/office/drawing/2014/main" id="{F5882422-5EE7-4857-A8CE-DADE3545B1B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31770" y="4486462"/>
            <a:ext cx="1012825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cxnSp>
        <p:nvCxnSpPr>
          <p:cNvPr id="95" name="Gerader Verbinder 3">
            <a:extLst>
              <a:ext uri="{FF2B5EF4-FFF2-40B4-BE49-F238E27FC236}">
                <a16:creationId xmlns:a16="http://schemas.microsoft.com/office/drawing/2014/main" id="{CA2C6028-1A63-4BF5-AB94-7AD39DA412D3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6738183" y="1423799"/>
            <a:ext cx="678617" cy="385951"/>
          </a:xfrm>
          <a:prstGeom prst="line">
            <a:avLst/>
          </a:prstGeom>
          <a:noFill/>
          <a:ln w="1270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96" name="Gerader Verbinder 8">
            <a:extLst>
              <a:ext uri="{FF2B5EF4-FFF2-40B4-BE49-F238E27FC236}">
                <a16:creationId xmlns:a16="http://schemas.microsoft.com/office/drawing/2014/main" id="{CA931B99-AFE0-4EEB-A29B-550B185EF966}"/>
              </a:ext>
            </a:extLst>
          </p:cNvPr>
          <p:cNvCxnSpPr>
            <a:cxnSpLocks/>
          </p:cNvCxnSpPr>
          <p:nvPr/>
        </p:nvCxnSpPr>
        <p:spPr bwMode="auto">
          <a:xfrm>
            <a:off x="7615165" y="2195790"/>
            <a:ext cx="13910" cy="1859361"/>
          </a:xfrm>
          <a:prstGeom prst="line">
            <a:avLst/>
          </a:prstGeom>
          <a:noFill/>
          <a:ln w="1270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97" name="Gerader Verbinder 13">
            <a:extLst>
              <a:ext uri="{FF2B5EF4-FFF2-40B4-BE49-F238E27FC236}">
                <a16:creationId xmlns:a16="http://schemas.microsoft.com/office/drawing/2014/main" id="{4A4126C3-7639-469A-BB9A-F3839CFDD91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988577" y="4343587"/>
            <a:ext cx="841375" cy="0"/>
          </a:xfrm>
          <a:prstGeom prst="line">
            <a:avLst/>
          </a:prstGeom>
          <a:noFill/>
          <a:ln w="12700" algn="ctr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115" name="Group 185">
            <a:extLst>
              <a:ext uri="{FF2B5EF4-FFF2-40B4-BE49-F238E27FC236}">
                <a16:creationId xmlns:a16="http://schemas.microsoft.com/office/drawing/2014/main" id="{49D9DE6D-8E96-4BA2-93D9-018A7D03121C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6002476" y="4265424"/>
            <a:ext cx="311150" cy="490538"/>
            <a:chOff x="2820" y="264"/>
            <a:chExt cx="420" cy="1452"/>
          </a:xfrm>
        </p:grpSpPr>
        <p:sp>
          <p:nvSpPr>
            <p:cNvPr id="116" name="Line 186">
              <a:extLst>
                <a:ext uri="{FF2B5EF4-FFF2-40B4-BE49-F238E27FC236}">
                  <a16:creationId xmlns:a16="http://schemas.microsoft.com/office/drawing/2014/main" id="{DF8612C5-8D58-474A-8F53-B4B17DAC24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17" name="Group 187">
              <a:extLst>
                <a:ext uri="{FF2B5EF4-FFF2-40B4-BE49-F238E27FC236}">
                  <a16:creationId xmlns:a16="http://schemas.microsoft.com/office/drawing/2014/main" id="{A56092B9-8CE3-4EAC-B133-1A99B8BCB7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18" name="Group 188">
                <a:extLst>
                  <a:ext uri="{FF2B5EF4-FFF2-40B4-BE49-F238E27FC236}">
                    <a16:creationId xmlns:a16="http://schemas.microsoft.com/office/drawing/2014/main" id="{02AAA47C-C5AE-4FFD-9B05-AAE8BE4C98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21" name="Group 189">
                  <a:extLst>
                    <a:ext uri="{FF2B5EF4-FFF2-40B4-BE49-F238E27FC236}">
                      <a16:creationId xmlns:a16="http://schemas.microsoft.com/office/drawing/2014/main" id="{8BA2C7B4-79BA-43A7-A12F-62A592B6E58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23" name="Group 190">
                    <a:extLst>
                      <a:ext uri="{FF2B5EF4-FFF2-40B4-BE49-F238E27FC236}">
                        <a16:creationId xmlns:a16="http://schemas.microsoft.com/office/drawing/2014/main" id="{CE6B8FAB-8F93-4422-A75C-0A12D7E989D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26" name="Freeform 191">
                      <a:extLst>
                        <a:ext uri="{FF2B5EF4-FFF2-40B4-BE49-F238E27FC236}">
                          <a16:creationId xmlns:a16="http://schemas.microsoft.com/office/drawing/2014/main" id="{39B00BF8-3B5C-4BDC-AE42-EAAD8BBC76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27" name="Freeform 192">
                      <a:extLst>
                        <a:ext uri="{FF2B5EF4-FFF2-40B4-BE49-F238E27FC236}">
                          <a16:creationId xmlns:a16="http://schemas.microsoft.com/office/drawing/2014/main" id="{2FC5AC71-0004-4E58-80C9-41A55CA3A68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24" name="Freeform 193">
                    <a:extLst>
                      <a:ext uri="{FF2B5EF4-FFF2-40B4-BE49-F238E27FC236}">
                        <a16:creationId xmlns:a16="http://schemas.microsoft.com/office/drawing/2014/main" id="{C6D2E998-E0CE-4A5D-895F-C695AE53EA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25" name="Freeform 194">
                    <a:extLst>
                      <a:ext uri="{FF2B5EF4-FFF2-40B4-BE49-F238E27FC236}">
                        <a16:creationId xmlns:a16="http://schemas.microsoft.com/office/drawing/2014/main" id="{14937EEA-8FE5-4893-B2E9-086F3822280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40903 h 33"/>
                      <a:gd name="T2" fmla="*/ 0 w 293"/>
                      <a:gd name="T3" fmla="*/ 1888040 h 33"/>
                      <a:gd name="T4" fmla="*/ 72 w 293"/>
                      <a:gd name="T5" fmla="*/ 535643 h 33"/>
                      <a:gd name="T6" fmla="*/ 89 w 293"/>
                      <a:gd name="T7" fmla="*/ 264063 h 33"/>
                      <a:gd name="T8" fmla="*/ 101 w 293"/>
                      <a:gd name="T9" fmla="*/ 264063 h 33"/>
                      <a:gd name="T10" fmla="*/ 113 w 293"/>
                      <a:gd name="T11" fmla="*/ 0 h 33"/>
                      <a:gd name="T12" fmla="*/ 125 w 293"/>
                      <a:gd name="T13" fmla="*/ 0 h 33"/>
                      <a:gd name="T14" fmla="*/ 141 w 293"/>
                      <a:gd name="T15" fmla="*/ 264063 h 33"/>
                      <a:gd name="T16" fmla="*/ 154 w 293"/>
                      <a:gd name="T17" fmla="*/ 376090 h 33"/>
                      <a:gd name="T18" fmla="*/ 165 w 293"/>
                      <a:gd name="T19" fmla="*/ 535643 h 33"/>
                      <a:gd name="T20" fmla="*/ 171 w 293"/>
                      <a:gd name="T21" fmla="*/ 796077 h 33"/>
                      <a:gd name="T22" fmla="*/ 177 w 293"/>
                      <a:gd name="T23" fmla="*/ 1086533 h 33"/>
                      <a:gd name="T24" fmla="*/ 181 w 293"/>
                      <a:gd name="T25" fmla="*/ 1362762 h 33"/>
                      <a:gd name="T26" fmla="*/ 183 w 293"/>
                      <a:gd name="T27" fmla="*/ 1614816 h 33"/>
                      <a:gd name="T28" fmla="*/ 184 w 293"/>
                      <a:gd name="T29" fmla="*/ 1940903 h 33"/>
                      <a:gd name="T30" fmla="*/ 183 w 293"/>
                      <a:gd name="T31" fmla="*/ 2203995 h 33"/>
                      <a:gd name="T32" fmla="*/ 181 w 293"/>
                      <a:gd name="T33" fmla="*/ 2553162 h 33"/>
                      <a:gd name="T34" fmla="*/ 177 w 293"/>
                      <a:gd name="T35" fmla="*/ 2764316 h 33"/>
                      <a:gd name="T36" fmla="*/ 171 w 293"/>
                      <a:gd name="T37" fmla="*/ 3139023 h 33"/>
                      <a:gd name="T38" fmla="*/ 165 w 293"/>
                      <a:gd name="T39" fmla="*/ 3342270 h 33"/>
                      <a:gd name="T40" fmla="*/ 154 w 293"/>
                      <a:gd name="T41" fmla="*/ 3534681 h 33"/>
                      <a:gd name="T42" fmla="*/ 141 w 293"/>
                      <a:gd name="T43" fmla="*/ 3808607 h 33"/>
                      <a:gd name="T44" fmla="*/ 125 w 293"/>
                      <a:gd name="T45" fmla="*/ 3829826 h 33"/>
                      <a:gd name="T46" fmla="*/ 114 w 293"/>
                      <a:gd name="T47" fmla="*/ 3829826 h 33"/>
                      <a:gd name="T48" fmla="*/ 101 w 293"/>
                      <a:gd name="T49" fmla="*/ 3829826 h 33"/>
                      <a:gd name="T50" fmla="*/ 89 w 293"/>
                      <a:gd name="T51" fmla="*/ 3808607 h 33"/>
                      <a:gd name="T52" fmla="*/ 72 w 293"/>
                      <a:gd name="T53" fmla="*/ 3342270 h 33"/>
                      <a:gd name="T54" fmla="*/ 0 w 293"/>
                      <a:gd name="T55" fmla="*/ 1940903 h 33"/>
                      <a:gd name="T56" fmla="*/ 0 w 293"/>
                      <a:gd name="T57" fmla="*/ 194090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22" name="Line 195">
                  <a:extLst>
                    <a:ext uri="{FF2B5EF4-FFF2-40B4-BE49-F238E27FC236}">
                      <a16:creationId xmlns:a16="http://schemas.microsoft.com/office/drawing/2014/main" id="{23E1E41B-2ABF-4978-8A5E-8F759E51E1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19" name="AutoShape 196">
                <a:extLst>
                  <a:ext uri="{FF2B5EF4-FFF2-40B4-BE49-F238E27FC236}">
                    <a16:creationId xmlns:a16="http://schemas.microsoft.com/office/drawing/2014/main" id="{7229120E-F926-484D-A89F-40837CE53B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20" name="Line 197">
                <a:extLst>
                  <a:ext uri="{FF2B5EF4-FFF2-40B4-BE49-F238E27FC236}">
                    <a16:creationId xmlns:a16="http://schemas.microsoft.com/office/drawing/2014/main" id="{2BC9EC49-A990-4F0F-9DE6-0C584CFDF0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38" name="AutoShape 199">
            <a:extLst>
              <a:ext uri="{FF2B5EF4-FFF2-40B4-BE49-F238E27FC236}">
                <a16:creationId xmlns:a16="http://schemas.microsoft.com/office/drawing/2014/main" id="{5674F158-97D2-4C09-B76A-0A005A76F9DB}"/>
              </a:ext>
            </a:extLst>
          </p:cNvPr>
          <p:cNvSpPr>
            <a:spLocks noChangeArrowheads="1"/>
          </p:cNvSpPr>
          <p:nvPr/>
        </p:nvSpPr>
        <p:spPr bwMode="auto">
          <a:xfrm flipH="1" flipV="1">
            <a:off x="4218267" y="4257226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39" name="AutoShape 226">
            <a:extLst>
              <a:ext uri="{FF2B5EF4-FFF2-40B4-BE49-F238E27FC236}">
                <a16:creationId xmlns:a16="http://schemas.microsoft.com/office/drawing/2014/main" id="{D2C67002-CBD9-407A-A337-CB6CBAFC06B1}"/>
              </a:ext>
            </a:extLst>
          </p:cNvPr>
          <p:cNvSpPr>
            <a:spLocks noChangeArrowheads="1"/>
          </p:cNvSpPr>
          <p:nvPr/>
        </p:nvSpPr>
        <p:spPr bwMode="auto">
          <a:xfrm rot="10800000" flipH="1" flipV="1">
            <a:off x="6478715" y="4402324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140" name="Group 277">
            <a:extLst>
              <a:ext uri="{FF2B5EF4-FFF2-40B4-BE49-F238E27FC236}">
                <a16:creationId xmlns:a16="http://schemas.microsoft.com/office/drawing/2014/main" id="{DCAC2802-FCBD-4130-B6BC-D8C8CF5EB96C}"/>
              </a:ext>
            </a:extLst>
          </p:cNvPr>
          <p:cNvGrpSpPr>
            <a:grpSpLocks/>
          </p:cNvGrpSpPr>
          <p:nvPr/>
        </p:nvGrpSpPr>
        <p:grpSpPr bwMode="auto">
          <a:xfrm rot="16200000" flipH="1" flipV="1">
            <a:off x="4816549" y="4101546"/>
            <a:ext cx="311150" cy="490537"/>
            <a:chOff x="2820" y="264"/>
            <a:chExt cx="420" cy="1452"/>
          </a:xfrm>
        </p:grpSpPr>
        <p:sp>
          <p:nvSpPr>
            <p:cNvPr id="141" name="Line 278">
              <a:extLst>
                <a:ext uri="{FF2B5EF4-FFF2-40B4-BE49-F238E27FC236}">
                  <a16:creationId xmlns:a16="http://schemas.microsoft.com/office/drawing/2014/main" id="{C7257916-7A1E-46F1-AE6B-B40BDF64A5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42" name="Group 279">
              <a:extLst>
                <a:ext uri="{FF2B5EF4-FFF2-40B4-BE49-F238E27FC236}">
                  <a16:creationId xmlns:a16="http://schemas.microsoft.com/office/drawing/2014/main" id="{811FD76B-81D0-49C9-9DB1-E49FFAB8E6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43" name="Group 280">
                <a:extLst>
                  <a:ext uri="{FF2B5EF4-FFF2-40B4-BE49-F238E27FC236}">
                    <a16:creationId xmlns:a16="http://schemas.microsoft.com/office/drawing/2014/main" id="{363D3569-8CF9-4D56-BA42-3EBFEF93AD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46" name="Group 281">
                  <a:extLst>
                    <a:ext uri="{FF2B5EF4-FFF2-40B4-BE49-F238E27FC236}">
                      <a16:creationId xmlns:a16="http://schemas.microsoft.com/office/drawing/2014/main" id="{466741F6-0D3B-4556-855A-3BE3786A0B0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48" name="Group 282">
                    <a:extLst>
                      <a:ext uri="{FF2B5EF4-FFF2-40B4-BE49-F238E27FC236}">
                        <a16:creationId xmlns:a16="http://schemas.microsoft.com/office/drawing/2014/main" id="{9CB505A6-FFC1-4F7B-BA83-E9D753A8795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79" name="Freeform 283">
                      <a:extLst>
                        <a:ext uri="{FF2B5EF4-FFF2-40B4-BE49-F238E27FC236}">
                          <a16:creationId xmlns:a16="http://schemas.microsoft.com/office/drawing/2014/main" id="{71FAB3BF-E3B4-48A8-A684-6B033F3348D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80" name="Freeform 284">
                      <a:extLst>
                        <a:ext uri="{FF2B5EF4-FFF2-40B4-BE49-F238E27FC236}">
                          <a16:creationId xmlns:a16="http://schemas.microsoft.com/office/drawing/2014/main" id="{F562BAD3-EB0D-4D19-96E8-3A9DAD4EB6A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49" name="Freeform 285">
                    <a:extLst>
                      <a:ext uri="{FF2B5EF4-FFF2-40B4-BE49-F238E27FC236}">
                        <a16:creationId xmlns:a16="http://schemas.microsoft.com/office/drawing/2014/main" id="{45EBF51F-3BC9-43F5-9007-B4DDA952FAB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50" name="Freeform 286">
                    <a:extLst>
                      <a:ext uri="{FF2B5EF4-FFF2-40B4-BE49-F238E27FC236}">
                        <a16:creationId xmlns:a16="http://schemas.microsoft.com/office/drawing/2014/main" id="{4F403312-0C29-401D-A55E-2C1450CBA1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40903 h 33"/>
                      <a:gd name="T2" fmla="*/ 0 w 293"/>
                      <a:gd name="T3" fmla="*/ 1888040 h 33"/>
                      <a:gd name="T4" fmla="*/ 72 w 293"/>
                      <a:gd name="T5" fmla="*/ 535643 h 33"/>
                      <a:gd name="T6" fmla="*/ 89 w 293"/>
                      <a:gd name="T7" fmla="*/ 264063 h 33"/>
                      <a:gd name="T8" fmla="*/ 101 w 293"/>
                      <a:gd name="T9" fmla="*/ 264063 h 33"/>
                      <a:gd name="T10" fmla="*/ 113 w 293"/>
                      <a:gd name="T11" fmla="*/ 0 h 33"/>
                      <a:gd name="T12" fmla="*/ 125 w 293"/>
                      <a:gd name="T13" fmla="*/ 0 h 33"/>
                      <a:gd name="T14" fmla="*/ 141 w 293"/>
                      <a:gd name="T15" fmla="*/ 264063 h 33"/>
                      <a:gd name="T16" fmla="*/ 154 w 293"/>
                      <a:gd name="T17" fmla="*/ 376090 h 33"/>
                      <a:gd name="T18" fmla="*/ 165 w 293"/>
                      <a:gd name="T19" fmla="*/ 535643 h 33"/>
                      <a:gd name="T20" fmla="*/ 171 w 293"/>
                      <a:gd name="T21" fmla="*/ 796077 h 33"/>
                      <a:gd name="T22" fmla="*/ 177 w 293"/>
                      <a:gd name="T23" fmla="*/ 1086533 h 33"/>
                      <a:gd name="T24" fmla="*/ 181 w 293"/>
                      <a:gd name="T25" fmla="*/ 1362762 h 33"/>
                      <a:gd name="T26" fmla="*/ 183 w 293"/>
                      <a:gd name="T27" fmla="*/ 1614816 h 33"/>
                      <a:gd name="T28" fmla="*/ 184 w 293"/>
                      <a:gd name="T29" fmla="*/ 1940903 h 33"/>
                      <a:gd name="T30" fmla="*/ 183 w 293"/>
                      <a:gd name="T31" fmla="*/ 2203995 h 33"/>
                      <a:gd name="T32" fmla="*/ 181 w 293"/>
                      <a:gd name="T33" fmla="*/ 2553162 h 33"/>
                      <a:gd name="T34" fmla="*/ 177 w 293"/>
                      <a:gd name="T35" fmla="*/ 2764316 h 33"/>
                      <a:gd name="T36" fmla="*/ 171 w 293"/>
                      <a:gd name="T37" fmla="*/ 3139023 h 33"/>
                      <a:gd name="T38" fmla="*/ 165 w 293"/>
                      <a:gd name="T39" fmla="*/ 3342270 h 33"/>
                      <a:gd name="T40" fmla="*/ 154 w 293"/>
                      <a:gd name="T41" fmla="*/ 3534681 h 33"/>
                      <a:gd name="T42" fmla="*/ 141 w 293"/>
                      <a:gd name="T43" fmla="*/ 3808607 h 33"/>
                      <a:gd name="T44" fmla="*/ 125 w 293"/>
                      <a:gd name="T45" fmla="*/ 3829826 h 33"/>
                      <a:gd name="T46" fmla="*/ 114 w 293"/>
                      <a:gd name="T47" fmla="*/ 3829826 h 33"/>
                      <a:gd name="T48" fmla="*/ 101 w 293"/>
                      <a:gd name="T49" fmla="*/ 3829826 h 33"/>
                      <a:gd name="T50" fmla="*/ 89 w 293"/>
                      <a:gd name="T51" fmla="*/ 3808607 h 33"/>
                      <a:gd name="T52" fmla="*/ 72 w 293"/>
                      <a:gd name="T53" fmla="*/ 3342270 h 33"/>
                      <a:gd name="T54" fmla="*/ 0 w 293"/>
                      <a:gd name="T55" fmla="*/ 1940903 h 33"/>
                      <a:gd name="T56" fmla="*/ 0 w 293"/>
                      <a:gd name="T57" fmla="*/ 194090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47" name="Line 287">
                  <a:extLst>
                    <a:ext uri="{FF2B5EF4-FFF2-40B4-BE49-F238E27FC236}">
                      <a16:creationId xmlns:a16="http://schemas.microsoft.com/office/drawing/2014/main" id="{472E5C26-DCCB-4B42-9B32-80EFF9BD42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44" name="AutoShape 288">
                <a:extLst>
                  <a:ext uri="{FF2B5EF4-FFF2-40B4-BE49-F238E27FC236}">
                    <a16:creationId xmlns:a16="http://schemas.microsoft.com/office/drawing/2014/main" id="{4A4B51CA-5E23-4806-AC9E-77DE2FF19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45" name="Line 289">
                <a:extLst>
                  <a:ext uri="{FF2B5EF4-FFF2-40B4-BE49-F238E27FC236}">
                    <a16:creationId xmlns:a16="http://schemas.microsoft.com/office/drawing/2014/main" id="{4D1253A2-EBB3-44EB-9830-51EC623152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82" name="Bogen 181">
            <a:extLst>
              <a:ext uri="{FF2B5EF4-FFF2-40B4-BE49-F238E27FC236}">
                <a16:creationId xmlns:a16="http://schemas.microsoft.com/office/drawing/2014/main" id="{3E8CF93F-08D8-4271-8E23-D1BFE8C8240B}"/>
              </a:ext>
            </a:extLst>
          </p:cNvPr>
          <p:cNvSpPr/>
          <p:nvPr/>
        </p:nvSpPr>
        <p:spPr bwMode="auto">
          <a:xfrm rot="13005288" flipV="1">
            <a:off x="6259405" y="1354454"/>
            <a:ext cx="506727" cy="790186"/>
          </a:xfrm>
          <a:prstGeom prst="arc">
            <a:avLst>
              <a:gd name="adj1" fmla="val 16224854"/>
              <a:gd name="adj2" fmla="val 3904848"/>
            </a:avLst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algn="ctr" defTabSz="793750">
              <a:lnSpc>
                <a:spcPct val="80000"/>
              </a:lnSpc>
              <a:defRPr/>
            </a:pPr>
            <a:endParaRPr lang="de-DE"/>
          </a:p>
        </p:txBody>
      </p:sp>
      <p:grpSp>
        <p:nvGrpSpPr>
          <p:cNvPr id="183" name="Group 254">
            <a:extLst>
              <a:ext uri="{FF2B5EF4-FFF2-40B4-BE49-F238E27FC236}">
                <a16:creationId xmlns:a16="http://schemas.microsoft.com/office/drawing/2014/main" id="{FFFB87C6-35ED-4DBF-8DEB-0B5251726B13}"/>
              </a:ext>
            </a:extLst>
          </p:cNvPr>
          <p:cNvGrpSpPr>
            <a:grpSpLocks/>
          </p:cNvGrpSpPr>
          <p:nvPr/>
        </p:nvGrpSpPr>
        <p:grpSpPr bwMode="auto">
          <a:xfrm rot="13656542" flipV="1">
            <a:off x="7237152" y="3120415"/>
            <a:ext cx="769938" cy="292100"/>
            <a:chOff x="4875" y="7237"/>
            <a:chExt cx="4230" cy="1883"/>
          </a:xfrm>
        </p:grpSpPr>
        <p:sp>
          <p:nvSpPr>
            <p:cNvPr id="184" name="Arc 255">
              <a:extLst>
                <a:ext uri="{FF2B5EF4-FFF2-40B4-BE49-F238E27FC236}">
                  <a16:creationId xmlns:a16="http://schemas.microsoft.com/office/drawing/2014/main" id="{43E977B6-5797-452B-A83C-D7DCC17A7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85" name="AutoShape 256">
              <a:extLst>
                <a:ext uri="{FF2B5EF4-FFF2-40B4-BE49-F238E27FC236}">
                  <a16:creationId xmlns:a16="http://schemas.microsoft.com/office/drawing/2014/main" id="{BC870174-97A1-410D-9514-C4AC52193DE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86" name="Bogen 185">
            <a:extLst>
              <a:ext uri="{FF2B5EF4-FFF2-40B4-BE49-F238E27FC236}">
                <a16:creationId xmlns:a16="http://schemas.microsoft.com/office/drawing/2014/main" id="{B1682123-99EA-4320-B6E5-044E0A5515AF}"/>
              </a:ext>
            </a:extLst>
          </p:cNvPr>
          <p:cNvSpPr/>
          <p:nvPr/>
        </p:nvSpPr>
        <p:spPr bwMode="auto">
          <a:xfrm rot="8594712" flipH="1" flipV="1">
            <a:off x="6945114" y="1675948"/>
            <a:ext cx="621266" cy="831850"/>
          </a:xfrm>
          <a:prstGeom prst="arc">
            <a:avLst>
              <a:gd name="adj1" fmla="val 20162508"/>
              <a:gd name="adj2" fmla="val 3323169"/>
            </a:avLst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algn="ctr" defTabSz="793750">
              <a:lnSpc>
                <a:spcPct val="80000"/>
              </a:lnSpc>
              <a:defRPr/>
            </a:pPr>
            <a:endParaRPr lang="de-DE"/>
          </a:p>
        </p:txBody>
      </p:sp>
      <p:grpSp>
        <p:nvGrpSpPr>
          <p:cNvPr id="187" name="Group 254">
            <a:extLst>
              <a:ext uri="{FF2B5EF4-FFF2-40B4-BE49-F238E27FC236}">
                <a16:creationId xmlns:a16="http://schemas.microsoft.com/office/drawing/2014/main" id="{790D9BA0-4D94-4EF7-9254-A73F4560C8CE}"/>
              </a:ext>
            </a:extLst>
          </p:cNvPr>
          <p:cNvGrpSpPr>
            <a:grpSpLocks/>
          </p:cNvGrpSpPr>
          <p:nvPr/>
        </p:nvGrpSpPr>
        <p:grpSpPr bwMode="auto">
          <a:xfrm rot="7943458">
            <a:off x="5798481" y="2563645"/>
            <a:ext cx="769938" cy="292100"/>
            <a:chOff x="4875" y="7237"/>
            <a:chExt cx="4230" cy="1883"/>
          </a:xfrm>
        </p:grpSpPr>
        <p:sp>
          <p:nvSpPr>
            <p:cNvPr id="188" name="Arc 255">
              <a:extLst>
                <a:ext uri="{FF2B5EF4-FFF2-40B4-BE49-F238E27FC236}">
                  <a16:creationId xmlns:a16="http://schemas.microsoft.com/office/drawing/2014/main" id="{5F7E66B1-00ED-4074-AE3C-B71C7797A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89" name="AutoShape 256">
              <a:extLst>
                <a:ext uri="{FF2B5EF4-FFF2-40B4-BE49-F238E27FC236}">
                  <a16:creationId xmlns:a16="http://schemas.microsoft.com/office/drawing/2014/main" id="{351E8660-21C0-46C3-9AEE-1AA00FFF9F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pic>
        <p:nvPicPr>
          <p:cNvPr id="216" name="Picture 1097" descr="messerflugflieger2">
            <a:extLst>
              <a:ext uri="{FF2B5EF4-FFF2-40B4-BE49-F238E27FC236}">
                <a16:creationId xmlns:a16="http://schemas.microsoft.com/office/drawing/2014/main" id="{F79AB099-CD1B-44D6-A688-5A33F95C4F2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800000">
            <a:off x="5511552" y="1678218"/>
            <a:ext cx="1203325" cy="14239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30" name="Text Box 145">
            <a:extLst>
              <a:ext uri="{FF2B5EF4-FFF2-40B4-BE49-F238E27FC236}">
                <a16:creationId xmlns:a16="http://schemas.microsoft.com/office/drawing/2014/main" id="{CEF5B89B-94AF-49F4-B233-563E5790113F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H="1" flipV="1">
            <a:off x="7535896" y="2911593"/>
            <a:ext cx="858171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¾</a:t>
            </a:r>
          </a:p>
        </p:txBody>
      </p:sp>
      <p:sp>
        <p:nvSpPr>
          <p:cNvPr id="231" name="Text Box 145">
            <a:extLst>
              <a:ext uri="{FF2B5EF4-FFF2-40B4-BE49-F238E27FC236}">
                <a16:creationId xmlns:a16="http://schemas.microsoft.com/office/drawing/2014/main" id="{DEEB6655-B3D0-453D-ABB6-1817014E9895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H="1" flipV="1">
            <a:off x="5198746" y="2692291"/>
            <a:ext cx="858171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</a:t>
            </a:r>
          </a:p>
        </p:txBody>
      </p:sp>
      <p:grpSp>
        <p:nvGrpSpPr>
          <p:cNvPr id="253" name="Group 456">
            <a:extLst>
              <a:ext uri="{FF2B5EF4-FFF2-40B4-BE49-F238E27FC236}">
                <a16:creationId xmlns:a16="http://schemas.microsoft.com/office/drawing/2014/main" id="{4727C0AE-5CE2-4826-ACBE-0D6215F003B6}"/>
              </a:ext>
            </a:extLst>
          </p:cNvPr>
          <p:cNvGrpSpPr>
            <a:grpSpLocks/>
          </p:cNvGrpSpPr>
          <p:nvPr/>
        </p:nvGrpSpPr>
        <p:grpSpPr bwMode="auto">
          <a:xfrm rot="5400000" flipH="1">
            <a:off x="7221782" y="2335764"/>
            <a:ext cx="765676" cy="681572"/>
            <a:chOff x="4545" y="394"/>
            <a:chExt cx="392" cy="361"/>
          </a:xfrm>
        </p:grpSpPr>
        <p:sp>
          <p:nvSpPr>
            <p:cNvPr id="254" name="AutoShape 457">
              <a:extLst>
                <a:ext uri="{FF2B5EF4-FFF2-40B4-BE49-F238E27FC236}">
                  <a16:creationId xmlns:a16="http://schemas.microsoft.com/office/drawing/2014/main" id="{9C3AE274-7D44-42A5-B198-B8F90785FC52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 rot="-5400000">
              <a:off x="4560" y="379"/>
              <a:ext cx="361" cy="3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55" name="Freeform 458">
              <a:extLst>
                <a:ext uri="{FF2B5EF4-FFF2-40B4-BE49-F238E27FC236}">
                  <a16:creationId xmlns:a16="http://schemas.microsoft.com/office/drawing/2014/main" id="{65AE5635-04EB-42F1-B178-97BAB13523D5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710" y="463"/>
              <a:ext cx="20" cy="221"/>
            </a:xfrm>
            <a:custGeom>
              <a:avLst/>
              <a:gdLst>
                <a:gd name="T0" fmla="*/ 0 w 116"/>
                <a:gd name="T1" fmla="*/ 0 h 1166"/>
                <a:gd name="T2" fmla="*/ 0 w 116"/>
                <a:gd name="T3" fmla="*/ 0 h 1166"/>
                <a:gd name="T4" fmla="*/ 0 w 116"/>
                <a:gd name="T5" fmla="*/ 0 h 1166"/>
                <a:gd name="T6" fmla="*/ 0 w 116"/>
                <a:gd name="T7" fmla="*/ 0 h 1166"/>
                <a:gd name="T8" fmla="*/ 0 w 116"/>
                <a:gd name="T9" fmla="*/ 0 h 1166"/>
                <a:gd name="T10" fmla="*/ 0 w 116"/>
                <a:gd name="T11" fmla="*/ 0 h 1166"/>
                <a:gd name="T12" fmla="*/ 0 w 116"/>
                <a:gd name="T13" fmla="*/ 0 h 1166"/>
                <a:gd name="T14" fmla="*/ 0 w 116"/>
                <a:gd name="T15" fmla="*/ 0 h 1166"/>
                <a:gd name="T16" fmla="*/ 0 w 116"/>
                <a:gd name="T17" fmla="*/ 0 h 1166"/>
                <a:gd name="T18" fmla="*/ 0 w 116"/>
                <a:gd name="T19" fmla="*/ 0 h 1166"/>
                <a:gd name="T20" fmla="*/ 0 w 116"/>
                <a:gd name="T21" fmla="*/ 0 h 1166"/>
                <a:gd name="T22" fmla="*/ 0 w 116"/>
                <a:gd name="T23" fmla="*/ 0 h 1166"/>
                <a:gd name="T24" fmla="*/ 0 w 116"/>
                <a:gd name="T25" fmla="*/ 0 h 1166"/>
                <a:gd name="T26" fmla="*/ 0 w 116"/>
                <a:gd name="T27" fmla="*/ 0 h 1166"/>
                <a:gd name="T28" fmla="*/ 0 w 116"/>
                <a:gd name="T29" fmla="*/ 0 h 1166"/>
                <a:gd name="T30" fmla="*/ 0 w 116"/>
                <a:gd name="T31" fmla="*/ 0 h 1166"/>
                <a:gd name="T32" fmla="*/ 0 w 116"/>
                <a:gd name="T33" fmla="*/ 0 h 1166"/>
                <a:gd name="T34" fmla="*/ 0 w 116"/>
                <a:gd name="T35" fmla="*/ 0 h 1166"/>
                <a:gd name="T36" fmla="*/ 0 w 116"/>
                <a:gd name="T37" fmla="*/ 0 h 1166"/>
                <a:gd name="T38" fmla="*/ 0 w 116"/>
                <a:gd name="T39" fmla="*/ 0 h 1166"/>
                <a:gd name="T40" fmla="*/ 0 w 116"/>
                <a:gd name="T41" fmla="*/ 0 h 1166"/>
                <a:gd name="T42" fmla="*/ 0 w 116"/>
                <a:gd name="T43" fmla="*/ 0 h 1166"/>
                <a:gd name="T44" fmla="*/ 0 w 116"/>
                <a:gd name="T45" fmla="*/ 0 h 1166"/>
                <a:gd name="T46" fmla="*/ 0 w 116"/>
                <a:gd name="T47" fmla="*/ 0 h 1166"/>
                <a:gd name="T48" fmla="*/ 0 w 116"/>
                <a:gd name="T49" fmla="*/ 0 h 1166"/>
                <a:gd name="T50" fmla="*/ 0 w 116"/>
                <a:gd name="T51" fmla="*/ 0 h 1166"/>
                <a:gd name="T52" fmla="*/ 0 w 116"/>
                <a:gd name="T53" fmla="*/ 0 h 1166"/>
                <a:gd name="T54" fmla="*/ 0 w 116"/>
                <a:gd name="T55" fmla="*/ 0 h 1166"/>
                <a:gd name="T56" fmla="*/ 0 w 116"/>
                <a:gd name="T57" fmla="*/ 0 h 1166"/>
                <a:gd name="T58" fmla="*/ 0 w 116"/>
                <a:gd name="T59" fmla="*/ 0 h 1166"/>
                <a:gd name="T60" fmla="*/ 0 w 116"/>
                <a:gd name="T61" fmla="*/ 0 h 1166"/>
                <a:gd name="T62" fmla="*/ 0 w 116"/>
                <a:gd name="T63" fmla="*/ 0 h 1166"/>
                <a:gd name="T64" fmla="*/ 0 w 116"/>
                <a:gd name="T65" fmla="*/ 0 h 1166"/>
                <a:gd name="T66" fmla="*/ 0 w 116"/>
                <a:gd name="T67" fmla="*/ 0 h 1166"/>
                <a:gd name="T68" fmla="*/ 0 w 116"/>
                <a:gd name="T69" fmla="*/ 0 h 1166"/>
                <a:gd name="T70" fmla="*/ 0 w 116"/>
                <a:gd name="T71" fmla="*/ 0 h 1166"/>
                <a:gd name="T72" fmla="*/ 0 w 116"/>
                <a:gd name="T73" fmla="*/ 0 h 1166"/>
                <a:gd name="T74" fmla="*/ 0 w 116"/>
                <a:gd name="T75" fmla="*/ 0 h 1166"/>
                <a:gd name="T76" fmla="*/ 0 w 116"/>
                <a:gd name="T77" fmla="*/ 0 h 1166"/>
                <a:gd name="T78" fmla="*/ 0 w 116"/>
                <a:gd name="T79" fmla="*/ 0 h 1166"/>
                <a:gd name="T80" fmla="*/ 0 w 116"/>
                <a:gd name="T81" fmla="*/ 0 h 1166"/>
                <a:gd name="T82" fmla="*/ 0 w 116"/>
                <a:gd name="T83" fmla="*/ 0 h 1166"/>
                <a:gd name="T84" fmla="*/ 0 w 116"/>
                <a:gd name="T85" fmla="*/ 0 h 1166"/>
                <a:gd name="T86" fmla="*/ 0 w 116"/>
                <a:gd name="T87" fmla="*/ 0 h 1166"/>
                <a:gd name="T88" fmla="*/ 0 w 116"/>
                <a:gd name="T89" fmla="*/ 0 h 1166"/>
                <a:gd name="T90" fmla="*/ 0 w 116"/>
                <a:gd name="T91" fmla="*/ 0 h 1166"/>
                <a:gd name="T92" fmla="*/ 0 w 116"/>
                <a:gd name="T93" fmla="*/ 0 h 116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16" h="1166">
                  <a:moveTo>
                    <a:pt x="116" y="707"/>
                  </a:moveTo>
                  <a:lnTo>
                    <a:pt x="116" y="683"/>
                  </a:lnTo>
                  <a:lnTo>
                    <a:pt x="115" y="657"/>
                  </a:lnTo>
                  <a:lnTo>
                    <a:pt x="114" y="631"/>
                  </a:lnTo>
                  <a:lnTo>
                    <a:pt x="114" y="604"/>
                  </a:lnTo>
                  <a:lnTo>
                    <a:pt x="111" y="548"/>
                  </a:lnTo>
                  <a:lnTo>
                    <a:pt x="108" y="490"/>
                  </a:lnTo>
                  <a:lnTo>
                    <a:pt x="101" y="372"/>
                  </a:lnTo>
                  <a:lnTo>
                    <a:pt x="96" y="314"/>
                  </a:lnTo>
                  <a:lnTo>
                    <a:pt x="91" y="259"/>
                  </a:lnTo>
                  <a:lnTo>
                    <a:pt x="89" y="231"/>
                  </a:lnTo>
                  <a:lnTo>
                    <a:pt x="83" y="180"/>
                  </a:lnTo>
                  <a:lnTo>
                    <a:pt x="81" y="157"/>
                  </a:lnTo>
                  <a:lnTo>
                    <a:pt x="78" y="134"/>
                  </a:lnTo>
                  <a:lnTo>
                    <a:pt x="75" y="113"/>
                  </a:lnTo>
                  <a:lnTo>
                    <a:pt x="72" y="93"/>
                  </a:lnTo>
                  <a:lnTo>
                    <a:pt x="70" y="75"/>
                  </a:lnTo>
                  <a:lnTo>
                    <a:pt x="67" y="58"/>
                  </a:lnTo>
                  <a:lnTo>
                    <a:pt x="64" y="43"/>
                  </a:lnTo>
                  <a:lnTo>
                    <a:pt x="61" y="31"/>
                  </a:lnTo>
                  <a:lnTo>
                    <a:pt x="58" y="20"/>
                  </a:lnTo>
                  <a:lnTo>
                    <a:pt x="56" y="11"/>
                  </a:lnTo>
                  <a:lnTo>
                    <a:pt x="53" y="5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5" y="1"/>
                  </a:lnTo>
                  <a:lnTo>
                    <a:pt x="43" y="5"/>
                  </a:lnTo>
                  <a:lnTo>
                    <a:pt x="40" y="12"/>
                  </a:lnTo>
                  <a:lnTo>
                    <a:pt x="38" y="20"/>
                  </a:lnTo>
                  <a:lnTo>
                    <a:pt x="36" y="31"/>
                  </a:lnTo>
                  <a:lnTo>
                    <a:pt x="34" y="44"/>
                  </a:lnTo>
                  <a:lnTo>
                    <a:pt x="31" y="60"/>
                  </a:lnTo>
                  <a:lnTo>
                    <a:pt x="29" y="76"/>
                  </a:lnTo>
                  <a:lnTo>
                    <a:pt x="27" y="95"/>
                  </a:lnTo>
                  <a:lnTo>
                    <a:pt x="25" y="115"/>
                  </a:lnTo>
                  <a:lnTo>
                    <a:pt x="23" y="137"/>
                  </a:lnTo>
                  <a:lnTo>
                    <a:pt x="21" y="159"/>
                  </a:lnTo>
                  <a:lnTo>
                    <a:pt x="19" y="184"/>
                  </a:lnTo>
                  <a:lnTo>
                    <a:pt x="17" y="209"/>
                  </a:lnTo>
                  <a:lnTo>
                    <a:pt x="16" y="235"/>
                  </a:lnTo>
                  <a:lnTo>
                    <a:pt x="14" y="262"/>
                  </a:lnTo>
                  <a:lnTo>
                    <a:pt x="11" y="319"/>
                  </a:lnTo>
                  <a:lnTo>
                    <a:pt x="8" y="377"/>
                  </a:lnTo>
                  <a:lnTo>
                    <a:pt x="4" y="496"/>
                  </a:lnTo>
                  <a:lnTo>
                    <a:pt x="2" y="554"/>
                  </a:lnTo>
                  <a:lnTo>
                    <a:pt x="1" y="610"/>
                  </a:lnTo>
                  <a:lnTo>
                    <a:pt x="1" y="638"/>
                  </a:lnTo>
                  <a:lnTo>
                    <a:pt x="0" y="664"/>
                  </a:lnTo>
                  <a:lnTo>
                    <a:pt x="0" y="714"/>
                  </a:lnTo>
                  <a:lnTo>
                    <a:pt x="1" y="761"/>
                  </a:lnTo>
                  <a:lnTo>
                    <a:pt x="2" y="806"/>
                  </a:lnTo>
                  <a:lnTo>
                    <a:pt x="4" y="850"/>
                  </a:lnTo>
                  <a:lnTo>
                    <a:pt x="6" y="891"/>
                  </a:lnTo>
                  <a:lnTo>
                    <a:pt x="9" y="931"/>
                  </a:lnTo>
                  <a:lnTo>
                    <a:pt x="12" y="968"/>
                  </a:lnTo>
                  <a:lnTo>
                    <a:pt x="16" y="1003"/>
                  </a:lnTo>
                  <a:lnTo>
                    <a:pt x="19" y="1035"/>
                  </a:lnTo>
                  <a:lnTo>
                    <a:pt x="24" y="1064"/>
                  </a:lnTo>
                  <a:lnTo>
                    <a:pt x="26" y="1077"/>
                  </a:lnTo>
                  <a:lnTo>
                    <a:pt x="28" y="1090"/>
                  </a:lnTo>
                  <a:lnTo>
                    <a:pt x="30" y="1101"/>
                  </a:lnTo>
                  <a:lnTo>
                    <a:pt x="33" y="1112"/>
                  </a:lnTo>
                  <a:lnTo>
                    <a:pt x="35" y="1122"/>
                  </a:lnTo>
                  <a:lnTo>
                    <a:pt x="37" y="1131"/>
                  </a:lnTo>
                  <a:lnTo>
                    <a:pt x="40" y="1139"/>
                  </a:lnTo>
                  <a:lnTo>
                    <a:pt x="42" y="1146"/>
                  </a:lnTo>
                  <a:lnTo>
                    <a:pt x="45" y="1152"/>
                  </a:lnTo>
                  <a:lnTo>
                    <a:pt x="47" y="1157"/>
                  </a:lnTo>
                  <a:lnTo>
                    <a:pt x="50" y="1161"/>
                  </a:lnTo>
                  <a:lnTo>
                    <a:pt x="52" y="1164"/>
                  </a:lnTo>
                  <a:lnTo>
                    <a:pt x="55" y="1165"/>
                  </a:lnTo>
                  <a:lnTo>
                    <a:pt x="57" y="1166"/>
                  </a:lnTo>
                  <a:lnTo>
                    <a:pt x="60" y="1165"/>
                  </a:lnTo>
                  <a:lnTo>
                    <a:pt x="62" y="1164"/>
                  </a:lnTo>
                  <a:lnTo>
                    <a:pt x="65" y="1160"/>
                  </a:lnTo>
                  <a:lnTo>
                    <a:pt x="68" y="1157"/>
                  </a:lnTo>
                  <a:lnTo>
                    <a:pt x="70" y="1151"/>
                  </a:lnTo>
                  <a:lnTo>
                    <a:pt x="72" y="1145"/>
                  </a:lnTo>
                  <a:lnTo>
                    <a:pt x="75" y="1138"/>
                  </a:lnTo>
                  <a:lnTo>
                    <a:pt x="81" y="1121"/>
                  </a:lnTo>
                  <a:lnTo>
                    <a:pt x="83" y="1110"/>
                  </a:lnTo>
                  <a:lnTo>
                    <a:pt x="85" y="1099"/>
                  </a:lnTo>
                  <a:lnTo>
                    <a:pt x="88" y="1087"/>
                  </a:lnTo>
                  <a:lnTo>
                    <a:pt x="90" y="1075"/>
                  </a:lnTo>
                  <a:lnTo>
                    <a:pt x="92" y="1061"/>
                  </a:lnTo>
                  <a:lnTo>
                    <a:pt x="97" y="1031"/>
                  </a:lnTo>
                  <a:lnTo>
                    <a:pt x="101" y="999"/>
                  </a:lnTo>
                  <a:lnTo>
                    <a:pt x="105" y="964"/>
                  </a:lnTo>
                  <a:lnTo>
                    <a:pt x="108" y="926"/>
                  </a:lnTo>
                  <a:lnTo>
                    <a:pt x="111" y="885"/>
                  </a:lnTo>
                  <a:lnTo>
                    <a:pt x="113" y="843"/>
                  </a:lnTo>
                  <a:lnTo>
                    <a:pt x="115" y="799"/>
                  </a:lnTo>
                  <a:lnTo>
                    <a:pt x="116" y="754"/>
                  </a:lnTo>
                  <a:lnTo>
                    <a:pt x="116" y="707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256" name="Freeform 459">
              <a:extLst>
                <a:ext uri="{FF2B5EF4-FFF2-40B4-BE49-F238E27FC236}">
                  <a16:creationId xmlns:a16="http://schemas.microsoft.com/office/drawing/2014/main" id="{08EBFA30-70C0-4F88-BA17-699FF82CA2C4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709" y="608"/>
              <a:ext cx="103" cy="52"/>
            </a:xfrm>
            <a:custGeom>
              <a:avLst/>
              <a:gdLst>
                <a:gd name="T0" fmla="*/ 0 w 582"/>
                <a:gd name="T1" fmla="*/ 0 h 276"/>
                <a:gd name="T2" fmla="*/ 0 w 582"/>
                <a:gd name="T3" fmla="*/ 0 h 276"/>
                <a:gd name="T4" fmla="*/ 0 w 582"/>
                <a:gd name="T5" fmla="*/ 0 h 276"/>
                <a:gd name="T6" fmla="*/ 0 w 582"/>
                <a:gd name="T7" fmla="*/ 0 h 276"/>
                <a:gd name="T8" fmla="*/ 0 w 582"/>
                <a:gd name="T9" fmla="*/ 0 h 276"/>
                <a:gd name="T10" fmla="*/ 0 w 582"/>
                <a:gd name="T11" fmla="*/ 0 h 276"/>
                <a:gd name="T12" fmla="*/ 0 w 582"/>
                <a:gd name="T13" fmla="*/ 0 h 276"/>
                <a:gd name="T14" fmla="*/ 0 w 582"/>
                <a:gd name="T15" fmla="*/ 0 h 276"/>
                <a:gd name="T16" fmla="*/ 0 w 582"/>
                <a:gd name="T17" fmla="*/ 0 h 276"/>
                <a:gd name="T18" fmla="*/ 0 w 582"/>
                <a:gd name="T19" fmla="*/ 0 h 276"/>
                <a:gd name="T20" fmla="*/ 0 w 582"/>
                <a:gd name="T21" fmla="*/ 0 h 276"/>
                <a:gd name="T22" fmla="*/ 0 w 582"/>
                <a:gd name="T23" fmla="*/ 0 h 276"/>
                <a:gd name="T24" fmla="*/ 0 w 582"/>
                <a:gd name="T25" fmla="*/ 0 h 276"/>
                <a:gd name="T26" fmla="*/ 0 w 582"/>
                <a:gd name="T27" fmla="*/ 0 h 276"/>
                <a:gd name="T28" fmla="*/ 0 w 582"/>
                <a:gd name="T29" fmla="*/ 0 h 276"/>
                <a:gd name="T30" fmla="*/ 0 w 582"/>
                <a:gd name="T31" fmla="*/ 0 h 276"/>
                <a:gd name="T32" fmla="*/ 0 w 582"/>
                <a:gd name="T33" fmla="*/ 0 h 276"/>
                <a:gd name="T34" fmla="*/ 0 w 582"/>
                <a:gd name="T35" fmla="*/ 0 h 276"/>
                <a:gd name="T36" fmla="*/ 0 w 582"/>
                <a:gd name="T37" fmla="*/ 0 h 276"/>
                <a:gd name="T38" fmla="*/ 0 w 582"/>
                <a:gd name="T39" fmla="*/ 0 h 276"/>
                <a:gd name="T40" fmla="*/ 0 w 582"/>
                <a:gd name="T41" fmla="*/ 0 h 276"/>
                <a:gd name="T42" fmla="*/ 0 w 582"/>
                <a:gd name="T43" fmla="*/ 0 h 276"/>
                <a:gd name="T44" fmla="*/ 0 w 582"/>
                <a:gd name="T45" fmla="*/ 0 h 276"/>
                <a:gd name="T46" fmla="*/ 0 w 582"/>
                <a:gd name="T47" fmla="*/ 0 h 276"/>
                <a:gd name="T48" fmla="*/ 0 w 582"/>
                <a:gd name="T49" fmla="*/ 0 h 276"/>
                <a:gd name="T50" fmla="*/ 0 w 582"/>
                <a:gd name="T51" fmla="*/ 0 h 27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82" h="276">
                  <a:moveTo>
                    <a:pt x="582" y="276"/>
                  </a:moveTo>
                  <a:lnTo>
                    <a:pt x="582" y="273"/>
                  </a:lnTo>
                  <a:lnTo>
                    <a:pt x="582" y="269"/>
                  </a:lnTo>
                  <a:lnTo>
                    <a:pt x="581" y="264"/>
                  </a:lnTo>
                  <a:lnTo>
                    <a:pt x="581" y="258"/>
                  </a:lnTo>
                  <a:lnTo>
                    <a:pt x="580" y="243"/>
                  </a:lnTo>
                  <a:lnTo>
                    <a:pt x="579" y="234"/>
                  </a:lnTo>
                  <a:lnTo>
                    <a:pt x="577" y="213"/>
                  </a:lnTo>
                  <a:lnTo>
                    <a:pt x="574" y="191"/>
                  </a:lnTo>
                  <a:lnTo>
                    <a:pt x="572" y="167"/>
                  </a:lnTo>
                  <a:lnTo>
                    <a:pt x="569" y="141"/>
                  </a:lnTo>
                  <a:lnTo>
                    <a:pt x="567" y="115"/>
                  </a:lnTo>
                  <a:lnTo>
                    <a:pt x="568" y="90"/>
                  </a:lnTo>
                  <a:lnTo>
                    <a:pt x="570" y="66"/>
                  </a:lnTo>
                  <a:lnTo>
                    <a:pt x="572" y="45"/>
                  </a:lnTo>
                  <a:lnTo>
                    <a:pt x="573" y="35"/>
                  </a:lnTo>
                  <a:lnTo>
                    <a:pt x="573" y="26"/>
                  </a:lnTo>
                  <a:lnTo>
                    <a:pt x="573" y="19"/>
                  </a:lnTo>
                  <a:lnTo>
                    <a:pt x="573" y="12"/>
                  </a:lnTo>
                  <a:lnTo>
                    <a:pt x="571" y="7"/>
                  </a:lnTo>
                  <a:lnTo>
                    <a:pt x="569" y="4"/>
                  </a:lnTo>
                  <a:lnTo>
                    <a:pt x="566" y="1"/>
                  </a:lnTo>
                  <a:lnTo>
                    <a:pt x="562" y="0"/>
                  </a:lnTo>
                  <a:lnTo>
                    <a:pt x="0" y="4"/>
                  </a:lnTo>
                  <a:lnTo>
                    <a:pt x="7" y="125"/>
                  </a:lnTo>
                  <a:lnTo>
                    <a:pt x="582" y="276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257" name="Freeform 460">
              <a:extLst>
                <a:ext uri="{FF2B5EF4-FFF2-40B4-BE49-F238E27FC236}">
                  <a16:creationId xmlns:a16="http://schemas.microsoft.com/office/drawing/2014/main" id="{0F6C8770-F811-4296-BDC9-E580F29888BB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710" y="489"/>
              <a:ext cx="103" cy="52"/>
            </a:xfrm>
            <a:custGeom>
              <a:avLst/>
              <a:gdLst>
                <a:gd name="T0" fmla="*/ 0 w 580"/>
                <a:gd name="T1" fmla="*/ 0 h 279"/>
                <a:gd name="T2" fmla="*/ 0 w 580"/>
                <a:gd name="T3" fmla="*/ 0 h 279"/>
                <a:gd name="T4" fmla="*/ 0 w 580"/>
                <a:gd name="T5" fmla="*/ 0 h 279"/>
                <a:gd name="T6" fmla="*/ 0 w 580"/>
                <a:gd name="T7" fmla="*/ 0 h 279"/>
                <a:gd name="T8" fmla="*/ 0 w 580"/>
                <a:gd name="T9" fmla="*/ 0 h 279"/>
                <a:gd name="T10" fmla="*/ 0 w 580"/>
                <a:gd name="T11" fmla="*/ 0 h 279"/>
                <a:gd name="T12" fmla="*/ 0 w 580"/>
                <a:gd name="T13" fmla="*/ 0 h 279"/>
                <a:gd name="T14" fmla="*/ 0 w 580"/>
                <a:gd name="T15" fmla="*/ 0 h 279"/>
                <a:gd name="T16" fmla="*/ 0 w 580"/>
                <a:gd name="T17" fmla="*/ 0 h 279"/>
                <a:gd name="T18" fmla="*/ 0 w 580"/>
                <a:gd name="T19" fmla="*/ 0 h 279"/>
                <a:gd name="T20" fmla="*/ 0 w 580"/>
                <a:gd name="T21" fmla="*/ 0 h 279"/>
                <a:gd name="T22" fmla="*/ 0 w 580"/>
                <a:gd name="T23" fmla="*/ 0 h 279"/>
                <a:gd name="T24" fmla="*/ 0 w 580"/>
                <a:gd name="T25" fmla="*/ 0 h 279"/>
                <a:gd name="T26" fmla="*/ 0 w 580"/>
                <a:gd name="T27" fmla="*/ 0 h 279"/>
                <a:gd name="T28" fmla="*/ 0 w 580"/>
                <a:gd name="T29" fmla="*/ 0 h 279"/>
                <a:gd name="T30" fmla="*/ 0 w 580"/>
                <a:gd name="T31" fmla="*/ 0 h 279"/>
                <a:gd name="T32" fmla="*/ 0 w 580"/>
                <a:gd name="T33" fmla="*/ 0 h 279"/>
                <a:gd name="T34" fmla="*/ 0 w 580"/>
                <a:gd name="T35" fmla="*/ 0 h 279"/>
                <a:gd name="T36" fmla="*/ 0 w 580"/>
                <a:gd name="T37" fmla="*/ 0 h 279"/>
                <a:gd name="T38" fmla="*/ 0 w 580"/>
                <a:gd name="T39" fmla="*/ 0 h 279"/>
                <a:gd name="T40" fmla="*/ 0 w 580"/>
                <a:gd name="T41" fmla="*/ 0 h 279"/>
                <a:gd name="T42" fmla="*/ 0 w 580"/>
                <a:gd name="T43" fmla="*/ 0 h 279"/>
                <a:gd name="T44" fmla="*/ 0 w 580"/>
                <a:gd name="T45" fmla="*/ 0 h 279"/>
                <a:gd name="T46" fmla="*/ 0 w 580"/>
                <a:gd name="T47" fmla="*/ 0 h 279"/>
                <a:gd name="T48" fmla="*/ 0 w 580"/>
                <a:gd name="T49" fmla="*/ 0 h 279"/>
                <a:gd name="T50" fmla="*/ 0 w 580"/>
                <a:gd name="T51" fmla="*/ 0 h 279"/>
                <a:gd name="T52" fmla="*/ 0 w 580"/>
                <a:gd name="T53" fmla="*/ 0 h 27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80" h="279">
                  <a:moveTo>
                    <a:pt x="0" y="279"/>
                  </a:moveTo>
                  <a:lnTo>
                    <a:pt x="0" y="276"/>
                  </a:lnTo>
                  <a:lnTo>
                    <a:pt x="1" y="272"/>
                  </a:lnTo>
                  <a:lnTo>
                    <a:pt x="1" y="267"/>
                  </a:lnTo>
                  <a:lnTo>
                    <a:pt x="1" y="261"/>
                  </a:lnTo>
                  <a:lnTo>
                    <a:pt x="2" y="246"/>
                  </a:lnTo>
                  <a:lnTo>
                    <a:pt x="4" y="237"/>
                  </a:lnTo>
                  <a:lnTo>
                    <a:pt x="5" y="216"/>
                  </a:lnTo>
                  <a:lnTo>
                    <a:pt x="7" y="194"/>
                  </a:lnTo>
                  <a:lnTo>
                    <a:pt x="10" y="170"/>
                  </a:lnTo>
                  <a:lnTo>
                    <a:pt x="12" y="144"/>
                  </a:lnTo>
                  <a:lnTo>
                    <a:pt x="14" y="118"/>
                  </a:lnTo>
                  <a:lnTo>
                    <a:pt x="13" y="93"/>
                  </a:lnTo>
                  <a:lnTo>
                    <a:pt x="11" y="69"/>
                  </a:lnTo>
                  <a:lnTo>
                    <a:pt x="10" y="58"/>
                  </a:lnTo>
                  <a:lnTo>
                    <a:pt x="8" y="48"/>
                  </a:lnTo>
                  <a:lnTo>
                    <a:pt x="7" y="38"/>
                  </a:lnTo>
                  <a:lnTo>
                    <a:pt x="7" y="29"/>
                  </a:lnTo>
                  <a:lnTo>
                    <a:pt x="7" y="22"/>
                  </a:lnTo>
                  <a:lnTo>
                    <a:pt x="7" y="15"/>
                  </a:lnTo>
                  <a:lnTo>
                    <a:pt x="8" y="10"/>
                  </a:lnTo>
                  <a:lnTo>
                    <a:pt x="11" y="7"/>
                  </a:lnTo>
                  <a:lnTo>
                    <a:pt x="13" y="4"/>
                  </a:lnTo>
                  <a:lnTo>
                    <a:pt x="18" y="3"/>
                  </a:lnTo>
                  <a:lnTo>
                    <a:pt x="580" y="0"/>
                  </a:lnTo>
                  <a:lnTo>
                    <a:pt x="574" y="122"/>
                  </a:lnTo>
                  <a:lnTo>
                    <a:pt x="0" y="279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258" name="Freeform 461">
              <a:extLst>
                <a:ext uri="{FF2B5EF4-FFF2-40B4-BE49-F238E27FC236}">
                  <a16:creationId xmlns:a16="http://schemas.microsoft.com/office/drawing/2014/main" id="{16A7AA0E-F6A8-46E1-A268-98A994AE1392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605" y="588"/>
              <a:ext cx="50" cy="32"/>
            </a:xfrm>
            <a:custGeom>
              <a:avLst/>
              <a:gdLst>
                <a:gd name="T0" fmla="*/ 0 w 285"/>
                <a:gd name="T1" fmla="*/ 0 h 173"/>
                <a:gd name="T2" fmla="*/ 0 w 285"/>
                <a:gd name="T3" fmla="*/ 0 h 173"/>
                <a:gd name="T4" fmla="*/ 0 w 285"/>
                <a:gd name="T5" fmla="*/ 0 h 173"/>
                <a:gd name="T6" fmla="*/ 0 w 285"/>
                <a:gd name="T7" fmla="*/ 0 h 173"/>
                <a:gd name="T8" fmla="*/ 0 w 285"/>
                <a:gd name="T9" fmla="*/ 0 h 173"/>
                <a:gd name="T10" fmla="*/ 0 w 285"/>
                <a:gd name="T11" fmla="*/ 0 h 173"/>
                <a:gd name="T12" fmla="*/ 0 w 285"/>
                <a:gd name="T13" fmla="*/ 0 h 173"/>
                <a:gd name="T14" fmla="*/ 0 w 285"/>
                <a:gd name="T15" fmla="*/ 0 h 173"/>
                <a:gd name="T16" fmla="*/ 0 w 285"/>
                <a:gd name="T17" fmla="*/ 0 h 173"/>
                <a:gd name="T18" fmla="*/ 0 w 285"/>
                <a:gd name="T19" fmla="*/ 0 h 173"/>
                <a:gd name="T20" fmla="*/ 0 w 285"/>
                <a:gd name="T21" fmla="*/ 0 h 173"/>
                <a:gd name="T22" fmla="*/ 0 w 285"/>
                <a:gd name="T23" fmla="*/ 0 h 173"/>
                <a:gd name="T24" fmla="*/ 0 w 285"/>
                <a:gd name="T25" fmla="*/ 0 h 173"/>
                <a:gd name="T26" fmla="*/ 0 w 285"/>
                <a:gd name="T27" fmla="*/ 0 h 173"/>
                <a:gd name="T28" fmla="*/ 0 w 285"/>
                <a:gd name="T29" fmla="*/ 0 h 173"/>
                <a:gd name="T30" fmla="*/ 0 w 285"/>
                <a:gd name="T31" fmla="*/ 0 h 173"/>
                <a:gd name="T32" fmla="*/ 0 w 285"/>
                <a:gd name="T33" fmla="*/ 0 h 173"/>
                <a:gd name="T34" fmla="*/ 0 w 285"/>
                <a:gd name="T35" fmla="*/ 0 h 173"/>
                <a:gd name="T36" fmla="*/ 0 w 285"/>
                <a:gd name="T37" fmla="*/ 0 h 173"/>
                <a:gd name="T38" fmla="*/ 0 w 285"/>
                <a:gd name="T39" fmla="*/ 0 h 173"/>
                <a:gd name="T40" fmla="*/ 0 w 285"/>
                <a:gd name="T41" fmla="*/ 0 h 173"/>
                <a:gd name="T42" fmla="*/ 0 w 285"/>
                <a:gd name="T43" fmla="*/ 0 h 173"/>
                <a:gd name="T44" fmla="*/ 0 w 285"/>
                <a:gd name="T45" fmla="*/ 0 h 173"/>
                <a:gd name="T46" fmla="*/ 0 w 285"/>
                <a:gd name="T47" fmla="*/ 0 h 173"/>
                <a:gd name="T48" fmla="*/ 0 w 285"/>
                <a:gd name="T49" fmla="*/ 0 h 173"/>
                <a:gd name="T50" fmla="*/ 0 w 285"/>
                <a:gd name="T51" fmla="*/ 0 h 173"/>
                <a:gd name="T52" fmla="*/ 0 w 285"/>
                <a:gd name="T53" fmla="*/ 0 h 173"/>
                <a:gd name="T54" fmla="*/ 0 w 285"/>
                <a:gd name="T55" fmla="*/ 0 h 173"/>
                <a:gd name="T56" fmla="*/ 0 w 285"/>
                <a:gd name="T57" fmla="*/ 0 h 173"/>
                <a:gd name="T58" fmla="*/ 0 w 285"/>
                <a:gd name="T59" fmla="*/ 0 h 173"/>
                <a:gd name="T60" fmla="*/ 0 w 285"/>
                <a:gd name="T61" fmla="*/ 0 h 173"/>
                <a:gd name="T62" fmla="*/ 0 w 285"/>
                <a:gd name="T63" fmla="*/ 0 h 173"/>
                <a:gd name="T64" fmla="*/ 0 w 285"/>
                <a:gd name="T65" fmla="*/ 0 h 17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85" h="173">
                  <a:moveTo>
                    <a:pt x="276" y="173"/>
                  </a:moveTo>
                  <a:lnTo>
                    <a:pt x="274" y="172"/>
                  </a:lnTo>
                  <a:lnTo>
                    <a:pt x="272" y="171"/>
                  </a:lnTo>
                  <a:lnTo>
                    <a:pt x="271" y="166"/>
                  </a:lnTo>
                  <a:lnTo>
                    <a:pt x="271" y="158"/>
                  </a:lnTo>
                  <a:lnTo>
                    <a:pt x="272" y="147"/>
                  </a:lnTo>
                  <a:lnTo>
                    <a:pt x="274" y="134"/>
                  </a:lnTo>
                  <a:lnTo>
                    <a:pt x="275" y="120"/>
                  </a:lnTo>
                  <a:lnTo>
                    <a:pt x="276" y="105"/>
                  </a:lnTo>
                  <a:lnTo>
                    <a:pt x="275" y="89"/>
                  </a:lnTo>
                  <a:lnTo>
                    <a:pt x="276" y="84"/>
                  </a:lnTo>
                  <a:lnTo>
                    <a:pt x="277" y="80"/>
                  </a:lnTo>
                  <a:lnTo>
                    <a:pt x="280" y="75"/>
                  </a:lnTo>
                  <a:lnTo>
                    <a:pt x="283" y="71"/>
                  </a:lnTo>
                  <a:lnTo>
                    <a:pt x="284" y="67"/>
                  </a:lnTo>
                  <a:lnTo>
                    <a:pt x="285" y="61"/>
                  </a:lnTo>
                  <a:lnTo>
                    <a:pt x="283" y="54"/>
                  </a:lnTo>
                  <a:lnTo>
                    <a:pt x="281" y="50"/>
                  </a:lnTo>
                  <a:lnTo>
                    <a:pt x="278" y="45"/>
                  </a:lnTo>
                  <a:lnTo>
                    <a:pt x="274" y="37"/>
                  </a:lnTo>
                  <a:lnTo>
                    <a:pt x="269" y="30"/>
                  </a:lnTo>
                  <a:lnTo>
                    <a:pt x="266" y="24"/>
                  </a:lnTo>
                  <a:lnTo>
                    <a:pt x="264" y="19"/>
                  </a:lnTo>
                  <a:lnTo>
                    <a:pt x="262" y="15"/>
                  </a:lnTo>
                  <a:lnTo>
                    <a:pt x="261" y="11"/>
                  </a:lnTo>
                  <a:lnTo>
                    <a:pt x="259" y="6"/>
                  </a:lnTo>
                  <a:lnTo>
                    <a:pt x="258" y="2"/>
                  </a:lnTo>
                  <a:lnTo>
                    <a:pt x="258" y="0"/>
                  </a:lnTo>
                  <a:lnTo>
                    <a:pt x="257" y="0"/>
                  </a:lnTo>
                  <a:lnTo>
                    <a:pt x="255" y="0"/>
                  </a:lnTo>
                  <a:lnTo>
                    <a:pt x="0" y="5"/>
                  </a:lnTo>
                  <a:lnTo>
                    <a:pt x="3" y="80"/>
                  </a:lnTo>
                  <a:lnTo>
                    <a:pt x="276" y="173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259" name="Freeform 462">
              <a:extLst>
                <a:ext uri="{FF2B5EF4-FFF2-40B4-BE49-F238E27FC236}">
                  <a16:creationId xmlns:a16="http://schemas.microsoft.com/office/drawing/2014/main" id="{0DA96581-BAA9-4198-A897-4F996761FCAC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606" y="530"/>
              <a:ext cx="51" cy="33"/>
            </a:xfrm>
            <a:custGeom>
              <a:avLst/>
              <a:gdLst>
                <a:gd name="T0" fmla="*/ 0 w 284"/>
                <a:gd name="T1" fmla="*/ 0 h 173"/>
                <a:gd name="T2" fmla="*/ 0 w 284"/>
                <a:gd name="T3" fmla="*/ 0 h 173"/>
                <a:gd name="T4" fmla="*/ 0 w 284"/>
                <a:gd name="T5" fmla="*/ 0 h 173"/>
                <a:gd name="T6" fmla="*/ 0 w 284"/>
                <a:gd name="T7" fmla="*/ 0 h 173"/>
                <a:gd name="T8" fmla="*/ 0 w 284"/>
                <a:gd name="T9" fmla="*/ 0 h 173"/>
                <a:gd name="T10" fmla="*/ 0 w 284"/>
                <a:gd name="T11" fmla="*/ 0 h 173"/>
                <a:gd name="T12" fmla="*/ 0 w 284"/>
                <a:gd name="T13" fmla="*/ 0 h 173"/>
                <a:gd name="T14" fmla="*/ 0 w 284"/>
                <a:gd name="T15" fmla="*/ 0 h 173"/>
                <a:gd name="T16" fmla="*/ 0 w 284"/>
                <a:gd name="T17" fmla="*/ 0 h 173"/>
                <a:gd name="T18" fmla="*/ 0 w 284"/>
                <a:gd name="T19" fmla="*/ 0 h 173"/>
                <a:gd name="T20" fmla="*/ 0 w 284"/>
                <a:gd name="T21" fmla="*/ 0 h 173"/>
                <a:gd name="T22" fmla="*/ 0 w 284"/>
                <a:gd name="T23" fmla="*/ 0 h 173"/>
                <a:gd name="T24" fmla="*/ 0 w 284"/>
                <a:gd name="T25" fmla="*/ 0 h 173"/>
                <a:gd name="T26" fmla="*/ 0 w 284"/>
                <a:gd name="T27" fmla="*/ 0 h 173"/>
                <a:gd name="T28" fmla="*/ 0 w 284"/>
                <a:gd name="T29" fmla="*/ 0 h 173"/>
                <a:gd name="T30" fmla="*/ 0 w 284"/>
                <a:gd name="T31" fmla="*/ 0 h 173"/>
                <a:gd name="T32" fmla="*/ 0 w 284"/>
                <a:gd name="T33" fmla="*/ 0 h 173"/>
                <a:gd name="T34" fmla="*/ 0 w 284"/>
                <a:gd name="T35" fmla="*/ 0 h 173"/>
                <a:gd name="T36" fmla="*/ 0 w 284"/>
                <a:gd name="T37" fmla="*/ 0 h 173"/>
                <a:gd name="T38" fmla="*/ 0 w 284"/>
                <a:gd name="T39" fmla="*/ 0 h 173"/>
                <a:gd name="T40" fmla="*/ 0 w 284"/>
                <a:gd name="T41" fmla="*/ 0 h 173"/>
                <a:gd name="T42" fmla="*/ 0 w 284"/>
                <a:gd name="T43" fmla="*/ 0 h 173"/>
                <a:gd name="T44" fmla="*/ 0 w 284"/>
                <a:gd name="T45" fmla="*/ 0 h 173"/>
                <a:gd name="T46" fmla="*/ 0 w 284"/>
                <a:gd name="T47" fmla="*/ 0 h 173"/>
                <a:gd name="T48" fmla="*/ 0 w 284"/>
                <a:gd name="T49" fmla="*/ 0 h 173"/>
                <a:gd name="T50" fmla="*/ 0 w 284"/>
                <a:gd name="T51" fmla="*/ 0 h 173"/>
                <a:gd name="T52" fmla="*/ 0 w 284"/>
                <a:gd name="T53" fmla="*/ 0 h 173"/>
                <a:gd name="T54" fmla="*/ 0 w 284"/>
                <a:gd name="T55" fmla="*/ 0 h 173"/>
                <a:gd name="T56" fmla="*/ 0 w 284"/>
                <a:gd name="T57" fmla="*/ 0 h 173"/>
                <a:gd name="T58" fmla="*/ 0 w 284"/>
                <a:gd name="T59" fmla="*/ 0 h 173"/>
                <a:gd name="T60" fmla="*/ 0 w 284"/>
                <a:gd name="T61" fmla="*/ 0 h 173"/>
                <a:gd name="T62" fmla="*/ 0 w 284"/>
                <a:gd name="T63" fmla="*/ 0 h 173"/>
                <a:gd name="T64" fmla="*/ 0 w 284"/>
                <a:gd name="T65" fmla="*/ 0 h 17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84" h="173">
                  <a:moveTo>
                    <a:pt x="10" y="173"/>
                  </a:moveTo>
                  <a:lnTo>
                    <a:pt x="12" y="172"/>
                  </a:lnTo>
                  <a:lnTo>
                    <a:pt x="14" y="171"/>
                  </a:lnTo>
                  <a:lnTo>
                    <a:pt x="15" y="166"/>
                  </a:lnTo>
                  <a:lnTo>
                    <a:pt x="15" y="158"/>
                  </a:lnTo>
                  <a:lnTo>
                    <a:pt x="13" y="147"/>
                  </a:lnTo>
                  <a:lnTo>
                    <a:pt x="12" y="134"/>
                  </a:lnTo>
                  <a:lnTo>
                    <a:pt x="10" y="120"/>
                  </a:lnTo>
                  <a:lnTo>
                    <a:pt x="9" y="105"/>
                  </a:lnTo>
                  <a:lnTo>
                    <a:pt x="10" y="89"/>
                  </a:lnTo>
                  <a:lnTo>
                    <a:pt x="9" y="84"/>
                  </a:lnTo>
                  <a:lnTo>
                    <a:pt x="7" y="80"/>
                  </a:lnTo>
                  <a:lnTo>
                    <a:pt x="5" y="75"/>
                  </a:lnTo>
                  <a:lnTo>
                    <a:pt x="2" y="71"/>
                  </a:lnTo>
                  <a:lnTo>
                    <a:pt x="0" y="67"/>
                  </a:lnTo>
                  <a:lnTo>
                    <a:pt x="0" y="61"/>
                  </a:lnTo>
                  <a:lnTo>
                    <a:pt x="1" y="54"/>
                  </a:lnTo>
                  <a:lnTo>
                    <a:pt x="4" y="50"/>
                  </a:lnTo>
                  <a:lnTo>
                    <a:pt x="6" y="45"/>
                  </a:lnTo>
                  <a:lnTo>
                    <a:pt x="11" y="37"/>
                  </a:lnTo>
                  <a:lnTo>
                    <a:pt x="15" y="30"/>
                  </a:lnTo>
                  <a:lnTo>
                    <a:pt x="18" y="24"/>
                  </a:lnTo>
                  <a:lnTo>
                    <a:pt x="21" y="19"/>
                  </a:lnTo>
                  <a:lnTo>
                    <a:pt x="22" y="14"/>
                  </a:lnTo>
                  <a:lnTo>
                    <a:pt x="24" y="11"/>
                  </a:lnTo>
                  <a:lnTo>
                    <a:pt x="25" y="6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4" y="2"/>
                  </a:lnTo>
                  <a:lnTo>
                    <a:pt x="281" y="77"/>
                  </a:lnTo>
                  <a:lnTo>
                    <a:pt x="10" y="173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260" name="Line 463">
              <a:extLst>
                <a:ext uri="{FF2B5EF4-FFF2-40B4-BE49-F238E27FC236}">
                  <a16:creationId xmlns:a16="http://schemas.microsoft.com/office/drawing/2014/main" id="{A9E82FB2-6E6A-47BE-8653-2F5D1DC4E0E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4796" y="572"/>
              <a:ext cx="53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99" name="Text Box 92">
            <a:extLst>
              <a:ext uri="{FF2B5EF4-FFF2-40B4-BE49-F238E27FC236}">
                <a16:creationId xmlns:a16="http://schemas.microsoft.com/office/drawing/2014/main" id="{26F7B880-C3EA-4A0F-B16B-B327EC010B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92275" y="2932113"/>
            <a:ext cx="2633663" cy="374650"/>
          </a:xfrm>
          <a:prstGeom prst="rect">
            <a:avLst/>
          </a:prstGeom>
          <a:noFill/>
          <a:ln w="38100">
            <a:solidFill>
              <a:srgbClr val="F9FE24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>
                <a:solidFill>
                  <a:srgbClr val="0000FF"/>
                </a:solidFill>
              </a:rPr>
              <a:t>All radii are equal.</a:t>
            </a:r>
          </a:p>
        </p:txBody>
      </p:sp>
      <p:sp>
        <p:nvSpPr>
          <p:cNvPr id="100" name="Text Box 93">
            <a:extLst>
              <a:ext uri="{FF2B5EF4-FFF2-40B4-BE49-F238E27FC236}">
                <a16:creationId xmlns:a16="http://schemas.microsoft.com/office/drawing/2014/main" id="{38B0A04E-A89E-4E40-B289-66DDCF852C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3550" y="2074863"/>
            <a:ext cx="300355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Part </a:t>
            </a:r>
            <a:r>
              <a:rPr lang="de-DE" altLang="de-DE" sz="1600" b="1" dirty="0" err="1">
                <a:solidFill>
                  <a:srgbClr val="0000FF"/>
                </a:solidFill>
              </a:rPr>
              <a:t>rolls</a:t>
            </a:r>
            <a:r>
              <a:rPr lang="de-DE" altLang="de-DE" sz="1600" b="1" dirty="0">
                <a:solidFill>
                  <a:srgbClr val="0000FF"/>
                </a:solidFill>
              </a:rPr>
              <a:t> on </a:t>
            </a:r>
            <a:r>
              <a:rPr lang="de-DE" altLang="de-DE" sz="1600" b="1" dirty="0" err="1">
                <a:solidFill>
                  <a:srgbClr val="0000FF"/>
                </a:solidFill>
              </a:rPr>
              <a:t>middle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of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line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101" name="Oval 94">
            <a:extLst>
              <a:ext uri="{FF2B5EF4-FFF2-40B4-BE49-F238E27FC236}">
                <a16:creationId xmlns:a16="http://schemas.microsoft.com/office/drawing/2014/main" id="{ED1863E5-E135-4E98-9889-0D3E4C87609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103540" y="3340655"/>
            <a:ext cx="1073683" cy="1020815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02" name="Oval 96">
            <a:extLst>
              <a:ext uri="{FF2B5EF4-FFF2-40B4-BE49-F238E27FC236}">
                <a16:creationId xmlns:a16="http://schemas.microsoft.com/office/drawing/2014/main" id="{50F7EB92-FA8D-41E4-88E1-31D1A2EC074C}"/>
              </a:ext>
            </a:extLst>
          </p:cNvPr>
          <p:cNvSpPr>
            <a:spLocks noChangeArrowheads="1"/>
          </p:cNvSpPr>
          <p:nvPr/>
        </p:nvSpPr>
        <p:spPr bwMode="auto">
          <a:xfrm rot="380412" flipH="1">
            <a:off x="6551855" y="1741311"/>
            <a:ext cx="1014412" cy="889000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03" name="Oval 97">
            <a:extLst>
              <a:ext uri="{FF2B5EF4-FFF2-40B4-BE49-F238E27FC236}">
                <a16:creationId xmlns:a16="http://schemas.microsoft.com/office/drawing/2014/main" id="{6E725392-81F7-4BEB-AFD1-89A0D560BD4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493830" y="3448068"/>
            <a:ext cx="1115704" cy="1038651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04" name="Oval 96">
            <a:extLst>
              <a:ext uri="{FF2B5EF4-FFF2-40B4-BE49-F238E27FC236}">
                <a16:creationId xmlns:a16="http://schemas.microsoft.com/office/drawing/2014/main" id="{C0748050-4F1D-4474-B8C4-0FA5E48F8615}"/>
              </a:ext>
            </a:extLst>
          </p:cNvPr>
          <p:cNvSpPr>
            <a:spLocks noChangeArrowheads="1"/>
          </p:cNvSpPr>
          <p:nvPr/>
        </p:nvSpPr>
        <p:spPr bwMode="auto">
          <a:xfrm rot="380412" flipH="1">
            <a:off x="6237565" y="1433586"/>
            <a:ext cx="845867" cy="767005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05" name="Oval 106">
            <a:extLst>
              <a:ext uri="{FF2B5EF4-FFF2-40B4-BE49-F238E27FC236}">
                <a16:creationId xmlns:a16="http://schemas.microsoft.com/office/drawing/2014/main" id="{4F30324C-F387-402A-8305-246513DEE2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26984" y="2931531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06" name="Oval 106">
            <a:extLst>
              <a:ext uri="{FF2B5EF4-FFF2-40B4-BE49-F238E27FC236}">
                <a16:creationId xmlns:a16="http://schemas.microsoft.com/office/drawing/2014/main" id="{8E137C29-15C0-4537-B701-BCF2D365A1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5585" y="1727837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07" name="Oval 106">
            <a:extLst>
              <a:ext uri="{FF2B5EF4-FFF2-40B4-BE49-F238E27FC236}">
                <a16:creationId xmlns:a16="http://schemas.microsoft.com/office/drawing/2014/main" id="{91CAC052-0086-4475-ADEE-9B6F95C185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527" y="1336755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08" name="Oval 106">
            <a:extLst>
              <a:ext uri="{FF2B5EF4-FFF2-40B4-BE49-F238E27FC236}">
                <a16:creationId xmlns:a16="http://schemas.microsoft.com/office/drawing/2014/main" id="{2B95EFF0-A609-45A0-8A72-25802855B9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5695" y="1697784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09" name="Oval 106">
            <a:extLst>
              <a:ext uri="{FF2B5EF4-FFF2-40B4-BE49-F238E27FC236}">
                <a16:creationId xmlns:a16="http://schemas.microsoft.com/office/drawing/2014/main" id="{67CE05B1-3B32-4D7E-835D-98B2ED4786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7758" y="2166124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10" name="Oval 106">
            <a:extLst>
              <a:ext uri="{FF2B5EF4-FFF2-40B4-BE49-F238E27FC236}">
                <a16:creationId xmlns:a16="http://schemas.microsoft.com/office/drawing/2014/main" id="{47337472-E8C1-4EFB-BB0F-5ABBE7B2F9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09534" y="3911841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11" name="Oval 106">
            <a:extLst>
              <a:ext uri="{FF2B5EF4-FFF2-40B4-BE49-F238E27FC236}">
                <a16:creationId xmlns:a16="http://schemas.microsoft.com/office/drawing/2014/main" id="{8C0C18B9-6928-419C-9BF0-F5461C7F4C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17132" y="4377930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12" name="Oval 106">
            <a:extLst>
              <a:ext uri="{FF2B5EF4-FFF2-40B4-BE49-F238E27FC236}">
                <a16:creationId xmlns:a16="http://schemas.microsoft.com/office/drawing/2014/main" id="{A36AF411-ACD3-473D-8DE7-C8368E7727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8865" y="4246590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13" name="Oval 106">
            <a:extLst>
              <a:ext uri="{FF2B5EF4-FFF2-40B4-BE49-F238E27FC236}">
                <a16:creationId xmlns:a16="http://schemas.microsoft.com/office/drawing/2014/main" id="{FA681D94-F705-4A9C-97C6-C2A236996E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3215" y="3817553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14" name="Oval 106">
            <a:extLst>
              <a:ext uri="{FF2B5EF4-FFF2-40B4-BE49-F238E27FC236}">
                <a16:creationId xmlns:a16="http://schemas.microsoft.com/office/drawing/2014/main" id="{44BA53A9-E8EE-4966-86F8-7A3D8AC7E4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5585" y="2829353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</p:spTree>
    <p:extLst>
      <p:ext uri="{BB962C8B-B14F-4D97-AF65-F5344CB8AC3E}">
        <p14:creationId xmlns:p14="http://schemas.microsoft.com/office/powerpoint/2010/main" val="792898749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 animBg="1"/>
      <p:bldP spid="100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Text Box 81">
            <a:extLst>
              <a:ext uri="{FF2B5EF4-FFF2-40B4-BE49-F238E27FC236}">
                <a16:creationId xmlns:a16="http://schemas.microsoft.com/office/drawing/2014/main" id="{02FC1AE4-3084-4248-A9FB-DF479DE80E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62100" y="179388"/>
            <a:ext cx="7618413" cy="97267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b="1" dirty="0"/>
              <a:t> </a:t>
            </a:r>
            <a:r>
              <a:rPr lang="en-US" sz="2000" b="1" dirty="0"/>
              <a:t>P-27.11 Roll Combination with two one eighth rolls, </a:t>
            </a:r>
            <a:br>
              <a:rPr lang="en-US" sz="2000" b="1" dirty="0"/>
            </a:br>
            <a:r>
              <a:rPr lang="en-US" sz="2000" b="1" dirty="0"/>
              <a:t>	   two quarter rolls, two one eighth rolls</a:t>
            </a:r>
            <a:endParaRPr lang="de-DE" sz="2000" dirty="0"/>
          </a:p>
          <a:p>
            <a:endParaRPr lang="de-DE" dirty="0"/>
          </a:p>
        </p:txBody>
      </p:sp>
      <p:sp>
        <p:nvSpPr>
          <p:cNvPr id="36867" name="Text Box 97">
            <a:extLst>
              <a:ext uri="{FF2B5EF4-FFF2-40B4-BE49-F238E27FC236}">
                <a16:creationId xmlns:a16="http://schemas.microsoft.com/office/drawing/2014/main" id="{08DF7096-BFBE-4DAF-8CE8-D0DC3553AE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57963"/>
            <a:ext cx="93980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P-27.11.01</a:t>
            </a:r>
          </a:p>
        </p:txBody>
      </p:sp>
      <p:sp>
        <p:nvSpPr>
          <p:cNvPr id="36868" name="Line 182">
            <a:extLst>
              <a:ext uri="{FF2B5EF4-FFF2-40B4-BE49-F238E27FC236}">
                <a16:creationId xmlns:a16="http://schemas.microsoft.com/office/drawing/2014/main" id="{83931A7A-75A2-4734-BBC5-EF3FC836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06838" y="5003800"/>
            <a:ext cx="1408112" cy="47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6869" name="Text Box 359">
            <a:extLst>
              <a:ext uri="{FF2B5EF4-FFF2-40B4-BE49-F238E27FC236}">
                <a16:creationId xmlns:a16="http://schemas.microsoft.com/office/drawing/2014/main" id="{C8B498EB-8537-44CB-8977-8C35C8A02C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637" y="5569360"/>
            <a:ext cx="7964488" cy="707886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50000"/>
              </a:spcBef>
            </a:pPr>
            <a:r>
              <a:rPr lang="en-US" dirty="0"/>
              <a:t>F</a:t>
            </a:r>
            <a:r>
              <a:rPr lang="en-US" sz="1600" b="1" dirty="0"/>
              <a:t>rom inverted, perform consecutively two ⅛ rolls and one ¼ roll followed consecutively by one ¼ roll and two ⅛ rolls in opposite direction to the first three part rolls, exit inverted.</a:t>
            </a:r>
            <a:endParaRPr lang="de-DE" sz="1600" b="1" dirty="0"/>
          </a:p>
        </p:txBody>
      </p:sp>
      <p:sp>
        <p:nvSpPr>
          <p:cNvPr id="186" name="Line 243">
            <a:extLst>
              <a:ext uri="{FF2B5EF4-FFF2-40B4-BE49-F238E27FC236}">
                <a16:creationId xmlns:a16="http://schemas.microsoft.com/office/drawing/2014/main" id="{88017315-60AC-4DD2-9021-E99346481070}"/>
              </a:ext>
            </a:extLst>
          </p:cNvPr>
          <p:cNvSpPr>
            <a:spLocks noChangeShapeType="1"/>
          </p:cNvSpPr>
          <p:nvPr/>
        </p:nvSpPr>
        <p:spPr bwMode="auto">
          <a:xfrm>
            <a:off x="2682756" y="3659709"/>
            <a:ext cx="43307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188" name="Group 260">
            <a:extLst>
              <a:ext uri="{FF2B5EF4-FFF2-40B4-BE49-F238E27FC236}">
                <a16:creationId xmlns:a16="http://schemas.microsoft.com/office/drawing/2014/main" id="{6B7A207F-5213-4A7D-A219-4F7FB40E7A6E}"/>
              </a:ext>
            </a:extLst>
          </p:cNvPr>
          <p:cNvGrpSpPr>
            <a:grpSpLocks/>
          </p:cNvGrpSpPr>
          <p:nvPr/>
        </p:nvGrpSpPr>
        <p:grpSpPr bwMode="auto">
          <a:xfrm rot="3272281" flipH="1" flipV="1">
            <a:off x="4447661" y="3599220"/>
            <a:ext cx="755650" cy="242888"/>
            <a:chOff x="4875" y="7237"/>
            <a:chExt cx="4230" cy="1883"/>
          </a:xfrm>
        </p:grpSpPr>
        <p:sp>
          <p:nvSpPr>
            <p:cNvPr id="293" name="Arc 261">
              <a:extLst>
                <a:ext uri="{FF2B5EF4-FFF2-40B4-BE49-F238E27FC236}">
                  <a16:creationId xmlns:a16="http://schemas.microsoft.com/office/drawing/2014/main" id="{0779EA40-D5A3-4D94-8011-EB882D69D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94" name="AutoShape 262">
              <a:extLst>
                <a:ext uri="{FF2B5EF4-FFF2-40B4-BE49-F238E27FC236}">
                  <a16:creationId xmlns:a16="http://schemas.microsoft.com/office/drawing/2014/main" id="{AB6B4E88-EA53-48BE-8696-772F41D8DB1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89" name="AutoShape 263">
            <a:extLst>
              <a:ext uri="{FF2B5EF4-FFF2-40B4-BE49-F238E27FC236}">
                <a16:creationId xmlns:a16="http://schemas.microsoft.com/office/drawing/2014/main" id="{037EA738-C9AF-47A3-86B5-4E409EDB956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954494" y="3554313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191" name="Group 264">
            <a:extLst>
              <a:ext uri="{FF2B5EF4-FFF2-40B4-BE49-F238E27FC236}">
                <a16:creationId xmlns:a16="http://schemas.microsoft.com/office/drawing/2014/main" id="{EBB25C93-62F8-44D5-B020-9679F02EA8A8}"/>
              </a:ext>
            </a:extLst>
          </p:cNvPr>
          <p:cNvGrpSpPr>
            <a:grpSpLocks/>
          </p:cNvGrpSpPr>
          <p:nvPr/>
        </p:nvGrpSpPr>
        <p:grpSpPr bwMode="auto">
          <a:xfrm rot="5235271">
            <a:off x="6604309" y="3407473"/>
            <a:ext cx="311150" cy="490537"/>
            <a:chOff x="2820" y="264"/>
            <a:chExt cx="420" cy="1452"/>
          </a:xfrm>
        </p:grpSpPr>
        <p:sp>
          <p:nvSpPr>
            <p:cNvPr id="281" name="Line 265">
              <a:extLst>
                <a:ext uri="{FF2B5EF4-FFF2-40B4-BE49-F238E27FC236}">
                  <a16:creationId xmlns:a16="http://schemas.microsoft.com/office/drawing/2014/main" id="{D0B35335-A248-4A60-AD93-97EC896725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82" name="Group 266">
              <a:extLst>
                <a:ext uri="{FF2B5EF4-FFF2-40B4-BE49-F238E27FC236}">
                  <a16:creationId xmlns:a16="http://schemas.microsoft.com/office/drawing/2014/main" id="{DA6CD014-9BD1-4415-8F8F-7EC6369E69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83" name="Group 267">
                <a:extLst>
                  <a:ext uri="{FF2B5EF4-FFF2-40B4-BE49-F238E27FC236}">
                    <a16:creationId xmlns:a16="http://schemas.microsoft.com/office/drawing/2014/main" id="{90E07B35-3B30-480E-84FC-C59733DCA4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86" name="Group 268">
                  <a:extLst>
                    <a:ext uri="{FF2B5EF4-FFF2-40B4-BE49-F238E27FC236}">
                      <a16:creationId xmlns:a16="http://schemas.microsoft.com/office/drawing/2014/main" id="{6CE6DB6E-9EB9-4399-A898-4C0115B0D8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88" name="Group 269">
                    <a:extLst>
                      <a:ext uri="{FF2B5EF4-FFF2-40B4-BE49-F238E27FC236}">
                        <a16:creationId xmlns:a16="http://schemas.microsoft.com/office/drawing/2014/main" id="{54F3FE6E-7734-4CF8-AA6A-FAB6307966B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91" name="Freeform 270">
                      <a:extLst>
                        <a:ext uri="{FF2B5EF4-FFF2-40B4-BE49-F238E27FC236}">
                          <a16:creationId xmlns:a16="http://schemas.microsoft.com/office/drawing/2014/main" id="{E652D9CD-83BA-441C-9D1A-81E20337E40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92" name="Freeform 271">
                      <a:extLst>
                        <a:ext uri="{FF2B5EF4-FFF2-40B4-BE49-F238E27FC236}">
                          <a16:creationId xmlns:a16="http://schemas.microsoft.com/office/drawing/2014/main" id="{1A71C368-6E7F-4FDF-9D7B-A5043D5A3D0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89" name="Freeform 272">
                    <a:extLst>
                      <a:ext uri="{FF2B5EF4-FFF2-40B4-BE49-F238E27FC236}">
                        <a16:creationId xmlns:a16="http://schemas.microsoft.com/office/drawing/2014/main" id="{749CCA2C-AA72-4701-AE7B-E54D074CF8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90" name="Freeform 273">
                    <a:extLst>
                      <a:ext uri="{FF2B5EF4-FFF2-40B4-BE49-F238E27FC236}">
                        <a16:creationId xmlns:a16="http://schemas.microsoft.com/office/drawing/2014/main" id="{8285C99B-CE0B-4334-9E81-27D3821CD0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87" name="Line 274">
                  <a:extLst>
                    <a:ext uri="{FF2B5EF4-FFF2-40B4-BE49-F238E27FC236}">
                      <a16:creationId xmlns:a16="http://schemas.microsoft.com/office/drawing/2014/main" id="{67A0ADAB-02AF-4CD0-B283-66AE40D6F8C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84" name="AutoShape 275">
                <a:extLst>
                  <a:ext uri="{FF2B5EF4-FFF2-40B4-BE49-F238E27FC236}">
                    <a16:creationId xmlns:a16="http://schemas.microsoft.com/office/drawing/2014/main" id="{0FF68F34-5BCB-4112-9EFA-7FC67B9E4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85" name="Line 276">
                <a:extLst>
                  <a:ext uri="{FF2B5EF4-FFF2-40B4-BE49-F238E27FC236}">
                    <a16:creationId xmlns:a16="http://schemas.microsoft.com/office/drawing/2014/main" id="{AAA26EAF-8EAA-4D1C-BC29-357DAE550E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92" name="Group 307">
            <a:extLst>
              <a:ext uri="{FF2B5EF4-FFF2-40B4-BE49-F238E27FC236}">
                <a16:creationId xmlns:a16="http://schemas.microsoft.com/office/drawing/2014/main" id="{2DF86103-2471-45DB-B2E2-30FC23D56D2B}"/>
              </a:ext>
            </a:extLst>
          </p:cNvPr>
          <p:cNvGrpSpPr>
            <a:grpSpLocks/>
          </p:cNvGrpSpPr>
          <p:nvPr/>
        </p:nvGrpSpPr>
        <p:grpSpPr bwMode="auto">
          <a:xfrm rot="18327719" flipH="1">
            <a:off x="4899646" y="3472237"/>
            <a:ext cx="755650" cy="242887"/>
            <a:chOff x="4875" y="7237"/>
            <a:chExt cx="4230" cy="1883"/>
          </a:xfrm>
        </p:grpSpPr>
        <p:sp>
          <p:nvSpPr>
            <p:cNvPr id="279" name="Arc 308">
              <a:extLst>
                <a:ext uri="{FF2B5EF4-FFF2-40B4-BE49-F238E27FC236}">
                  <a16:creationId xmlns:a16="http://schemas.microsoft.com/office/drawing/2014/main" id="{67E152F5-6449-4649-9F29-65427000F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80" name="AutoShape 309">
              <a:extLst>
                <a:ext uri="{FF2B5EF4-FFF2-40B4-BE49-F238E27FC236}">
                  <a16:creationId xmlns:a16="http://schemas.microsoft.com/office/drawing/2014/main" id="{6D075440-1B98-4DF8-B44B-DBB8FF37E35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93" name="Text Box 239">
            <a:extLst>
              <a:ext uri="{FF2B5EF4-FFF2-40B4-BE49-F238E27FC236}">
                <a16:creationId xmlns:a16="http://schemas.microsoft.com/office/drawing/2014/main" id="{C4230F87-E082-4FCE-8235-8ABCA69DD941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5151341" y="3964208"/>
            <a:ext cx="1170558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⅛</a:t>
            </a:r>
            <a:br>
              <a:rPr lang="de-DE" altLang="de-DE" sz="1600" b="1" dirty="0"/>
            </a:br>
            <a:r>
              <a:rPr lang="de-DE" altLang="de-DE" sz="1600" b="1" dirty="0"/>
              <a:t>roll</a:t>
            </a:r>
          </a:p>
        </p:txBody>
      </p:sp>
      <p:grpSp>
        <p:nvGrpSpPr>
          <p:cNvPr id="235" name="Group 307">
            <a:extLst>
              <a:ext uri="{FF2B5EF4-FFF2-40B4-BE49-F238E27FC236}">
                <a16:creationId xmlns:a16="http://schemas.microsoft.com/office/drawing/2014/main" id="{D7C661F3-CC03-46DB-BDF6-8E0E88A02E42}"/>
              </a:ext>
            </a:extLst>
          </p:cNvPr>
          <p:cNvGrpSpPr>
            <a:grpSpLocks/>
          </p:cNvGrpSpPr>
          <p:nvPr/>
        </p:nvGrpSpPr>
        <p:grpSpPr bwMode="auto">
          <a:xfrm rot="18327719" flipH="1">
            <a:off x="5225888" y="3482246"/>
            <a:ext cx="755650" cy="242887"/>
            <a:chOff x="4875" y="7237"/>
            <a:chExt cx="4230" cy="1883"/>
          </a:xfrm>
        </p:grpSpPr>
        <p:sp>
          <p:nvSpPr>
            <p:cNvPr id="277" name="Arc 308">
              <a:extLst>
                <a:ext uri="{FF2B5EF4-FFF2-40B4-BE49-F238E27FC236}">
                  <a16:creationId xmlns:a16="http://schemas.microsoft.com/office/drawing/2014/main" id="{F83F9A7D-326A-41BE-928B-F3BD3D084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78" name="AutoShape 309">
              <a:extLst>
                <a:ext uri="{FF2B5EF4-FFF2-40B4-BE49-F238E27FC236}">
                  <a16:creationId xmlns:a16="http://schemas.microsoft.com/office/drawing/2014/main" id="{5BD1556C-D3AA-4EE6-BE3A-B8444782806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237" name="Text Box 239">
            <a:extLst>
              <a:ext uri="{FF2B5EF4-FFF2-40B4-BE49-F238E27FC236}">
                <a16:creationId xmlns:a16="http://schemas.microsoft.com/office/drawing/2014/main" id="{40BD168C-EC8F-41F8-881B-EFD76FD364BB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4365273" y="3968583"/>
            <a:ext cx="116205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</a:t>
            </a:r>
            <a:br>
              <a:rPr lang="de-DE" altLang="de-DE" sz="1600" b="1" dirty="0"/>
            </a:br>
            <a:r>
              <a:rPr lang="de-DE" altLang="de-DE" sz="1600" b="1" dirty="0"/>
              <a:t>roll</a:t>
            </a:r>
          </a:p>
        </p:txBody>
      </p:sp>
      <p:sp>
        <p:nvSpPr>
          <p:cNvPr id="239" name="Text Box 239">
            <a:extLst>
              <a:ext uri="{FF2B5EF4-FFF2-40B4-BE49-F238E27FC236}">
                <a16:creationId xmlns:a16="http://schemas.microsoft.com/office/drawing/2014/main" id="{B3A0672A-E730-4D1A-AE52-03BB10B4E6DD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4214790" y="2806162"/>
            <a:ext cx="116205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</a:t>
            </a:r>
            <a:br>
              <a:rPr lang="de-DE" altLang="de-DE" sz="1600" b="1" dirty="0"/>
            </a:br>
            <a:r>
              <a:rPr lang="de-DE" altLang="de-DE" sz="1600" b="1" dirty="0"/>
              <a:t>roll</a:t>
            </a:r>
          </a:p>
        </p:txBody>
      </p:sp>
      <p:sp>
        <p:nvSpPr>
          <p:cNvPr id="240" name="AutoShape 255">
            <a:extLst>
              <a:ext uri="{FF2B5EF4-FFF2-40B4-BE49-F238E27FC236}">
                <a16:creationId xmlns:a16="http://schemas.microsoft.com/office/drawing/2014/main" id="{F8F5CEFD-195E-4169-B1BD-706CAFB1911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423916" y="3555937"/>
            <a:ext cx="490538" cy="188912"/>
          </a:xfrm>
          <a:prstGeom prst="rightArrow">
            <a:avLst>
              <a:gd name="adj1" fmla="val 50000"/>
              <a:gd name="adj2" fmla="val 64916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307" name="Group 307">
            <a:extLst>
              <a:ext uri="{FF2B5EF4-FFF2-40B4-BE49-F238E27FC236}">
                <a16:creationId xmlns:a16="http://schemas.microsoft.com/office/drawing/2014/main" id="{11EA706F-94C5-4ECB-81B2-7C5F0853BD5E}"/>
              </a:ext>
            </a:extLst>
          </p:cNvPr>
          <p:cNvGrpSpPr>
            <a:grpSpLocks/>
          </p:cNvGrpSpPr>
          <p:nvPr/>
        </p:nvGrpSpPr>
        <p:grpSpPr bwMode="auto">
          <a:xfrm rot="18327719" flipH="1">
            <a:off x="4552687" y="3476114"/>
            <a:ext cx="755650" cy="242887"/>
            <a:chOff x="4875" y="7237"/>
            <a:chExt cx="4230" cy="1883"/>
          </a:xfrm>
        </p:grpSpPr>
        <p:sp>
          <p:nvSpPr>
            <p:cNvPr id="308" name="Arc 308">
              <a:extLst>
                <a:ext uri="{FF2B5EF4-FFF2-40B4-BE49-F238E27FC236}">
                  <a16:creationId xmlns:a16="http://schemas.microsoft.com/office/drawing/2014/main" id="{D064D012-0832-4E0A-B080-112749C51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09" name="AutoShape 309">
              <a:extLst>
                <a:ext uri="{FF2B5EF4-FFF2-40B4-BE49-F238E27FC236}">
                  <a16:creationId xmlns:a16="http://schemas.microsoft.com/office/drawing/2014/main" id="{E559C7FF-7D00-488D-8806-625F063C94C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310" name="Text Box 239">
            <a:extLst>
              <a:ext uri="{FF2B5EF4-FFF2-40B4-BE49-F238E27FC236}">
                <a16:creationId xmlns:a16="http://schemas.microsoft.com/office/drawing/2014/main" id="{03E560D5-B2D6-4A07-83A9-9739B59B206B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4767351" y="3968042"/>
            <a:ext cx="1170558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⅛</a:t>
            </a:r>
            <a:br>
              <a:rPr lang="de-DE" altLang="de-DE" sz="1600" b="1" dirty="0"/>
            </a:br>
            <a:r>
              <a:rPr lang="de-DE" altLang="de-DE" sz="1600" b="1" dirty="0"/>
              <a:t>roll</a:t>
            </a:r>
          </a:p>
        </p:txBody>
      </p:sp>
      <p:grpSp>
        <p:nvGrpSpPr>
          <p:cNvPr id="311" name="Group 260">
            <a:extLst>
              <a:ext uri="{FF2B5EF4-FFF2-40B4-BE49-F238E27FC236}">
                <a16:creationId xmlns:a16="http://schemas.microsoft.com/office/drawing/2014/main" id="{49DC9B2D-3F15-44C0-A971-F1F7C881E463}"/>
              </a:ext>
            </a:extLst>
          </p:cNvPr>
          <p:cNvGrpSpPr>
            <a:grpSpLocks/>
          </p:cNvGrpSpPr>
          <p:nvPr/>
        </p:nvGrpSpPr>
        <p:grpSpPr bwMode="auto">
          <a:xfrm rot="3272281" flipH="1" flipV="1">
            <a:off x="4108265" y="3583781"/>
            <a:ext cx="755650" cy="242888"/>
            <a:chOff x="4875" y="7237"/>
            <a:chExt cx="4230" cy="1883"/>
          </a:xfrm>
        </p:grpSpPr>
        <p:sp>
          <p:nvSpPr>
            <p:cNvPr id="312" name="Arc 261">
              <a:extLst>
                <a:ext uri="{FF2B5EF4-FFF2-40B4-BE49-F238E27FC236}">
                  <a16:creationId xmlns:a16="http://schemas.microsoft.com/office/drawing/2014/main" id="{E8883FDF-C940-4327-9A34-E84A5F5D4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13" name="AutoShape 262">
              <a:extLst>
                <a:ext uri="{FF2B5EF4-FFF2-40B4-BE49-F238E27FC236}">
                  <a16:creationId xmlns:a16="http://schemas.microsoft.com/office/drawing/2014/main" id="{DA7813C9-3A2D-40B3-AAE3-E23EC5B1641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318" name="Group 260">
            <a:extLst>
              <a:ext uri="{FF2B5EF4-FFF2-40B4-BE49-F238E27FC236}">
                <a16:creationId xmlns:a16="http://schemas.microsoft.com/office/drawing/2014/main" id="{6A0603E6-3BA7-404F-8FC4-FE023C6A650D}"/>
              </a:ext>
            </a:extLst>
          </p:cNvPr>
          <p:cNvGrpSpPr>
            <a:grpSpLocks/>
          </p:cNvGrpSpPr>
          <p:nvPr/>
        </p:nvGrpSpPr>
        <p:grpSpPr bwMode="auto">
          <a:xfrm rot="3272281" flipH="1" flipV="1">
            <a:off x="3753371" y="3583781"/>
            <a:ext cx="755650" cy="242888"/>
            <a:chOff x="4875" y="7237"/>
            <a:chExt cx="4230" cy="1883"/>
          </a:xfrm>
        </p:grpSpPr>
        <p:sp>
          <p:nvSpPr>
            <p:cNvPr id="319" name="Arc 261">
              <a:extLst>
                <a:ext uri="{FF2B5EF4-FFF2-40B4-BE49-F238E27FC236}">
                  <a16:creationId xmlns:a16="http://schemas.microsoft.com/office/drawing/2014/main" id="{DF90EDD5-952A-46F7-9F0C-47CF96DFF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20" name="AutoShape 262">
              <a:extLst>
                <a:ext uri="{FF2B5EF4-FFF2-40B4-BE49-F238E27FC236}">
                  <a16:creationId xmlns:a16="http://schemas.microsoft.com/office/drawing/2014/main" id="{70A6926C-CA99-4441-9800-1E06BCB436F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187" name="Group 247">
            <a:extLst>
              <a:ext uri="{FF2B5EF4-FFF2-40B4-BE49-F238E27FC236}">
                <a16:creationId xmlns:a16="http://schemas.microsoft.com/office/drawing/2014/main" id="{42938E00-38A3-4C41-A586-13FDD96FF319}"/>
              </a:ext>
            </a:extLst>
          </p:cNvPr>
          <p:cNvGrpSpPr>
            <a:grpSpLocks/>
          </p:cNvGrpSpPr>
          <p:nvPr/>
        </p:nvGrpSpPr>
        <p:grpSpPr bwMode="auto">
          <a:xfrm rot="5191268">
            <a:off x="3139678" y="3376863"/>
            <a:ext cx="311150" cy="490537"/>
            <a:chOff x="2820" y="264"/>
            <a:chExt cx="420" cy="1452"/>
          </a:xfrm>
        </p:grpSpPr>
        <p:sp>
          <p:nvSpPr>
            <p:cNvPr id="295" name="Line 248">
              <a:extLst>
                <a:ext uri="{FF2B5EF4-FFF2-40B4-BE49-F238E27FC236}">
                  <a16:creationId xmlns:a16="http://schemas.microsoft.com/office/drawing/2014/main" id="{30375FC9-8F08-4078-A753-2C578598F4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96" name="Group 249">
              <a:extLst>
                <a:ext uri="{FF2B5EF4-FFF2-40B4-BE49-F238E27FC236}">
                  <a16:creationId xmlns:a16="http://schemas.microsoft.com/office/drawing/2014/main" id="{9D4C3AF7-FD7F-4722-88EF-186F124A92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97" name="Group 250">
                <a:extLst>
                  <a:ext uri="{FF2B5EF4-FFF2-40B4-BE49-F238E27FC236}">
                    <a16:creationId xmlns:a16="http://schemas.microsoft.com/office/drawing/2014/main" id="{96982536-CE7E-4927-99CC-BAA0599E98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300" name="Group 251">
                  <a:extLst>
                    <a:ext uri="{FF2B5EF4-FFF2-40B4-BE49-F238E27FC236}">
                      <a16:creationId xmlns:a16="http://schemas.microsoft.com/office/drawing/2014/main" id="{6CA0A411-B4B1-4955-90B3-72CE7E22CE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302" name="Group 252">
                    <a:extLst>
                      <a:ext uri="{FF2B5EF4-FFF2-40B4-BE49-F238E27FC236}">
                        <a16:creationId xmlns:a16="http://schemas.microsoft.com/office/drawing/2014/main" id="{6C7A1FEE-BBFE-4116-A6DD-EA22C6565D9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305" name="Freeform 253">
                      <a:extLst>
                        <a:ext uri="{FF2B5EF4-FFF2-40B4-BE49-F238E27FC236}">
                          <a16:creationId xmlns:a16="http://schemas.microsoft.com/office/drawing/2014/main" id="{8082FD61-1FC1-40A3-A054-DA5E1AD6BE6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06" name="Freeform 254">
                      <a:extLst>
                        <a:ext uri="{FF2B5EF4-FFF2-40B4-BE49-F238E27FC236}">
                          <a16:creationId xmlns:a16="http://schemas.microsoft.com/office/drawing/2014/main" id="{F5AB12C1-EEB2-43D4-8E36-731BCA66EDB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303" name="Freeform 255">
                    <a:extLst>
                      <a:ext uri="{FF2B5EF4-FFF2-40B4-BE49-F238E27FC236}">
                        <a16:creationId xmlns:a16="http://schemas.microsoft.com/office/drawing/2014/main" id="{7DD6C80D-345A-4492-9425-052D431824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246599" flipV="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04" name="Freeform 256">
                    <a:extLst>
                      <a:ext uri="{FF2B5EF4-FFF2-40B4-BE49-F238E27FC236}">
                        <a16:creationId xmlns:a16="http://schemas.microsoft.com/office/drawing/2014/main" id="{476AE22B-C8AF-4A7D-A9B3-94C971CBB7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01" name="Line 257">
                  <a:extLst>
                    <a:ext uri="{FF2B5EF4-FFF2-40B4-BE49-F238E27FC236}">
                      <a16:creationId xmlns:a16="http://schemas.microsoft.com/office/drawing/2014/main" id="{E2A6597D-D238-4C54-9415-81B85550A4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98" name="AutoShape 258">
                <a:extLst>
                  <a:ext uri="{FF2B5EF4-FFF2-40B4-BE49-F238E27FC236}">
                    <a16:creationId xmlns:a16="http://schemas.microsoft.com/office/drawing/2014/main" id="{94D8AC77-E2F5-4C55-BA31-1AA2053C4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99" name="Line 259">
                <a:extLst>
                  <a:ext uri="{FF2B5EF4-FFF2-40B4-BE49-F238E27FC236}">
                    <a16:creationId xmlns:a16="http://schemas.microsoft.com/office/drawing/2014/main" id="{69A9ABEC-A348-4F53-BAE0-4CD6E612A2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321" name="Text Box 239">
            <a:extLst>
              <a:ext uri="{FF2B5EF4-FFF2-40B4-BE49-F238E27FC236}">
                <a16:creationId xmlns:a16="http://schemas.microsoft.com/office/drawing/2014/main" id="{E2390357-A561-4AC9-A456-1A5AC110C9A7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3828838" y="2814244"/>
            <a:ext cx="1170558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⅛</a:t>
            </a:r>
            <a:br>
              <a:rPr lang="de-DE" altLang="de-DE" sz="1600" b="1" dirty="0"/>
            </a:br>
            <a:r>
              <a:rPr lang="de-DE" altLang="de-DE" sz="1600" b="1" dirty="0"/>
              <a:t>roll</a:t>
            </a:r>
          </a:p>
        </p:txBody>
      </p:sp>
      <p:sp>
        <p:nvSpPr>
          <p:cNvPr id="322" name="Text Box 239">
            <a:extLst>
              <a:ext uri="{FF2B5EF4-FFF2-40B4-BE49-F238E27FC236}">
                <a16:creationId xmlns:a16="http://schemas.microsoft.com/office/drawing/2014/main" id="{98598CC3-B600-4886-A858-444968E67DA0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3452496" y="2829590"/>
            <a:ext cx="1170558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⅛</a:t>
            </a:r>
            <a:br>
              <a:rPr lang="de-DE" altLang="de-DE" sz="1600" b="1" dirty="0"/>
            </a:br>
            <a:r>
              <a:rPr lang="de-DE" altLang="de-DE" sz="1600" b="1" dirty="0"/>
              <a:t>roll</a:t>
            </a:r>
          </a:p>
        </p:txBody>
      </p:sp>
    </p:spTree>
    <p:extLst>
      <p:ext uri="{BB962C8B-B14F-4D97-AF65-F5344CB8AC3E}">
        <p14:creationId xmlns:p14="http://schemas.microsoft.com/office/powerpoint/2010/main" val="841903490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3" grpId="0"/>
      <p:bldP spid="237" grpId="0"/>
      <p:bldP spid="239" grpId="0"/>
      <p:bldP spid="310" grpId="0"/>
      <p:bldP spid="321" grpId="0"/>
      <p:bldP spid="322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Text Box 81">
            <a:extLst>
              <a:ext uri="{FF2B5EF4-FFF2-40B4-BE49-F238E27FC236}">
                <a16:creationId xmlns:a16="http://schemas.microsoft.com/office/drawing/2014/main" id="{02FC1AE4-3084-4248-A9FB-DF479DE80E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62100" y="179388"/>
            <a:ext cx="7618413" cy="97267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b="1" dirty="0"/>
              <a:t> </a:t>
            </a:r>
            <a:r>
              <a:rPr lang="en-US" sz="2000" b="1" dirty="0"/>
              <a:t>P-27.11 Roll Combination with two one eighth rolls, </a:t>
            </a:r>
            <a:br>
              <a:rPr lang="en-US" sz="2000" b="1" dirty="0"/>
            </a:br>
            <a:r>
              <a:rPr lang="en-US" sz="2000" b="1" dirty="0"/>
              <a:t>	   two quarter rolls, two one eighth rolls</a:t>
            </a:r>
            <a:endParaRPr lang="de-DE" sz="2000" dirty="0"/>
          </a:p>
          <a:p>
            <a:endParaRPr lang="de-DE" dirty="0"/>
          </a:p>
        </p:txBody>
      </p:sp>
      <p:sp>
        <p:nvSpPr>
          <p:cNvPr id="36867" name="Text Box 97">
            <a:extLst>
              <a:ext uri="{FF2B5EF4-FFF2-40B4-BE49-F238E27FC236}">
                <a16:creationId xmlns:a16="http://schemas.microsoft.com/office/drawing/2014/main" id="{08DF7096-BFBE-4DAF-8CE8-D0DC3553AE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57963"/>
            <a:ext cx="93980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P-27.11.02</a:t>
            </a:r>
          </a:p>
        </p:txBody>
      </p:sp>
      <p:sp>
        <p:nvSpPr>
          <p:cNvPr id="36868" name="Line 182">
            <a:extLst>
              <a:ext uri="{FF2B5EF4-FFF2-40B4-BE49-F238E27FC236}">
                <a16:creationId xmlns:a16="http://schemas.microsoft.com/office/drawing/2014/main" id="{83931A7A-75A2-4734-BBC5-EF3FC836D7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06838" y="5003800"/>
            <a:ext cx="1408112" cy="47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86" name="Line 243">
            <a:extLst>
              <a:ext uri="{FF2B5EF4-FFF2-40B4-BE49-F238E27FC236}">
                <a16:creationId xmlns:a16="http://schemas.microsoft.com/office/drawing/2014/main" id="{88017315-60AC-4DD2-9021-E99346481070}"/>
              </a:ext>
            </a:extLst>
          </p:cNvPr>
          <p:cNvSpPr>
            <a:spLocks noChangeShapeType="1"/>
          </p:cNvSpPr>
          <p:nvPr/>
        </p:nvSpPr>
        <p:spPr bwMode="auto">
          <a:xfrm>
            <a:off x="2682756" y="3659709"/>
            <a:ext cx="43307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188" name="Group 260">
            <a:extLst>
              <a:ext uri="{FF2B5EF4-FFF2-40B4-BE49-F238E27FC236}">
                <a16:creationId xmlns:a16="http://schemas.microsoft.com/office/drawing/2014/main" id="{6B7A207F-5213-4A7D-A219-4F7FB40E7A6E}"/>
              </a:ext>
            </a:extLst>
          </p:cNvPr>
          <p:cNvGrpSpPr>
            <a:grpSpLocks/>
          </p:cNvGrpSpPr>
          <p:nvPr/>
        </p:nvGrpSpPr>
        <p:grpSpPr bwMode="auto">
          <a:xfrm rot="3272281" flipH="1" flipV="1">
            <a:off x="4437829" y="3599220"/>
            <a:ext cx="755650" cy="242888"/>
            <a:chOff x="4875" y="7237"/>
            <a:chExt cx="4230" cy="1883"/>
          </a:xfrm>
        </p:grpSpPr>
        <p:sp>
          <p:nvSpPr>
            <p:cNvPr id="293" name="Arc 261">
              <a:extLst>
                <a:ext uri="{FF2B5EF4-FFF2-40B4-BE49-F238E27FC236}">
                  <a16:creationId xmlns:a16="http://schemas.microsoft.com/office/drawing/2014/main" id="{0779EA40-D5A3-4D94-8011-EB882D69D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94" name="AutoShape 262">
              <a:extLst>
                <a:ext uri="{FF2B5EF4-FFF2-40B4-BE49-F238E27FC236}">
                  <a16:creationId xmlns:a16="http://schemas.microsoft.com/office/drawing/2014/main" id="{AB6B4E88-EA53-48BE-8696-772F41D8DB1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89" name="AutoShape 263">
            <a:extLst>
              <a:ext uri="{FF2B5EF4-FFF2-40B4-BE49-F238E27FC236}">
                <a16:creationId xmlns:a16="http://schemas.microsoft.com/office/drawing/2014/main" id="{037EA738-C9AF-47A3-86B5-4E409EDB956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954494" y="3554313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191" name="Group 264">
            <a:extLst>
              <a:ext uri="{FF2B5EF4-FFF2-40B4-BE49-F238E27FC236}">
                <a16:creationId xmlns:a16="http://schemas.microsoft.com/office/drawing/2014/main" id="{EBB25C93-62F8-44D5-B020-9679F02EA8A8}"/>
              </a:ext>
            </a:extLst>
          </p:cNvPr>
          <p:cNvGrpSpPr>
            <a:grpSpLocks/>
          </p:cNvGrpSpPr>
          <p:nvPr/>
        </p:nvGrpSpPr>
        <p:grpSpPr bwMode="auto">
          <a:xfrm rot="5235271">
            <a:off x="6604309" y="3407473"/>
            <a:ext cx="311150" cy="490537"/>
            <a:chOff x="2820" y="264"/>
            <a:chExt cx="420" cy="1452"/>
          </a:xfrm>
        </p:grpSpPr>
        <p:sp>
          <p:nvSpPr>
            <p:cNvPr id="281" name="Line 265">
              <a:extLst>
                <a:ext uri="{FF2B5EF4-FFF2-40B4-BE49-F238E27FC236}">
                  <a16:creationId xmlns:a16="http://schemas.microsoft.com/office/drawing/2014/main" id="{D0B35335-A248-4A60-AD93-97EC896725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82" name="Group 266">
              <a:extLst>
                <a:ext uri="{FF2B5EF4-FFF2-40B4-BE49-F238E27FC236}">
                  <a16:creationId xmlns:a16="http://schemas.microsoft.com/office/drawing/2014/main" id="{DA6CD014-9BD1-4415-8F8F-7EC6369E69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83" name="Group 267">
                <a:extLst>
                  <a:ext uri="{FF2B5EF4-FFF2-40B4-BE49-F238E27FC236}">
                    <a16:creationId xmlns:a16="http://schemas.microsoft.com/office/drawing/2014/main" id="{90E07B35-3B30-480E-84FC-C59733DCA4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86" name="Group 268">
                  <a:extLst>
                    <a:ext uri="{FF2B5EF4-FFF2-40B4-BE49-F238E27FC236}">
                      <a16:creationId xmlns:a16="http://schemas.microsoft.com/office/drawing/2014/main" id="{6CE6DB6E-9EB9-4399-A898-4C0115B0D8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88" name="Group 269">
                    <a:extLst>
                      <a:ext uri="{FF2B5EF4-FFF2-40B4-BE49-F238E27FC236}">
                        <a16:creationId xmlns:a16="http://schemas.microsoft.com/office/drawing/2014/main" id="{54F3FE6E-7734-4CF8-AA6A-FAB6307966B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91" name="Freeform 270">
                      <a:extLst>
                        <a:ext uri="{FF2B5EF4-FFF2-40B4-BE49-F238E27FC236}">
                          <a16:creationId xmlns:a16="http://schemas.microsoft.com/office/drawing/2014/main" id="{E652D9CD-83BA-441C-9D1A-81E20337E40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92" name="Freeform 271">
                      <a:extLst>
                        <a:ext uri="{FF2B5EF4-FFF2-40B4-BE49-F238E27FC236}">
                          <a16:creationId xmlns:a16="http://schemas.microsoft.com/office/drawing/2014/main" id="{1A71C368-6E7F-4FDF-9D7B-A5043D5A3D0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89" name="Freeform 272">
                    <a:extLst>
                      <a:ext uri="{FF2B5EF4-FFF2-40B4-BE49-F238E27FC236}">
                        <a16:creationId xmlns:a16="http://schemas.microsoft.com/office/drawing/2014/main" id="{749CCA2C-AA72-4701-AE7B-E54D074CF8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90" name="Freeform 273">
                    <a:extLst>
                      <a:ext uri="{FF2B5EF4-FFF2-40B4-BE49-F238E27FC236}">
                        <a16:creationId xmlns:a16="http://schemas.microsoft.com/office/drawing/2014/main" id="{8285C99B-CE0B-4334-9E81-27D3821CD0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87" name="Line 274">
                  <a:extLst>
                    <a:ext uri="{FF2B5EF4-FFF2-40B4-BE49-F238E27FC236}">
                      <a16:creationId xmlns:a16="http://schemas.microsoft.com/office/drawing/2014/main" id="{67A0ADAB-02AF-4CD0-B283-66AE40D6F8C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84" name="AutoShape 275">
                <a:extLst>
                  <a:ext uri="{FF2B5EF4-FFF2-40B4-BE49-F238E27FC236}">
                    <a16:creationId xmlns:a16="http://schemas.microsoft.com/office/drawing/2014/main" id="{0FF68F34-5BCB-4112-9EFA-7FC67B9E4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85" name="Line 276">
                <a:extLst>
                  <a:ext uri="{FF2B5EF4-FFF2-40B4-BE49-F238E27FC236}">
                    <a16:creationId xmlns:a16="http://schemas.microsoft.com/office/drawing/2014/main" id="{AAA26EAF-8EAA-4D1C-BC29-357DAE550E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92" name="Group 307">
            <a:extLst>
              <a:ext uri="{FF2B5EF4-FFF2-40B4-BE49-F238E27FC236}">
                <a16:creationId xmlns:a16="http://schemas.microsoft.com/office/drawing/2014/main" id="{2DF86103-2471-45DB-B2E2-30FC23D56D2B}"/>
              </a:ext>
            </a:extLst>
          </p:cNvPr>
          <p:cNvGrpSpPr>
            <a:grpSpLocks/>
          </p:cNvGrpSpPr>
          <p:nvPr/>
        </p:nvGrpSpPr>
        <p:grpSpPr bwMode="auto">
          <a:xfrm rot="18327719" flipH="1">
            <a:off x="4860853" y="3472237"/>
            <a:ext cx="755650" cy="242887"/>
            <a:chOff x="4875" y="7237"/>
            <a:chExt cx="4230" cy="1883"/>
          </a:xfrm>
        </p:grpSpPr>
        <p:sp>
          <p:nvSpPr>
            <p:cNvPr id="279" name="Arc 308">
              <a:extLst>
                <a:ext uri="{FF2B5EF4-FFF2-40B4-BE49-F238E27FC236}">
                  <a16:creationId xmlns:a16="http://schemas.microsoft.com/office/drawing/2014/main" id="{67E152F5-6449-4649-9F29-65427000F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80" name="AutoShape 309">
              <a:extLst>
                <a:ext uri="{FF2B5EF4-FFF2-40B4-BE49-F238E27FC236}">
                  <a16:creationId xmlns:a16="http://schemas.microsoft.com/office/drawing/2014/main" id="{6D075440-1B98-4DF8-B44B-DBB8FF37E35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93" name="Text Box 239">
            <a:extLst>
              <a:ext uri="{FF2B5EF4-FFF2-40B4-BE49-F238E27FC236}">
                <a16:creationId xmlns:a16="http://schemas.microsoft.com/office/drawing/2014/main" id="{C4230F87-E082-4FCE-8235-8ABCA69DD941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5445323" y="3984752"/>
            <a:ext cx="346625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⅛</a:t>
            </a:r>
          </a:p>
        </p:txBody>
      </p:sp>
      <p:grpSp>
        <p:nvGrpSpPr>
          <p:cNvPr id="235" name="Group 307">
            <a:extLst>
              <a:ext uri="{FF2B5EF4-FFF2-40B4-BE49-F238E27FC236}">
                <a16:creationId xmlns:a16="http://schemas.microsoft.com/office/drawing/2014/main" id="{D7C661F3-CC03-46DB-BDF6-8E0E88A02E42}"/>
              </a:ext>
            </a:extLst>
          </p:cNvPr>
          <p:cNvGrpSpPr>
            <a:grpSpLocks/>
          </p:cNvGrpSpPr>
          <p:nvPr/>
        </p:nvGrpSpPr>
        <p:grpSpPr bwMode="auto">
          <a:xfrm rot="18327719" flipH="1">
            <a:off x="5167217" y="3482246"/>
            <a:ext cx="755650" cy="242887"/>
            <a:chOff x="4875" y="7237"/>
            <a:chExt cx="4230" cy="1883"/>
          </a:xfrm>
        </p:grpSpPr>
        <p:sp>
          <p:nvSpPr>
            <p:cNvPr id="277" name="Arc 308">
              <a:extLst>
                <a:ext uri="{FF2B5EF4-FFF2-40B4-BE49-F238E27FC236}">
                  <a16:creationId xmlns:a16="http://schemas.microsoft.com/office/drawing/2014/main" id="{F83F9A7D-326A-41BE-928B-F3BD3D084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78" name="AutoShape 309">
              <a:extLst>
                <a:ext uri="{FF2B5EF4-FFF2-40B4-BE49-F238E27FC236}">
                  <a16:creationId xmlns:a16="http://schemas.microsoft.com/office/drawing/2014/main" id="{5BD1556C-D3AA-4EE6-BE3A-B8444782806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237" name="Text Box 239">
            <a:extLst>
              <a:ext uri="{FF2B5EF4-FFF2-40B4-BE49-F238E27FC236}">
                <a16:creationId xmlns:a16="http://schemas.microsoft.com/office/drawing/2014/main" id="{40BD168C-EC8F-41F8-881B-EFD76FD364BB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4578833" y="3965453"/>
            <a:ext cx="462787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</a:t>
            </a:r>
          </a:p>
        </p:txBody>
      </p:sp>
      <p:sp>
        <p:nvSpPr>
          <p:cNvPr id="239" name="Text Box 239">
            <a:extLst>
              <a:ext uri="{FF2B5EF4-FFF2-40B4-BE49-F238E27FC236}">
                <a16:creationId xmlns:a16="http://schemas.microsoft.com/office/drawing/2014/main" id="{B3A0672A-E730-4D1A-AE52-03BB10B4E6DD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4472063" y="3020801"/>
            <a:ext cx="399591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</a:t>
            </a:r>
          </a:p>
        </p:txBody>
      </p:sp>
      <p:sp>
        <p:nvSpPr>
          <p:cNvPr id="240" name="AutoShape 255">
            <a:extLst>
              <a:ext uri="{FF2B5EF4-FFF2-40B4-BE49-F238E27FC236}">
                <a16:creationId xmlns:a16="http://schemas.microsoft.com/office/drawing/2014/main" id="{F8F5CEFD-195E-4169-B1BD-706CAFB1911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394420" y="3555937"/>
            <a:ext cx="490538" cy="188912"/>
          </a:xfrm>
          <a:prstGeom prst="rightArrow">
            <a:avLst>
              <a:gd name="adj1" fmla="val 50000"/>
              <a:gd name="adj2" fmla="val 64916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307" name="Group 307">
            <a:extLst>
              <a:ext uri="{FF2B5EF4-FFF2-40B4-BE49-F238E27FC236}">
                <a16:creationId xmlns:a16="http://schemas.microsoft.com/office/drawing/2014/main" id="{11EA706F-94C5-4ECB-81B2-7C5F0853BD5E}"/>
              </a:ext>
            </a:extLst>
          </p:cNvPr>
          <p:cNvGrpSpPr>
            <a:grpSpLocks/>
          </p:cNvGrpSpPr>
          <p:nvPr/>
        </p:nvGrpSpPr>
        <p:grpSpPr bwMode="auto">
          <a:xfrm rot="18327719" flipH="1">
            <a:off x="4552687" y="3476114"/>
            <a:ext cx="755650" cy="242887"/>
            <a:chOff x="4875" y="7237"/>
            <a:chExt cx="4230" cy="1883"/>
          </a:xfrm>
        </p:grpSpPr>
        <p:sp>
          <p:nvSpPr>
            <p:cNvPr id="308" name="Arc 308">
              <a:extLst>
                <a:ext uri="{FF2B5EF4-FFF2-40B4-BE49-F238E27FC236}">
                  <a16:creationId xmlns:a16="http://schemas.microsoft.com/office/drawing/2014/main" id="{D064D012-0832-4E0A-B080-112749C51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09" name="AutoShape 309">
              <a:extLst>
                <a:ext uri="{FF2B5EF4-FFF2-40B4-BE49-F238E27FC236}">
                  <a16:creationId xmlns:a16="http://schemas.microsoft.com/office/drawing/2014/main" id="{E559C7FF-7D00-488D-8806-625F063C94C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310" name="Text Box 239">
            <a:extLst>
              <a:ext uri="{FF2B5EF4-FFF2-40B4-BE49-F238E27FC236}">
                <a16:creationId xmlns:a16="http://schemas.microsoft.com/office/drawing/2014/main" id="{03E560D5-B2D6-4A07-83A9-9739B59B206B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4992018" y="3985718"/>
            <a:ext cx="424544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⅛</a:t>
            </a:r>
          </a:p>
        </p:txBody>
      </p:sp>
      <p:grpSp>
        <p:nvGrpSpPr>
          <p:cNvPr id="311" name="Group 260">
            <a:extLst>
              <a:ext uri="{FF2B5EF4-FFF2-40B4-BE49-F238E27FC236}">
                <a16:creationId xmlns:a16="http://schemas.microsoft.com/office/drawing/2014/main" id="{49DC9B2D-3F15-44C0-A971-F1F7C881E463}"/>
              </a:ext>
            </a:extLst>
          </p:cNvPr>
          <p:cNvGrpSpPr>
            <a:grpSpLocks/>
          </p:cNvGrpSpPr>
          <p:nvPr/>
        </p:nvGrpSpPr>
        <p:grpSpPr bwMode="auto">
          <a:xfrm rot="3272281" flipH="1" flipV="1">
            <a:off x="4088815" y="3583781"/>
            <a:ext cx="755650" cy="242888"/>
            <a:chOff x="4875" y="7237"/>
            <a:chExt cx="4230" cy="1883"/>
          </a:xfrm>
        </p:grpSpPr>
        <p:sp>
          <p:nvSpPr>
            <p:cNvPr id="312" name="Arc 261">
              <a:extLst>
                <a:ext uri="{FF2B5EF4-FFF2-40B4-BE49-F238E27FC236}">
                  <a16:creationId xmlns:a16="http://schemas.microsoft.com/office/drawing/2014/main" id="{E8883FDF-C940-4327-9A34-E84A5F5D4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13" name="AutoShape 262">
              <a:extLst>
                <a:ext uri="{FF2B5EF4-FFF2-40B4-BE49-F238E27FC236}">
                  <a16:creationId xmlns:a16="http://schemas.microsoft.com/office/drawing/2014/main" id="{DA7813C9-3A2D-40B3-AAE3-E23EC5B1641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318" name="Group 260">
            <a:extLst>
              <a:ext uri="{FF2B5EF4-FFF2-40B4-BE49-F238E27FC236}">
                <a16:creationId xmlns:a16="http://schemas.microsoft.com/office/drawing/2014/main" id="{6A0603E6-3BA7-404F-8FC4-FE023C6A650D}"/>
              </a:ext>
            </a:extLst>
          </p:cNvPr>
          <p:cNvGrpSpPr>
            <a:grpSpLocks/>
          </p:cNvGrpSpPr>
          <p:nvPr/>
        </p:nvGrpSpPr>
        <p:grpSpPr bwMode="auto">
          <a:xfrm rot="3272281" flipH="1" flipV="1">
            <a:off x="3723875" y="3583781"/>
            <a:ext cx="755650" cy="242888"/>
            <a:chOff x="4875" y="7237"/>
            <a:chExt cx="4230" cy="1883"/>
          </a:xfrm>
        </p:grpSpPr>
        <p:sp>
          <p:nvSpPr>
            <p:cNvPr id="319" name="Arc 261">
              <a:extLst>
                <a:ext uri="{FF2B5EF4-FFF2-40B4-BE49-F238E27FC236}">
                  <a16:creationId xmlns:a16="http://schemas.microsoft.com/office/drawing/2014/main" id="{DF90EDD5-952A-46F7-9F0C-47CF96DFF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20" name="AutoShape 262">
              <a:extLst>
                <a:ext uri="{FF2B5EF4-FFF2-40B4-BE49-F238E27FC236}">
                  <a16:creationId xmlns:a16="http://schemas.microsoft.com/office/drawing/2014/main" id="{70A6926C-CA99-4441-9800-1E06BCB436F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187" name="Group 247">
            <a:extLst>
              <a:ext uri="{FF2B5EF4-FFF2-40B4-BE49-F238E27FC236}">
                <a16:creationId xmlns:a16="http://schemas.microsoft.com/office/drawing/2014/main" id="{42938E00-38A3-4C41-A586-13FDD96FF319}"/>
              </a:ext>
            </a:extLst>
          </p:cNvPr>
          <p:cNvGrpSpPr>
            <a:grpSpLocks/>
          </p:cNvGrpSpPr>
          <p:nvPr/>
        </p:nvGrpSpPr>
        <p:grpSpPr bwMode="auto">
          <a:xfrm rot="5191268">
            <a:off x="3102220" y="3417374"/>
            <a:ext cx="311150" cy="490537"/>
            <a:chOff x="2820" y="264"/>
            <a:chExt cx="420" cy="1452"/>
          </a:xfrm>
        </p:grpSpPr>
        <p:sp>
          <p:nvSpPr>
            <p:cNvPr id="295" name="Line 248">
              <a:extLst>
                <a:ext uri="{FF2B5EF4-FFF2-40B4-BE49-F238E27FC236}">
                  <a16:creationId xmlns:a16="http://schemas.microsoft.com/office/drawing/2014/main" id="{30375FC9-8F08-4078-A753-2C578598F4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96" name="Group 249">
              <a:extLst>
                <a:ext uri="{FF2B5EF4-FFF2-40B4-BE49-F238E27FC236}">
                  <a16:creationId xmlns:a16="http://schemas.microsoft.com/office/drawing/2014/main" id="{9D4C3AF7-FD7F-4722-88EF-186F124A92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97" name="Group 250">
                <a:extLst>
                  <a:ext uri="{FF2B5EF4-FFF2-40B4-BE49-F238E27FC236}">
                    <a16:creationId xmlns:a16="http://schemas.microsoft.com/office/drawing/2014/main" id="{96982536-CE7E-4927-99CC-BAA0599E98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300" name="Group 251">
                  <a:extLst>
                    <a:ext uri="{FF2B5EF4-FFF2-40B4-BE49-F238E27FC236}">
                      <a16:creationId xmlns:a16="http://schemas.microsoft.com/office/drawing/2014/main" id="{6CA0A411-B4B1-4955-90B3-72CE7E22CE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302" name="Group 252">
                    <a:extLst>
                      <a:ext uri="{FF2B5EF4-FFF2-40B4-BE49-F238E27FC236}">
                        <a16:creationId xmlns:a16="http://schemas.microsoft.com/office/drawing/2014/main" id="{6C7A1FEE-BBFE-4116-A6DD-EA22C6565D9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305" name="Freeform 253">
                      <a:extLst>
                        <a:ext uri="{FF2B5EF4-FFF2-40B4-BE49-F238E27FC236}">
                          <a16:creationId xmlns:a16="http://schemas.microsoft.com/office/drawing/2014/main" id="{8082FD61-1FC1-40A3-A054-DA5E1AD6BE6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06" name="Freeform 254">
                      <a:extLst>
                        <a:ext uri="{FF2B5EF4-FFF2-40B4-BE49-F238E27FC236}">
                          <a16:creationId xmlns:a16="http://schemas.microsoft.com/office/drawing/2014/main" id="{F5AB12C1-EEB2-43D4-8E36-731BCA66EDB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303" name="Freeform 255">
                    <a:extLst>
                      <a:ext uri="{FF2B5EF4-FFF2-40B4-BE49-F238E27FC236}">
                        <a16:creationId xmlns:a16="http://schemas.microsoft.com/office/drawing/2014/main" id="{7DD6C80D-345A-4492-9425-052D431824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246599" flipV="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04" name="Freeform 256">
                    <a:extLst>
                      <a:ext uri="{FF2B5EF4-FFF2-40B4-BE49-F238E27FC236}">
                        <a16:creationId xmlns:a16="http://schemas.microsoft.com/office/drawing/2014/main" id="{476AE22B-C8AF-4A7D-A9B3-94C971CBB7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01" name="Line 257">
                  <a:extLst>
                    <a:ext uri="{FF2B5EF4-FFF2-40B4-BE49-F238E27FC236}">
                      <a16:creationId xmlns:a16="http://schemas.microsoft.com/office/drawing/2014/main" id="{E2A6597D-D238-4C54-9415-81B85550A4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98" name="AutoShape 258">
                <a:extLst>
                  <a:ext uri="{FF2B5EF4-FFF2-40B4-BE49-F238E27FC236}">
                    <a16:creationId xmlns:a16="http://schemas.microsoft.com/office/drawing/2014/main" id="{94D8AC77-E2F5-4C55-BA31-1AA2053C4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99" name="Line 259">
                <a:extLst>
                  <a:ext uri="{FF2B5EF4-FFF2-40B4-BE49-F238E27FC236}">
                    <a16:creationId xmlns:a16="http://schemas.microsoft.com/office/drawing/2014/main" id="{69A9ABEC-A348-4F53-BAE0-4CD6E612A2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321" name="Text Box 239">
            <a:extLst>
              <a:ext uri="{FF2B5EF4-FFF2-40B4-BE49-F238E27FC236}">
                <a16:creationId xmlns:a16="http://schemas.microsoft.com/office/drawing/2014/main" id="{E2390357-A561-4AC9-A456-1A5AC110C9A7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3733164" y="2992740"/>
            <a:ext cx="366616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⅛</a:t>
            </a:r>
          </a:p>
        </p:txBody>
      </p:sp>
      <p:sp>
        <p:nvSpPr>
          <p:cNvPr id="322" name="Text Box 239">
            <a:extLst>
              <a:ext uri="{FF2B5EF4-FFF2-40B4-BE49-F238E27FC236}">
                <a16:creationId xmlns:a16="http://schemas.microsoft.com/office/drawing/2014/main" id="{98598CC3-B600-4886-A858-444968E67DA0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4111976" y="2996248"/>
            <a:ext cx="399592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⅛</a:t>
            </a:r>
          </a:p>
        </p:txBody>
      </p:sp>
      <p:sp>
        <p:nvSpPr>
          <p:cNvPr id="59" name="Oval 74">
            <a:extLst>
              <a:ext uri="{FF2B5EF4-FFF2-40B4-BE49-F238E27FC236}">
                <a16:creationId xmlns:a16="http://schemas.microsoft.com/office/drawing/2014/main" id="{308E0214-0C37-4990-8973-3044533605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6911" y="3580515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 dirty="0"/>
          </a:p>
        </p:txBody>
      </p:sp>
      <p:sp>
        <p:nvSpPr>
          <p:cNvPr id="60" name="Oval 74">
            <a:extLst>
              <a:ext uri="{FF2B5EF4-FFF2-40B4-BE49-F238E27FC236}">
                <a16:creationId xmlns:a16="http://schemas.microsoft.com/office/drawing/2014/main" id="{1729C17F-70B1-4B1F-9AAF-D4C77DC6C7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07125" y="3561493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 dirty="0"/>
          </a:p>
        </p:txBody>
      </p:sp>
      <p:sp>
        <p:nvSpPr>
          <p:cNvPr id="61" name="Oval 74">
            <a:extLst>
              <a:ext uri="{FF2B5EF4-FFF2-40B4-BE49-F238E27FC236}">
                <a16:creationId xmlns:a16="http://schemas.microsoft.com/office/drawing/2014/main" id="{9A33731E-10F4-4D8C-8A44-8B4D318EDA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75146" y="3543312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 dirty="0"/>
          </a:p>
        </p:txBody>
      </p:sp>
      <p:sp>
        <p:nvSpPr>
          <p:cNvPr id="62" name="Oval 74">
            <a:extLst>
              <a:ext uri="{FF2B5EF4-FFF2-40B4-BE49-F238E27FC236}">
                <a16:creationId xmlns:a16="http://schemas.microsoft.com/office/drawing/2014/main" id="{229EBA02-F5F1-491E-AA47-62DBBF5867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4340" y="3569838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 dirty="0"/>
          </a:p>
        </p:txBody>
      </p:sp>
      <p:sp>
        <p:nvSpPr>
          <p:cNvPr id="63" name="Oval 74">
            <a:extLst>
              <a:ext uri="{FF2B5EF4-FFF2-40B4-BE49-F238E27FC236}">
                <a16:creationId xmlns:a16="http://schemas.microsoft.com/office/drawing/2014/main" id="{B9C12688-FC8B-4919-B93A-B51A436C50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1922" y="3555039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 dirty="0"/>
          </a:p>
        </p:txBody>
      </p:sp>
      <p:sp>
        <p:nvSpPr>
          <p:cNvPr id="64" name="Text Box 50">
            <a:extLst>
              <a:ext uri="{FF2B5EF4-FFF2-40B4-BE49-F238E27FC236}">
                <a16:creationId xmlns:a16="http://schemas.microsoft.com/office/drawing/2014/main" id="{EB6C1629-4F81-44CA-AEE9-36A4C3AB8A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9713" y="2301326"/>
            <a:ext cx="71247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de-DE" sz="1600" b="1" dirty="0">
                <a:solidFill>
                  <a:srgbClr val="0000FF"/>
                </a:solidFill>
              </a:rPr>
              <a:t>Between rolls and part rolls in opposite direction there must be no line.</a:t>
            </a:r>
          </a:p>
        </p:txBody>
      </p:sp>
      <p:sp>
        <p:nvSpPr>
          <p:cNvPr id="65" name="Text Box 50">
            <a:extLst>
              <a:ext uri="{FF2B5EF4-FFF2-40B4-BE49-F238E27FC236}">
                <a16:creationId xmlns:a16="http://schemas.microsoft.com/office/drawing/2014/main" id="{92381585-83AE-47B7-ACD3-C48EC44852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53689" y="1285859"/>
            <a:ext cx="4154487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de-DE" sz="1600" b="1" dirty="0">
                <a:solidFill>
                  <a:srgbClr val="0000FF"/>
                </a:solidFill>
              </a:rPr>
              <a:t>Lines between part rolls must be short </a:t>
            </a:r>
            <a:br>
              <a:rPr lang="en-GB" altLang="de-DE" sz="1600" b="1" dirty="0">
                <a:solidFill>
                  <a:srgbClr val="0000FF"/>
                </a:solidFill>
              </a:rPr>
            </a:br>
            <a:r>
              <a:rPr lang="en-GB" altLang="de-DE" sz="1600" b="1" dirty="0">
                <a:solidFill>
                  <a:srgbClr val="0000FF"/>
                </a:solidFill>
              </a:rPr>
              <a:t>and of equal length.</a:t>
            </a:r>
          </a:p>
        </p:txBody>
      </p:sp>
    </p:spTree>
    <p:extLst>
      <p:ext uri="{BB962C8B-B14F-4D97-AF65-F5344CB8AC3E}">
        <p14:creationId xmlns:p14="http://schemas.microsoft.com/office/powerpoint/2010/main" val="2261825749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5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Text Box 3">
            <a:extLst>
              <a:ext uri="{FF2B5EF4-FFF2-40B4-BE49-F238E27FC236}">
                <a16:creationId xmlns:a16="http://schemas.microsoft.com/office/drawing/2014/main" id="{B586F65E-AD60-4C0B-9002-48A07C09C4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8" y="6516688"/>
            <a:ext cx="939800" cy="2400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P-27.12.01</a:t>
            </a:r>
            <a:endParaRPr lang="de-DE" altLang="de-DE" dirty="0"/>
          </a:p>
        </p:txBody>
      </p:sp>
      <p:sp>
        <p:nvSpPr>
          <p:cNvPr id="34822" name="Text Box 253">
            <a:extLst>
              <a:ext uri="{FF2B5EF4-FFF2-40B4-BE49-F238E27FC236}">
                <a16:creationId xmlns:a16="http://schemas.microsoft.com/office/drawing/2014/main" id="{6E668706-661D-4773-9C1B-2A63F6D27C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97931" y="4874219"/>
            <a:ext cx="4478338" cy="107721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50000"/>
              </a:spcBef>
            </a:pPr>
            <a:r>
              <a:rPr lang="en-GB" sz="1600" b="1" dirty="0"/>
              <a:t>From inverted, push through a ¼ loop into a vertical upline, perform consecutively two ¼ rolls, pull through a half loop into a vertical downline, perform a ½ roll, pull through a ¼ loop, exit upright.</a:t>
            </a:r>
            <a:endParaRPr lang="de-DE" sz="1600" b="1" dirty="0"/>
          </a:p>
        </p:txBody>
      </p:sp>
      <p:sp>
        <p:nvSpPr>
          <p:cNvPr id="34829" name="Rectangle 116">
            <a:extLst>
              <a:ext uri="{FF2B5EF4-FFF2-40B4-BE49-F238E27FC236}">
                <a16:creationId xmlns:a16="http://schemas.microsoft.com/office/drawing/2014/main" id="{6711717A-C6D4-4402-8784-8B6502AEE0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36700" y="103546"/>
            <a:ext cx="7513595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P-27.12 Push-Pull-Pull Humpty Bump with two quarter rolls, </a:t>
            </a:r>
            <a:br>
              <a:rPr lang="en-US" sz="2000" b="1" dirty="0"/>
            </a:br>
            <a:r>
              <a:rPr lang="en-US" sz="2000" b="1" dirty="0"/>
              <a:t>	 half roll</a:t>
            </a:r>
            <a:endParaRPr lang="de-DE" sz="2000" dirty="0"/>
          </a:p>
        </p:txBody>
      </p:sp>
      <p:sp>
        <p:nvSpPr>
          <p:cNvPr id="128" name="Line 551">
            <a:extLst>
              <a:ext uri="{FF2B5EF4-FFF2-40B4-BE49-F238E27FC236}">
                <a16:creationId xmlns:a16="http://schemas.microsoft.com/office/drawing/2014/main" id="{7B377BE5-5D7F-4A03-86CE-1261B1FB7E1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10619" y="3853971"/>
            <a:ext cx="376182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9" name="Line 552">
            <a:extLst>
              <a:ext uri="{FF2B5EF4-FFF2-40B4-BE49-F238E27FC236}">
                <a16:creationId xmlns:a16="http://schemas.microsoft.com/office/drawing/2014/main" id="{A3A5CEE3-4C63-4633-8D26-1957194A794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13528" y="1843225"/>
            <a:ext cx="5365" cy="148489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30" name="Line 553">
            <a:extLst>
              <a:ext uri="{FF2B5EF4-FFF2-40B4-BE49-F238E27FC236}">
                <a16:creationId xmlns:a16="http://schemas.microsoft.com/office/drawing/2014/main" id="{94274093-4078-4096-B85F-E239D5D58C3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24170" y="1857508"/>
            <a:ext cx="1588" cy="17172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34" name="Arc 554">
            <a:extLst>
              <a:ext uri="{FF2B5EF4-FFF2-40B4-BE49-F238E27FC236}">
                <a16:creationId xmlns:a16="http://schemas.microsoft.com/office/drawing/2014/main" id="{3E932CA0-EC95-41A9-9830-CA2C4FFF042C}"/>
              </a:ext>
            </a:extLst>
          </p:cNvPr>
          <p:cNvSpPr>
            <a:spLocks/>
          </p:cNvSpPr>
          <p:nvPr/>
        </p:nvSpPr>
        <p:spPr bwMode="auto">
          <a:xfrm rot="10719545" flipH="1" flipV="1">
            <a:off x="1528445" y="1332231"/>
            <a:ext cx="1185013" cy="555476"/>
          </a:xfrm>
          <a:custGeom>
            <a:avLst/>
            <a:gdLst>
              <a:gd name="T0" fmla="*/ 0 w 43134"/>
              <a:gd name="T1" fmla="*/ 0 h 21600"/>
              <a:gd name="T2" fmla="*/ 0 w 43134"/>
              <a:gd name="T3" fmla="*/ 0 h 21600"/>
              <a:gd name="T4" fmla="*/ 0 w 43134"/>
              <a:gd name="T5" fmla="*/ 0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3134" h="21600" fill="none" extrusionOk="0">
                <a:moveTo>
                  <a:pt x="-1" y="19913"/>
                </a:moveTo>
                <a:cubicBezTo>
                  <a:pt x="880" y="8672"/>
                  <a:pt x="10258" y="0"/>
                  <a:pt x="21534" y="0"/>
                </a:cubicBezTo>
                <a:cubicBezTo>
                  <a:pt x="33463" y="0"/>
                  <a:pt x="43134" y="9670"/>
                  <a:pt x="43134" y="21600"/>
                </a:cubicBezTo>
              </a:path>
              <a:path w="43134" h="21600" stroke="0" extrusionOk="0">
                <a:moveTo>
                  <a:pt x="-1" y="19913"/>
                </a:moveTo>
                <a:cubicBezTo>
                  <a:pt x="880" y="8672"/>
                  <a:pt x="10258" y="0"/>
                  <a:pt x="21534" y="0"/>
                </a:cubicBezTo>
                <a:cubicBezTo>
                  <a:pt x="33463" y="0"/>
                  <a:pt x="43134" y="9670"/>
                  <a:pt x="43134" y="21600"/>
                </a:cubicBezTo>
                <a:lnTo>
                  <a:pt x="21534" y="21600"/>
                </a:lnTo>
                <a:lnTo>
                  <a:pt x="-1" y="19913"/>
                </a:lnTo>
                <a:close/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35" name="Line 555">
            <a:extLst>
              <a:ext uri="{FF2B5EF4-FFF2-40B4-BE49-F238E27FC236}">
                <a16:creationId xmlns:a16="http://schemas.microsoft.com/office/drawing/2014/main" id="{C119360B-72F7-474D-8EA0-66ACCC0A710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303028" y="4119560"/>
            <a:ext cx="173170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36" name="Arc 556">
            <a:extLst>
              <a:ext uri="{FF2B5EF4-FFF2-40B4-BE49-F238E27FC236}">
                <a16:creationId xmlns:a16="http://schemas.microsoft.com/office/drawing/2014/main" id="{4453A340-00EB-4C41-970F-9E3AA78BEC39}"/>
              </a:ext>
            </a:extLst>
          </p:cNvPr>
          <p:cNvSpPr>
            <a:spLocks/>
          </p:cNvSpPr>
          <p:nvPr/>
        </p:nvSpPr>
        <p:spPr bwMode="auto">
          <a:xfrm flipH="1" flipV="1">
            <a:off x="2713814" y="3322376"/>
            <a:ext cx="801885" cy="545953"/>
          </a:xfrm>
          <a:custGeom>
            <a:avLst/>
            <a:gdLst>
              <a:gd name="T0" fmla="*/ 0 w 21600"/>
              <a:gd name="T1" fmla="*/ 0 h 23713"/>
              <a:gd name="T2" fmla="*/ 0 w 21600"/>
              <a:gd name="T3" fmla="*/ 0 h 23713"/>
              <a:gd name="T4" fmla="*/ 0 w 21600"/>
              <a:gd name="T5" fmla="*/ 0 h 2371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3713" fill="none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22305"/>
                  <a:pt x="21565" y="23010"/>
                  <a:pt x="21496" y="23713"/>
                </a:cubicBezTo>
              </a:path>
              <a:path w="21600" h="23713" stroke="0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22305"/>
                  <a:pt x="21565" y="23010"/>
                  <a:pt x="21496" y="23713"/>
                </a:cubicBez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37" name="Arc 557">
            <a:extLst>
              <a:ext uri="{FF2B5EF4-FFF2-40B4-BE49-F238E27FC236}">
                <a16:creationId xmlns:a16="http://schemas.microsoft.com/office/drawing/2014/main" id="{69E32A69-A9EE-40B0-847D-3D084C3CD7E2}"/>
              </a:ext>
            </a:extLst>
          </p:cNvPr>
          <p:cNvSpPr>
            <a:spLocks/>
          </p:cNvSpPr>
          <p:nvPr/>
        </p:nvSpPr>
        <p:spPr bwMode="auto">
          <a:xfrm flipH="1" flipV="1">
            <a:off x="1522413" y="3575038"/>
            <a:ext cx="796806" cy="549127"/>
          </a:xfrm>
          <a:custGeom>
            <a:avLst/>
            <a:gdLst>
              <a:gd name="T0" fmla="*/ 0 w 21600"/>
              <a:gd name="T1" fmla="*/ 0 h 23840"/>
              <a:gd name="T2" fmla="*/ 0 w 21600"/>
              <a:gd name="T3" fmla="*/ 0 h 23840"/>
              <a:gd name="T4" fmla="*/ 0 w 21600"/>
              <a:gd name="T5" fmla="*/ 0 h 2384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3840" fill="none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22348"/>
                  <a:pt x="21561" y="23095"/>
                  <a:pt x="21483" y="23839"/>
                </a:cubicBezTo>
              </a:path>
              <a:path w="21600" h="23840" stroke="0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22348"/>
                  <a:pt x="21561" y="23095"/>
                  <a:pt x="21483" y="23839"/>
                </a:cubicBez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38" name="AutoShape 561">
            <a:extLst>
              <a:ext uri="{FF2B5EF4-FFF2-40B4-BE49-F238E27FC236}">
                <a16:creationId xmlns:a16="http://schemas.microsoft.com/office/drawing/2014/main" id="{4D14EE5B-A7D7-460E-8205-0147B5A75AF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733943" y="4036930"/>
            <a:ext cx="466655" cy="180926"/>
          </a:xfrm>
          <a:prstGeom prst="rightArrow">
            <a:avLst>
              <a:gd name="adj1" fmla="val 50000"/>
              <a:gd name="adj2" fmla="val 64470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endParaRPr lang="de-DE" altLang="de-DE" sz="2400">
              <a:solidFill>
                <a:srgbClr val="FF3300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139" name="Group 562">
            <a:extLst>
              <a:ext uri="{FF2B5EF4-FFF2-40B4-BE49-F238E27FC236}">
                <a16:creationId xmlns:a16="http://schemas.microsoft.com/office/drawing/2014/main" id="{26F0A770-AFD9-42B9-AE15-9D7FFB240792}"/>
              </a:ext>
            </a:extLst>
          </p:cNvPr>
          <p:cNvGrpSpPr>
            <a:grpSpLocks/>
          </p:cNvGrpSpPr>
          <p:nvPr/>
        </p:nvGrpSpPr>
        <p:grpSpPr bwMode="auto">
          <a:xfrm rot="16200000" flipH="1" flipV="1">
            <a:off x="3515385" y="3874328"/>
            <a:ext cx="311066" cy="490465"/>
            <a:chOff x="2820" y="264"/>
            <a:chExt cx="420" cy="1452"/>
          </a:xfrm>
        </p:grpSpPr>
        <p:sp>
          <p:nvSpPr>
            <p:cNvPr id="163" name="Line 563">
              <a:extLst>
                <a:ext uri="{FF2B5EF4-FFF2-40B4-BE49-F238E27FC236}">
                  <a16:creationId xmlns:a16="http://schemas.microsoft.com/office/drawing/2014/main" id="{3F4F732A-4117-4E49-BAAC-4F9C5D9B65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64" name="Group 564">
              <a:extLst>
                <a:ext uri="{FF2B5EF4-FFF2-40B4-BE49-F238E27FC236}">
                  <a16:creationId xmlns:a16="http://schemas.microsoft.com/office/drawing/2014/main" id="{90399E3D-DE87-438D-B7CD-55D0372207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65" name="Group 565">
                <a:extLst>
                  <a:ext uri="{FF2B5EF4-FFF2-40B4-BE49-F238E27FC236}">
                    <a16:creationId xmlns:a16="http://schemas.microsoft.com/office/drawing/2014/main" id="{89F08B96-BD6B-4FFC-9648-64B03B9F0B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68" name="Group 566">
                  <a:extLst>
                    <a:ext uri="{FF2B5EF4-FFF2-40B4-BE49-F238E27FC236}">
                      <a16:creationId xmlns:a16="http://schemas.microsoft.com/office/drawing/2014/main" id="{8C511369-4FE6-44CA-B71F-3F5BFD974AD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70" name="Group 567">
                    <a:extLst>
                      <a:ext uri="{FF2B5EF4-FFF2-40B4-BE49-F238E27FC236}">
                        <a16:creationId xmlns:a16="http://schemas.microsoft.com/office/drawing/2014/main" id="{F6ED7B78-DF93-41FD-AC56-EB514CEF6DA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73" name="Freeform 568">
                      <a:extLst>
                        <a:ext uri="{FF2B5EF4-FFF2-40B4-BE49-F238E27FC236}">
                          <a16:creationId xmlns:a16="http://schemas.microsoft.com/office/drawing/2014/main" id="{AC073356-3032-4B95-8D08-3706A9FCBB5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74" name="Freeform 569">
                      <a:extLst>
                        <a:ext uri="{FF2B5EF4-FFF2-40B4-BE49-F238E27FC236}">
                          <a16:creationId xmlns:a16="http://schemas.microsoft.com/office/drawing/2014/main" id="{A9A52EE0-77B6-4A99-966D-47B55C5CBBB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71" name="Freeform 570">
                    <a:extLst>
                      <a:ext uri="{FF2B5EF4-FFF2-40B4-BE49-F238E27FC236}">
                        <a16:creationId xmlns:a16="http://schemas.microsoft.com/office/drawing/2014/main" id="{C3A52F9A-C89C-464E-8DD0-85B5ED8C80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72" name="Freeform 571">
                    <a:extLst>
                      <a:ext uri="{FF2B5EF4-FFF2-40B4-BE49-F238E27FC236}">
                        <a16:creationId xmlns:a16="http://schemas.microsoft.com/office/drawing/2014/main" id="{29D243D6-4D0C-4CBC-895B-3AA249F5D4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69" name="Line 572">
                  <a:extLst>
                    <a:ext uri="{FF2B5EF4-FFF2-40B4-BE49-F238E27FC236}">
                      <a16:creationId xmlns:a16="http://schemas.microsoft.com/office/drawing/2014/main" id="{D95CA7E3-5816-41F2-BABF-1131A7D610B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66" name="AutoShape 573">
                <a:extLst>
                  <a:ext uri="{FF2B5EF4-FFF2-40B4-BE49-F238E27FC236}">
                    <a16:creationId xmlns:a16="http://schemas.microsoft.com/office/drawing/2014/main" id="{72968E94-1BAB-4A23-B39C-6CA3C18C8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67" name="Line 574">
                <a:extLst>
                  <a:ext uri="{FF2B5EF4-FFF2-40B4-BE49-F238E27FC236}">
                    <a16:creationId xmlns:a16="http://schemas.microsoft.com/office/drawing/2014/main" id="{6FAD119B-6C7C-4335-A859-240349BCFF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40" name="Group 601">
            <a:extLst>
              <a:ext uri="{FF2B5EF4-FFF2-40B4-BE49-F238E27FC236}">
                <a16:creationId xmlns:a16="http://schemas.microsoft.com/office/drawing/2014/main" id="{35C0BFA6-01E1-45CA-953C-0DF97BF8C640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3606187" y="3596012"/>
            <a:ext cx="311066" cy="490465"/>
            <a:chOff x="2820" y="264"/>
            <a:chExt cx="420" cy="1452"/>
          </a:xfrm>
        </p:grpSpPr>
        <p:sp>
          <p:nvSpPr>
            <p:cNvPr id="151" name="Line 602">
              <a:extLst>
                <a:ext uri="{FF2B5EF4-FFF2-40B4-BE49-F238E27FC236}">
                  <a16:creationId xmlns:a16="http://schemas.microsoft.com/office/drawing/2014/main" id="{5C6A0A61-5397-4C4B-B238-FF2205C4A5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52" name="Group 603">
              <a:extLst>
                <a:ext uri="{FF2B5EF4-FFF2-40B4-BE49-F238E27FC236}">
                  <a16:creationId xmlns:a16="http://schemas.microsoft.com/office/drawing/2014/main" id="{777F9875-58E4-47A4-BFF9-17C89DE47F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53" name="Group 604">
                <a:extLst>
                  <a:ext uri="{FF2B5EF4-FFF2-40B4-BE49-F238E27FC236}">
                    <a16:creationId xmlns:a16="http://schemas.microsoft.com/office/drawing/2014/main" id="{B0D2BF22-92B7-4698-AC4B-26BE0957DC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56" name="Group 605">
                  <a:extLst>
                    <a:ext uri="{FF2B5EF4-FFF2-40B4-BE49-F238E27FC236}">
                      <a16:creationId xmlns:a16="http://schemas.microsoft.com/office/drawing/2014/main" id="{E7B8382A-6BA1-4B47-A739-E682F38229E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58" name="Group 606">
                    <a:extLst>
                      <a:ext uri="{FF2B5EF4-FFF2-40B4-BE49-F238E27FC236}">
                        <a16:creationId xmlns:a16="http://schemas.microsoft.com/office/drawing/2014/main" id="{0604C323-51EE-4FD3-9DC5-0CDB3A06E8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61" name="Freeform 607">
                      <a:extLst>
                        <a:ext uri="{FF2B5EF4-FFF2-40B4-BE49-F238E27FC236}">
                          <a16:creationId xmlns:a16="http://schemas.microsoft.com/office/drawing/2014/main" id="{FA9F934C-5277-42E4-967E-BA1FA3E40C0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62" name="Freeform 608">
                      <a:extLst>
                        <a:ext uri="{FF2B5EF4-FFF2-40B4-BE49-F238E27FC236}">
                          <a16:creationId xmlns:a16="http://schemas.microsoft.com/office/drawing/2014/main" id="{C07145BC-E4E2-4EE8-8283-8E018B90B31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59" name="Freeform 609">
                    <a:extLst>
                      <a:ext uri="{FF2B5EF4-FFF2-40B4-BE49-F238E27FC236}">
                        <a16:creationId xmlns:a16="http://schemas.microsoft.com/office/drawing/2014/main" id="{59491B88-B8DB-4B50-8276-9D9CD1BFDA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60" name="Freeform 610">
                    <a:extLst>
                      <a:ext uri="{FF2B5EF4-FFF2-40B4-BE49-F238E27FC236}">
                        <a16:creationId xmlns:a16="http://schemas.microsoft.com/office/drawing/2014/main" id="{A493EAA9-F83F-40F9-9AB6-69EB24E6C75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57" name="Line 611">
                  <a:extLst>
                    <a:ext uri="{FF2B5EF4-FFF2-40B4-BE49-F238E27FC236}">
                      <a16:creationId xmlns:a16="http://schemas.microsoft.com/office/drawing/2014/main" id="{5D5977AC-D61A-468C-8C4E-8B129D2EAD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54" name="AutoShape 612">
                <a:extLst>
                  <a:ext uri="{FF2B5EF4-FFF2-40B4-BE49-F238E27FC236}">
                    <a16:creationId xmlns:a16="http://schemas.microsoft.com/office/drawing/2014/main" id="{2FA20C7D-C075-4C00-A654-CA485E224F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55" name="Line 613">
                <a:extLst>
                  <a:ext uri="{FF2B5EF4-FFF2-40B4-BE49-F238E27FC236}">
                    <a16:creationId xmlns:a16="http://schemas.microsoft.com/office/drawing/2014/main" id="{D0911699-1D11-4040-B0F3-B1486417BD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41" name="Group 628">
            <a:extLst>
              <a:ext uri="{FF2B5EF4-FFF2-40B4-BE49-F238E27FC236}">
                <a16:creationId xmlns:a16="http://schemas.microsoft.com/office/drawing/2014/main" id="{93FBAEE2-E3B9-4081-9751-A7849628386F}"/>
              </a:ext>
            </a:extLst>
          </p:cNvPr>
          <p:cNvGrpSpPr>
            <a:grpSpLocks/>
          </p:cNvGrpSpPr>
          <p:nvPr/>
        </p:nvGrpSpPr>
        <p:grpSpPr bwMode="auto">
          <a:xfrm rot="14002766" flipV="1">
            <a:off x="1118242" y="2740129"/>
            <a:ext cx="747512" cy="326976"/>
            <a:chOff x="4875" y="7237"/>
            <a:chExt cx="4230" cy="1883"/>
          </a:xfrm>
        </p:grpSpPr>
        <p:sp>
          <p:nvSpPr>
            <p:cNvPr id="149" name="Arc 629">
              <a:extLst>
                <a:ext uri="{FF2B5EF4-FFF2-40B4-BE49-F238E27FC236}">
                  <a16:creationId xmlns:a16="http://schemas.microsoft.com/office/drawing/2014/main" id="{B7785755-DAB9-4FDB-AA61-E416ADAB9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50" name="AutoShape 630">
              <a:extLst>
                <a:ext uri="{FF2B5EF4-FFF2-40B4-BE49-F238E27FC236}">
                  <a16:creationId xmlns:a16="http://schemas.microsoft.com/office/drawing/2014/main" id="{79177F22-9561-4A27-8225-B4F5C67603E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42" name="AutoShape 633">
            <a:extLst>
              <a:ext uri="{FF2B5EF4-FFF2-40B4-BE49-F238E27FC236}">
                <a16:creationId xmlns:a16="http://schemas.microsoft.com/office/drawing/2014/main" id="{3D8D7F53-BB7A-4553-AE41-9D63FB4FC9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9176" y="3770265"/>
            <a:ext cx="466655" cy="180926"/>
          </a:xfrm>
          <a:prstGeom prst="rightArrow">
            <a:avLst>
              <a:gd name="adj1" fmla="val 50000"/>
              <a:gd name="adj2" fmla="val 64470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143" name="Group 628">
            <a:extLst>
              <a:ext uri="{FF2B5EF4-FFF2-40B4-BE49-F238E27FC236}">
                <a16:creationId xmlns:a16="http://schemas.microsoft.com/office/drawing/2014/main" id="{0373E131-F658-417C-A49D-EBDB89E98926}"/>
              </a:ext>
            </a:extLst>
          </p:cNvPr>
          <p:cNvGrpSpPr>
            <a:grpSpLocks/>
          </p:cNvGrpSpPr>
          <p:nvPr/>
        </p:nvGrpSpPr>
        <p:grpSpPr bwMode="auto">
          <a:xfrm rot="3048238" flipH="1">
            <a:off x="1132073" y="2465702"/>
            <a:ext cx="747713" cy="327025"/>
            <a:chOff x="4875" y="7237"/>
            <a:chExt cx="4230" cy="1883"/>
          </a:xfrm>
        </p:grpSpPr>
        <p:sp>
          <p:nvSpPr>
            <p:cNvPr id="147" name="Arc 629">
              <a:extLst>
                <a:ext uri="{FF2B5EF4-FFF2-40B4-BE49-F238E27FC236}">
                  <a16:creationId xmlns:a16="http://schemas.microsoft.com/office/drawing/2014/main" id="{872933A0-81DC-4254-AAA9-939A14A8C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48" name="AutoShape 630">
              <a:extLst>
                <a:ext uri="{FF2B5EF4-FFF2-40B4-BE49-F238E27FC236}">
                  <a16:creationId xmlns:a16="http://schemas.microsoft.com/office/drawing/2014/main" id="{FB895C63-3435-4F52-A3DB-CFAD8E3A63A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144" name="Group 628">
            <a:extLst>
              <a:ext uri="{FF2B5EF4-FFF2-40B4-BE49-F238E27FC236}">
                <a16:creationId xmlns:a16="http://schemas.microsoft.com/office/drawing/2014/main" id="{81B4028A-B1C6-4CE6-B99B-B926D83EAA0F}"/>
              </a:ext>
            </a:extLst>
          </p:cNvPr>
          <p:cNvGrpSpPr>
            <a:grpSpLocks/>
          </p:cNvGrpSpPr>
          <p:nvPr/>
        </p:nvGrpSpPr>
        <p:grpSpPr bwMode="auto">
          <a:xfrm rot="2760731" flipV="1">
            <a:off x="2360029" y="2164633"/>
            <a:ext cx="747512" cy="326976"/>
            <a:chOff x="4875" y="7237"/>
            <a:chExt cx="4230" cy="1883"/>
          </a:xfrm>
        </p:grpSpPr>
        <p:sp>
          <p:nvSpPr>
            <p:cNvPr id="145" name="Arc 629">
              <a:extLst>
                <a:ext uri="{FF2B5EF4-FFF2-40B4-BE49-F238E27FC236}">
                  <a16:creationId xmlns:a16="http://schemas.microsoft.com/office/drawing/2014/main" id="{A4302593-9996-4026-831B-E6E721DF6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46" name="AutoShape 630">
              <a:extLst>
                <a:ext uri="{FF2B5EF4-FFF2-40B4-BE49-F238E27FC236}">
                  <a16:creationId xmlns:a16="http://schemas.microsoft.com/office/drawing/2014/main" id="{02434CF3-3542-4D82-8BAB-CE2FAD4284A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200" name="Text Box 145">
            <a:extLst>
              <a:ext uri="{FF2B5EF4-FFF2-40B4-BE49-F238E27FC236}">
                <a16:creationId xmlns:a16="http://schemas.microsoft.com/office/drawing/2014/main" id="{BCF7390D-4BC3-40A1-9208-64B2352EA484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H="1" flipV="1">
            <a:off x="344563" y="2598704"/>
            <a:ext cx="858171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roll</a:t>
            </a:r>
          </a:p>
        </p:txBody>
      </p:sp>
      <p:sp>
        <p:nvSpPr>
          <p:cNvPr id="201" name="Text Box 145">
            <a:extLst>
              <a:ext uri="{FF2B5EF4-FFF2-40B4-BE49-F238E27FC236}">
                <a16:creationId xmlns:a16="http://schemas.microsoft.com/office/drawing/2014/main" id="{39358A5A-7ECB-4F56-BB9D-50D813A94676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H="1" flipV="1">
            <a:off x="344294" y="2279527"/>
            <a:ext cx="858171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 roll</a:t>
            </a:r>
          </a:p>
        </p:txBody>
      </p:sp>
      <p:sp>
        <p:nvSpPr>
          <p:cNvPr id="202" name="Text Box 145">
            <a:extLst>
              <a:ext uri="{FF2B5EF4-FFF2-40B4-BE49-F238E27FC236}">
                <a16:creationId xmlns:a16="http://schemas.microsoft.com/office/drawing/2014/main" id="{03AC77D7-527D-4EDD-8508-5CAF45EDE26F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H="1" flipV="1">
            <a:off x="3075839" y="2298904"/>
            <a:ext cx="858171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½ roll</a:t>
            </a:r>
          </a:p>
        </p:txBody>
      </p:sp>
      <p:grpSp>
        <p:nvGrpSpPr>
          <p:cNvPr id="203" name="Group 562">
            <a:extLst>
              <a:ext uri="{FF2B5EF4-FFF2-40B4-BE49-F238E27FC236}">
                <a16:creationId xmlns:a16="http://schemas.microsoft.com/office/drawing/2014/main" id="{5B3C0BE1-2EF4-4732-A758-430453AD7443}"/>
              </a:ext>
            </a:extLst>
          </p:cNvPr>
          <p:cNvGrpSpPr>
            <a:grpSpLocks/>
          </p:cNvGrpSpPr>
          <p:nvPr/>
        </p:nvGrpSpPr>
        <p:grpSpPr bwMode="auto">
          <a:xfrm rot="10800000" flipH="1" flipV="1">
            <a:off x="2584311" y="2872065"/>
            <a:ext cx="311066" cy="490465"/>
            <a:chOff x="2820" y="264"/>
            <a:chExt cx="420" cy="1452"/>
          </a:xfrm>
        </p:grpSpPr>
        <p:sp>
          <p:nvSpPr>
            <p:cNvPr id="204" name="Line 563">
              <a:extLst>
                <a:ext uri="{FF2B5EF4-FFF2-40B4-BE49-F238E27FC236}">
                  <a16:creationId xmlns:a16="http://schemas.microsoft.com/office/drawing/2014/main" id="{D6A323FA-BE60-4F0E-9F83-997FFE408B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05" name="Group 564">
              <a:extLst>
                <a:ext uri="{FF2B5EF4-FFF2-40B4-BE49-F238E27FC236}">
                  <a16:creationId xmlns:a16="http://schemas.microsoft.com/office/drawing/2014/main" id="{C3A7B16E-DB7F-4D57-90D4-91250F7164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06" name="Group 565">
                <a:extLst>
                  <a:ext uri="{FF2B5EF4-FFF2-40B4-BE49-F238E27FC236}">
                    <a16:creationId xmlns:a16="http://schemas.microsoft.com/office/drawing/2014/main" id="{461F179F-9A18-4A8A-A53D-8B4AC2DB6F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09" name="Group 566">
                  <a:extLst>
                    <a:ext uri="{FF2B5EF4-FFF2-40B4-BE49-F238E27FC236}">
                      <a16:creationId xmlns:a16="http://schemas.microsoft.com/office/drawing/2014/main" id="{EA1167E5-86EC-4FF9-ADF0-A719CFD011A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55" name="Group 567">
                    <a:extLst>
                      <a:ext uri="{FF2B5EF4-FFF2-40B4-BE49-F238E27FC236}">
                        <a16:creationId xmlns:a16="http://schemas.microsoft.com/office/drawing/2014/main" id="{37FB20A9-36EC-4802-BACB-9BA11CF611A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58" name="Freeform 568">
                      <a:extLst>
                        <a:ext uri="{FF2B5EF4-FFF2-40B4-BE49-F238E27FC236}">
                          <a16:creationId xmlns:a16="http://schemas.microsoft.com/office/drawing/2014/main" id="{ADD112B6-AB7B-4AAB-9030-FEAFC6E0BC4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59" name="Freeform 569">
                      <a:extLst>
                        <a:ext uri="{FF2B5EF4-FFF2-40B4-BE49-F238E27FC236}">
                          <a16:creationId xmlns:a16="http://schemas.microsoft.com/office/drawing/2014/main" id="{D5D2A2CD-E12F-4BDF-8211-9FBD52CAA7C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56" name="Freeform 570">
                    <a:extLst>
                      <a:ext uri="{FF2B5EF4-FFF2-40B4-BE49-F238E27FC236}">
                        <a16:creationId xmlns:a16="http://schemas.microsoft.com/office/drawing/2014/main" id="{D9A55068-93A5-4464-BB41-573F6F6CB9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57" name="Freeform 571">
                    <a:extLst>
                      <a:ext uri="{FF2B5EF4-FFF2-40B4-BE49-F238E27FC236}">
                        <a16:creationId xmlns:a16="http://schemas.microsoft.com/office/drawing/2014/main" id="{D9353A78-8098-4788-B5E9-41827D18A0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40" name="Line 572">
                  <a:extLst>
                    <a:ext uri="{FF2B5EF4-FFF2-40B4-BE49-F238E27FC236}">
                      <a16:creationId xmlns:a16="http://schemas.microsoft.com/office/drawing/2014/main" id="{6841E475-837A-4E4F-99AD-41BE663A2A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07" name="AutoShape 573">
                <a:extLst>
                  <a:ext uri="{FF2B5EF4-FFF2-40B4-BE49-F238E27FC236}">
                    <a16:creationId xmlns:a16="http://schemas.microsoft.com/office/drawing/2014/main" id="{C6949DC0-8873-4F7E-B335-4F7DCA6B6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08" name="Line 574">
                <a:extLst>
                  <a:ext uri="{FF2B5EF4-FFF2-40B4-BE49-F238E27FC236}">
                    <a16:creationId xmlns:a16="http://schemas.microsoft.com/office/drawing/2014/main" id="{74281E93-9713-4519-B797-BBD8F8FAC9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60" name="Group 562">
            <a:extLst>
              <a:ext uri="{FF2B5EF4-FFF2-40B4-BE49-F238E27FC236}">
                <a16:creationId xmlns:a16="http://schemas.microsoft.com/office/drawing/2014/main" id="{BB8F3B0B-FCF6-4BC1-B455-C3B442D2210D}"/>
              </a:ext>
            </a:extLst>
          </p:cNvPr>
          <p:cNvGrpSpPr>
            <a:grpSpLocks/>
          </p:cNvGrpSpPr>
          <p:nvPr/>
        </p:nvGrpSpPr>
        <p:grpSpPr bwMode="auto">
          <a:xfrm rot="177737" flipV="1">
            <a:off x="1377567" y="1778972"/>
            <a:ext cx="311066" cy="490465"/>
            <a:chOff x="2820" y="264"/>
            <a:chExt cx="420" cy="1452"/>
          </a:xfrm>
        </p:grpSpPr>
        <p:sp>
          <p:nvSpPr>
            <p:cNvPr id="261" name="Line 563">
              <a:extLst>
                <a:ext uri="{FF2B5EF4-FFF2-40B4-BE49-F238E27FC236}">
                  <a16:creationId xmlns:a16="http://schemas.microsoft.com/office/drawing/2014/main" id="{9037489A-8EA5-4FC9-A52E-601BA6A017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62" name="Group 564">
              <a:extLst>
                <a:ext uri="{FF2B5EF4-FFF2-40B4-BE49-F238E27FC236}">
                  <a16:creationId xmlns:a16="http://schemas.microsoft.com/office/drawing/2014/main" id="{0ABDEB5A-74E7-4975-ADFF-CCBCAAE117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63" name="Group 565">
                <a:extLst>
                  <a:ext uri="{FF2B5EF4-FFF2-40B4-BE49-F238E27FC236}">
                    <a16:creationId xmlns:a16="http://schemas.microsoft.com/office/drawing/2014/main" id="{AD24664B-95A3-4930-9699-5007599834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66" name="Group 566">
                  <a:extLst>
                    <a:ext uri="{FF2B5EF4-FFF2-40B4-BE49-F238E27FC236}">
                      <a16:creationId xmlns:a16="http://schemas.microsoft.com/office/drawing/2014/main" id="{999D76DB-5157-44E0-99BB-706DABF74B9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68" name="Group 567">
                    <a:extLst>
                      <a:ext uri="{FF2B5EF4-FFF2-40B4-BE49-F238E27FC236}">
                        <a16:creationId xmlns:a16="http://schemas.microsoft.com/office/drawing/2014/main" id="{2399B016-3E39-481A-83B7-9BB637887CA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71" name="Freeform 568">
                      <a:extLst>
                        <a:ext uri="{FF2B5EF4-FFF2-40B4-BE49-F238E27FC236}">
                          <a16:creationId xmlns:a16="http://schemas.microsoft.com/office/drawing/2014/main" id="{629EDCBF-3BDD-4239-852F-39E4A614F69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72" name="Freeform 569">
                      <a:extLst>
                        <a:ext uri="{FF2B5EF4-FFF2-40B4-BE49-F238E27FC236}">
                          <a16:creationId xmlns:a16="http://schemas.microsoft.com/office/drawing/2014/main" id="{42BC4C6B-AD64-4CB9-A156-C69F364CB63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69" name="Freeform 570">
                    <a:extLst>
                      <a:ext uri="{FF2B5EF4-FFF2-40B4-BE49-F238E27FC236}">
                        <a16:creationId xmlns:a16="http://schemas.microsoft.com/office/drawing/2014/main" id="{A83ECDB7-0C18-4138-A261-599C7B7521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70" name="Freeform 571">
                    <a:extLst>
                      <a:ext uri="{FF2B5EF4-FFF2-40B4-BE49-F238E27FC236}">
                        <a16:creationId xmlns:a16="http://schemas.microsoft.com/office/drawing/2014/main" id="{40E007BE-9708-469C-86EA-EB27D603E6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67" name="Line 572">
                  <a:extLst>
                    <a:ext uri="{FF2B5EF4-FFF2-40B4-BE49-F238E27FC236}">
                      <a16:creationId xmlns:a16="http://schemas.microsoft.com/office/drawing/2014/main" id="{2A43097F-770F-443D-9FED-F4E27CC316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64" name="AutoShape 573">
                <a:extLst>
                  <a:ext uri="{FF2B5EF4-FFF2-40B4-BE49-F238E27FC236}">
                    <a16:creationId xmlns:a16="http://schemas.microsoft.com/office/drawing/2014/main" id="{E7975E92-792A-49AF-9128-79A0F122B6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65" name="Line 574">
                <a:extLst>
                  <a:ext uri="{FF2B5EF4-FFF2-40B4-BE49-F238E27FC236}">
                    <a16:creationId xmlns:a16="http://schemas.microsoft.com/office/drawing/2014/main" id="{C0FA35C6-B408-4936-AEA4-470E420717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73" name="Group 562">
            <a:extLst>
              <a:ext uri="{FF2B5EF4-FFF2-40B4-BE49-F238E27FC236}">
                <a16:creationId xmlns:a16="http://schemas.microsoft.com/office/drawing/2014/main" id="{04207FC1-F43B-459F-8CE4-BA9339E194EF}"/>
              </a:ext>
            </a:extLst>
          </p:cNvPr>
          <p:cNvGrpSpPr>
            <a:grpSpLocks/>
          </p:cNvGrpSpPr>
          <p:nvPr/>
        </p:nvGrpSpPr>
        <p:grpSpPr bwMode="auto">
          <a:xfrm rot="5400000" flipV="1">
            <a:off x="1948917" y="1106034"/>
            <a:ext cx="311066" cy="490465"/>
            <a:chOff x="2820" y="264"/>
            <a:chExt cx="420" cy="1452"/>
          </a:xfrm>
        </p:grpSpPr>
        <p:sp>
          <p:nvSpPr>
            <p:cNvPr id="274" name="Line 563">
              <a:extLst>
                <a:ext uri="{FF2B5EF4-FFF2-40B4-BE49-F238E27FC236}">
                  <a16:creationId xmlns:a16="http://schemas.microsoft.com/office/drawing/2014/main" id="{D849CCCC-7D23-4678-9A23-13FA27FC40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75" name="Group 564">
              <a:extLst>
                <a:ext uri="{FF2B5EF4-FFF2-40B4-BE49-F238E27FC236}">
                  <a16:creationId xmlns:a16="http://schemas.microsoft.com/office/drawing/2014/main" id="{FF49E9E3-93F5-4027-9121-D99B10FB0A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76" name="Group 565">
                <a:extLst>
                  <a:ext uri="{FF2B5EF4-FFF2-40B4-BE49-F238E27FC236}">
                    <a16:creationId xmlns:a16="http://schemas.microsoft.com/office/drawing/2014/main" id="{2ED93B2E-1707-4FA7-857A-DAF22E14CB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79" name="Group 566">
                  <a:extLst>
                    <a:ext uri="{FF2B5EF4-FFF2-40B4-BE49-F238E27FC236}">
                      <a16:creationId xmlns:a16="http://schemas.microsoft.com/office/drawing/2014/main" id="{3E5F9397-6978-4886-8624-E33797178CD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81" name="Group 567">
                    <a:extLst>
                      <a:ext uri="{FF2B5EF4-FFF2-40B4-BE49-F238E27FC236}">
                        <a16:creationId xmlns:a16="http://schemas.microsoft.com/office/drawing/2014/main" id="{E3E63DD1-C412-45C0-A223-5DC4EC29922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84" name="Freeform 568">
                      <a:extLst>
                        <a:ext uri="{FF2B5EF4-FFF2-40B4-BE49-F238E27FC236}">
                          <a16:creationId xmlns:a16="http://schemas.microsoft.com/office/drawing/2014/main" id="{48BD750D-D4B6-452C-B067-0203A765166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85" name="Freeform 569">
                      <a:extLst>
                        <a:ext uri="{FF2B5EF4-FFF2-40B4-BE49-F238E27FC236}">
                          <a16:creationId xmlns:a16="http://schemas.microsoft.com/office/drawing/2014/main" id="{7A05A2EE-0965-42AC-BAD6-B975B82E17C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82" name="Freeform 570">
                    <a:extLst>
                      <a:ext uri="{FF2B5EF4-FFF2-40B4-BE49-F238E27FC236}">
                        <a16:creationId xmlns:a16="http://schemas.microsoft.com/office/drawing/2014/main" id="{1379C9A4-276F-47FF-BB3C-45D7E3EBBF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83" name="Freeform 571">
                    <a:extLst>
                      <a:ext uri="{FF2B5EF4-FFF2-40B4-BE49-F238E27FC236}">
                        <a16:creationId xmlns:a16="http://schemas.microsoft.com/office/drawing/2014/main" id="{BA8D66E6-4128-49A1-A05D-93293A1B08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80" name="Line 572">
                  <a:extLst>
                    <a:ext uri="{FF2B5EF4-FFF2-40B4-BE49-F238E27FC236}">
                      <a16:creationId xmlns:a16="http://schemas.microsoft.com/office/drawing/2014/main" id="{3F3AA4D7-A5CB-48F7-A1BD-C403453699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77" name="AutoShape 573">
                <a:extLst>
                  <a:ext uri="{FF2B5EF4-FFF2-40B4-BE49-F238E27FC236}">
                    <a16:creationId xmlns:a16="http://schemas.microsoft.com/office/drawing/2014/main" id="{81F75F63-758B-42C1-BE3C-D5A41635D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78" name="Line 574">
                <a:extLst>
                  <a:ext uri="{FF2B5EF4-FFF2-40B4-BE49-F238E27FC236}">
                    <a16:creationId xmlns:a16="http://schemas.microsoft.com/office/drawing/2014/main" id="{85B92132-AB6B-4B3F-9749-21080B7FE2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86" name="Group 562">
            <a:extLst>
              <a:ext uri="{FF2B5EF4-FFF2-40B4-BE49-F238E27FC236}">
                <a16:creationId xmlns:a16="http://schemas.microsoft.com/office/drawing/2014/main" id="{D2A3DF4F-81F9-4991-9D32-7F9DF9C9C065}"/>
              </a:ext>
            </a:extLst>
          </p:cNvPr>
          <p:cNvGrpSpPr>
            <a:grpSpLocks/>
          </p:cNvGrpSpPr>
          <p:nvPr/>
        </p:nvGrpSpPr>
        <p:grpSpPr bwMode="auto">
          <a:xfrm rot="10800000" flipV="1">
            <a:off x="2576002" y="1808386"/>
            <a:ext cx="311066" cy="490465"/>
            <a:chOff x="2820" y="264"/>
            <a:chExt cx="420" cy="1452"/>
          </a:xfrm>
        </p:grpSpPr>
        <p:sp>
          <p:nvSpPr>
            <p:cNvPr id="287" name="Line 563">
              <a:extLst>
                <a:ext uri="{FF2B5EF4-FFF2-40B4-BE49-F238E27FC236}">
                  <a16:creationId xmlns:a16="http://schemas.microsoft.com/office/drawing/2014/main" id="{EB07F6CC-F118-4DA5-AD50-57A9BAB968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88" name="Group 564">
              <a:extLst>
                <a:ext uri="{FF2B5EF4-FFF2-40B4-BE49-F238E27FC236}">
                  <a16:creationId xmlns:a16="http://schemas.microsoft.com/office/drawing/2014/main" id="{1A4E9102-4F1F-4E38-AC47-FDC5A086E9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89" name="Group 565">
                <a:extLst>
                  <a:ext uri="{FF2B5EF4-FFF2-40B4-BE49-F238E27FC236}">
                    <a16:creationId xmlns:a16="http://schemas.microsoft.com/office/drawing/2014/main" id="{D94C9178-914E-4C10-AEF7-5E1598437E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92" name="Group 566">
                  <a:extLst>
                    <a:ext uri="{FF2B5EF4-FFF2-40B4-BE49-F238E27FC236}">
                      <a16:creationId xmlns:a16="http://schemas.microsoft.com/office/drawing/2014/main" id="{7A0E4172-9044-488A-98B0-2BD3DB593FF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94" name="Group 567">
                    <a:extLst>
                      <a:ext uri="{FF2B5EF4-FFF2-40B4-BE49-F238E27FC236}">
                        <a16:creationId xmlns:a16="http://schemas.microsoft.com/office/drawing/2014/main" id="{A8842794-2C54-4D96-8E75-30A4AB03325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97" name="Freeform 568">
                      <a:extLst>
                        <a:ext uri="{FF2B5EF4-FFF2-40B4-BE49-F238E27FC236}">
                          <a16:creationId xmlns:a16="http://schemas.microsoft.com/office/drawing/2014/main" id="{DB75C057-3E34-46D1-8309-0CA2F5BAE0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98" name="Freeform 569">
                      <a:extLst>
                        <a:ext uri="{FF2B5EF4-FFF2-40B4-BE49-F238E27FC236}">
                          <a16:creationId xmlns:a16="http://schemas.microsoft.com/office/drawing/2014/main" id="{9363E432-80EB-4ECF-B8DF-016D945F3B9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95" name="Freeform 570">
                    <a:extLst>
                      <a:ext uri="{FF2B5EF4-FFF2-40B4-BE49-F238E27FC236}">
                        <a16:creationId xmlns:a16="http://schemas.microsoft.com/office/drawing/2014/main" id="{6CBBE1E0-74A8-4CAE-B500-91280D3381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96" name="Freeform 571">
                    <a:extLst>
                      <a:ext uri="{FF2B5EF4-FFF2-40B4-BE49-F238E27FC236}">
                        <a16:creationId xmlns:a16="http://schemas.microsoft.com/office/drawing/2014/main" id="{0DD5C40D-459E-4035-9EAD-7097776DFC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93" name="Line 572">
                  <a:extLst>
                    <a:ext uri="{FF2B5EF4-FFF2-40B4-BE49-F238E27FC236}">
                      <a16:creationId xmlns:a16="http://schemas.microsoft.com/office/drawing/2014/main" id="{FB4E8503-F624-4D63-A975-31C6A86A68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90" name="AutoShape 573">
                <a:extLst>
                  <a:ext uri="{FF2B5EF4-FFF2-40B4-BE49-F238E27FC236}">
                    <a16:creationId xmlns:a16="http://schemas.microsoft.com/office/drawing/2014/main" id="{26A7C8D7-3370-45D2-B11C-7320DA9089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91" name="Line 574">
                <a:extLst>
                  <a:ext uri="{FF2B5EF4-FFF2-40B4-BE49-F238E27FC236}">
                    <a16:creationId xmlns:a16="http://schemas.microsoft.com/office/drawing/2014/main" id="{AA91351B-5A5C-4E01-BC3B-156B5EAF82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99" name="Group 601">
            <a:extLst>
              <a:ext uri="{FF2B5EF4-FFF2-40B4-BE49-F238E27FC236}">
                <a16:creationId xmlns:a16="http://schemas.microsoft.com/office/drawing/2014/main" id="{3156232F-52B1-4F78-9DF5-6B0775030721}"/>
              </a:ext>
            </a:extLst>
          </p:cNvPr>
          <p:cNvGrpSpPr>
            <a:grpSpLocks/>
          </p:cNvGrpSpPr>
          <p:nvPr/>
        </p:nvGrpSpPr>
        <p:grpSpPr bwMode="auto">
          <a:xfrm rot="10800000">
            <a:off x="1374938" y="3084256"/>
            <a:ext cx="311066" cy="490465"/>
            <a:chOff x="2820" y="264"/>
            <a:chExt cx="420" cy="1452"/>
          </a:xfrm>
        </p:grpSpPr>
        <p:sp>
          <p:nvSpPr>
            <p:cNvPr id="300" name="Line 602">
              <a:extLst>
                <a:ext uri="{FF2B5EF4-FFF2-40B4-BE49-F238E27FC236}">
                  <a16:creationId xmlns:a16="http://schemas.microsoft.com/office/drawing/2014/main" id="{E05C036D-A3FA-46B6-8E02-CD7C9F0D39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301" name="Group 603">
              <a:extLst>
                <a:ext uri="{FF2B5EF4-FFF2-40B4-BE49-F238E27FC236}">
                  <a16:creationId xmlns:a16="http://schemas.microsoft.com/office/drawing/2014/main" id="{5273F201-0623-4E38-A900-407350E064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302" name="Group 604">
                <a:extLst>
                  <a:ext uri="{FF2B5EF4-FFF2-40B4-BE49-F238E27FC236}">
                    <a16:creationId xmlns:a16="http://schemas.microsoft.com/office/drawing/2014/main" id="{58AE9218-441A-4411-A32D-BC1FC1613E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305" name="Group 605">
                  <a:extLst>
                    <a:ext uri="{FF2B5EF4-FFF2-40B4-BE49-F238E27FC236}">
                      <a16:creationId xmlns:a16="http://schemas.microsoft.com/office/drawing/2014/main" id="{1DCF4A04-A1D1-4A1C-9FEC-E8503EA8774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307" name="Group 606">
                    <a:extLst>
                      <a:ext uri="{FF2B5EF4-FFF2-40B4-BE49-F238E27FC236}">
                        <a16:creationId xmlns:a16="http://schemas.microsoft.com/office/drawing/2014/main" id="{B2A2750F-339B-4275-8252-9EEB5442298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310" name="Freeform 607">
                      <a:extLst>
                        <a:ext uri="{FF2B5EF4-FFF2-40B4-BE49-F238E27FC236}">
                          <a16:creationId xmlns:a16="http://schemas.microsoft.com/office/drawing/2014/main" id="{C06F46E2-87B7-41CB-B275-757B2EB2E5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11" name="Freeform 608">
                      <a:extLst>
                        <a:ext uri="{FF2B5EF4-FFF2-40B4-BE49-F238E27FC236}">
                          <a16:creationId xmlns:a16="http://schemas.microsoft.com/office/drawing/2014/main" id="{C23525AF-D8F2-4E2E-A649-C2B84F9AB33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308" name="Freeform 609">
                    <a:extLst>
                      <a:ext uri="{FF2B5EF4-FFF2-40B4-BE49-F238E27FC236}">
                        <a16:creationId xmlns:a16="http://schemas.microsoft.com/office/drawing/2014/main" id="{EE2A249C-DC0A-483D-AF8D-94A2BCC0F5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09" name="Freeform 610">
                    <a:extLst>
                      <a:ext uri="{FF2B5EF4-FFF2-40B4-BE49-F238E27FC236}">
                        <a16:creationId xmlns:a16="http://schemas.microsoft.com/office/drawing/2014/main" id="{912BD3D6-0EE9-4E46-A0C6-F78BC1DB54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06" name="Line 611">
                  <a:extLst>
                    <a:ext uri="{FF2B5EF4-FFF2-40B4-BE49-F238E27FC236}">
                      <a16:creationId xmlns:a16="http://schemas.microsoft.com/office/drawing/2014/main" id="{FB1214D7-2D4B-4ABA-B045-A11F52BCDF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303" name="AutoShape 612">
                <a:extLst>
                  <a:ext uri="{FF2B5EF4-FFF2-40B4-BE49-F238E27FC236}">
                    <a16:creationId xmlns:a16="http://schemas.microsoft.com/office/drawing/2014/main" id="{34FB4630-6A0E-40C2-8ECC-97F76E7AE8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304" name="Line 613">
                <a:extLst>
                  <a:ext uri="{FF2B5EF4-FFF2-40B4-BE49-F238E27FC236}">
                    <a16:creationId xmlns:a16="http://schemas.microsoft.com/office/drawing/2014/main" id="{124C3D2E-616C-49EB-9F45-80504F6927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</p:spTree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0" grpId="0"/>
      <p:bldP spid="201" grpId="0"/>
      <p:bldP spid="202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A5A8F539-AEE1-4215-9349-BBB11E87170B}"/>
              </a:ext>
            </a:extLst>
          </p:cNvPr>
          <p:cNvSpPr>
            <a:spLocks noGrp="1"/>
          </p:cNvSpPr>
          <p:nvPr>
            <p:ph sz="half" idx="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5" name="Inhaltsplatzhalter 4">
            <a:extLst>
              <a:ext uri="{FF2B5EF4-FFF2-40B4-BE49-F238E27FC236}">
                <a16:creationId xmlns:a16="http://schemas.microsoft.com/office/drawing/2014/main" id="{86580897-DD76-4910-8633-14F413EBFF75}"/>
              </a:ext>
            </a:extLst>
          </p:cNvPr>
          <p:cNvSpPr>
            <a:spLocks noGrp="1"/>
          </p:cNvSpPr>
          <p:nvPr>
            <p:ph sz="half" idx="2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446" name="Rectangle 6">
            <a:extLst>
              <a:ext uri="{FF2B5EF4-FFF2-40B4-BE49-F238E27FC236}">
                <a16:creationId xmlns:a16="http://schemas.microsoft.com/office/drawing/2014/main" id="{6C37D4BA-14A0-4A99-AC5F-B1B84E2E0A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76" y="6847"/>
            <a:ext cx="9144000" cy="6858000"/>
          </a:xfrm>
          <a:prstGeom prst="rect">
            <a:avLst/>
          </a:prstGeom>
          <a:gradFill rotWithShape="0">
            <a:gsLst>
              <a:gs pos="0">
                <a:srgbClr val="3DA759"/>
              </a:gs>
              <a:gs pos="100000">
                <a:srgbClr val="BDE7A1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447" name="Text Box 7">
            <a:extLst>
              <a:ext uri="{FF2B5EF4-FFF2-40B4-BE49-F238E27FC236}">
                <a16:creationId xmlns:a16="http://schemas.microsoft.com/office/drawing/2014/main" id="{C89C70A7-2F42-4945-9A5B-F37BF7C20D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4975" y="6596063"/>
            <a:ext cx="184150" cy="2619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en-GB" altLang="de-DE" sz="1400" b="1">
              <a:solidFill>
                <a:srgbClr val="CC3300"/>
              </a:solidFill>
            </a:endParaRPr>
          </a:p>
        </p:txBody>
      </p:sp>
      <p:sp>
        <p:nvSpPr>
          <p:cNvPr id="448" name="Text Box 8">
            <a:extLst>
              <a:ext uri="{FF2B5EF4-FFF2-40B4-BE49-F238E27FC236}">
                <a16:creationId xmlns:a16="http://schemas.microsoft.com/office/drawing/2014/main" id="{091C26D6-5C84-4FBC-AFCF-C059203F79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4975" y="6596063"/>
            <a:ext cx="184150" cy="2619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en-GB" altLang="de-DE" sz="1400" b="1">
              <a:solidFill>
                <a:srgbClr val="CC3300"/>
              </a:solidFill>
            </a:endParaRPr>
          </a:p>
        </p:txBody>
      </p:sp>
      <p:grpSp>
        <p:nvGrpSpPr>
          <p:cNvPr id="449" name="Group 9">
            <a:extLst>
              <a:ext uri="{FF2B5EF4-FFF2-40B4-BE49-F238E27FC236}">
                <a16:creationId xmlns:a16="http://schemas.microsoft.com/office/drawing/2014/main" id="{0C242D9B-8DAF-4509-8505-A48D53A6B03A}"/>
              </a:ext>
            </a:extLst>
          </p:cNvPr>
          <p:cNvGrpSpPr>
            <a:grpSpLocks/>
          </p:cNvGrpSpPr>
          <p:nvPr/>
        </p:nvGrpSpPr>
        <p:grpSpPr bwMode="auto">
          <a:xfrm>
            <a:off x="95250" y="173038"/>
            <a:ext cx="1422400" cy="577850"/>
            <a:chOff x="748" y="1253"/>
            <a:chExt cx="4096" cy="1820"/>
          </a:xfrm>
        </p:grpSpPr>
        <p:sp>
          <p:nvSpPr>
            <p:cNvPr id="450" name="AutoShape 10">
              <a:extLst>
                <a:ext uri="{FF2B5EF4-FFF2-40B4-BE49-F238E27FC236}">
                  <a16:creationId xmlns:a16="http://schemas.microsoft.com/office/drawing/2014/main" id="{6BA6E307-8BD3-4C93-9E11-F848B6755F09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48" y="1253"/>
              <a:ext cx="4096" cy="18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451" name="Group 11">
              <a:extLst>
                <a:ext uri="{FF2B5EF4-FFF2-40B4-BE49-F238E27FC236}">
                  <a16:creationId xmlns:a16="http://schemas.microsoft.com/office/drawing/2014/main" id="{3161DA59-F03E-49E4-954A-D529A79E1C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6" y="1261"/>
              <a:ext cx="4080" cy="1804"/>
              <a:chOff x="756" y="1261"/>
              <a:chExt cx="4080" cy="1804"/>
            </a:xfrm>
          </p:grpSpPr>
          <p:sp>
            <p:nvSpPr>
              <p:cNvPr id="611" name="Freeform 12">
                <a:extLst>
                  <a:ext uri="{FF2B5EF4-FFF2-40B4-BE49-F238E27FC236}">
                    <a16:creationId xmlns:a16="http://schemas.microsoft.com/office/drawing/2014/main" id="{3E959A8B-7703-4A27-8C22-B2C78A25F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1532"/>
                <a:ext cx="390" cy="118"/>
              </a:xfrm>
              <a:custGeom>
                <a:avLst/>
                <a:gdLst>
                  <a:gd name="T0" fmla="*/ 203 w 390"/>
                  <a:gd name="T1" fmla="*/ 0 h 118"/>
                  <a:gd name="T2" fmla="*/ 0 w 390"/>
                  <a:gd name="T3" fmla="*/ 71 h 118"/>
                  <a:gd name="T4" fmla="*/ 12 w 390"/>
                  <a:gd name="T5" fmla="*/ 81 h 118"/>
                  <a:gd name="T6" fmla="*/ 24 w 390"/>
                  <a:gd name="T7" fmla="*/ 89 h 118"/>
                  <a:gd name="T8" fmla="*/ 41 w 390"/>
                  <a:gd name="T9" fmla="*/ 98 h 118"/>
                  <a:gd name="T10" fmla="*/ 58 w 390"/>
                  <a:gd name="T11" fmla="*/ 103 h 118"/>
                  <a:gd name="T12" fmla="*/ 115 w 390"/>
                  <a:gd name="T13" fmla="*/ 108 h 118"/>
                  <a:gd name="T14" fmla="*/ 171 w 390"/>
                  <a:gd name="T15" fmla="*/ 111 h 118"/>
                  <a:gd name="T16" fmla="*/ 227 w 390"/>
                  <a:gd name="T17" fmla="*/ 115 h 118"/>
                  <a:gd name="T18" fmla="*/ 284 w 390"/>
                  <a:gd name="T19" fmla="*/ 118 h 118"/>
                  <a:gd name="T20" fmla="*/ 380 w 390"/>
                  <a:gd name="T21" fmla="*/ 59 h 118"/>
                  <a:gd name="T22" fmla="*/ 385 w 390"/>
                  <a:gd name="T23" fmla="*/ 56 h 118"/>
                  <a:gd name="T24" fmla="*/ 389 w 390"/>
                  <a:gd name="T25" fmla="*/ 52 h 118"/>
                  <a:gd name="T26" fmla="*/ 390 w 390"/>
                  <a:gd name="T27" fmla="*/ 49 h 118"/>
                  <a:gd name="T28" fmla="*/ 390 w 390"/>
                  <a:gd name="T29" fmla="*/ 44 h 118"/>
                  <a:gd name="T30" fmla="*/ 389 w 390"/>
                  <a:gd name="T31" fmla="*/ 42 h 118"/>
                  <a:gd name="T32" fmla="*/ 387 w 390"/>
                  <a:gd name="T33" fmla="*/ 39 h 118"/>
                  <a:gd name="T34" fmla="*/ 384 w 390"/>
                  <a:gd name="T35" fmla="*/ 35 h 118"/>
                  <a:gd name="T36" fmla="*/ 379 w 390"/>
                  <a:gd name="T37" fmla="*/ 34 h 118"/>
                  <a:gd name="T38" fmla="*/ 336 w 390"/>
                  <a:gd name="T39" fmla="*/ 22 h 118"/>
                  <a:gd name="T40" fmla="*/ 293 w 390"/>
                  <a:gd name="T41" fmla="*/ 12 h 118"/>
                  <a:gd name="T42" fmla="*/ 249 w 390"/>
                  <a:gd name="T43" fmla="*/ 5 h 118"/>
                  <a:gd name="T44" fmla="*/ 203 w 390"/>
                  <a:gd name="T45" fmla="*/ 0 h 1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0" h="118">
                    <a:moveTo>
                      <a:pt x="203" y="0"/>
                    </a:moveTo>
                    <a:lnTo>
                      <a:pt x="0" y="71"/>
                    </a:lnTo>
                    <a:lnTo>
                      <a:pt x="12" y="81"/>
                    </a:lnTo>
                    <a:lnTo>
                      <a:pt x="24" y="89"/>
                    </a:lnTo>
                    <a:lnTo>
                      <a:pt x="41" y="98"/>
                    </a:lnTo>
                    <a:lnTo>
                      <a:pt x="58" y="103"/>
                    </a:lnTo>
                    <a:lnTo>
                      <a:pt x="115" y="108"/>
                    </a:lnTo>
                    <a:lnTo>
                      <a:pt x="171" y="111"/>
                    </a:lnTo>
                    <a:lnTo>
                      <a:pt x="227" y="115"/>
                    </a:lnTo>
                    <a:lnTo>
                      <a:pt x="284" y="118"/>
                    </a:lnTo>
                    <a:lnTo>
                      <a:pt x="380" y="59"/>
                    </a:lnTo>
                    <a:lnTo>
                      <a:pt x="385" y="56"/>
                    </a:lnTo>
                    <a:lnTo>
                      <a:pt x="389" y="52"/>
                    </a:lnTo>
                    <a:lnTo>
                      <a:pt x="390" y="49"/>
                    </a:lnTo>
                    <a:lnTo>
                      <a:pt x="390" y="44"/>
                    </a:lnTo>
                    <a:lnTo>
                      <a:pt x="389" y="42"/>
                    </a:lnTo>
                    <a:lnTo>
                      <a:pt x="387" y="39"/>
                    </a:lnTo>
                    <a:lnTo>
                      <a:pt x="384" y="35"/>
                    </a:lnTo>
                    <a:lnTo>
                      <a:pt x="379" y="34"/>
                    </a:lnTo>
                    <a:lnTo>
                      <a:pt x="336" y="22"/>
                    </a:lnTo>
                    <a:lnTo>
                      <a:pt x="293" y="12"/>
                    </a:lnTo>
                    <a:lnTo>
                      <a:pt x="249" y="5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12" name="Freeform 13">
                <a:extLst>
                  <a:ext uri="{FF2B5EF4-FFF2-40B4-BE49-F238E27FC236}">
                    <a16:creationId xmlns:a16="http://schemas.microsoft.com/office/drawing/2014/main" id="{D6133A76-1FC0-4CAE-B358-608C03C4F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1532"/>
                <a:ext cx="390" cy="118"/>
              </a:xfrm>
              <a:custGeom>
                <a:avLst/>
                <a:gdLst>
                  <a:gd name="T0" fmla="*/ 203 w 390"/>
                  <a:gd name="T1" fmla="*/ 0 h 118"/>
                  <a:gd name="T2" fmla="*/ 0 w 390"/>
                  <a:gd name="T3" fmla="*/ 71 h 118"/>
                  <a:gd name="T4" fmla="*/ 12 w 390"/>
                  <a:gd name="T5" fmla="*/ 81 h 118"/>
                  <a:gd name="T6" fmla="*/ 24 w 390"/>
                  <a:gd name="T7" fmla="*/ 89 h 118"/>
                  <a:gd name="T8" fmla="*/ 41 w 390"/>
                  <a:gd name="T9" fmla="*/ 98 h 118"/>
                  <a:gd name="T10" fmla="*/ 58 w 390"/>
                  <a:gd name="T11" fmla="*/ 103 h 118"/>
                  <a:gd name="T12" fmla="*/ 115 w 390"/>
                  <a:gd name="T13" fmla="*/ 108 h 118"/>
                  <a:gd name="T14" fmla="*/ 171 w 390"/>
                  <a:gd name="T15" fmla="*/ 111 h 118"/>
                  <a:gd name="T16" fmla="*/ 227 w 390"/>
                  <a:gd name="T17" fmla="*/ 115 h 118"/>
                  <a:gd name="T18" fmla="*/ 284 w 390"/>
                  <a:gd name="T19" fmla="*/ 118 h 118"/>
                  <a:gd name="T20" fmla="*/ 380 w 390"/>
                  <a:gd name="T21" fmla="*/ 59 h 118"/>
                  <a:gd name="T22" fmla="*/ 385 w 390"/>
                  <a:gd name="T23" fmla="*/ 56 h 118"/>
                  <a:gd name="T24" fmla="*/ 389 w 390"/>
                  <a:gd name="T25" fmla="*/ 52 h 118"/>
                  <a:gd name="T26" fmla="*/ 390 w 390"/>
                  <a:gd name="T27" fmla="*/ 49 h 118"/>
                  <a:gd name="T28" fmla="*/ 390 w 390"/>
                  <a:gd name="T29" fmla="*/ 44 h 118"/>
                  <a:gd name="T30" fmla="*/ 389 w 390"/>
                  <a:gd name="T31" fmla="*/ 42 h 118"/>
                  <a:gd name="T32" fmla="*/ 387 w 390"/>
                  <a:gd name="T33" fmla="*/ 39 h 118"/>
                  <a:gd name="T34" fmla="*/ 384 w 390"/>
                  <a:gd name="T35" fmla="*/ 35 h 118"/>
                  <a:gd name="T36" fmla="*/ 379 w 390"/>
                  <a:gd name="T37" fmla="*/ 34 h 118"/>
                  <a:gd name="T38" fmla="*/ 336 w 390"/>
                  <a:gd name="T39" fmla="*/ 22 h 118"/>
                  <a:gd name="T40" fmla="*/ 293 w 390"/>
                  <a:gd name="T41" fmla="*/ 12 h 118"/>
                  <a:gd name="T42" fmla="*/ 249 w 390"/>
                  <a:gd name="T43" fmla="*/ 5 h 118"/>
                  <a:gd name="T44" fmla="*/ 203 w 390"/>
                  <a:gd name="T45" fmla="*/ 0 h 1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0" h="118">
                    <a:moveTo>
                      <a:pt x="203" y="0"/>
                    </a:moveTo>
                    <a:lnTo>
                      <a:pt x="0" y="71"/>
                    </a:lnTo>
                    <a:lnTo>
                      <a:pt x="12" y="81"/>
                    </a:lnTo>
                    <a:lnTo>
                      <a:pt x="24" y="89"/>
                    </a:lnTo>
                    <a:lnTo>
                      <a:pt x="41" y="98"/>
                    </a:lnTo>
                    <a:lnTo>
                      <a:pt x="58" y="103"/>
                    </a:lnTo>
                    <a:lnTo>
                      <a:pt x="115" y="108"/>
                    </a:lnTo>
                    <a:lnTo>
                      <a:pt x="171" y="111"/>
                    </a:lnTo>
                    <a:lnTo>
                      <a:pt x="227" y="115"/>
                    </a:lnTo>
                    <a:lnTo>
                      <a:pt x="284" y="118"/>
                    </a:lnTo>
                    <a:lnTo>
                      <a:pt x="380" y="59"/>
                    </a:lnTo>
                    <a:lnTo>
                      <a:pt x="385" y="56"/>
                    </a:lnTo>
                    <a:lnTo>
                      <a:pt x="389" y="52"/>
                    </a:lnTo>
                    <a:lnTo>
                      <a:pt x="390" y="49"/>
                    </a:lnTo>
                    <a:lnTo>
                      <a:pt x="390" y="44"/>
                    </a:lnTo>
                    <a:lnTo>
                      <a:pt x="389" y="42"/>
                    </a:lnTo>
                    <a:lnTo>
                      <a:pt x="387" y="39"/>
                    </a:lnTo>
                    <a:lnTo>
                      <a:pt x="384" y="35"/>
                    </a:lnTo>
                    <a:lnTo>
                      <a:pt x="379" y="34"/>
                    </a:lnTo>
                    <a:lnTo>
                      <a:pt x="336" y="22"/>
                    </a:lnTo>
                    <a:lnTo>
                      <a:pt x="293" y="12"/>
                    </a:lnTo>
                    <a:lnTo>
                      <a:pt x="249" y="5"/>
                    </a:lnTo>
                    <a:lnTo>
                      <a:pt x="203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13" name="Freeform 14">
                <a:extLst>
                  <a:ext uri="{FF2B5EF4-FFF2-40B4-BE49-F238E27FC236}">
                    <a16:creationId xmlns:a16="http://schemas.microsoft.com/office/drawing/2014/main" id="{8CFFEF09-C21A-4B1D-9745-540FAC1BE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517"/>
                <a:ext cx="815" cy="432"/>
              </a:xfrm>
              <a:custGeom>
                <a:avLst/>
                <a:gdLst>
                  <a:gd name="T0" fmla="*/ 500 w 815"/>
                  <a:gd name="T1" fmla="*/ 432 h 432"/>
                  <a:gd name="T2" fmla="*/ 809 w 815"/>
                  <a:gd name="T3" fmla="*/ 71 h 432"/>
                  <a:gd name="T4" fmla="*/ 814 w 815"/>
                  <a:gd name="T5" fmla="*/ 62 h 432"/>
                  <a:gd name="T6" fmla="*/ 815 w 815"/>
                  <a:gd name="T7" fmla="*/ 54 h 432"/>
                  <a:gd name="T8" fmla="*/ 814 w 815"/>
                  <a:gd name="T9" fmla="*/ 50 h 432"/>
                  <a:gd name="T10" fmla="*/ 812 w 815"/>
                  <a:gd name="T11" fmla="*/ 47 h 432"/>
                  <a:gd name="T12" fmla="*/ 809 w 815"/>
                  <a:gd name="T13" fmla="*/ 44 h 432"/>
                  <a:gd name="T14" fmla="*/ 805 w 815"/>
                  <a:gd name="T15" fmla="*/ 40 h 432"/>
                  <a:gd name="T16" fmla="*/ 790 w 815"/>
                  <a:gd name="T17" fmla="*/ 33 h 432"/>
                  <a:gd name="T18" fmla="*/ 773 w 815"/>
                  <a:gd name="T19" fmla="*/ 28 h 432"/>
                  <a:gd name="T20" fmla="*/ 755 w 815"/>
                  <a:gd name="T21" fmla="*/ 23 h 432"/>
                  <a:gd name="T22" fmla="*/ 734 w 815"/>
                  <a:gd name="T23" fmla="*/ 18 h 432"/>
                  <a:gd name="T24" fmla="*/ 692 w 815"/>
                  <a:gd name="T25" fmla="*/ 11 h 432"/>
                  <a:gd name="T26" fmla="*/ 647 w 815"/>
                  <a:gd name="T27" fmla="*/ 6 h 432"/>
                  <a:gd name="T28" fmla="*/ 598 w 815"/>
                  <a:gd name="T29" fmla="*/ 3 h 432"/>
                  <a:gd name="T30" fmla="*/ 545 w 815"/>
                  <a:gd name="T31" fmla="*/ 0 h 432"/>
                  <a:gd name="T32" fmla="*/ 493 w 815"/>
                  <a:gd name="T33" fmla="*/ 0 h 432"/>
                  <a:gd name="T34" fmla="*/ 437 w 815"/>
                  <a:gd name="T35" fmla="*/ 0 h 432"/>
                  <a:gd name="T36" fmla="*/ 429 w 815"/>
                  <a:gd name="T37" fmla="*/ 0 h 432"/>
                  <a:gd name="T38" fmla="*/ 420 w 815"/>
                  <a:gd name="T39" fmla="*/ 1 h 432"/>
                  <a:gd name="T40" fmla="*/ 414 w 815"/>
                  <a:gd name="T41" fmla="*/ 3 h 432"/>
                  <a:gd name="T42" fmla="*/ 405 w 815"/>
                  <a:gd name="T43" fmla="*/ 6 h 432"/>
                  <a:gd name="T44" fmla="*/ 0 w 815"/>
                  <a:gd name="T45" fmla="*/ 196 h 432"/>
                  <a:gd name="T46" fmla="*/ 29 w 815"/>
                  <a:gd name="T47" fmla="*/ 202 h 432"/>
                  <a:gd name="T48" fmla="*/ 56 w 815"/>
                  <a:gd name="T49" fmla="*/ 209 h 432"/>
                  <a:gd name="T50" fmla="*/ 84 w 815"/>
                  <a:gd name="T51" fmla="*/ 218 h 432"/>
                  <a:gd name="T52" fmla="*/ 111 w 815"/>
                  <a:gd name="T53" fmla="*/ 226 h 432"/>
                  <a:gd name="T54" fmla="*/ 137 w 815"/>
                  <a:gd name="T55" fmla="*/ 236 h 432"/>
                  <a:gd name="T56" fmla="*/ 164 w 815"/>
                  <a:gd name="T57" fmla="*/ 248 h 432"/>
                  <a:gd name="T58" fmla="*/ 189 w 815"/>
                  <a:gd name="T59" fmla="*/ 258 h 432"/>
                  <a:gd name="T60" fmla="*/ 214 w 815"/>
                  <a:gd name="T61" fmla="*/ 272 h 432"/>
                  <a:gd name="T62" fmla="*/ 265 w 815"/>
                  <a:gd name="T63" fmla="*/ 299 h 432"/>
                  <a:gd name="T64" fmla="*/ 312 w 815"/>
                  <a:gd name="T65" fmla="*/ 329 h 432"/>
                  <a:gd name="T66" fmla="*/ 360 w 815"/>
                  <a:gd name="T67" fmla="*/ 361 h 432"/>
                  <a:gd name="T68" fmla="*/ 407 w 815"/>
                  <a:gd name="T69" fmla="*/ 397 h 432"/>
                  <a:gd name="T70" fmla="*/ 415 w 815"/>
                  <a:gd name="T71" fmla="*/ 407 h 432"/>
                  <a:gd name="T72" fmla="*/ 425 w 815"/>
                  <a:gd name="T73" fmla="*/ 415 h 432"/>
                  <a:gd name="T74" fmla="*/ 439 w 815"/>
                  <a:gd name="T75" fmla="*/ 420 h 432"/>
                  <a:gd name="T76" fmla="*/ 454 w 815"/>
                  <a:gd name="T77" fmla="*/ 425 h 432"/>
                  <a:gd name="T78" fmla="*/ 500 w 815"/>
                  <a:gd name="T79" fmla="*/ 432 h 43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15" h="432">
                    <a:moveTo>
                      <a:pt x="500" y="432"/>
                    </a:moveTo>
                    <a:lnTo>
                      <a:pt x="809" y="71"/>
                    </a:lnTo>
                    <a:lnTo>
                      <a:pt x="814" y="62"/>
                    </a:lnTo>
                    <a:lnTo>
                      <a:pt x="815" y="54"/>
                    </a:lnTo>
                    <a:lnTo>
                      <a:pt x="814" y="50"/>
                    </a:lnTo>
                    <a:lnTo>
                      <a:pt x="812" y="47"/>
                    </a:lnTo>
                    <a:lnTo>
                      <a:pt x="809" y="44"/>
                    </a:lnTo>
                    <a:lnTo>
                      <a:pt x="805" y="40"/>
                    </a:lnTo>
                    <a:lnTo>
                      <a:pt x="790" y="33"/>
                    </a:lnTo>
                    <a:lnTo>
                      <a:pt x="773" y="28"/>
                    </a:lnTo>
                    <a:lnTo>
                      <a:pt x="755" y="23"/>
                    </a:lnTo>
                    <a:lnTo>
                      <a:pt x="734" y="18"/>
                    </a:lnTo>
                    <a:lnTo>
                      <a:pt x="692" y="11"/>
                    </a:lnTo>
                    <a:lnTo>
                      <a:pt x="647" y="6"/>
                    </a:lnTo>
                    <a:lnTo>
                      <a:pt x="598" y="3"/>
                    </a:lnTo>
                    <a:lnTo>
                      <a:pt x="545" y="0"/>
                    </a:lnTo>
                    <a:lnTo>
                      <a:pt x="493" y="0"/>
                    </a:lnTo>
                    <a:lnTo>
                      <a:pt x="437" y="0"/>
                    </a:lnTo>
                    <a:lnTo>
                      <a:pt x="429" y="0"/>
                    </a:lnTo>
                    <a:lnTo>
                      <a:pt x="420" y="1"/>
                    </a:lnTo>
                    <a:lnTo>
                      <a:pt x="414" y="3"/>
                    </a:lnTo>
                    <a:lnTo>
                      <a:pt x="405" y="6"/>
                    </a:lnTo>
                    <a:lnTo>
                      <a:pt x="0" y="196"/>
                    </a:lnTo>
                    <a:lnTo>
                      <a:pt x="29" y="202"/>
                    </a:lnTo>
                    <a:lnTo>
                      <a:pt x="56" y="209"/>
                    </a:lnTo>
                    <a:lnTo>
                      <a:pt x="84" y="218"/>
                    </a:lnTo>
                    <a:lnTo>
                      <a:pt x="111" y="226"/>
                    </a:lnTo>
                    <a:lnTo>
                      <a:pt x="137" y="236"/>
                    </a:lnTo>
                    <a:lnTo>
                      <a:pt x="164" y="248"/>
                    </a:lnTo>
                    <a:lnTo>
                      <a:pt x="189" y="258"/>
                    </a:lnTo>
                    <a:lnTo>
                      <a:pt x="214" y="272"/>
                    </a:lnTo>
                    <a:lnTo>
                      <a:pt x="265" y="299"/>
                    </a:lnTo>
                    <a:lnTo>
                      <a:pt x="312" y="329"/>
                    </a:lnTo>
                    <a:lnTo>
                      <a:pt x="360" y="361"/>
                    </a:lnTo>
                    <a:lnTo>
                      <a:pt x="407" y="397"/>
                    </a:lnTo>
                    <a:lnTo>
                      <a:pt x="415" y="407"/>
                    </a:lnTo>
                    <a:lnTo>
                      <a:pt x="425" y="415"/>
                    </a:lnTo>
                    <a:lnTo>
                      <a:pt x="439" y="420"/>
                    </a:lnTo>
                    <a:lnTo>
                      <a:pt x="454" y="425"/>
                    </a:lnTo>
                    <a:lnTo>
                      <a:pt x="500" y="4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14" name="Freeform 15">
                <a:extLst>
                  <a:ext uri="{FF2B5EF4-FFF2-40B4-BE49-F238E27FC236}">
                    <a16:creationId xmlns:a16="http://schemas.microsoft.com/office/drawing/2014/main" id="{628BBAE6-2382-4A51-8427-5BBB35611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517"/>
                <a:ext cx="815" cy="432"/>
              </a:xfrm>
              <a:custGeom>
                <a:avLst/>
                <a:gdLst>
                  <a:gd name="T0" fmla="*/ 500 w 815"/>
                  <a:gd name="T1" fmla="*/ 432 h 432"/>
                  <a:gd name="T2" fmla="*/ 809 w 815"/>
                  <a:gd name="T3" fmla="*/ 71 h 432"/>
                  <a:gd name="T4" fmla="*/ 814 w 815"/>
                  <a:gd name="T5" fmla="*/ 62 h 432"/>
                  <a:gd name="T6" fmla="*/ 815 w 815"/>
                  <a:gd name="T7" fmla="*/ 54 h 432"/>
                  <a:gd name="T8" fmla="*/ 814 w 815"/>
                  <a:gd name="T9" fmla="*/ 50 h 432"/>
                  <a:gd name="T10" fmla="*/ 812 w 815"/>
                  <a:gd name="T11" fmla="*/ 47 h 432"/>
                  <a:gd name="T12" fmla="*/ 809 w 815"/>
                  <a:gd name="T13" fmla="*/ 44 h 432"/>
                  <a:gd name="T14" fmla="*/ 805 w 815"/>
                  <a:gd name="T15" fmla="*/ 40 h 432"/>
                  <a:gd name="T16" fmla="*/ 790 w 815"/>
                  <a:gd name="T17" fmla="*/ 33 h 432"/>
                  <a:gd name="T18" fmla="*/ 773 w 815"/>
                  <a:gd name="T19" fmla="*/ 28 h 432"/>
                  <a:gd name="T20" fmla="*/ 755 w 815"/>
                  <a:gd name="T21" fmla="*/ 23 h 432"/>
                  <a:gd name="T22" fmla="*/ 734 w 815"/>
                  <a:gd name="T23" fmla="*/ 18 h 432"/>
                  <a:gd name="T24" fmla="*/ 692 w 815"/>
                  <a:gd name="T25" fmla="*/ 11 h 432"/>
                  <a:gd name="T26" fmla="*/ 647 w 815"/>
                  <a:gd name="T27" fmla="*/ 6 h 432"/>
                  <a:gd name="T28" fmla="*/ 598 w 815"/>
                  <a:gd name="T29" fmla="*/ 3 h 432"/>
                  <a:gd name="T30" fmla="*/ 545 w 815"/>
                  <a:gd name="T31" fmla="*/ 0 h 432"/>
                  <a:gd name="T32" fmla="*/ 493 w 815"/>
                  <a:gd name="T33" fmla="*/ 0 h 432"/>
                  <a:gd name="T34" fmla="*/ 437 w 815"/>
                  <a:gd name="T35" fmla="*/ 0 h 432"/>
                  <a:gd name="T36" fmla="*/ 429 w 815"/>
                  <a:gd name="T37" fmla="*/ 0 h 432"/>
                  <a:gd name="T38" fmla="*/ 420 w 815"/>
                  <a:gd name="T39" fmla="*/ 1 h 432"/>
                  <a:gd name="T40" fmla="*/ 414 w 815"/>
                  <a:gd name="T41" fmla="*/ 3 h 432"/>
                  <a:gd name="T42" fmla="*/ 405 w 815"/>
                  <a:gd name="T43" fmla="*/ 6 h 432"/>
                  <a:gd name="T44" fmla="*/ 0 w 815"/>
                  <a:gd name="T45" fmla="*/ 196 h 432"/>
                  <a:gd name="T46" fmla="*/ 29 w 815"/>
                  <a:gd name="T47" fmla="*/ 202 h 432"/>
                  <a:gd name="T48" fmla="*/ 56 w 815"/>
                  <a:gd name="T49" fmla="*/ 209 h 432"/>
                  <a:gd name="T50" fmla="*/ 84 w 815"/>
                  <a:gd name="T51" fmla="*/ 218 h 432"/>
                  <a:gd name="T52" fmla="*/ 111 w 815"/>
                  <a:gd name="T53" fmla="*/ 226 h 432"/>
                  <a:gd name="T54" fmla="*/ 137 w 815"/>
                  <a:gd name="T55" fmla="*/ 236 h 432"/>
                  <a:gd name="T56" fmla="*/ 164 w 815"/>
                  <a:gd name="T57" fmla="*/ 248 h 432"/>
                  <a:gd name="T58" fmla="*/ 189 w 815"/>
                  <a:gd name="T59" fmla="*/ 258 h 432"/>
                  <a:gd name="T60" fmla="*/ 214 w 815"/>
                  <a:gd name="T61" fmla="*/ 272 h 432"/>
                  <a:gd name="T62" fmla="*/ 265 w 815"/>
                  <a:gd name="T63" fmla="*/ 299 h 432"/>
                  <a:gd name="T64" fmla="*/ 312 w 815"/>
                  <a:gd name="T65" fmla="*/ 329 h 432"/>
                  <a:gd name="T66" fmla="*/ 360 w 815"/>
                  <a:gd name="T67" fmla="*/ 361 h 432"/>
                  <a:gd name="T68" fmla="*/ 407 w 815"/>
                  <a:gd name="T69" fmla="*/ 397 h 432"/>
                  <a:gd name="T70" fmla="*/ 415 w 815"/>
                  <a:gd name="T71" fmla="*/ 407 h 432"/>
                  <a:gd name="T72" fmla="*/ 425 w 815"/>
                  <a:gd name="T73" fmla="*/ 415 h 432"/>
                  <a:gd name="T74" fmla="*/ 439 w 815"/>
                  <a:gd name="T75" fmla="*/ 420 h 432"/>
                  <a:gd name="T76" fmla="*/ 454 w 815"/>
                  <a:gd name="T77" fmla="*/ 425 h 432"/>
                  <a:gd name="T78" fmla="*/ 500 w 815"/>
                  <a:gd name="T79" fmla="*/ 432 h 43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15" h="432">
                    <a:moveTo>
                      <a:pt x="500" y="432"/>
                    </a:moveTo>
                    <a:lnTo>
                      <a:pt x="809" y="71"/>
                    </a:lnTo>
                    <a:lnTo>
                      <a:pt x="814" y="62"/>
                    </a:lnTo>
                    <a:lnTo>
                      <a:pt x="815" y="54"/>
                    </a:lnTo>
                    <a:lnTo>
                      <a:pt x="814" y="50"/>
                    </a:lnTo>
                    <a:lnTo>
                      <a:pt x="812" y="47"/>
                    </a:lnTo>
                    <a:lnTo>
                      <a:pt x="809" y="44"/>
                    </a:lnTo>
                    <a:lnTo>
                      <a:pt x="805" y="40"/>
                    </a:lnTo>
                    <a:lnTo>
                      <a:pt x="790" y="33"/>
                    </a:lnTo>
                    <a:lnTo>
                      <a:pt x="773" y="28"/>
                    </a:lnTo>
                    <a:lnTo>
                      <a:pt x="755" y="23"/>
                    </a:lnTo>
                    <a:lnTo>
                      <a:pt x="734" y="18"/>
                    </a:lnTo>
                    <a:lnTo>
                      <a:pt x="692" y="11"/>
                    </a:lnTo>
                    <a:lnTo>
                      <a:pt x="647" y="6"/>
                    </a:lnTo>
                    <a:lnTo>
                      <a:pt x="598" y="3"/>
                    </a:lnTo>
                    <a:lnTo>
                      <a:pt x="545" y="0"/>
                    </a:lnTo>
                    <a:lnTo>
                      <a:pt x="493" y="0"/>
                    </a:lnTo>
                    <a:lnTo>
                      <a:pt x="437" y="0"/>
                    </a:lnTo>
                    <a:lnTo>
                      <a:pt x="429" y="0"/>
                    </a:lnTo>
                    <a:lnTo>
                      <a:pt x="420" y="1"/>
                    </a:lnTo>
                    <a:lnTo>
                      <a:pt x="414" y="3"/>
                    </a:lnTo>
                    <a:lnTo>
                      <a:pt x="405" y="6"/>
                    </a:lnTo>
                    <a:lnTo>
                      <a:pt x="0" y="196"/>
                    </a:lnTo>
                    <a:lnTo>
                      <a:pt x="29" y="202"/>
                    </a:lnTo>
                    <a:lnTo>
                      <a:pt x="56" y="209"/>
                    </a:lnTo>
                    <a:lnTo>
                      <a:pt x="84" y="218"/>
                    </a:lnTo>
                    <a:lnTo>
                      <a:pt x="111" y="226"/>
                    </a:lnTo>
                    <a:lnTo>
                      <a:pt x="137" y="236"/>
                    </a:lnTo>
                    <a:lnTo>
                      <a:pt x="164" y="248"/>
                    </a:lnTo>
                    <a:lnTo>
                      <a:pt x="189" y="258"/>
                    </a:lnTo>
                    <a:lnTo>
                      <a:pt x="214" y="272"/>
                    </a:lnTo>
                    <a:lnTo>
                      <a:pt x="265" y="299"/>
                    </a:lnTo>
                    <a:lnTo>
                      <a:pt x="312" y="329"/>
                    </a:lnTo>
                    <a:lnTo>
                      <a:pt x="360" y="361"/>
                    </a:lnTo>
                    <a:lnTo>
                      <a:pt x="407" y="397"/>
                    </a:lnTo>
                    <a:lnTo>
                      <a:pt x="415" y="407"/>
                    </a:lnTo>
                    <a:lnTo>
                      <a:pt x="425" y="415"/>
                    </a:lnTo>
                    <a:lnTo>
                      <a:pt x="439" y="420"/>
                    </a:lnTo>
                    <a:lnTo>
                      <a:pt x="454" y="425"/>
                    </a:lnTo>
                    <a:lnTo>
                      <a:pt x="500" y="432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15" name="Freeform 16">
                <a:extLst>
                  <a:ext uri="{FF2B5EF4-FFF2-40B4-BE49-F238E27FC236}">
                    <a16:creationId xmlns:a16="http://schemas.microsoft.com/office/drawing/2014/main" id="{0BC7FA72-902A-4799-BAD4-988964F04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547"/>
                <a:ext cx="86" cy="171"/>
              </a:xfrm>
              <a:custGeom>
                <a:avLst/>
                <a:gdLst>
                  <a:gd name="T0" fmla="*/ 81 w 86"/>
                  <a:gd name="T1" fmla="*/ 41 h 171"/>
                  <a:gd name="T2" fmla="*/ 82 w 86"/>
                  <a:gd name="T3" fmla="*/ 32 h 171"/>
                  <a:gd name="T4" fmla="*/ 84 w 86"/>
                  <a:gd name="T5" fmla="*/ 25 h 171"/>
                  <a:gd name="T6" fmla="*/ 84 w 86"/>
                  <a:gd name="T7" fmla="*/ 19 h 171"/>
                  <a:gd name="T8" fmla="*/ 82 w 86"/>
                  <a:gd name="T9" fmla="*/ 14 h 171"/>
                  <a:gd name="T10" fmla="*/ 81 w 86"/>
                  <a:gd name="T11" fmla="*/ 8 h 171"/>
                  <a:gd name="T12" fmla="*/ 79 w 86"/>
                  <a:gd name="T13" fmla="*/ 5 h 171"/>
                  <a:gd name="T14" fmla="*/ 76 w 86"/>
                  <a:gd name="T15" fmla="*/ 2 h 171"/>
                  <a:gd name="T16" fmla="*/ 72 w 86"/>
                  <a:gd name="T17" fmla="*/ 0 h 171"/>
                  <a:gd name="T18" fmla="*/ 74 w 86"/>
                  <a:gd name="T19" fmla="*/ 0 h 171"/>
                  <a:gd name="T20" fmla="*/ 79 w 86"/>
                  <a:gd name="T21" fmla="*/ 2 h 171"/>
                  <a:gd name="T22" fmla="*/ 81 w 86"/>
                  <a:gd name="T23" fmla="*/ 3 h 171"/>
                  <a:gd name="T24" fmla="*/ 82 w 86"/>
                  <a:gd name="T25" fmla="*/ 7 h 171"/>
                  <a:gd name="T26" fmla="*/ 84 w 86"/>
                  <a:gd name="T27" fmla="*/ 10 h 171"/>
                  <a:gd name="T28" fmla="*/ 86 w 86"/>
                  <a:gd name="T29" fmla="*/ 20 h 171"/>
                  <a:gd name="T30" fmla="*/ 84 w 86"/>
                  <a:gd name="T31" fmla="*/ 32 h 171"/>
                  <a:gd name="T32" fmla="*/ 81 w 86"/>
                  <a:gd name="T33" fmla="*/ 44 h 171"/>
                  <a:gd name="T34" fmla="*/ 76 w 86"/>
                  <a:gd name="T35" fmla="*/ 59 h 171"/>
                  <a:gd name="T36" fmla="*/ 69 w 86"/>
                  <a:gd name="T37" fmla="*/ 74 h 171"/>
                  <a:gd name="T38" fmla="*/ 62 w 86"/>
                  <a:gd name="T39" fmla="*/ 90 h 171"/>
                  <a:gd name="T40" fmla="*/ 45 w 86"/>
                  <a:gd name="T41" fmla="*/ 118 h 171"/>
                  <a:gd name="T42" fmla="*/ 28 w 86"/>
                  <a:gd name="T43" fmla="*/ 145 h 171"/>
                  <a:gd name="T44" fmla="*/ 20 w 86"/>
                  <a:gd name="T45" fmla="*/ 156 h 171"/>
                  <a:gd name="T46" fmla="*/ 11 w 86"/>
                  <a:gd name="T47" fmla="*/ 164 h 171"/>
                  <a:gd name="T48" fmla="*/ 5 w 86"/>
                  <a:gd name="T49" fmla="*/ 169 h 171"/>
                  <a:gd name="T50" fmla="*/ 0 w 86"/>
                  <a:gd name="T51" fmla="*/ 171 h 171"/>
                  <a:gd name="T52" fmla="*/ 81 w 86"/>
                  <a:gd name="T53" fmla="*/ 41 h 17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86" h="171">
                    <a:moveTo>
                      <a:pt x="81" y="41"/>
                    </a:moveTo>
                    <a:lnTo>
                      <a:pt x="82" y="32"/>
                    </a:lnTo>
                    <a:lnTo>
                      <a:pt x="84" y="25"/>
                    </a:lnTo>
                    <a:lnTo>
                      <a:pt x="84" y="19"/>
                    </a:lnTo>
                    <a:lnTo>
                      <a:pt x="82" y="14"/>
                    </a:lnTo>
                    <a:lnTo>
                      <a:pt x="81" y="8"/>
                    </a:lnTo>
                    <a:lnTo>
                      <a:pt x="79" y="5"/>
                    </a:lnTo>
                    <a:lnTo>
                      <a:pt x="76" y="2"/>
                    </a:lnTo>
                    <a:lnTo>
                      <a:pt x="72" y="0"/>
                    </a:lnTo>
                    <a:lnTo>
                      <a:pt x="74" y="0"/>
                    </a:lnTo>
                    <a:lnTo>
                      <a:pt x="79" y="2"/>
                    </a:lnTo>
                    <a:lnTo>
                      <a:pt x="81" y="3"/>
                    </a:lnTo>
                    <a:lnTo>
                      <a:pt x="82" y="7"/>
                    </a:lnTo>
                    <a:lnTo>
                      <a:pt x="84" y="10"/>
                    </a:lnTo>
                    <a:lnTo>
                      <a:pt x="86" y="20"/>
                    </a:lnTo>
                    <a:lnTo>
                      <a:pt x="84" y="32"/>
                    </a:lnTo>
                    <a:lnTo>
                      <a:pt x="81" y="44"/>
                    </a:lnTo>
                    <a:lnTo>
                      <a:pt x="76" y="59"/>
                    </a:lnTo>
                    <a:lnTo>
                      <a:pt x="69" y="74"/>
                    </a:lnTo>
                    <a:lnTo>
                      <a:pt x="62" y="90"/>
                    </a:lnTo>
                    <a:lnTo>
                      <a:pt x="45" y="118"/>
                    </a:lnTo>
                    <a:lnTo>
                      <a:pt x="28" y="145"/>
                    </a:lnTo>
                    <a:lnTo>
                      <a:pt x="20" y="156"/>
                    </a:lnTo>
                    <a:lnTo>
                      <a:pt x="11" y="164"/>
                    </a:lnTo>
                    <a:lnTo>
                      <a:pt x="5" y="169"/>
                    </a:lnTo>
                    <a:lnTo>
                      <a:pt x="0" y="171"/>
                    </a:lnTo>
                    <a:lnTo>
                      <a:pt x="81" y="4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16" name="Freeform 17">
                <a:extLst>
                  <a:ext uri="{FF2B5EF4-FFF2-40B4-BE49-F238E27FC236}">
                    <a16:creationId xmlns:a16="http://schemas.microsoft.com/office/drawing/2014/main" id="{E3122D7B-33C9-44B5-AC84-509FD14A3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559"/>
                <a:ext cx="28" cy="164"/>
              </a:xfrm>
              <a:custGeom>
                <a:avLst/>
                <a:gdLst>
                  <a:gd name="T0" fmla="*/ 0 w 28"/>
                  <a:gd name="T1" fmla="*/ 164 h 164"/>
                  <a:gd name="T2" fmla="*/ 6 w 28"/>
                  <a:gd name="T3" fmla="*/ 133 h 164"/>
                  <a:gd name="T4" fmla="*/ 12 w 28"/>
                  <a:gd name="T5" fmla="*/ 105 h 164"/>
                  <a:gd name="T6" fmla="*/ 15 w 28"/>
                  <a:gd name="T7" fmla="*/ 78 h 164"/>
                  <a:gd name="T8" fmla="*/ 15 w 28"/>
                  <a:gd name="T9" fmla="*/ 54 h 164"/>
                  <a:gd name="T10" fmla="*/ 15 w 28"/>
                  <a:gd name="T11" fmla="*/ 35 h 164"/>
                  <a:gd name="T12" fmla="*/ 12 w 28"/>
                  <a:gd name="T13" fmla="*/ 20 h 164"/>
                  <a:gd name="T14" fmla="*/ 10 w 28"/>
                  <a:gd name="T15" fmla="*/ 13 h 164"/>
                  <a:gd name="T16" fmla="*/ 6 w 28"/>
                  <a:gd name="T17" fmla="*/ 8 h 164"/>
                  <a:gd name="T18" fmla="*/ 5 w 28"/>
                  <a:gd name="T19" fmla="*/ 5 h 164"/>
                  <a:gd name="T20" fmla="*/ 1 w 28"/>
                  <a:gd name="T21" fmla="*/ 3 h 164"/>
                  <a:gd name="T22" fmla="*/ 10 w 28"/>
                  <a:gd name="T23" fmla="*/ 0 h 164"/>
                  <a:gd name="T24" fmla="*/ 15 w 28"/>
                  <a:gd name="T25" fmla="*/ 3 h 164"/>
                  <a:gd name="T26" fmla="*/ 18 w 28"/>
                  <a:gd name="T27" fmla="*/ 10 h 164"/>
                  <a:gd name="T28" fmla="*/ 22 w 28"/>
                  <a:gd name="T29" fmla="*/ 17 h 164"/>
                  <a:gd name="T30" fmla="*/ 25 w 28"/>
                  <a:gd name="T31" fmla="*/ 25 h 164"/>
                  <a:gd name="T32" fmla="*/ 28 w 28"/>
                  <a:gd name="T33" fmla="*/ 45 h 164"/>
                  <a:gd name="T34" fmla="*/ 28 w 28"/>
                  <a:gd name="T35" fmla="*/ 69 h 164"/>
                  <a:gd name="T36" fmla="*/ 27 w 28"/>
                  <a:gd name="T37" fmla="*/ 95 h 164"/>
                  <a:gd name="T38" fmla="*/ 23 w 28"/>
                  <a:gd name="T39" fmla="*/ 118 h 164"/>
                  <a:gd name="T40" fmla="*/ 20 w 28"/>
                  <a:gd name="T41" fmla="*/ 144 h 164"/>
                  <a:gd name="T42" fmla="*/ 15 w 28"/>
                  <a:gd name="T43" fmla="*/ 164 h 164"/>
                  <a:gd name="T44" fmla="*/ 0 w 28"/>
                  <a:gd name="T45" fmla="*/ 164 h 16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8" h="164">
                    <a:moveTo>
                      <a:pt x="0" y="164"/>
                    </a:moveTo>
                    <a:lnTo>
                      <a:pt x="6" y="133"/>
                    </a:lnTo>
                    <a:lnTo>
                      <a:pt x="12" y="105"/>
                    </a:lnTo>
                    <a:lnTo>
                      <a:pt x="15" y="78"/>
                    </a:lnTo>
                    <a:lnTo>
                      <a:pt x="15" y="54"/>
                    </a:lnTo>
                    <a:lnTo>
                      <a:pt x="15" y="35"/>
                    </a:lnTo>
                    <a:lnTo>
                      <a:pt x="12" y="20"/>
                    </a:lnTo>
                    <a:lnTo>
                      <a:pt x="10" y="13"/>
                    </a:lnTo>
                    <a:lnTo>
                      <a:pt x="6" y="8"/>
                    </a:lnTo>
                    <a:lnTo>
                      <a:pt x="5" y="5"/>
                    </a:lnTo>
                    <a:lnTo>
                      <a:pt x="1" y="3"/>
                    </a:lnTo>
                    <a:lnTo>
                      <a:pt x="10" y="0"/>
                    </a:lnTo>
                    <a:lnTo>
                      <a:pt x="15" y="3"/>
                    </a:lnTo>
                    <a:lnTo>
                      <a:pt x="18" y="10"/>
                    </a:lnTo>
                    <a:lnTo>
                      <a:pt x="22" y="17"/>
                    </a:lnTo>
                    <a:lnTo>
                      <a:pt x="25" y="25"/>
                    </a:lnTo>
                    <a:lnTo>
                      <a:pt x="28" y="45"/>
                    </a:lnTo>
                    <a:lnTo>
                      <a:pt x="28" y="69"/>
                    </a:lnTo>
                    <a:lnTo>
                      <a:pt x="27" y="95"/>
                    </a:lnTo>
                    <a:lnTo>
                      <a:pt x="23" y="118"/>
                    </a:lnTo>
                    <a:lnTo>
                      <a:pt x="20" y="144"/>
                    </a:lnTo>
                    <a:lnTo>
                      <a:pt x="15" y="164"/>
                    </a:lnTo>
                    <a:lnTo>
                      <a:pt x="0" y="16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17" name="Freeform 18">
                <a:extLst>
                  <a:ext uri="{FF2B5EF4-FFF2-40B4-BE49-F238E27FC236}">
                    <a16:creationId xmlns:a16="http://schemas.microsoft.com/office/drawing/2014/main" id="{D3E28766-A08D-42D3-8E35-A60D1ED5A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532"/>
                <a:ext cx="175" cy="186"/>
              </a:xfrm>
              <a:custGeom>
                <a:avLst/>
                <a:gdLst>
                  <a:gd name="T0" fmla="*/ 172 w 175"/>
                  <a:gd name="T1" fmla="*/ 7 h 186"/>
                  <a:gd name="T2" fmla="*/ 160 w 175"/>
                  <a:gd name="T3" fmla="*/ 5 h 186"/>
                  <a:gd name="T4" fmla="*/ 141 w 175"/>
                  <a:gd name="T5" fmla="*/ 3 h 186"/>
                  <a:gd name="T6" fmla="*/ 125 w 175"/>
                  <a:gd name="T7" fmla="*/ 0 h 186"/>
                  <a:gd name="T8" fmla="*/ 118 w 175"/>
                  <a:gd name="T9" fmla="*/ 0 h 186"/>
                  <a:gd name="T10" fmla="*/ 116 w 175"/>
                  <a:gd name="T11" fmla="*/ 0 h 186"/>
                  <a:gd name="T12" fmla="*/ 96 w 175"/>
                  <a:gd name="T13" fmla="*/ 7 h 186"/>
                  <a:gd name="T14" fmla="*/ 74 w 175"/>
                  <a:gd name="T15" fmla="*/ 15 h 186"/>
                  <a:gd name="T16" fmla="*/ 79 w 175"/>
                  <a:gd name="T17" fmla="*/ 17 h 186"/>
                  <a:gd name="T18" fmla="*/ 81 w 175"/>
                  <a:gd name="T19" fmla="*/ 18 h 186"/>
                  <a:gd name="T20" fmla="*/ 82 w 175"/>
                  <a:gd name="T21" fmla="*/ 22 h 186"/>
                  <a:gd name="T22" fmla="*/ 84 w 175"/>
                  <a:gd name="T23" fmla="*/ 25 h 186"/>
                  <a:gd name="T24" fmla="*/ 86 w 175"/>
                  <a:gd name="T25" fmla="*/ 35 h 186"/>
                  <a:gd name="T26" fmla="*/ 84 w 175"/>
                  <a:gd name="T27" fmla="*/ 47 h 186"/>
                  <a:gd name="T28" fmla="*/ 81 w 175"/>
                  <a:gd name="T29" fmla="*/ 59 h 186"/>
                  <a:gd name="T30" fmla="*/ 76 w 175"/>
                  <a:gd name="T31" fmla="*/ 74 h 186"/>
                  <a:gd name="T32" fmla="*/ 69 w 175"/>
                  <a:gd name="T33" fmla="*/ 89 h 186"/>
                  <a:gd name="T34" fmla="*/ 62 w 175"/>
                  <a:gd name="T35" fmla="*/ 105 h 186"/>
                  <a:gd name="T36" fmla="*/ 45 w 175"/>
                  <a:gd name="T37" fmla="*/ 133 h 186"/>
                  <a:gd name="T38" fmla="*/ 28 w 175"/>
                  <a:gd name="T39" fmla="*/ 160 h 186"/>
                  <a:gd name="T40" fmla="*/ 20 w 175"/>
                  <a:gd name="T41" fmla="*/ 171 h 186"/>
                  <a:gd name="T42" fmla="*/ 11 w 175"/>
                  <a:gd name="T43" fmla="*/ 179 h 186"/>
                  <a:gd name="T44" fmla="*/ 5 w 175"/>
                  <a:gd name="T45" fmla="*/ 184 h 186"/>
                  <a:gd name="T46" fmla="*/ 0 w 175"/>
                  <a:gd name="T47" fmla="*/ 186 h 186"/>
                  <a:gd name="T48" fmla="*/ 3 w 175"/>
                  <a:gd name="T49" fmla="*/ 186 h 186"/>
                  <a:gd name="T50" fmla="*/ 91 w 175"/>
                  <a:gd name="T51" fmla="*/ 118 h 186"/>
                  <a:gd name="T52" fmla="*/ 146 w 175"/>
                  <a:gd name="T53" fmla="*/ 74 h 186"/>
                  <a:gd name="T54" fmla="*/ 155 w 175"/>
                  <a:gd name="T55" fmla="*/ 66 h 186"/>
                  <a:gd name="T56" fmla="*/ 163 w 175"/>
                  <a:gd name="T57" fmla="*/ 57 h 186"/>
                  <a:gd name="T58" fmla="*/ 168 w 175"/>
                  <a:gd name="T59" fmla="*/ 49 h 186"/>
                  <a:gd name="T60" fmla="*/ 172 w 175"/>
                  <a:gd name="T61" fmla="*/ 40 h 186"/>
                  <a:gd name="T62" fmla="*/ 175 w 175"/>
                  <a:gd name="T63" fmla="*/ 32 h 186"/>
                  <a:gd name="T64" fmla="*/ 175 w 175"/>
                  <a:gd name="T65" fmla="*/ 25 h 186"/>
                  <a:gd name="T66" fmla="*/ 173 w 175"/>
                  <a:gd name="T67" fmla="*/ 15 h 186"/>
                  <a:gd name="T68" fmla="*/ 172 w 175"/>
                  <a:gd name="T69" fmla="*/ 7 h 18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75" h="186">
                    <a:moveTo>
                      <a:pt x="172" y="7"/>
                    </a:moveTo>
                    <a:lnTo>
                      <a:pt x="160" y="5"/>
                    </a:lnTo>
                    <a:lnTo>
                      <a:pt x="141" y="3"/>
                    </a:lnTo>
                    <a:lnTo>
                      <a:pt x="125" y="0"/>
                    </a:lnTo>
                    <a:lnTo>
                      <a:pt x="118" y="0"/>
                    </a:lnTo>
                    <a:lnTo>
                      <a:pt x="116" y="0"/>
                    </a:lnTo>
                    <a:lnTo>
                      <a:pt x="96" y="7"/>
                    </a:lnTo>
                    <a:lnTo>
                      <a:pt x="74" y="15"/>
                    </a:lnTo>
                    <a:lnTo>
                      <a:pt x="79" y="17"/>
                    </a:lnTo>
                    <a:lnTo>
                      <a:pt x="81" y="18"/>
                    </a:lnTo>
                    <a:lnTo>
                      <a:pt x="82" y="22"/>
                    </a:lnTo>
                    <a:lnTo>
                      <a:pt x="84" y="25"/>
                    </a:lnTo>
                    <a:lnTo>
                      <a:pt x="86" y="35"/>
                    </a:lnTo>
                    <a:lnTo>
                      <a:pt x="84" y="47"/>
                    </a:lnTo>
                    <a:lnTo>
                      <a:pt x="81" y="59"/>
                    </a:lnTo>
                    <a:lnTo>
                      <a:pt x="76" y="74"/>
                    </a:lnTo>
                    <a:lnTo>
                      <a:pt x="69" y="89"/>
                    </a:lnTo>
                    <a:lnTo>
                      <a:pt x="62" y="105"/>
                    </a:lnTo>
                    <a:lnTo>
                      <a:pt x="45" y="133"/>
                    </a:lnTo>
                    <a:lnTo>
                      <a:pt x="28" y="160"/>
                    </a:lnTo>
                    <a:lnTo>
                      <a:pt x="20" y="171"/>
                    </a:lnTo>
                    <a:lnTo>
                      <a:pt x="11" y="179"/>
                    </a:lnTo>
                    <a:lnTo>
                      <a:pt x="5" y="184"/>
                    </a:lnTo>
                    <a:lnTo>
                      <a:pt x="0" y="186"/>
                    </a:lnTo>
                    <a:lnTo>
                      <a:pt x="3" y="186"/>
                    </a:lnTo>
                    <a:lnTo>
                      <a:pt x="91" y="118"/>
                    </a:lnTo>
                    <a:lnTo>
                      <a:pt x="146" y="74"/>
                    </a:lnTo>
                    <a:lnTo>
                      <a:pt x="155" y="66"/>
                    </a:lnTo>
                    <a:lnTo>
                      <a:pt x="163" y="57"/>
                    </a:lnTo>
                    <a:lnTo>
                      <a:pt x="168" y="49"/>
                    </a:lnTo>
                    <a:lnTo>
                      <a:pt x="172" y="40"/>
                    </a:lnTo>
                    <a:lnTo>
                      <a:pt x="175" y="32"/>
                    </a:lnTo>
                    <a:lnTo>
                      <a:pt x="175" y="25"/>
                    </a:lnTo>
                    <a:lnTo>
                      <a:pt x="173" y="15"/>
                    </a:lnTo>
                    <a:lnTo>
                      <a:pt x="172" y="7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18" name="Freeform 19">
                <a:extLst>
                  <a:ext uri="{FF2B5EF4-FFF2-40B4-BE49-F238E27FC236}">
                    <a16:creationId xmlns:a16="http://schemas.microsoft.com/office/drawing/2014/main" id="{339711E0-4D01-4D90-A8F0-F9D245021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1517"/>
                <a:ext cx="370" cy="696"/>
              </a:xfrm>
              <a:custGeom>
                <a:avLst/>
                <a:gdLst>
                  <a:gd name="T0" fmla="*/ 366 w 370"/>
                  <a:gd name="T1" fmla="*/ 1 h 696"/>
                  <a:gd name="T2" fmla="*/ 351 w 370"/>
                  <a:gd name="T3" fmla="*/ 0 h 696"/>
                  <a:gd name="T4" fmla="*/ 328 w 370"/>
                  <a:gd name="T5" fmla="*/ 0 h 696"/>
                  <a:gd name="T6" fmla="*/ 307 w 370"/>
                  <a:gd name="T7" fmla="*/ 0 h 696"/>
                  <a:gd name="T8" fmla="*/ 297 w 370"/>
                  <a:gd name="T9" fmla="*/ 0 h 696"/>
                  <a:gd name="T10" fmla="*/ 284 w 370"/>
                  <a:gd name="T11" fmla="*/ 1 h 696"/>
                  <a:gd name="T12" fmla="*/ 272 w 370"/>
                  <a:gd name="T13" fmla="*/ 5 h 696"/>
                  <a:gd name="T14" fmla="*/ 196 w 370"/>
                  <a:gd name="T15" fmla="*/ 42 h 696"/>
                  <a:gd name="T16" fmla="*/ 201 w 370"/>
                  <a:gd name="T17" fmla="*/ 49 h 696"/>
                  <a:gd name="T18" fmla="*/ 206 w 370"/>
                  <a:gd name="T19" fmla="*/ 57 h 696"/>
                  <a:gd name="T20" fmla="*/ 209 w 370"/>
                  <a:gd name="T21" fmla="*/ 71 h 696"/>
                  <a:gd name="T22" fmla="*/ 211 w 370"/>
                  <a:gd name="T23" fmla="*/ 86 h 696"/>
                  <a:gd name="T24" fmla="*/ 211 w 370"/>
                  <a:gd name="T25" fmla="*/ 103 h 696"/>
                  <a:gd name="T26" fmla="*/ 209 w 370"/>
                  <a:gd name="T27" fmla="*/ 121 h 696"/>
                  <a:gd name="T28" fmla="*/ 208 w 370"/>
                  <a:gd name="T29" fmla="*/ 143 h 696"/>
                  <a:gd name="T30" fmla="*/ 203 w 370"/>
                  <a:gd name="T31" fmla="*/ 165 h 696"/>
                  <a:gd name="T32" fmla="*/ 192 w 370"/>
                  <a:gd name="T33" fmla="*/ 216 h 696"/>
                  <a:gd name="T34" fmla="*/ 179 w 370"/>
                  <a:gd name="T35" fmla="*/ 270 h 696"/>
                  <a:gd name="T36" fmla="*/ 162 w 370"/>
                  <a:gd name="T37" fmla="*/ 326 h 696"/>
                  <a:gd name="T38" fmla="*/ 144 w 370"/>
                  <a:gd name="T39" fmla="*/ 385 h 696"/>
                  <a:gd name="T40" fmla="*/ 123 w 370"/>
                  <a:gd name="T41" fmla="*/ 441 h 696"/>
                  <a:gd name="T42" fmla="*/ 101 w 370"/>
                  <a:gd name="T43" fmla="*/ 496 h 696"/>
                  <a:gd name="T44" fmla="*/ 81 w 370"/>
                  <a:gd name="T45" fmla="*/ 549 h 696"/>
                  <a:gd name="T46" fmla="*/ 61 w 370"/>
                  <a:gd name="T47" fmla="*/ 594 h 696"/>
                  <a:gd name="T48" fmla="*/ 42 w 370"/>
                  <a:gd name="T49" fmla="*/ 633 h 696"/>
                  <a:gd name="T50" fmla="*/ 25 w 370"/>
                  <a:gd name="T51" fmla="*/ 665 h 696"/>
                  <a:gd name="T52" fmla="*/ 17 w 370"/>
                  <a:gd name="T53" fmla="*/ 677 h 696"/>
                  <a:gd name="T54" fmla="*/ 10 w 370"/>
                  <a:gd name="T55" fmla="*/ 686 h 696"/>
                  <a:gd name="T56" fmla="*/ 5 w 370"/>
                  <a:gd name="T57" fmla="*/ 692 h 696"/>
                  <a:gd name="T58" fmla="*/ 0 w 370"/>
                  <a:gd name="T59" fmla="*/ 696 h 696"/>
                  <a:gd name="T60" fmla="*/ 3 w 370"/>
                  <a:gd name="T61" fmla="*/ 692 h 696"/>
                  <a:gd name="T62" fmla="*/ 103 w 370"/>
                  <a:gd name="T63" fmla="*/ 542 h 696"/>
                  <a:gd name="T64" fmla="*/ 184 w 370"/>
                  <a:gd name="T65" fmla="*/ 419 h 696"/>
                  <a:gd name="T66" fmla="*/ 252 w 370"/>
                  <a:gd name="T67" fmla="*/ 319 h 696"/>
                  <a:gd name="T68" fmla="*/ 302 w 370"/>
                  <a:gd name="T69" fmla="*/ 236 h 696"/>
                  <a:gd name="T70" fmla="*/ 322 w 370"/>
                  <a:gd name="T71" fmla="*/ 201 h 696"/>
                  <a:gd name="T72" fmla="*/ 338 w 370"/>
                  <a:gd name="T73" fmla="*/ 169 h 696"/>
                  <a:gd name="T74" fmla="*/ 351 w 370"/>
                  <a:gd name="T75" fmla="*/ 138 h 696"/>
                  <a:gd name="T76" fmla="*/ 361 w 370"/>
                  <a:gd name="T77" fmla="*/ 109 h 696"/>
                  <a:gd name="T78" fmla="*/ 366 w 370"/>
                  <a:gd name="T79" fmla="*/ 82 h 696"/>
                  <a:gd name="T80" fmla="*/ 370 w 370"/>
                  <a:gd name="T81" fmla="*/ 55 h 696"/>
                  <a:gd name="T82" fmla="*/ 370 w 370"/>
                  <a:gd name="T83" fmla="*/ 28 h 696"/>
                  <a:gd name="T84" fmla="*/ 366 w 370"/>
                  <a:gd name="T85" fmla="*/ 1 h 69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70" h="696">
                    <a:moveTo>
                      <a:pt x="366" y="1"/>
                    </a:moveTo>
                    <a:lnTo>
                      <a:pt x="351" y="0"/>
                    </a:lnTo>
                    <a:lnTo>
                      <a:pt x="328" y="0"/>
                    </a:lnTo>
                    <a:lnTo>
                      <a:pt x="307" y="0"/>
                    </a:lnTo>
                    <a:lnTo>
                      <a:pt x="297" y="0"/>
                    </a:lnTo>
                    <a:lnTo>
                      <a:pt x="284" y="1"/>
                    </a:lnTo>
                    <a:lnTo>
                      <a:pt x="272" y="5"/>
                    </a:lnTo>
                    <a:lnTo>
                      <a:pt x="196" y="42"/>
                    </a:lnTo>
                    <a:lnTo>
                      <a:pt x="201" y="49"/>
                    </a:lnTo>
                    <a:lnTo>
                      <a:pt x="206" y="57"/>
                    </a:lnTo>
                    <a:lnTo>
                      <a:pt x="209" y="71"/>
                    </a:lnTo>
                    <a:lnTo>
                      <a:pt x="211" y="86"/>
                    </a:lnTo>
                    <a:lnTo>
                      <a:pt x="211" y="103"/>
                    </a:lnTo>
                    <a:lnTo>
                      <a:pt x="209" y="121"/>
                    </a:lnTo>
                    <a:lnTo>
                      <a:pt x="208" y="143"/>
                    </a:lnTo>
                    <a:lnTo>
                      <a:pt x="203" y="165"/>
                    </a:lnTo>
                    <a:lnTo>
                      <a:pt x="192" y="216"/>
                    </a:lnTo>
                    <a:lnTo>
                      <a:pt x="179" y="270"/>
                    </a:lnTo>
                    <a:lnTo>
                      <a:pt x="162" y="326"/>
                    </a:lnTo>
                    <a:lnTo>
                      <a:pt x="144" y="385"/>
                    </a:lnTo>
                    <a:lnTo>
                      <a:pt x="123" y="441"/>
                    </a:lnTo>
                    <a:lnTo>
                      <a:pt x="101" y="496"/>
                    </a:lnTo>
                    <a:lnTo>
                      <a:pt x="81" y="549"/>
                    </a:lnTo>
                    <a:lnTo>
                      <a:pt x="61" y="594"/>
                    </a:lnTo>
                    <a:lnTo>
                      <a:pt x="42" y="633"/>
                    </a:lnTo>
                    <a:lnTo>
                      <a:pt x="25" y="665"/>
                    </a:lnTo>
                    <a:lnTo>
                      <a:pt x="17" y="677"/>
                    </a:lnTo>
                    <a:lnTo>
                      <a:pt x="10" y="686"/>
                    </a:lnTo>
                    <a:lnTo>
                      <a:pt x="5" y="692"/>
                    </a:lnTo>
                    <a:lnTo>
                      <a:pt x="0" y="696"/>
                    </a:lnTo>
                    <a:lnTo>
                      <a:pt x="3" y="692"/>
                    </a:lnTo>
                    <a:lnTo>
                      <a:pt x="103" y="542"/>
                    </a:lnTo>
                    <a:lnTo>
                      <a:pt x="184" y="419"/>
                    </a:lnTo>
                    <a:lnTo>
                      <a:pt x="252" y="319"/>
                    </a:lnTo>
                    <a:lnTo>
                      <a:pt x="302" y="236"/>
                    </a:lnTo>
                    <a:lnTo>
                      <a:pt x="322" y="201"/>
                    </a:lnTo>
                    <a:lnTo>
                      <a:pt x="338" y="169"/>
                    </a:lnTo>
                    <a:lnTo>
                      <a:pt x="351" y="138"/>
                    </a:lnTo>
                    <a:lnTo>
                      <a:pt x="361" y="109"/>
                    </a:lnTo>
                    <a:lnTo>
                      <a:pt x="366" y="82"/>
                    </a:lnTo>
                    <a:lnTo>
                      <a:pt x="370" y="55"/>
                    </a:lnTo>
                    <a:lnTo>
                      <a:pt x="370" y="28"/>
                    </a:lnTo>
                    <a:lnTo>
                      <a:pt x="366" y="1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19" name="Freeform 20">
                <a:extLst>
                  <a:ext uri="{FF2B5EF4-FFF2-40B4-BE49-F238E27FC236}">
                    <a16:creationId xmlns:a16="http://schemas.microsoft.com/office/drawing/2014/main" id="{7CFBD015-2E5E-47C3-BBD2-60FF12D68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1559"/>
                <a:ext cx="144" cy="86"/>
              </a:xfrm>
              <a:custGeom>
                <a:avLst/>
                <a:gdLst>
                  <a:gd name="T0" fmla="*/ 144 w 144"/>
                  <a:gd name="T1" fmla="*/ 0 h 86"/>
                  <a:gd name="T2" fmla="*/ 134 w 144"/>
                  <a:gd name="T3" fmla="*/ 7 h 86"/>
                  <a:gd name="T4" fmla="*/ 122 w 144"/>
                  <a:gd name="T5" fmla="*/ 13 h 86"/>
                  <a:gd name="T6" fmla="*/ 108 w 144"/>
                  <a:gd name="T7" fmla="*/ 18 h 86"/>
                  <a:gd name="T8" fmla="*/ 93 w 144"/>
                  <a:gd name="T9" fmla="*/ 24 h 86"/>
                  <a:gd name="T10" fmla="*/ 76 w 144"/>
                  <a:gd name="T11" fmla="*/ 25 h 86"/>
                  <a:gd name="T12" fmla="*/ 58 w 144"/>
                  <a:gd name="T13" fmla="*/ 27 h 86"/>
                  <a:gd name="T14" fmla="*/ 38 w 144"/>
                  <a:gd name="T15" fmla="*/ 29 h 86"/>
                  <a:gd name="T16" fmla="*/ 17 w 144"/>
                  <a:gd name="T17" fmla="*/ 29 h 86"/>
                  <a:gd name="T18" fmla="*/ 17 w 144"/>
                  <a:gd name="T19" fmla="*/ 37 h 86"/>
                  <a:gd name="T20" fmla="*/ 17 w 144"/>
                  <a:gd name="T21" fmla="*/ 45 h 86"/>
                  <a:gd name="T22" fmla="*/ 16 w 144"/>
                  <a:gd name="T23" fmla="*/ 54 h 86"/>
                  <a:gd name="T24" fmla="*/ 12 w 144"/>
                  <a:gd name="T25" fmla="*/ 61 h 86"/>
                  <a:gd name="T26" fmla="*/ 7 w 144"/>
                  <a:gd name="T27" fmla="*/ 74 h 86"/>
                  <a:gd name="T28" fmla="*/ 0 w 144"/>
                  <a:gd name="T29" fmla="*/ 81 h 86"/>
                  <a:gd name="T30" fmla="*/ 12 w 144"/>
                  <a:gd name="T31" fmla="*/ 83 h 86"/>
                  <a:gd name="T32" fmla="*/ 26 w 144"/>
                  <a:gd name="T33" fmla="*/ 84 h 86"/>
                  <a:gd name="T34" fmla="*/ 41 w 144"/>
                  <a:gd name="T35" fmla="*/ 84 h 86"/>
                  <a:gd name="T36" fmla="*/ 53 w 144"/>
                  <a:gd name="T37" fmla="*/ 86 h 86"/>
                  <a:gd name="T38" fmla="*/ 71 w 144"/>
                  <a:gd name="T39" fmla="*/ 76 h 86"/>
                  <a:gd name="T40" fmla="*/ 88 w 144"/>
                  <a:gd name="T41" fmla="*/ 66 h 86"/>
                  <a:gd name="T42" fmla="*/ 102 w 144"/>
                  <a:gd name="T43" fmla="*/ 56 h 86"/>
                  <a:gd name="T44" fmla="*/ 115 w 144"/>
                  <a:gd name="T45" fmla="*/ 45 h 86"/>
                  <a:gd name="T46" fmla="*/ 125 w 144"/>
                  <a:gd name="T47" fmla="*/ 35 h 86"/>
                  <a:gd name="T48" fmla="*/ 134 w 144"/>
                  <a:gd name="T49" fmla="*/ 24 h 86"/>
                  <a:gd name="T50" fmla="*/ 141 w 144"/>
                  <a:gd name="T51" fmla="*/ 12 h 86"/>
                  <a:gd name="T52" fmla="*/ 144 w 144"/>
                  <a:gd name="T53" fmla="*/ 0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4" h="86">
                    <a:moveTo>
                      <a:pt x="144" y="0"/>
                    </a:moveTo>
                    <a:lnTo>
                      <a:pt x="134" y="7"/>
                    </a:lnTo>
                    <a:lnTo>
                      <a:pt x="122" y="13"/>
                    </a:lnTo>
                    <a:lnTo>
                      <a:pt x="108" y="18"/>
                    </a:lnTo>
                    <a:lnTo>
                      <a:pt x="93" y="24"/>
                    </a:lnTo>
                    <a:lnTo>
                      <a:pt x="76" y="25"/>
                    </a:lnTo>
                    <a:lnTo>
                      <a:pt x="58" y="27"/>
                    </a:lnTo>
                    <a:lnTo>
                      <a:pt x="38" y="29"/>
                    </a:lnTo>
                    <a:lnTo>
                      <a:pt x="17" y="29"/>
                    </a:lnTo>
                    <a:lnTo>
                      <a:pt x="17" y="37"/>
                    </a:lnTo>
                    <a:lnTo>
                      <a:pt x="17" y="45"/>
                    </a:lnTo>
                    <a:lnTo>
                      <a:pt x="16" y="54"/>
                    </a:lnTo>
                    <a:lnTo>
                      <a:pt x="12" y="61"/>
                    </a:lnTo>
                    <a:lnTo>
                      <a:pt x="7" y="74"/>
                    </a:lnTo>
                    <a:lnTo>
                      <a:pt x="0" y="81"/>
                    </a:lnTo>
                    <a:lnTo>
                      <a:pt x="12" y="83"/>
                    </a:lnTo>
                    <a:lnTo>
                      <a:pt x="26" y="84"/>
                    </a:lnTo>
                    <a:lnTo>
                      <a:pt x="41" y="84"/>
                    </a:lnTo>
                    <a:lnTo>
                      <a:pt x="53" y="86"/>
                    </a:lnTo>
                    <a:lnTo>
                      <a:pt x="71" y="76"/>
                    </a:lnTo>
                    <a:lnTo>
                      <a:pt x="88" y="66"/>
                    </a:lnTo>
                    <a:lnTo>
                      <a:pt x="102" y="56"/>
                    </a:lnTo>
                    <a:lnTo>
                      <a:pt x="115" y="45"/>
                    </a:lnTo>
                    <a:lnTo>
                      <a:pt x="125" y="35"/>
                    </a:lnTo>
                    <a:lnTo>
                      <a:pt x="134" y="24"/>
                    </a:lnTo>
                    <a:lnTo>
                      <a:pt x="141" y="12"/>
                    </a:lnTo>
                    <a:lnTo>
                      <a:pt x="144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20" name="Freeform 21">
                <a:extLst>
                  <a:ext uri="{FF2B5EF4-FFF2-40B4-BE49-F238E27FC236}">
                    <a16:creationId xmlns:a16="http://schemas.microsoft.com/office/drawing/2014/main" id="{A03BE80A-4F5B-4E78-A15E-6C7A01D0B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1583"/>
                <a:ext cx="243" cy="338"/>
              </a:xfrm>
              <a:custGeom>
                <a:avLst/>
                <a:gdLst>
                  <a:gd name="T0" fmla="*/ 243 w 243"/>
                  <a:gd name="T1" fmla="*/ 0 h 338"/>
                  <a:gd name="T2" fmla="*/ 233 w 243"/>
                  <a:gd name="T3" fmla="*/ 16 h 338"/>
                  <a:gd name="T4" fmla="*/ 222 w 243"/>
                  <a:gd name="T5" fmla="*/ 32 h 338"/>
                  <a:gd name="T6" fmla="*/ 211 w 243"/>
                  <a:gd name="T7" fmla="*/ 47 h 338"/>
                  <a:gd name="T8" fmla="*/ 199 w 243"/>
                  <a:gd name="T9" fmla="*/ 59 h 338"/>
                  <a:gd name="T10" fmla="*/ 185 w 243"/>
                  <a:gd name="T11" fmla="*/ 71 h 338"/>
                  <a:gd name="T12" fmla="*/ 172 w 243"/>
                  <a:gd name="T13" fmla="*/ 81 h 338"/>
                  <a:gd name="T14" fmla="*/ 158 w 243"/>
                  <a:gd name="T15" fmla="*/ 89 h 338"/>
                  <a:gd name="T16" fmla="*/ 143 w 243"/>
                  <a:gd name="T17" fmla="*/ 96 h 338"/>
                  <a:gd name="T18" fmla="*/ 128 w 243"/>
                  <a:gd name="T19" fmla="*/ 103 h 338"/>
                  <a:gd name="T20" fmla="*/ 113 w 243"/>
                  <a:gd name="T21" fmla="*/ 108 h 338"/>
                  <a:gd name="T22" fmla="*/ 96 w 243"/>
                  <a:gd name="T23" fmla="*/ 111 h 338"/>
                  <a:gd name="T24" fmla="*/ 79 w 243"/>
                  <a:gd name="T25" fmla="*/ 114 h 338"/>
                  <a:gd name="T26" fmla="*/ 60 w 243"/>
                  <a:gd name="T27" fmla="*/ 116 h 338"/>
                  <a:gd name="T28" fmla="*/ 42 w 243"/>
                  <a:gd name="T29" fmla="*/ 116 h 338"/>
                  <a:gd name="T30" fmla="*/ 21 w 243"/>
                  <a:gd name="T31" fmla="*/ 116 h 338"/>
                  <a:gd name="T32" fmla="*/ 1 w 243"/>
                  <a:gd name="T33" fmla="*/ 116 h 338"/>
                  <a:gd name="T34" fmla="*/ 8 w 243"/>
                  <a:gd name="T35" fmla="*/ 152 h 338"/>
                  <a:gd name="T36" fmla="*/ 11 w 243"/>
                  <a:gd name="T37" fmla="*/ 187 h 338"/>
                  <a:gd name="T38" fmla="*/ 13 w 243"/>
                  <a:gd name="T39" fmla="*/ 221 h 338"/>
                  <a:gd name="T40" fmla="*/ 13 w 243"/>
                  <a:gd name="T41" fmla="*/ 253 h 338"/>
                  <a:gd name="T42" fmla="*/ 13 w 243"/>
                  <a:gd name="T43" fmla="*/ 282 h 338"/>
                  <a:gd name="T44" fmla="*/ 10 w 243"/>
                  <a:gd name="T45" fmla="*/ 305 h 338"/>
                  <a:gd name="T46" fmla="*/ 5 w 243"/>
                  <a:gd name="T47" fmla="*/ 324 h 338"/>
                  <a:gd name="T48" fmla="*/ 0 w 243"/>
                  <a:gd name="T49" fmla="*/ 336 h 338"/>
                  <a:gd name="T50" fmla="*/ 13 w 243"/>
                  <a:gd name="T51" fmla="*/ 338 h 338"/>
                  <a:gd name="T52" fmla="*/ 21 w 243"/>
                  <a:gd name="T53" fmla="*/ 338 h 338"/>
                  <a:gd name="T54" fmla="*/ 28 w 243"/>
                  <a:gd name="T55" fmla="*/ 336 h 338"/>
                  <a:gd name="T56" fmla="*/ 42 w 243"/>
                  <a:gd name="T57" fmla="*/ 338 h 338"/>
                  <a:gd name="T58" fmla="*/ 79 w 243"/>
                  <a:gd name="T59" fmla="*/ 297 h 338"/>
                  <a:gd name="T60" fmla="*/ 114 w 243"/>
                  <a:gd name="T61" fmla="*/ 258 h 338"/>
                  <a:gd name="T62" fmla="*/ 145 w 243"/>
                  <a:gd name="T63" fmla="*/ 219 h 338"/>
                  <a:gd name="T64" fmla="*/ 173 w 243"/>
                  <a:gd name="T65" fmla="*/ 180 h 338"/>
                  <a:gd name="T66" fmla="*/ 185 w 243"/>
                  <a:gd name="T67" fmla="*/ 160 h 338"/>
                  <a:gd name="T68" fmla="*/ 197 w 243"/>
                  <a:gd name="T69" fmla="*/ 138 h 338"/>
                  <a:gd name="T70" fmla="*/ 207 w 243"/>
                  <a:gd name="T71" fmla="*/ 118 h 338"/>
                  <a:gd name="T72" fmla="*/ 217 w 243"/>
                  <a:gd name="T73" fmla="*/ 96 h 338"/>
                  <a:gd name="T74" fmla="*/ 224 w 243"/>
                  <a:gd name="T75" fmla="*/ 72 h 338"/>
                  <a:gd name="T76" fmla="*/ 233 w 243"/>
                  <a:gd name="T77" fmla="*/ 49 h 338"/>
                  <a:gd name="T78" fmla="*/ 238 w 243"/>
                  <a:gd name="T79" fmla="*/ 25 h 338"/>
                  <a:gd name="T80" fmla="*/ 243 w 243"/>
                  <a:gd name="T81" fmla="*/ 0 h 33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43" h="338">
                    <a:moveTo>
                      <a:pt x="243" y="0"/>
                    </a:moveTo>
                    <a:lnTo>
                      <a:pt x="233" y="16"/>
                    </a:lnTo>
                    <a:lnTo>
                      <a:pt x="222" y="32"/>
                    </a:lnTo>
                    <a:lnTo>
                      <a:pt x="211" y="47"/>
                    </a:lnTo>
                    <a:lnTo>
                      <a:pt x="199" y="59"/>
                    </a:lnTo>
                    <a:lnTo>
                      <a:pt x="185" y="71"/>
                    </a:lnTo>
                    <a:lnTo>
                      <a:pt x="172" y="81"/>
                    </a:lnTo>
                    <a:lnTo>
                      <a:pt x="158" y="89"/>
                    </a:lnTo>
                    <a:lnTo>
                      <a:pt x="143" y="96"/>
                    </a:lnTo>
                    <a:lnTo>
                      <a:pt x="128" y="103"/>
                    </a:lnTo>
                    <a:lnTo>
                      <a:pt x="113" y="108"/>
                    </a:lnTo>
                    <a:lnTo>
                      <a:pt x="96" y="111"/>
                    </a:lnTo>
                    <a:lnTo>
                      <a:pt x="79" y="114"/>
                    </a:lnTo>
                    <a:lnTo>
                      <a:pt x="60" y="116"/>
                    </a:lnTo>
                    <a:lnTo>
                      <a:pt x="42" y="116"/>
                    </a:lnTo>
                    <a:lnTo>
                      <a:pt x="21" y="116"/>
                    </a:lnTo>
                    <a:lnTo>
                      <a:pt x="1" y="116"/>
                    </a:lnTo>
                    <a:lnTo>
                      <a:pt x="8" y="152"/>
                    </a:lnTo>
                    <a:lnTo>
                      <a:pt x="11" y="187"/>
                    </a:lnTo>
                    <a:lnTo>
                      <a:pt x="13" y="221"/>
                    </a:lnTo>
                    <a:lnTo>
                      <a:pt x="13" y="253"/>
                    </a:lnTo>
                    <a:lnTo>
                      <a:pt x="13" y="282"/>
                    </a:lnTo>
                    <a:lnTo>
                      <a:pt x="10" y="305"/>
                    </a:lnTo>
                    <a:lnTo>
                      <a:pt x="5" y="324"/>
                    </a:lnTo>
                    <a:lnTo>
                      <a:pt x="0" y="336"/>
                    </a:lnTo>
                    <a:lnTo>
                      <a:pt x="13" y="338"/>
                    </a:lnTo>
                    <a:lnTo>
                      <a:pt x="21" y="338"/>
                    </a:lnTo>
                    <a:lnTo>
                      <a:pt x="28" y="336"/>
                    </a:lnTo>
                    <a:lnTo>
                      <a:pt x="42" y="338"/>
                    </a:lnTo>
                    <a:lnTo>
                      <a:pt x="79" y="297"/>
                    </a:lnTo>
                    <a:lnTo>
                      <a:pt x="114" y="258"/>
                    </a:lnTo>
                    <a:lnTo>
                      <a:pt x="145" y="219"/>
                    </a:lnTo>
                    <a:lnTo>
                      <a:pt x="173" y="180"/>
                    </a:lnTo>
                    <a:lnTo>
                      <a:pt x="185" y="160"/>
                    </a:lnTo>
                    <a:lnTo>
                      <a:pt x="197" y="138"/>
                    </a:lnTo>
                    <a:lnTo>
                      <a:pt x="207" y="118"/>
                    </a:lnTo>
                    <a:lnTo>
                      <a:pt x="217" y="96"/>
                    </a:lnTo>
                    <a:lnTo>
                      <a:pt x="224" y="72"/>
                    </a:lnTo>
                    <a:lnTo>
                      <a:pt x="233" y="49"/>
                    </a:lnTo>
                    <a:lnTo>
                      <a:pt x="238" y="25"/>
                    </a:lnTo>
                    <a:lnTo>
                      <a:pt x="243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21" name="Freeform 22">
                <a:extLst>
                  <a:ext uri="{FF2B5EF4-FFF2-40B4-BE49-F238E27FC236}">
                    <a16:creationId xmlns:a16="http://schemas.microsoft.com/office/drawing/2014/main" id="{5CE70111-EC5F-4FE3-9FA1-65B821B3C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1564"/>
                <a:ext cx="144" cy="88"/>
              </a:xfrm>
              <a:custGeom>
                <a:avLst/>
                <a:gdLst>
                  <a:gd name="T0" fmla="*/ 144 w 144"/>
                  <a:gd name="T1" fmla="*/ 0 h 88"/>
                  <a:gd name="T2" fmla="*/ 132 w 144"/>
                  <a:gd name="T3" fmla="*/ 7 h 88"/>
                  <a:gd name="T4" fmla="*/ 120 w 144"/>
                  <a:gd name="T5" fmla="*/ 13 h 88"/>
                  <a:gd name="T6" fmla="*/ 107 w 144"/>
                  <a:gd name="T7" fmla="*/ 19 h 88"/>
                  <a:gd name="T8" fmla="*/ 92 w 144"/>
                  <a:gd name="T9" fmla="*/ 22 h 88"/>
                  <a:gd name="T10" fmla="*/ 76 w 144"/>
                  <a:gd name="T11" fmla="*/ 25 h 88"/>
                  <a:gd name="T12" fmla="*/ 60 w 144"/>
                  <a:gd name="T13" fmla="*/ 27 h 88"/>
                  <a:gd name="T14" fmla="*/ 39 w 144"/>
                  <a:gd name="T15" fmla="*/ 29 h 88"/>
                  <a:gd name="T16" fmla="*/ 19 w 144"/>
                  <a:gd name="T17" fmla="*/ 29 h 88"/>
                  <a:gd name="T18" fmla="*/ 17 w 144"/>
                  <a:gd name="T19" fmla="*/ 44 h 88"/>
                  <a:gd name="T20" fmla="*/ 12 w 144"/>
                  <a:gd name="T21" fmla="*/ 59 h 88"/>
                  <a:gd name="T22" fmla="*/ 7 w 144"/>
                  <a:gd name="T23" fmla="*/ 71 h 88"/>
                  <a:gd name="T24" fmla="*/ 0 w 144"/>
                  <a:gd name="T25" fmla="*/ 83 h 88"/>
                  <a:gd name="T26" fmla="*/ 12 w 144"/>
                  <a:gd name="T27" fmla="*/ 83 h 88"/>
                  <a:gd name="T28" fmla="*/ 26 w 144"/>
                  <a:gd name="T29" fmla="*/ 84 h 88"/>
                  <a:gd name="T30" fmla="*/ 41 w 144"/>
                  <a:gd name="T31" fmla="*/ 86 h 88"/>
                  <a:gd name="T32" fmla="*/ 53 w 144"/>
                  <a:gd name="T33" fmla="*/ 88 h 88"/>
                  <a:gd name="T34" fmla="*/ 71 w 144"/>
                  <a:gd name="T35" fmla="*/ 78 h 88"/>
                  <a:gd name="T36" fmla="*/ 88 w 144"/>
                  <a:gd name="T37" fmla="*/ 68 h 88"/>
                  <a:gd name="T38" fmla="*/ 103 w 144"/>
                  <a:gd name="T39" fmla="*/ 57 h 88"/>
                  <a:gd name="T40" fmla="*/ 115 w 144"/>
                  <a:gd name="T41" fmla="*/ 46 h 88"/>
                  <a:gd name="T42" fmla="*/ 125 w 144"/>
                  <a:gd name="T43" fmla="*/ 35 h 88"/>
                  <a:gd name="T44" fmla="*/ 134 w 144"/>
                  <a:gd name="T45" fmla="*/ 24 h 88"/>
                  <a:gd name="T46" fmla="*/ 141 w 144"/>
                  <a:gd name="T47" fmla="*/ 12 h 88"/>
                  <a:gd name="T48" fmla="*/ 144 w 144"/>
                  <a:gd name="T49" fmla="*/ 0 h 8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44" h="88">
                    <a:moveTo>
                      <a:pt x="144" y="0"/>
                    </a:moveTo>
                    <a:lnTo>
                      <a:pt x="132" y="7"/>
                    </a:lnTo>
                    <a:lnTo>
                      <a:pt x="120" y="13"/>
                    </a:lnTo>
                    <a:lnTo>
                      <a:pt x="107" y="19"/>
                    </a:lnTo>
                    <a:lnTo>
                      <a:pt x="92" y="22"/>
                    </a:lnTo>
                    <a:lnTo>
                      <a:pt x="76" y="25"/>
                    </a:lnTo>
                    <a:lnTo>
                      <a:pt x="60" y="27"/>
                    </a:lnTo>
                    <a:lnTo>
                      <a:pt x="39" y="29"/>
                    </a:lnTo>
                    <a:lnTo>
                      <a:pt x="19" y="29"/>
                    </a:lnTo>
                    <a:lnTo>
                      <a:pt x="17" y="44"/>
                    </a:lnTo>
                    <a:lnTo>
                      <a:pt x="12" y="59"/>
                    </a:lnTo>
                    <a:lnTo>
                      <a:pt x="7" y="71"/>
                    </a:lnTo>
                    <a:lnTo>
                      <a:pt x="0" y="83"/>
                    </a:lnTo>
                    <a:lnTo>
                      <a:pt x="12" y="83"/>
                    </a:lnTo>
                    <a:lnTo>
                      <a:pt x="26" y="84"/>
                    </a:lnTo>
                    <a:lnTo>
                      <a:pt x="41" y="86"/>
                    </a:lnTo>
                    <a:lnTo>
                      <a:pt x="53" y="88"/>
                    </a:lnTo>
                    <a:lnTo>
                      <a:pt x="71" y="78"/>
                    </a:lnTo>
                    <a:lnTo>
                      <a:pt x="88" y="68"/>
                    </a:lnTo>
                    <a:lnTo>
                      <a:pt x="103" y="57"/>
                    </a:lnTo>
                    <a:lnTo>
                      <a:pt x="115" y="46"/>
                    </a:lnTo>
                    <a:lnTo>
                      <a:pt x="125" y="35"/>
                    </a:lnTo>
                    <a:lnTo>
                      <a:pt x="134" y="24"/>
                    </a:lnTo>
                    <a:lnTo>
                      <a:pt x="141" y="12"/>
                    </a:lnTo>
                    <a:lnTo>
                      <a:pt x="144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22" name="Freeform 23">
                <a:extLst>
                  <a:ext uri="{FF2B5EF4-FFF2-40B4-BE49-F238E27FC236}">
                    <a16:creationId xmlns:a16="http://schemas.microsoft.com/office/drawing/2014/main" id="{15AA60CD-EF10-4104-9589-D8D43A0F1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1598"/>
                <a:ext cx="264" cy="344"/>
              </a:xfrm>
              <a:custGeom>
                <a:avLst/>
                <a:gdLst>
                  <a:gd name="T0" fmla="*/ 264 w 264"/>
                  <a:gd name="T1" fmla="*/ 0 h 344"/>
                  <a:gd name="T2" fmla="*/ 252 w 264"/>
                  <a:gd name="T3" fmla="*/ 15 h 344"/>
                  <a:gd name="T4" fmla="*/ 240 w 264"/>
                  <a:gd name="T5" fmla="*/ 28 h 344"/>
                  <a:gd name="T6" fmla="*/ 228 w 264"/>
                  <a:gd name="T7" fmla="*/ 42 h 344"/>
                  <a:gd name="T8" fmla="*/ 215 w 264"/>
                  <a:gd name="T9" fmla="*/ 54 h 344"/>
                  <a:gd name="T10" fmla="*/ 203 w 264"/>
                  <a:gd name="T11" fmla="*/ 64 h 344"/>
                  <a:gd name="T12" fmla="*/ 189 w 264"/>
                  <a:gd name="T13" fmla="*/ 72 h 344"/>
                  <a:gd name="T14" fmla="*/ 178 w 264"/>
                  <a:gd name="T15" fmla="*/ 81 h 344"/>
                  <a:gd name="T16" fmla="*/ 162 w 264"/>
                  <a:gd name="T17" fmla="*/ 88 h 344"/>
                  <a:gd name="T18" fmla="*/ 149 w 264"/>
                  <a:gd name="T19" fmla="*/ 94 h 344"/>
                  <a:gd name="T20" fmla="*/ 134 w 264"/>
                  <a:gd name="T21" fmla="*/ 99 h 344"/>
                  <a:gd name="T22" fmla="*/ 119 w 264"/>
                  <a:gd name="T23" fmla="*/ 103 h 344"/>
                  <a:gd name="T24" fmla="*/ 102 w 264"/>
                  <a:gd name="T25" fmla="*/ 106 h 344"/>
                  <a:gd name="T26" fmla="*/ 66 w 264"/>
                  <a:gd name="T27" fmla="*/ 111 h 344"/>
                  <a:gd name="T28" fmla="*/ 26 w 264"/>
                  <a:gd name="T29" fmla="*/ 113 h 344"/>
                  <a:gd name="T30" fmla="*/ 31 w 264"/>
                  <a:gd name="T31" fmla="*/ 135 h 344"/>
                  <a:gd name="T32" fmla="*/ 36 w 264"/>
                  <a:gd name="T33" fmla="*/ 155 h 344"/>
                  <a:gd name="T34" fmla="*/ 38 w 264"/>
                  <a:gd name="T35" fmla="*/ 174 h 344"/>
                  <a:gd name="T36" fmla="*/ 39 w 264"/>
                  <a:gd name="T37" fmla="*/ 192 h 344"/>
                  <a:gd name="T38" fmla="*/ 41 w 264"/>
                  <a:gd name="T39" fmla="*/ 209 h 344"/>
                  <a:gd name="T40" fmla="*/ 41 w 264"/>
                  <a:gd name="T41" fmla="*/ 226 h 344"/>
                  <a:gd name="T42" fmla="*/ 39 w 264"/>
                  <a:gd name="T43" fmla="*/ 241 h 344"/>
                  <a:gd name="T44" fmla="*/ 38 w 264"/>
                  <a:gd name="T45" fmla="*/ 257 h 344"/>
                  <a:gd name="T46" fmla="*/ 36 w 264"/>
                  <a:gd name="T47" fmla="*/ 270 h 344"/>
                  <a:gd name="T48" fmla="*/ 32 w 264"/>
                  <a:gd name="T49" fmla="*/ 282 h 344"/>
                  <a:gd name="T50" fmla="*/ 29 w 264"/>
                  <a:gd name="T51" fmla="*/ 294 h 344"/>
                  <a:gd name="T52" fmla="*/ 24 w 264"/>
                  <a:gd name="T53" fmla="*/ 304 h 344"/>
                  <a:gd name="T54" fmla="*/ 19 w 264"/>
                  <a:gd name="T55" fmla="*/ 314 h 344"/>
                  <a:gd name="T56" fmla="*/ 12 w 264"/>
                  <a:gd name="T57" fmla="*/ 323 h 344"/>
                  <a:gd name="T58" fmla="*/ 7 w 264"/>
                  <a:gd name="T59" fmla="*/ 329 h 344"/>
                  <a:gd name="T60" fmla="*/ 0 w 264"/>
                  <a:gd name="T61" fmla="*/ 336 h 344"/>
                  <a:gd name="T62" fmla="*/ 17 w 264"/>
                  <a:gd name="T63" fmla="*/ 339 h 344"/>
                  <a:gd name="T64" fmla="*/ 31 w 264"/>
                  <a:gd name="T65" fmla="*/ 339 h 344"/>
                  <a:gd name="T66" fmla="*/ 44 w 264"/>
                  <a:gd name="T67" fmla="*/ 341 h 344"/>
                  <a:gd name="T68" fmla="*/ 61 w 264"/>
                  <a:gd name="T69" fmla="*/ 344 h 344"/>
                  <a:gd name="T70" fmla="*/ 98 w 264"/>
                  <a:gd name="T71" fmla="*/ 304 h 344"/>
                  <a:gd name="T72" fmla="*/ 134 w 264"/>
                  <a:gd name="T73" fmla="*/ 265 h 344"/>
                  <a:gd name="T74" fmla="*/ 149 w 264"/>
                  <a:gd name="T75" fmla="*/ 245 h 344"/>
                  <a:gd name="T76" fmla="*/ 166 w 264"/>
                  <a:gd name="T77" fmla="*/ 224 h 344"/>
                  <a:gd name="T78" fmla="*/ 179 w 264"/>
                  <a:gd name="T79" fmla="*/ 204 h 344"/>
                  <a:gd name="T80" fmla="*/ 193 w 264"/>
                  <a:gd name="T81" fmla="*/ 184 h 344"/>
                  <a:gd name="T82" fmla="*/ 206 w 264"/>
                  <a:gd name="T83" fmla="*/ 162 h 344"/>
                  <a:gd name="T84" fmla="*/ 217 w 264"/>
                  <a:gd name="T85" fmla="*/ 140 h 344"/>
                  <a:gd name="T86" fmla="*/ 228 w 264"/>
                  <a:gd name="T87" fmla="*/ 118 h 344"/>
                  <a:gd name="T88" fmla="*/ 237 w 264"/>
                  <a:gd name="T89" fmla="*/ 96 h 344"/>
                  <a:gd name="T90" fmla="*/ 245 w 264"/>
                  <a:gd name="T91" fmla="*/ 72 h 344"/>
                  <a:gd name="T92" fmla="*/ 252 w 264"/>
                  <a:gd name="T93" fmla="*/ 49 h 344"/>
                  <a:gd name="T94" fmla="*/ 259 w 264"/>
                  <a:gd name="T95" fmla="*/ 25 h 344"/>
                  <a:gd name="T96" fmla="*/ 264 w 264"/>
                  <a:gd name="T97" fmla="*/ 0 h 34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64" h="344">
                    <a:moveTo>
                      <a:pt x="264" y="0"/>
                    </a:moveTo>
                    <a:lnTo>
                      <a:pt x="252" y="15"/>
                    </a:lnTo>
                    <a:lnTo>
                      <a:pt x="240" y="28"/>
                    </a:lnTo>
                    <a:lnTo>
                      <a:pt x="228" y="42"/>
                    </a:lnTo>
                    <a:lnTo>
                      <a:pt x="215" y="54"/>
                    </a:lnTo>
                    <a:lnTo>
                      <a:pt x="203" y="64"/>
                    </a:lnTo>
                    <a:lnTo>
                      <a:pt x="189" y="72"/>
                    </a:lnTo>
                    <a:lnTo>
                      <a:pt x="178" y="81"/>
                    </a:lnTo>
                    <a:lnTo>
                      <a:pt x="162" y="88"/>
                    </a:lnTo>
                    <a:lnTo>
                      <a:pt x="149" y="94"/>
                    </a:lnTo>
                    <a:lnTo>
                      <a:pt x="134" y="99"/>
                    </a:lnTo>
                    <a:lnTo>
                      <a:pt x="119" y="103"/>
                    </a:lnTo>
                    <a:lnTo>
                      <a:pt x="102" y="106"/>
                    </a:lnTo>
                    <a:lnTo>
                      <a:pt x="66" y="111"/>
                    </a:lnTo>
                    <a:lnTo>
                      <a:pt x="26" y="113"/>
                    </a:lnTo>
                    <a:lnTo>
                      <a:pt x="31" y="135"/>
                    </a:lnTo>
                    <a:lnTo>
                      <a:pt x="36" y="155"/>
                    </a:lnTo>
                    <a:lnTo>
                      <a:pt x="38" y="174"/>
                    </a:lnTo>
                    <a:lnTo>
                      <a:pt x="39" y="192"/>
                    </a:lnTo>
                    <a:lnTo>
                      <a:pt x="41" y="209"/>
                    </a:lnTo>
                    <a:lnTo>
                      <a:pt x="41" y="226"/>
                    </a:lnTo>
                    <a:lnTo>
                      <a:pt x="39" y="241"/>
                    </a:lnTo>
                    <a:lnTo>
                      <a:pt x="38" y="257"/>
                    </a:lnTo>
                    <a:lnTo>
                      <a:pt x="36" y="270"/>
                    </a:lnTo>
                    <a:lnTo>
                      <a:pt x="32" y="282"/>
                    </a:lnTo>
                    <a:lnTo>
                      <a:pt x="29" y="294"/>
                    </a:lnTo>
                    <a:lnTo>
                      <a:pt x="24" y="304"/>
                    </a:lnTo>
                    <a:lnTo>
                      <a:pt x="19" y="314"/>
                    </a:lnTo>
                    <a:lnTo>
                      <a:pt x="12" y="323"/>
                    </a:lnTo>
                    <a:lnTo>
                      <a:pt x="7" y="329"/>
                    </a:lnTo>
                    <a:lnTo>
                      <a:pt x="0" y="336"/>
                    </a:lnTo>
                    <a:lnTo>
                      <a:pt x="17" y="339"/>
                    </a:lnTo>
                    <a:lnTo>
                      <a:pt x="31" y="339"/>
                    </a:lnTo>
                    <a:lnTo>
                      <a:pt x="44" y="341"/>
                    </a:lnTo>
                    <a:lnTo>
                      <a:pt x="61" y="344"/>
                    </a:lnTo>
                    <a:lnTo>
                      <a:pt x="98" y="304"/>
                    </a:lnTo>
                    <a:lnTo>
                      <a:pt x="134" y="265"/>
                    </a:lnTo>
                    <a:lnTo>
                      <a:pt x="149" y="245"/>
                    </a:lnTo>
                    <a:lnTo>
                      <a:pt x="166" y="224"/>
                    </a:lnTo>
                    <a:lnTo>
                      <a:pt x="179" y="204"/>
                    </a:lnTo>
                    <a:lnTo>
                      <a:pt x="193" y="184"/>
                    </a:lnTo>
                    <a:lnTo>
                      <a:pt x="206" y="162"/>
                    </a:lnTo>
                    <a:lnTo>
                      <a:pt x="217" y="140"/>
                    </a:lnTo>
                    <a:lnTo>
                      <a:pt x="228" y="118"/>
                    </a:lnTo>
                    <a:lnTo>
                      <a:pt x="237" y="96"/>
                    </a:lnTo>
                    <a:lnTo>
                      <a:pt x="245" y="72"/>
                    </a:lnTo>
                    <a:lnTo>
                      <a:pt x="252" y="49"/>
                    </a:lnTo>
                    <a:lnTo>
                      <a:pt x="259" y="25"/>
                    </a:lnTo>
                    <a:lnTo>
                      <a:pt x="264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23" name="Freeform 24">
                <a:extLst>
                  <a:ext uri="{FF2B5EF4-FFF2-40B4-BE49-F238E27FC236}">
                    <a16:creationId xmlns:a16="http://schemas.microsoft.com/office/drawing/2014/main" id="{71F37A7C-62ED-4D84-BAC5-3C415CB3E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1564"/>
                <a:ext cx="147" cy="91"/>
              </a:xfrm>
              <a:custGeom>
                <a:avLst/>
                <a:gdLst>
                  <a:gd name="T0" fmla="*/ 147 w 147"/>
                  <a:gd name="T1" fmla="*/ 0 h 91"/>
                  <a:gd name="T2" fmla="*/ 135 w 147"/>
                  <a:gd name="T3" fmla="*/ 8 h 91"/>
                  <a:gd name="T4" fmla="*/ 123 w 147"/>
                  <a:gd name="T5" fmla="*/ 15 h 91"/>
                  <a:gd name="T6" fmla="*/ 110 w 147"/>
                  <a:gd name="T7" fmla="*/ 20 h 91"/>
                  <a:gd name="T8" fmla="*/ 94 w 147"/>
                  <a:gd name="T9" fmla="*/ 25 h 91"/>
                  <a:gd name="T10" fmla="*/ 79 w 147"/>
                  <a:gd name="T11" fmla="*/ 29 h 91"/>
                  <a:gd name="T12" fmla="*/ 61 w 147"/>
                  <a:gd name="T13" fmla="*/ 30 h 91"/>
                  <a:gd name="T14" fmla="*/ 40 w 147"/>
                  <a:gd name="T15" fmla="*/ 32 h 91"/>
                  <a:gd name="T16" fmla="*/ 20 w 147"/>
                  <a:gd name="T17" fmla="*/ 30 h 91"/>
                  <a:gd name="T18" fmla="*/ 15 w 147"/>
                  <a:gd name="T19" fmla="*/ 52 h 91"/>
                  <a:gd name="T20" fmla="*/ 12 w 147"/>
                  <a:gd name="T21" fmla="*/ 68 h 91"/>
                  <a:gd name="T22" fmla="*/ 5 w 147"/>
                  <a:gd name="T23" fmla="*/ 78 h 91"/>
                  <a:gd name="T24" fmla="*/ 0 w 147"/>
                  <a:gd name="T25" fmla="*/ 88 h 91"/>
                  <a:gd name="T26" fmla="*/ 13 w 147"/>
                  <a:gd name="T27" fmla="*/ 88 h 91"/>
                  <a:gd name="T28" fmla="*/ 27 w 147"/>
                  <a:gd name="T29" fmla="*/ 90 h 91"/>
                  <a:gd name="T30" fmla="*/ 40 w 147"/>
                  <a:gd name="T31" fmla="*/ 91 h 91"/>
                  <a:gd name="T32" fmla="*/ 52 w 147"/>
                  <a:gd name="T33" fmla="*/ 91 h 91"/>
                  <a:gd name="T34" fmla="*/ 71 w 147"/>
                  <a:gd name="T35" fmla="*/ 81 h 91"/>
                  <a:gd name="T36" fmla="*/ 89 w 147"/>
                  <a:gd name="T37" fmla="*/ 71 h 91"/>
                  <a:gd name="T38" fmla="*/ 105 w 147"/>
                  <a:gd name="T39" fmla="*/ 61 h 91"/>
                  <a:gd name="T40" fmla="*/ 116 w 147"/>
                  <a:gd name="T41" fmla="*/ 49 h 91"/>
                  <a:gd name="T42" fmla="*/ 128 w 147"/>
                  <a:gd name="T43" fmla="*/ 37 h 91"/>
                  <a:gd name="T44" fmla="*/ 137 w 147"/>
                  <a:gd name="T45" fmla="*/ 25 h 91"/>
                  <a:gd name="T46" fmla="*/ 143 w 147"/>
                  <a:gd name="T47" fmla="*/ 13 h 91"/>
                  <a:gd name="T48" fmla="*/ 147 w 147"/>
                  <a:gd name="T49" fmla="*/ 0 h 9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47" h="91">
                    <a:moveTo>
                      <a:pt x="147" y="0"/>
                    </a:moveTo>
                    <a:lnTo>
                      <a:pt x="135" y="8"/>
                    </a:lnTo>
                    <a:lnTo>
                      <a:pt x="123" y="15"/>
                    </a:lnTo>
                    <a:lnTo>
                      <a:pt x="110" y="20"/>
                    </a:lnTo>
                    <a:lnTo>
                      <a:pt x="94" y="25"/>
                    </a:lnTo>
                    <a:lnTo>
                      <a:pt x="79" y="29"/>
                    </a:lnTo>
                    <a:lnTo>
                      <a:pt x="61" y="30"/>
                    </a:lnTo>
                    <a:lnTo>
                      <a:pt x="40" y="32"/>
                    </a:lnTo>
                    <a:lnTo>
                      <a:pt x="20" y="30"/>
                    </a:lnTo>
                    <a:lnTo>
                      <a:pt x="15" y="52"/>
                    </a:lnTo>
                    <a:lnTo>
                      <a:pt x="12" y="68"/>
                    </a:lnTo>
                    <a:lnTo>
                      <a:pt x="5" y="78"/>
                    </a:lnTo>
                    <a:lnTo>
                      <a:pt x="0" y="88"/>
                    </a:lnTo>
                    <a:lnTo>
                      <a:pt x="13" y="88"/>
                    </a:lnTo>
                    <a:lnTo>
                      <a:pt x="27" y="90"/>
                    </a:lnTo>
                    <a:lnTo>
                      <a:pt x="40" y="91"/>
                    </a:lnTo>
                    <a:lnTo>
                      <a:pt x="52" y="91"/>
                    </a:lnTo>
                    <a:lnTo>
                      <a:pt x="71" y="81"/>
                    </a:lnTo>
                    <a:lnTo>
                      <a:pt x="89" y="71"/>
                    </a:lnTo>
                    <a:lnTo>
                      <a:pt x="105" y="61"/>
                    </a:lnTo>
                    <a:lnTo>
                      <a:pt x="116" y="49"/>
                    </a:lnTo>
                    <a:lnTo>
                      <a:pt x="128" y="37"/>
                    </a:lnTo>
                    <a:lnTo>
                      <a:pt x="137" y="25"/>
                    </a:lnTo>
                    <a:lnTo>
                      <a:pt x="143" y="13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24" name="Freeform 25">
                <a:extLst>
                  <a:ext uri="{FF2B5EF4-FFF2-40B4-BE49-F238E27FC236}">
                    <a16:creationId xmlns:a16="http://schemas.microsoft.com/office/drawing/2014/main" id="{147BB936-F65F-41D7-B282-B768C6BCB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1596"/>
                <a:ext cx="252" cy="367"/>
              </a:xfrm>
              <a:custGeom>
                <a:avLst/>
                <a:gdLst>
                  <a:gd name="T0" fmla="*/ 252 w 252"/>
                  <a:gd name="T1" fmla="*/ 0 h 367"/>
                  <a:gd name="T2" fmla="*/ 228 w 252"/>
                  <a:gd name="T3" fmla="*/ 30 h 367"/>
                  <a:gd name="T4" fmla="*/ 205 w 252"/>
                  <a:gd name="T5" fmla="*/ 56 h 367"/>
                  <a:gd name="T6" fmla="*/ 193 w 252"/>
                  <a:gd name="T7" fmla="*/ 68 h 367"/>
                  <a:gd name="T8" fmla="*/ 181 w 252"/>
                  <a:gd name="T9" fmla="*/ 78 h 367"/>
                  <a:gd name="T10" fmla="*/ 167 w 252"/>
                  <a:gd name="T11" fmla="*/ 86 h 367"/>
                  <a:gd name="T12" fmla="*/ 154 w 252"/>
                  <a:gd name="T13" fmla="*/ 95 h 367"/>
                  <a:gd name="T14" fmla="*/ 140 w 252"/>
                  <a:gd name="T15" fmla="*/ 101 h 367"/>
                  <a:gd name="T16" fmla="*/ 127 w 252"/>
                  <a:gd name="T17" fmla="*/ 107 h 367"/>
                  <a:gd name="T18" fmla="*/ 110 w 252"/>
                  <a:gd name="T19" fmla="*/ 112 h 367"/>
                  <a:gd name="T20" fmla="*/ 95 w 252"/>
                  <a:gd name="T21" fmla="*/ 115 h 367"/>
                  <a:gd name="T22" fmla="*/ 78 w 252"/>
                  <a:gd name="T23" fmla="*/ 118 h 367"/>
                  <a:gd name="T24" fmla="*/ 59 w 252"/>
                  <a:gd name="T25" fmla="*/ 120 h 367"/>
                  <a:gd name="T26" fmla="*/ 39 w 252"/>
                  <a:gd name="T27" fmla="*/ 122 h 367"/>
                  <a:gd name="T28" fmla="*/ 19 w 252"/>
                  <a:gd name="T29" fmla="*/ 123 h 367"/>
                  <a:gd name="T30" fmla="*/ 26 w 252"/>
                  <a:gd name="T31" fmla="*/ 161 h 367"/>
                  <a:gd name="T32" fmla="*/ 27 w 252"/>
                  <a:gd name="T33" fmla="*/ 194 h 367"/>
                  <a:gd name="T34" fmla="*/ 27 w 252"/>
                  <a:gd name="T35" fmla="*/ 226 h 367"/>
                  <a:gd name="T36" fmla="*/ 26 w 252"/>
                  <a:gd name="T37" fmla="*/ 254 h 367"/>
                  <a:gd name="T38" fmla="*/ 21 w 252"/>
                  <a:gd name="T39" fmla="*/ 279 h 367"/>
                  <a:gd name="T40" fmla="*/ 14 w 252"/>
                  <a:gd name="T41" fmla="*/ 303 h 367"/>
                  <a:gd name="T42" fmla="*/ 7 w 252"/>
                  <a:gd name="T43" fmla="*/ 326 h 367"/>
                  <a:gd name="T44" fmla="*/ 0 w 252"/>
                  <a:gd name="T45" fmla="*/ 346 h 367"/>
                  <a:gd name="T46" fmla="*/ 22 w 252"/>
                  <a:gd name="T47" fmla="*/ 352 h 367"/>
                  <a:gd name="T48" fmla="*/ 48 w 252"/>
                  <a:gd name="T49" fmla="*/ 357 h 367"/>
                  <a:gd name="T50" fmla="*/ 73 w 252"/>
                  <a:gd name="T51" fmla="*/ 362 h 367"/>
                  <a:gd name="T52" fmla="*/ 97 w 252"/>
                  <a:gd name="T53" fmla="*/ 367 h 367"/>
                  <a:gd name="T54" fmla="*/ 115 w 252"/>
                  <a:gd name="T55" fmla="*/ 346 h 367"/>
                  <a:gd name="T56" fmla="*/ 132 w 252"/>
                  <a:gd name="T57" fmla="*/ 325 h 367"/>
                  <a:gd name="T58" fmla="*/ 149 w 252"/>
                  <a:gd name="T59" fmla="*/ 303 h 367"/>
                  <a:gd name="T60" fmla="*/ 164 w 252"/>
                  <a:gd name="T61" fmla="*/ 279 h 367"/>
                  <a:gd name="T62" fmla="*/ 178 w 252"/>
                  <a:gd name="T63" fmla="*/ 257 h 367"/>
                  <a:gd name="T64" fmla="*/ 191 w 252"/>
                  <a:gd name="T65" fmla="*/ 233 h 367"/>
                  <a:gd name="T66" fmla="*/ 203 w 252"/>
                  <a:gd name="T67" fmla="*/ 210 h 367"/>
                  <a:gd name="T68" fmla="*/ 213 w 252"/>
                  <a:gd name="T69" fmla="*/ 184 h 367"/>
                  <a:gd name="T70" fmla="*/ 222 w 252"/>
                  <a:gd name="T71" fmla="*/ 161 h 367"/>
                  <a:gd name="T72" fmla="*/ 228 w 252"/>
                  <a:gd name="T73" fmla="*/ 137 h 367"/>
                  <a:gd name="T74" fmla="*/ 235 w 252"/>
                  <a:gd name="T75" fmla="*/ 113 h 367"/>
                  <a:gd name="T76" fmla="*/ 242 w 252"/>
                  <a:gd name="T77" fmla="*/ 90 h 367"/>
                  <a:gd name="T78" fmla="*/ 245 w 252"/>
                  <a:gd name="T79" fmla="*/ 66 h 367"/>
                  <a:gd name="T80" fmla="*/ 249 w 252"/>
                  <a:gd name="T81" fmla="*/ 44 h 367"/>
                  <a:gd name="T82" fmla="*/ 252 w 252"/>
                  <a:gd name="T83" fmla="*/ 22 h 367"/>
                  <a:gd name="T84" fmla="*/ 252 w 252"/>
                  <a:gd name="T85" fmla="*/ 0 h 36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52" h="367">
                    <a:moveTo>
                      <a:pt x="252" y="0"/>
                    </a:moveTo>
                    <a:lnTo>
                      <a:pt x="228" y="30"/>
                    </a:lnTo>
                    <a:lnTo>
                      <a:pt x="205" y="56"/>
                    </a:lnTo>
                    <a:lnTo>
                      <a:pt x="193" y="68"/>
                    </a:lnTo>
                    <a:lnTo>
                      <a:pt x="181" y="78"/>
                    </a:lnTo>
                    <a:lnTo>
                      <a:pt x="167" y="86"/>
                    </a:lnTo>
                    <a:lnTo>
                      <a:pt x="154" y="95"/>
                    </a:lnTo>
                    <a:lnTo>
                      <a:pt x="140" y="101"/>
                    </a:lnTo>
                    <a:lnTo>
                      <a:pt x="127" y="107"/>
                    </a:lnTo>
                    <a:lnTo>
                      <a:pt x="110" y="112"/>
                    </a:lnTo>
                    <a:lnTo>
                      <a:pt x="95" y="115"/>
                    </a:lnTo>
                    <a:lnTo>
                      <a:pt x="78" y="118"/>
                    </a:lnTo>
                    <a:lnTo>
                      <a:pt x="59" y="120"/>
                    </a:lnTo>
                    <a:lnTo>
                      <a:pt x="39" y="122"/>
                    </a:lnTo>
                    <a:lnTo>
                      <a:pt x="19" y="123"/>
                    </a:lnTo>
                    <a:lnTo>
                      <a:pt x="26" y="161"/>
                    </a:lnTo>
                    <a:lnTo>
                      <a:pt x="27" y="194"/>
                    </a:lnTo>
                    <a:lnTo>
                      <a:pt x="27" y="226"/>
                    </a:lnTo>
                    <a:lnTo>
                      <a:pt x="26" y="254"/>
                    </a:lnTo>
                    <a:lnTo>
                      <a:pt x="21" y="279"/>
                    </a:lnTo>
                    <a:lnTo>
                      <a:pt x="14" y="303"/>
                    </a:lnTo>
                    <a:lnTo>
                      <a:pt x="7" y="326"/>
                    </a:lnTo>
                    <a:lnTo>
                      <a:pt x="0" y="346"/>
                    </a:lnTo>
                    <a:lnTo>
                      <a:pt x="22" y="352"/>
                    </a:lnTo>
                    <a:lnTo>
                      <a:pt x="48" y="357"/>
                    </a:lnTo>
                    <a:lnTo>
                      <a:pt x="73" y="362"/>
                    </a:lnTo>
                    <a:lnTo>
                      <a:pt x="97" y="367"/>
                    </a:lnTo>
                    <a:lnTo>
                      <a:pt x="115" y="346"/>
                    </a:lnTo>
                    <a:lnTo>
                      <a:pt x="132" y="325"/>
                    </a:lnTo>
                    <a:lnTo>
                      <a:pt x="149" y="303"/>
                    </a:lnTo>
                    <a:lnTo>
                      <a:pt x="164" y="279"/>
                    </a:lnTo>
                    <a:lnTo>
                      <a:pt x="178" y="257"/>
                    </a:lnTo>
                    <a:lnTo>
                      <a:pt x="191" y="233"/>
                    </a:lnTo>
                    <a:lnTo>
                      <a:pt x="203" y="210"/>
                    </a:lnTo>
                    <a:lnTo>
                      <a:pt x="213" y="184"/>
                    </a:lnTo>
                    <a:lnTo>
                      <a:pt x="222" y="161"/>
                    </a:lnTo>
                    <a:lnTo>
                      <a:pt x="228" y="137"/>
                    </a:lnTo>
                    <a:lnTo>
                      <a:pt x="235" y="113"/>
                    </a:lnTo>
                    <a:lnTo>
                      <a:pt x="242" y="90"/>
                    </a:lnTo>
                    <a:lnTo>
                      <a:pt x="245" y="66"/>
                    </a:lnTo>
                    <a:lnTo>
                      <a:pt x="249" y="44"/>
                    </a:lnTo>
                    <a:lnTo>
                      <a:pt x="252" y="22"/>
                    </a:lnTo>
                    <a:lnTo>
                      <a:pt x="252" y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25" name="Freeform 26">
                <a:extLst>
                  <a:ext uri="{FF2B5EF4-FFF2-40B4-BE49-F238E27FC236}">
                    <a16:creationId xmlns:a16="http://schemas.microsoft.com/office/drawing/2014/main" id="{E9662F1B-0553-4C14-B9FE-D0F1874D2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1540"/>
                <a:ext cx="234" cy="88"/>
              </a:xfrm>
              <a:custGeom>
                <a:avLst/>
                <a:gdLst>
                  <a:gd name="T0" fmla="*/ 234 w 234"/>
                  <a:gd name="T1" fmla="*/ 0 h 88"/>
                  <a:gd name="T2" fmla="*/ 221 w 234"/>
                  <a:gd name="T3" fmla="*/ 0 h 88"/>
                  <a:gd name="T4" fmla="*/ 209 w 234"/>
                  <a:gd name="T5" fmla="*/ 4 h 88"/>
                  <a:gd name="T6" fmla="*/ 0 w 234"/>
                  <a:gd name="T7" fmla="*/ 88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4" h="88">
                    <a:moveTo>
                      <a:pt x="234" y="0"/>
                    </a:moveTo>
                    <a:lnTo>
                      <a:pt x="221" y="0"/>
                    </a:lnTo>
                    <a:lnTo>
                      <a:pt x="209" y="4"/>
                    </a:lnTo>
                    <a:lnTo>
                      <a:pt x="0" y="88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26" name="Freeform 27">
                <a:extLst>
                  <a:ext uri="{FF2B5EF4-FFF2-40B4-BE49-F238E27FC236}">
                    <a16:creationId xmlns:a16="http://schemas.microsoft.com/office/drawing/2014/main" id="{5891BD4C-F0A2-4647-973B-858535CF8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61"/>
                <a:ext cx="3458" cy="1283"/>
              </a:xfrm>
              <a:custGeom>
                <a:avLst/>
                <a:gdLst>
                  <a:gd name="T0" fmla="*/ 6 w 3458"/>
                  <a:gd name="T1" fmla="*/ 0 h 1283"/>
                  <a:gd name="T2" fmla="*/ 0 w 3458"/>
                  <a:gd name="T3" fmla="*/ 7 h 1283"/>
                  <a:gd name="T4" fmla="*/ 9 w 3458"/>
                  <a:gd name="T5" fmla="*/ 575 h 1283"/>
                  <a:gd name="T6" fmla="*/ 2305 w 3458"/>
                  <a:gd name="T7" fmla="*/ 1128 h 1283"/>
                  <a:gd name="T8" fmla="*/ 2445 w 3458"/>
                  <a:gd name="T9" fmla="*/ 1158 h 1283"/>
                  <a:gd name="T10" fmla="*/ 2582 w 3458"/>
                  <a:gd name="T11" fmla="*/ 1188 h 1283"/>
                  <a:gd name="T12" fmla="*/ 2722 w 3458"/>
                  <a:gd name="T13" fmla="*/ 1219 h 1283"/>
                  <a:gd name="T14" fmla="*/ 2866 w 3458"/>
                  <a:gd name="T15" fmla="*/ 1246 h 1283"/>
                  <a:gd name="T16" fmla="*/ 3004 w 3458"/>
                  <a:gd name="T17" fmla="*/ 1266 h 1283"/>
                  <a:gd name="T18" fmla="*/ 3136 w 3458"/>
                  <a:gd name="T19" fmla="*/ 1280 h 1283"/>
                  <a:gd name="T20" fmla="*/ 3197 w 3458"/>
                  <a:gd name="T21" fmla="*/ 1283 h 1283"/>
                  <a:gd name="T22" fmla="*/ 3256 w 3458"/>
                  <a:gd name="T23" fmla="*/ 1281 h 1283"/>
                  <a:gd name="T24" fmla="*/ 3308 w 3458"/>
                  <a:gd name="T25" fmla="*/ 1276 h 1283"/>
                  <a:gd name="T26" fmla="*/ 3355 w 3458"/>
                  <a:gd name="T27" fmla="*/ 1266 h 1283"/>
                  <a:gd name="T28" fmla="*/ 3381 w 3458"/>
                  <a:gd name="T29" fmla="*/ 1248 h 1283"/>
                  <a:gd name="T30" fmla="*/ 3401 w 3458"/>
                  <a:gd name="T31" fmla="*/ 1221 h 1283"/>
                  <a:gd name="T32" fmla="*/ 3416 w 3458"/>
                  <a:gd name="T33" fmla="*/ 1187 h 1283"/>
                  <a:gd name="T34" fmla="*/ 3428 w 3458"/>
                  <a:gd name="T35" fmla="*/ 1148 h 1283"/>
                  <a:gd name="T36" fmla="*/ 3425 w 3458"/>
                  <a:gd name="T37" fmla="*/ 1134 h 1283"/>
                  <a:gd name="T38" fmla="*/ 3425 w 3458"/>
                  <a:gd name="T39" fmla="*/ 1123 h 1283"/>
                  <a:gd name="T40" fmla="*/ 3431 w 3458"/>
                  <a:gd name="T41" fmla="*/ 1111 h 1283"/>
                  <a:gd name="T42" fmla="*/ 3440 w 3458"/>
                  <a:gd name="T43" fmla="*/ 1104 h 1283"/>
                  <a:gd name="T44" fmla="*/ 3425 w 3458"/>
                  <a:gd name="T45" fmla="*/ 1090 h 1283"/>
                  <a:gd name="T46" fmla="*/ 3411 w 3458"/>
                  <a:gd name="T47" fmla="*/ 1070 h 1283"/>
                  <a:gd name="T48" fmla="*/ 3404 w 3458"/>
                  <a:gd name="T49" fmla="*/ 1045 h 1283"/>
                  <a:gd name="T50" fmla="*/ 3403 w 3458"/>
                  <a:gd name="T51" fmla="*/ 1014 h 1283"/>
                  <a:gd name="T52" fmla="*/ 3408 w 3458"/>
                  <a:gd name="T53" fmla="*/ 982 h 1283"/>
                  <a:gd name="T54" fmla="*/ 3418 w 3458"/>
                  <a:gd name="T55" fmla="*/ 950 h 1283"/>
                  <a:gd name="T56" fmla="*/ 3435 w 3458"/>
                  <a:gd name="T57" fmla="*/ 921 h 1283"/>
                  <a:gd name="T58" fmla="*/ 3458 w 3458"/>
                  <a:gd name="T59" fmla="*/ 896 h 1283"/>
                  <a:gd name="T60" fmla="*/ 3404 w 3458"/>
                  <a:gd name="T61" fmla="*/ 867 h 1283"/>
                  <a:gd name="T62" fmla="*/ 3343 w 3458"/>
                  <a:gd name="T63" fmla="*/ 840 h 1283"/>
                  <a:gd name="T64" fmla="*/ 3274 w 3458"/>
                  <a:gd name="T65" fmla="*/ 812 h 1283"/>
                  <a:gd name="T66" fmla="*/ 3195 w 3458"/>
                  <a:gd name="T67" fmla="*/ 785 h 1283"/>
                  <a:gd name="T68" fmla="*/ 3011 w 3458"/>
                  <a:gd name="T69" fmla="*/ 734 h 1283"/>
                  <a:gd name="T70" fmla="*/ 2783 w 3458"/>
                  <a:gd name="T71" fmla="*/ 683 h 1283"/>
                  <a:gd name="T72" fmla="*/ 2744 w 3458"/>
                  <a:gd name="T73" fmla="*/ 671 h 1283"/>
                  <a:gd name="T74" fmla="*/ 2655 w 3458"/>
                  <a:gd name="T75" fmla="*/ 600 h 1283"/>
                  <a:gd name="T76" fmla="*/ 2562 w 3458"/>
                  <a:gd name="T77" fmla="*/ 543 h 1283"/>
                  <a:gd name="T78" fmla="*/ 2464 w 3458"/>
                  <a:gd name="T79" fmla="*/ 497 h 1283"/>
                  <a:gd name="T80" fmla="*/ 2364 w 3458"/>
                  <a:gd name="T81" fmla="*/ 463 h 1283"/>
                  <a:gd name="T82" fmla="*/ 2261 w 3458"/>
                  <a:gd name="T83" fmla="*/ 440 h 1283"/>
                  <a:gd name="T84" fmla="*/ 2157 w 3458"/>
                  <a:gd name="T85" fmla="*/ 426 h 1283"/>
                  <a:gd name="T86" fmla="*/ 2048 w 3458"/>
                  <a:gd name="T87" fmla="*/ 421 h 1283"/>
                  <a:gd name="T88" fmla="*/ 1940 w 3458"/>
                  <a:gd name="T89" fmla="*/ 423 h 1283"/>
                  <a:gd name="T90" fmla="*/ 1888 w 3458"/>
                  <a:gd name="T91" fmla="*/ 425 h 1283"/>
                  <a:gd name="T92" fmla="*/ 1750 w 3458"/>
                  <a:gd name="T93" fmla="*/ 423 h 1283"/>
                  <a:gd name="T94" fmla="*/ 1552 w 3458"/>
                  <a:gd name="T95" fmla="*/ 420 h 1283"/>
                  <a:gd name="T96" fmla="*/ 1319 w 3458"/>
                  <a:gd name="T97" fmla="*/ 413 h 1283"/>
                  <a:gd name="T98" fmla="*/ 1074 w 3458"/>
                  <a:gd name="T99" fmla="*/ 404 h 1283"/>
                  <a:gd name="T100" fmla="*/ 843 w 3458"/>
                  <a:gd name="T101" fmla="*/ 394 h 1283"/>
                  <a:gd name="T102" fmla="*/ 651 w 3458"/>
                  <a:gd name="T103" fmla="*/ 384 h 1283"/>
                  <a:gd name="T104" fmla="*/ 521 w 3458"/>
                  <a:gd name="T105" fmla="*/ 372 h 1283"/>
                  <a:gd name="T106" fmla="*/ 502 w 3458"/>
                  <a:gd name="T107" fmla="*/ 367 h 1283"/>
                  <a:gd name="T108" fmla="*/ 487 w 3458"/>
                  <a:gd name="T109" fmla="*/ 359 h 1283"/>
                  <a:gd name="T110" fmla="*/ 463 w 3458"/>
                  <a:gd name="T111" fmla="*/ 337 h 1283"/>
                  <a:gd name="T112" fmla="*/ 195 w 3458"/>
                  <a:gd name="T113" fmla="*/ 33 h 1283"/>
                  <a:gd name="T114" fmla="*/ 181 w 3458"/>
                  <a:gd name="T115" fmla="*/ 24 h 1283"/>
                  <a:gd name="T116" fmla="*/ 132 w 3458"/>
                  <a:gd name="T117" fmla="*/ 12 h 1283"/>
                  <a:gd name="T118" fmla="*/ 51 w 3458"/>
                  <a:gd name="T119" fmla="*/ 4 h 128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458" h="1283">
                    <a:moveTo>
                      <a:pt x="11" y="0"/>
                    </a:moveTo>
                    <a:lnTo>
                      <a:pt x="6" y="0"/>
                    </a:lnTo>
                    <a:lnTo>
                      <a:pt x="2" y="2"/>
                    </a:lnTo>
                    <a:lnTo>
                      <a:pt x="0" y="7"/>
                    </a:lnTo>
                    <a:lnTo>
                      <a:pt x="0" y="12"/>
                    </a:lnTo>
                    <a:lnTo>
                      <a:pt x="9" y="575"/>
                    </a:lnTo>
                    <a:lnTo>
                      <a:pt x="1436" y="923"/>
                    </a:lnTo>
                    <a:lnTo>
                      <a:pt x="2305" y="1128"/>
                    </a:lnTo>
                    <a:lnTo>
                      <a:pt x="2376" y="1143"/>
                    </a:lnTo>
                    <a:lnTo>
                      <a:pt x="2445" y="1158"/>
                    </a:lnTo>
                    <a:lnTo>
                      <a:pt x="2513" y="1173"/>
                    </a:lnTo>
                    <a:lnTo>
                      <a:pt x="2582" y="1188"/>
                    </a:lnTo>
                    <a:lnTo>
                      <a:pt x="2653" y="1204"/>
                    </a:lnTo>
                    <a:lnTo>
                      <a:pt x="2722" y="1219"/>
                    </a:lnTo>
                    <a:lnTo>
                      <a:pt x="2793" y="1232"/>
                    </a:lnTo>
                    <a:lnTo>
                      <a:pt x="2866" y="1246"/>
                    </a:lnTo>
                    <a:lnTo>
                      <a:pt x="2935" y="1256"/>
                    </a:lnTo>
                    <a:lnTo>
                      <a:pt x="3004" y="1266"/>
                    </a:lnTo>
                    <a:lnTo>
                      <a:pt x="3070" y="1273"/>
                    </a:lnTo>
                    <a:lnTo>
                      <a:pt x="3136" y="1280"/>
                    </a:lnTo>
                    <a:lnTo>
                      <a:pt x="3166" y="1281"/>
                    </a:lnTo>
                    <a:lnTo>
                      <a:pt x="3197" y="1283"/>
                    </a:lnTo>
                    <a:lnTo>
                      <a:pt x="3227" y="1283"/>
                    </a:lnTo>
                    <a:lnTo>
                      <a:pt x="3256" y="1281"/>
                    </a:lnTo>
                    <a:lnTo>
                      <a:pt x="3283" y="1280"/>
                    </a:lnTo>
                    <a:lnTo>
                      <a:pt x="3308" y="1276"/>
                    </a:lnTo>
                    <a:lnTo>
                      <a:pt x="3332" y="1271"/>
                    </a:lnTo>
                    <a:lnTo>
                      <a:pt x="3355" y="1266"/>
                    </a:lnTo>
                    <a:lnTo>
                      <a:pt x="3369" y="1258"/>
                    </a:lnTo>
                    <a:lnTo>
                      <a:pt x="3381" y="1248"/>
                    </a:lnTo>
                    <a:lnTo>
                      <a:pt x="3391" y="1234"/>
                    </a:lnTo>
                    <a:lnTo>
                      <a:pt x="3401" y="1221"/>
                    </a:lnTo>
                    <a:lnTo>
                      <a:pt x="3409" y="1204"/>
                    </a:lnTo>
                    <a:lnTo>
                      <a:pt x="3416" y="1187"/>
                    </a:lnTo>
                    <a:lnTo>
                      <a:pt x="3423" y="1168"/>
                    </a:lnTo>
                    <a:lnTo>
                      <a:pt x="3428" y="1148"/>
                    </a:lnTo>
                    <a:lnTo>
                      <a:pt x="3426" y="1141"/>
                    </a:lnTo>
                    <a:lnTo>
                      <a:pt x="3425" y="1134"/>
                    </a:lnTo>
                    <a:lnTo>
                      <a:pt x="3425" y="1128"/>
                    </a:lnTo>
                    <a:lnTo>
                      <a:pt x="3425" y="1123"/>
                    </a:lnTo>
                    <a:lnTo>
                      <a:pt x="3428" y="1116"/>
                    </a:lnTo>
                    <a:lnTo>
                      <a:pt x="3431" y="1111"/>
                    </a:lnTo>
                    <a:lnTo>
                      <a:pt x="3435" y="1107"/>
                    </a:lnTo>
                    <a:lnTo>
                      <a:pt x="3440" y="1104"/>
                    </a:lnTo>
                    <a:lnTo>
                      <a:pt x="3431" y="1099"/>
                    </a:lnTo>
                    <a:lnTo>
                      <a:pt x="3425" y="1090"/>
                    </a:lnTo>
                    <a:lnTo>
                      <a:pt x="3418" y="1082"/>
                    </a:lnTo>
                    <a:lnTo>
                      <a:pt x="3411" y="1070"/>
                    </a:lnTo>
                    <a:lnTo>
                      <a:pt x="3408" y="1058"/>
                    </a:lnTo>
                    <a:lnTo>
                      <a:pt x="3404" y="1045"/>
                    </a:lnTo>
                    <a:lnTo>
                      <a:pt x="3403" y="1030"/>
                    </a:lnTo>
                    <a:lnTo>
                      <a:pt x="3403" y="1014"/>
                    </a:lnTo>
                    <a:lnTo>
                      <a:pt x="3404" y="997"/>
                    </a:lnTo>
                    <a:lnTo>
                      <a:pt x="3408" y="982"/>
                    </a:lnTo>
                    <a:lnTo>
                      <a:pt x="3411" y="965"/>
                    </a:lnTo>
                    <a:lnTo>
                      <a:pt x="3418" y="950"/>
                    </a:lnTo>
                    <a:lnTo>
                      <a:pt x="3425" y="935"/>
                    </a:lnTo>
                    <a:lnTo>
                      <a:pt x="3435" y="921"/>
                    </a:lnTo>
                    <a:lnTo>
                      <a:pt x="3445" y="908"/>
                    </a:lnTo>
                    <a:lnTo>
                      <a:pt x="3458" y="896"/>
                    </a:lnTo>
                    <a:lnTo>
                      <a:pt x="3433" y="881"/>
                    </a:lnTo>
                    <a:lnTo>
                      <a:pt x="3404" y="867"/>
                    </a:lnTo>
                    <a:lnTo>
                      <a:pt x="3374" y="854"/>
                    </a:lnTo>
                    <a:lnTo>
                      <a:pt x="3343" y="840"/>
                    </a:lnTo>
                    <a:lnTo>
                      <a:pt x="3310" y="825"/>
                    </a:lnTo>
                    <a:lnTo>
                      <a:pt x="3274" y="812"/>
                    </a:lnTo>
                    <a:lnTo>
                      <a:pt x="3235" y="798"/>
                    </a:lnTo>
                    <a:lnTo>
                      <a:pt x="3195" y="785"/>
                    </a:lnTo>
                    <a:lnTo>
                      <a:pt x="3109" y="759"/>
                    </a:lnTo>
                    <a:lnTo>
                      <a:pt x="3011" y="734"/>
                    </a:lnTo>
                    <a:lnTo>
                      <a:pt x="2903" y="709"/>
                    </a:lnTo>
                    <a:lnTo>
                      <a:pt x="2783" y="683"/>
                    </a:lnTo>
                    <a:lnTo>
                      <a:pt x="2758" y="678"/>
                    </a:lnTo>
                    <a:lnTo>
                      <a:pt x="2744" y="671"/>
                    </a:lnTo>
                    <a:lnTo>
                      <a:pt x="2699" y="634"/>
                    </a:lnTo>
                    <a:lnTo>
                      <a:pt x="2655" y="600"/>
                    </a:lnTo>
                    <a:lnTo>
                      <a:pt x="2607" y="570"/>
                    </a:lnTo>
                    <a:lnTo>
                      <a:pt x="2562" y="543"/>
                    </a:lnTo>
                    <a:lnTo>
                      <a:pt x="2513" y="518"/>
                    </a:lnTo>
                    <a:lnTo>
                      <a:pt x="2464" y="497"/>
                    </a:lnTo>
                    <a:lnTo>
                      <a:pt x="2415" y="479"/>
                    </a:lnTo>
                    <a:lnTo>
                      <a:pt x="2364" y="463"/>
                    </a:lnTo>
                    <a:lnTo>
                      <a:pt x="2314" y="450"/>
                    </a:lnTo>
                    <a:lnTo>
                      <a:pt x="2261" y="440"/>
                    </a:lnTo>
                    <a:lnTo>
                      <a:pt x="2209" y="431"/>
                    </a:lnTo>
                    <a:lnTo>
                      <a:pt x="2157" y="426"/>
                    </a:lnTo>
                    <a:lnTo>
                      <a:pt x="2103" y="423"/>
                    </a:lnTo>
                    <a:lnTo>
                      <a:pt x="2048" y="421"/>
                    </a:lnTo>
                    <a:lnTo>
                      <a:pt x="1994" y="421"/>
                    </a:lnTo>
                    <a:lnTo>
                      <a:pt x="1940" y="423"/>
                    </a:lnTo>
                    <a:lnTo>
                      <a:pt x="1925" y="425"/>
                    </a:lnTo>
                    <a:lnTo>
                      <a:pt x="1888" y="425"/>
                    </a:lnTo>
                    <a:lnTo>
                      <a:pt x="1827" y="425"/>
                    </a:lnTo>
                    <a:lnTo>
                      <a:pt x="1750" y="423"/>
                    </a:lnTo>
                    <a:lnTo>
                      <a:pt x="1657" y="421"/>
                    </a:lnTo>
                    <a:lnTo>
                      <a:pt x="1552" y="420"/>
                    </a:lnTo>
                    <a:lnTo>
                      <a:pt x="1439" y="416"/>
                    </a:lnTo>
                    <a:lnTo>
                      <a:pt x="1319" y="413"/>
                    </a:lnTo>
                    <a:lnTo>
                      <a:pt x="1198" y="409"/>
                    </a:lnTo>
                    <a:lnTo>
                      <a:pt x="1074" y="404"/>
                    </a:lnTo>
                    <a:lnTo>
                      <a:pt x="956" y="399"/>
                    </a:lnTo>
                    <a:lnTo>
                      <a:pt x="843" y="394"/>
                    </a:lnTo>
                    <a:lnTo>
                      <a:pt x="740" y="389"/>
                    </a:lnTo>
                    <a:lnTo>
                      <a:pt x="651" y="384"/>
                    </a:lnTo>
                    <a:lnTo>
                      <a:pt x="576" y="379"/>
                    </a:lnTo>
                    <a:lnTo>
                      <a:pt x="521" y="372"/>
                    </a:lnTo>
                    <a:lnTo>
                      <a:pt x="510" y="371"/>
                    </a:lnTo>
                    <a:lnTo>
                      <a:pt x="502" y="367"/>
                    </a:lnTo>
                    <a:lnTo>
                      <a:pt x="493" y="364"/>
                    </a:lnTo>
                    <a:lnTo>
                      <a:pt x="487" y="359"/>
                    </a:lnTo>
                    <a:lnTo>
                      <a:pt x="475" y="349"/>
                    </a:lnTo>
                    <a:lnTo>
                      <a:pt x="463" y="337"/>
                    </a:lnTo>
                    <a:lnTo>
                      <a:pt x="200" y="39"/>
                    </a:lnTo>
                    <a:lnTo>
                      <a:pt x="195" y="33"/>
                    </a:lnTo>
                    <a:lnTo>
                      <a:pt x="188" y="27"/>
                    </a:lnTo>
                    <a:lnTo>
                      <a:pt x="181" y="24"/>
                    </a:lnTo>
                    <a:lnTo>
                      <a:pt x="173" y="19"/>
                    </a:lnTo>
                    <a:lnTo>
                      <a:pt x="132" y="12"/>
                    </a:lnTo>
                    <a:lnTo>
                      <a:pt x="92" y="7"/>
                    </a:lnTo>
                    <a:lnTo>
                      <a:pt x="51" y="4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27" name="Freeform 28">
                <a:extLst>
                  <a:ext uri="{FF2B5EF4-FFF2-40B4-BE49-F238E27FC236}">
                    <a16:creationId xmlns:a16="http://schemas.microsoft.com/office/drawing/2014/main" id="{747DC36A-D454-4E40-95BB-56C8B1147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61"/>
                <a:ext cx="3458" cy="1283"/>
              </a:xfrm>
              <a:custGeom>
                <a:avLst/>
                <a:gdLst>
                  <a:gd name="T0" fmla="*/ 6 w 3458"/>
                  <a:gd name="T1" fmla="*/ 0 h 1283"/>
                  <a:gd name="T2" fmla="*/ 0 w 3458"/>
                  <a:gd name="T3" fmla="*/ 7 h 1283"/>
                  <a:gd name="T4" fmla="*/ 9 w 3458"/>
                  <a:gd name="T5" fmla="*/ 575 h 1283"/>
                  <a:gd name="T6" fmla="*/ 2305 w 3458"/>
                  <a:gd name="T7" fmla="*/ 1128 h 1283"/>
                  <a:gd name="T8" fmla="*/ 2445 w 3458"/>
                  <a:gd name="T9" fmla="*/ 1158 h 1283"/>
                  <a:gd name="T10" fmla="*/ 2582 w 3458"/>
                  <a:gd name="T11" fmla="*/ 1188 h 1283"/>
                  <a:gd name="T12" fmla="*/ 2722 w 3458"/>
                  <a:gd name="T13" fmla="*/ 1219 h 1283"/>
                  <a:gd name="T14" fmla="*/ 2866 w 3458"/>
                  <a:gd name="T15" fmla="*/ 1246 h 1283"/>
                  <a:gd name="T16" fmla="*/ 3004 w 3458"/>
                  <a:gd name="T17" fmla="*/ 1266 h 1283"/>
                  <a:gd name="T18" fmla="*/ 3136 w 3458"/>
                  <a:gd name="T19" fmla="*/ 1280 h 1283"/>
                  <a:gd name="T20" fmla="*/ 3197 w 3458"/>
                  <a:gd name="T21" fmla="*/ 1283 h 1283"/>
                  <a:gd name="T22" fmla="*/ 3256 w 3458"/>
                  <a:gd name="T23" fmla="*/ 1281 h 1283"/>
                  <a:gd name="T24" fmla="*/ 3308 w 3458"/>
                  <a:gd name="T25" fmla="*/ 1276 h 1283"/>
                  <a:gd name="T26" fmla="*/ 3355 w 3458"/>
                  <a:gd name="T27" fmla="*/ 1266 h 1283"/>
                  <a:gd name="T28" fmla="*/ 3381 w 3458"/>
                  <a:gd name="T29" fmla="*/ 1248 h 1283"/>
                  <a:gd name="T30" fmla="*/ 3401 w 3458"/>
                  <a:gd name="T31" fmla="*/ 1221 h 1283"/>
                  <a:gd name="T32" fmla="*/ 3416 w 3458"/>
                  <a:gd name="T33" fmla="*/ 1187 h 1283"/>
                  <a:gd name="T34" fmla="*/ 3428 w 3458"/>
                  <a:gd name="T35" fmla="*/ 1148 h 1283"/>
                  <a:gd name="T36" fmla="*/ 3425 w 3458"/>
                  <a:gd name="T37" fmla="*/ 1134 h 1283"/>
                  <a:gd name="T38" fmla="*/ 3425 w 3458"/>
                  <a:gd name="T39" fmla="*/ 1123 h 1283"/>
                  <a:gd name="T40" fmla="*/ 3431 w 3458"/>
                  <a:gd name="T41" fmla="*/ 1111 h 1283"/>
                  <a:gd name="T42" fmla="*/ 3440 w 3458"/>
                  <a:gd name="T43" fmla="*/ 1104 h 1283"/>
                  <a:gd name="T44" fmla="*/ 3425 w 3458"/>
                  <a:gd name="T45" fmla="*/ 1090 h 1283"/>
                  <a:gd name="T46" fmla="*/ 3411 w 3458"/>
                  <a:gd name="T47" fmla="*/ 1070 h 1283"/>
                  <a:gd name="T48" fmla="*/ 3404 w 3458"/>
                  <a:gd name="T49" fmla="*/ 1045 h 1283"/>
                  <a:gd name="T50" fmla="*/ 3403 w 3458"/>
                  <a:gd name="T51" fmla="*/ 1014 h 1283"/>
                  <a:gd name="T52" fmla="*/ 3408 w 3458"/>
                  <a:gd name="T53" fmla="*/ 982 h 1283"/>
                  <a:gd name="T54" fmla="*/ 3418 w 3458"/>
                  <a:gd name="T55" fmla="*/ 950 h 1283"/>
                  <a:gd name="T56" fmla="*/ 3435 w 3458"/>
                  <a:gd name="T57" fmla="*/ 921 h 1283"/>
                  <a:gd name="T58" fmla="*/ 3458 w 3458"/>
                  <a:gd name="T59" fmla="*/ 896 h 1283"/>
                  <a:gd name="T60" fmla="*/ 3404 w 3458"/>
                  <a:gd name="T61" fmla="*/ 867 h 1283"/>
                  <a:gd name="T62" fmla="*/ 3343 w 3458"/>
                  <a:gd name="T63" fmla="*/ 840 h 1283"/>
                  <a:gd name="T64" fmla="*/ 3274 w 3458"/>
                  <a:gd name="T65" fmla="*/ 812 h 1283"/>
                  <a:gd name="T66" fmla="*/ 3195 w 3458"/>
                  <a:gd name="T67" fmla="*/ 785 h 1283"/>
                  <a:gd name="T68" fmla="*/ 3011 w 3458"/>
                  <a:gd name="T69" fmla="*/ 734 h 1283"/>
                  <a:gd name="T70" fmla="*/ 2783 w 3458"/>
                  <a:gd name="T71" fmla="*/ 683 h 1283"/>
                  <a:gd name="T72" fmla="*/ 2744 w 3458"/>
                  <a:gd name="T73" fmla="*/ 671 h 1283"/>
                  <a:gd name="T74" fmla="*/ 2655 w 3458"/>
                  <a:gd name="T75" fmla="*/ 600 h 1283"/>
                  <a:gd name="T76" fmla="*/ 2562 w 3458"/>
                  <a:gd name="T77" fmla="*/ 543 h 1283"/>
                  <a:gd name="T78" fmla="*/ 2464 w 3458"/>
                  <a:gd name="T79" fmla="*/ 497 h 1283"/>
                  <a:gd name="T80" fmla="*/ 2364 w 3458"/>
                  <a:gd name="T81" fmla="*/ 463 h 1283"/>
                  <a:gd name="T82" fmla="*/ 2261 w 3458"/>
                  <a:gd name="T83" fmla="*/ 440 h 1283"/>
                  <a:gd name="T84" fmla="*/ 2157 w 3458"/>
                  <a:gd name="T85" fmla="*/ 426 h 1283"/>
                  <a:gd name="T86" fmla="*/ 2048 w 3458"/>
                  <a:gd name="T87" fmla="*/ 421 h 1283"/>
                  <a:gd name="T88" fmla="*/ 1940 w 3458"/>
                  <a:gd name="T89" fmla="*/ 423 h 1283"/>
                  <a:gd name="T90" fmla="*/ 1888 w 3458"/>
                  <a:gd name="T91" fmla="*/ 425 h 1283"/>
                  <a:gd name="T92" fmla="*/ 1750 w 3458"/>
                  <a:gd name="T93" fmla="*/ 423 h 1283"/>
                  <a:gd name="T94" fmla="*/ 1552 w 3458"/>
                  <a:gd name="T95" fmla="*/ 420 h 1283"/>
                  <a:gd name="T96" fmla="*/ 1319 w 3458"/>
                  <a:gd name="T97" fmla="*/ 413 h 1283"/>
                  <a:gd name="T98" fmla="*/ 1074 w 3458"/>
                  <a:gd name="T99" fmla="*/ 404 h 1283"/>
                  <a:gd name="T100" fmla="*/ 843 w 3458"/>
                  <a:gd name="T101" fmla="*/ 394 h 1283"/>
                  <a:gd name="T102" fmla="*/ 651 w 3458"/>
                  <a:gd name="T103" fmla="*/ 384 h 1283"/>
                  <a:gd name="T104" fmla="*/ 521 w 3458"/>
                  <a:gd name="T105" fmla="*/ 372 h 1283"/>
                  <a:gd name="T106" fmla="*/ 502 w 3458"/>
                  <a:gd name="T107" fmla="*/ 367 h 1283"/>
                  <a:gd name="T108" fmla="*/ 487 w 3458"/>
                  <a:gd name="T109" fmla="*/ 359 h 1283"/>
                  <a:gd name="T110" fmla="*/ 463 w 3458"/>
                  <a:gd name="T111" fmla="*/ 337 h 1283"/>
                  <a:gd name="T112" fmla="*/ 195 w 3458"/>
                  <a:gd name="T113" fmla="*/ 33 h 1283"/>
                  <a:gd name="T114" fmla="*/ 181 w 3458"/>
                  <a:gd name="T115" fmla="*/ 24 h 1283"/>
                  <a:gd name="T116" fmla="*/ 132 w 3458"/>
                  <a:gd name="T117" fmla="*/ 12 h 1283"/>
                  <a:gd name="T118" fmla="*/ 51 w 3458"/>
                  <a:gd name="T119" fmla="*/ 4 h 128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458" h="1283">
                    <a:moveTo>
                      <a:pt x="11" y="0"/>
                    </a:moveTo>
                    <a:lnTo>
                      <a:pt x="6" y="0"/>
                    </a:lnTo>
                    <a:lnTo>
                      <a:pt x="2" y="2"/>
                    </a:lnTo>
                    <a:lnTo>
                      <a:pt x="0" y="7"/>
                    </a:lnTo>
                    <a:lnTo>
                      <a:pt x="0" y="12"/>
                    </a:lnTo>
                    <a:lnTo>
                      <a:pt x="9" y="575"/>
                    </a:lnTo>
                    <a:lnTo>
                      <a:pt x="1436" y="923"/>
                    </a:lnTo>
                    <a:lnTo>
                      <a:pt x="2305" y="1128"/>
                    </a:lnTo>
                    <a:lnTo>
                      <a:pt x="2376" y="1143"/>
                    </a:lnTo>
                    <a:lnTo>
                      <a:pt x="2445" y="1158"/>
                    </a:lnTo>
                    <a:lnTo>
                      <a:pt x="2513" y="1173"/>
                    </a:lnTo>
                    <a:lnTo>
                      <a:pt x="2582" y="1188"/>
                    </a:lnTo>
                    <a:lnTo>
                      <a:pt x="2653" y="1204"/>
                    </a:lnTo>
                    <a:lnTo>
                      <a:pt x="2722" y="1219"/>
                    </a:lnTo>
                    <a:lnTo>
                      <a:pt x="2793" y="1232"/>
                    </a:lnTo>
                    <a:lnTo>
                      <a:pt x="2866" y="1246"/>
                    </a:lnTo>
                    <a:lnTo>
                      <a:pt x="2935" y="1256"/>
                    </a:lnTo>
                    <a:lnTo>
                      <a:pt x="3004" y="1266"/>
                    </a:lnTo>
                    <a:lnTo>
                      <a:pt x="3070" y="1273"/>
                    </a:lnTo>
                    <a:lnTo>
                      <a:pt x="3136" y="1280"/>
                    </a:lnTo>
                    <a:lnTo>
                      <a:pt x="3166" y="1281"/>
                    </a:lnTo>
                    <a:lnTo>
                      <a:pt x="3197" y="1283"/>
                    </a:lnTo>
                    <a:lnTo>
                      <a:pt x="3227" y="1283"/>
                    </a:lnTo>
                    <a:lnTo>
                      <a:pt x="3256" y="1281"/>
                    </a:lnTo>
                    <a:lnTo>
                      <a:pt x="3283" y="1280"/>
                    </a:lnTo>
                    <a:lnTo>
                      <a:pt x="3308" y="1276"/>
                    </a:lnTo>
                    <a:lnTo>
                      <a:pt x="3332" y="1271"/>
                    </a:lnTo>
                    <a:lnTo>
                      <a:pt x="3355" y="1266"/>
                    </a:lnTo>
                    <a:lnTo>
                      <a:pt x="3369" y="1258"/>
                    </a:lnTo>
                    <a:lnTo>
                      <a:pt x="3381" y="1248"/>
                    </a:lnTo>
                    <a:lnTo>
                      <a:pt x="3391" y="1234"/>
                    </a:lnTo>
                    <a:lnTo>
                      <a:pt x="3401" y="1221"/>
                    </a:lnTo>
                    <a:lnTo>
                      <a:pt x="3409" y="1204"/>
                    </a:lnTo>
                    <a:lnTo>
                      <a:pt x="3416" y="1187"/>
                    </a:lnTo>
                    <a:lnTo>
                      <a:pt x="3423" y="1168"/>
                    </a:lnTo>
                    <a:lnTo>
                      <a:pt x="3428" y="1148"/>
                    </a:lnTo>
                    <a:lnTo>
                      <a:pt x="3426" y="1141"/>
                    </a:lnTo>
                    <a:lnTo>
                      <a:pt x="3425" y="1134"/>
                    </a:lnTo>
                    <a:lnTo>
                      <a:pt x="3425" y="1128"/>
                    </a:lnTo>
                    <a:lnTo>
                      <a:pt x="3425" y="1123"/>
                    </a:lnTo>
                    <a:lnTo>
                      <a:pt x="3428" y="1116"/>
                    </a:lnTo>
                    <a:lnTo>
                      <a:pt x="3431" y="1111"/>
                    </a:lnTo>
                    <a:lnTo>
                      <a:pt x="3435" y="1107"/>
                    </a:lnTo>
                    <a:lnTo>
                      <a:pt x="3440" y="1104"/>
                    </a:lnTo>
                    <a:lnTo>
                      <a:pt x="3431" y="1099"/>
                    </a:lnTo>
                    <a:lnTo>
                      <a:pt x="3425" y="1090"/>
                    </a:lnTo>
                    <a:lnTo>
                      <a:pt x="3418" y="1082"/>
                    </a:lnTo>
                    <a:lnTo>
                      <a:pt x="3411" y="1070"/>
                    </a:lnTo>
                    <a:lnTo>
                      <a:pt x="3408" y="1058"/>
                    </a:lnTo>
                    <a:lnTo>
                      <a:pt x="3404" y="1045"/>
                    </a:lnTo>
                    <a:lnTo>
                      <a:pt x="3403" y="1030"/>
                    </a:lnTo>
                    <a:lnTo>
                      <a:pt x="3403" y="1014"/>
                    </a:lnTo>
                    <a:lnTo>
                      <a:pt x="3404" y="997"/>
                    </a:lnTo>
                    <a:lnTo>
                      <a:pt x="3408" y="982"/>
                    </a:lnTo>
                    <a:lnTo>
                      <a:pt x="3411" y="965"/>
                    </a:lnTo>
                    <a:lnTo>
                      <a:pt x="3418" y="950"/>
                    </a:lnTo>
                    <a:lnTo>
                      <a:pt x="3425" y="935"/>
                    </a:lnTo>
                    <a:lnTo>
                      <a:pt x="3435" y="921"/>
                    </a:lnTo>
                    <a:lnTo>
                      <a:pt x="3445" y="908"/>
                    </a:lnTo>
                    <a:lnTo>
                      <a:pt x="3458" y="896"/>
                    </a:lnTo>
                    <a:lnTo>
                      <a:pt x="3433" y="881"/>
                    </a:lnTo>
                    <a:lnTo>
                      <a:pt x="3404" y="867"/>
                    </a:lnTo>
                    <a:lnTo>
                      <a:pt x="3374" y="854"/>
                    </a:lnTo>
                    <a:lnTo>
                      <a:pt x="3343" y="840"/>
                    </a:lnTo>
                    <a:lnTo>
                      <a:pt x="3310" y="825"/>
                    </a:lnTo>
                    <a:lnTo>
                      <a:pt x="3274" y="812"/>
                    </a:lnTo>
                    <a:lnTo>
                      <a:pt x="3235" y="798"/>
                    </a:lnTo>
                    <a:lnTo>
                      <a:pt x="3195" y="785"/>
                    </a:lnTo>
                    <a:lnTo>
                      <a:pt x="3109" y="759"/>
                    </a:lnTo>
                    <a:lnTo>
                      <a:pt x="3011" y="734"/>
                    </a:lnTo>
                    <a:lnTo>
                      <a:pt x="2903" y="709"/>
                    </a:lnTo>
                    <a:lnTo>
                      <a:pt x="2783" y="683"/>
                    </a:lnTo>
                    <a:lnTo>
                      <a:pt x="2758" y="678"/>
                    </a:lnTo>
                    <a:lnTo>
                      <a:pt x="2744" y="671"/>
                    </a:lnTo>
                    <a:lnTo>
                      <a:pt x="2699" y="634"/>
                    </a:lnTo>
                    <a:lnTo>
                      <a:pt x="2655" y="600"/>
                    </a:lnTo>
                    <a:lnTo>
                      <a:pt x="2607" y="570"/>
                    </a:lnTo>
                    <a:lnTo>
                      <a:pt x="2562" y="543"/>
                    </a:lnTo>
                    <a:lnTo>
                      <a:pt x="2513" y="518"/>
                    </a:lnTo>
                    <a:lnTo>
                      <a:pt x="2464" y="497"/>
                    </a:lnTo>
                    <a:lnTo>
                      <a:pt x="2415" y="479"/>
                    </a:lnTo>
                    <a:lnTo>
                      <a:pt x="2364" y="463"/>
                    </a:lnTo>
                    <a:lnTo>
                      <a:pt x="2314" y="450"/>
                    </a:lnTo>
                    <a:lnTo>
                      <a:pt x="2261" y="440"/>
                    </a:lnTo>
                    <a:lnTo>
                      <a:pt x="2209" y="431"/>
                    </a:lnTo>
                    <a:lnTo>
                      <a:pt x="2157" y="426"/>
                    </a:lnTo>
                    <a:lnTo>
                      <a:pt x="2103" y="423"/>
                    </a:lnTo>
                    <a:lnTo>
                      <a:pt x="2048" y="421"/>
                    </a:lnTo>
                    <a:lnTo>
                      <a:pt x="1994" y="421"/>
                    </a:lnTo>
                    <a:lnTo>
                      <a:pt x="1940" y="423"/>
                    </a:lnTo>
                    <a:lnTo>
                      <a:pt x="1925" y="425"/>
                    </a:lnTo>
                    <a:lnTo>
                      <a:pt x="1888" y="425"/>
                    </a:lnTo>
                    <a:lnTo>
                      <a:pt x="1827" y="425"/>
                    </a:lnTo>
                    <a:lnTo>
                      <a:pt x="1750" y="423"/>
                    </a:lnTo>
                    <a:lnTo>
                      <a:pt x="1657" y="421"/>
                    </a:lnTo>
                    <a:lnTo>
                      <a:pt x="1552" y="420"/>
                    </a:lnTo>
                    <a:lnTo>
                      <a:pt x="1439" y="416"/>
                    </a:lnTo>
                    <a:lnTo>
                      <a:pt x="1319" y="413"/>
                    </a:lnTo>
                    <a:lnTo>
                      <a:pt x="1198" y="409"/>
                    </a:lnTo>
                    <a:lnTo>
                      <a:pt x="1074" y="404"/>
                    </a:lnTo>
                    <a:lnTo>
                      <a:pt x="956" y="399"/>
                    </a:lnTo>
                    <a:lnTo>
                      <a:pt x="843" y="394"/>
                    </a:lnTo>
                    <a:lnTo>
                      <a:pt x="740" y="389"/>
                    </a:lnTo>
                    <a:lnTo>
                      <a:pt x="651" y="384"/>
                    </a:lnTo>
                    <a:lnTo>
                      <a:pt x="576" y="379"/>
                    </a:lnTo>
                    <a:lnTo>
                      <a:pt x="521" y="372"/>
                    </a:lnTo>
                    <a:lnTo>
                      <a:pt x="510" y="371"/>
                    </a:lnTo>
                    <a:lnTo>
                      <a:pt x="502" y="367"/>
                    </a:lnTo>
                    <a:lnTo>
                      <a:pt x="493" y="364"/>
                    </a:lnTo>
                    <a:lnTo>
                      <a:pt x="487" y="359"/>
                    </a:lnTo>
                    <a:lnTo>
                      <a:pt x="475" y="349"/>
                    </a:lnTo>
                    <a:lnTo>
                      <a:pt x="463" y="337"/>
                    </a:lnTo>
                    <a:lnTo>
                      <a:pt x="200" y="39"/>
                    </a:lnTo>
                    <a:lnTo>
                      <a:pt x="195" y="33"/>
                    </a:lnTo>
                    <a:lnTo>
                      <a:pt x="188" y="27"/>
                    </a:lnTo>
                    <a:lnTo>
                      <a:pt x="181" y="24"/>
                    </a:lnTo>
                    <a:lnTo>
                      <a:pt x="173" y="19"/>
                    </a:lnTo>
                    <a:lnTo>
                      <a:pt x="132" y="12"/>
                    </a:lnTo>
                    <a:lnTo>
                      <a:pt x="92" y="7"/>
                    </a:lnTo>
                    <a:lnTo>
                      <a:pt x="51" y="4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28" name="Freeform 29">
                <a:extLst>
                  <a:ext uri="{FF2B5EF4-FFF2-40B4-BE49-F238E27FC236}">
                    <a16:creationId xmlns:a16="http://schemas.microsoft.com/office/drawing/2014/main" id="{414DFA03-6221-41CC-A61B-537F7D12E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795"/>
                <a:ext cx="3422" cy="717"/>
              </a:xfrm>
              <a:custGeom>
                <a:avLst/>
                <a:gdLst>
                  <a:gd name="T0" fmla="*/ 3422 w 3422"/>
                  <a:gd name="T1" fmla="*/ 565 h 717"/>
                  <a:gd name="T2" fmla="*/ 3416 w 3422"/>
                  <a:gd name="T3" fmla="*/ 585 h 717"/>
                  <a:gd name="T4" fmla="*/ 3410 w 3422"/>
                  <a:gd name="T5" fmla="*/ 605 h 717"/>
                  <a:gd name="T6" fmla="*/ 3402 w 3422"/>
                  <a:gd name="T7" fmla="*/ 626 h 717"/>
                  <a:gd name="T8" fmla="*/ 3394 w 3422"/>
                  <a:gd name="T9" fmla="*/ 646 h 717"/>
                  <a:gd name="T10" fmla="*/ 3383 w 3422"/>
                  <a:gd name="T11" fmla="*/ 663 h 717"/>
                  <a:gd name="T12" fmla="*/ 3372 w 3422"/>
                  <a:gd name="T13" fmla="*/ 678 h 717"/>
                  <a:gd name="T14" fmla="*/ 3367 w 3422"/>
                  <a:gd name="T15" fmla="*/ 685 h 717"/>
                  <a:gd name="T16" fmla="*/ 3360 w 3422"/>
                  <a:gd name="T17" fmla="*/ 692 h 717"/>
                  <a:gd name="T18" fmla="*/ 3353 w 3422"/>
                  <a:gd name="T19" fmla="*/ 697 h 717"/>
                  <a:gd name="T20" fmla="*/ 3346 w 3422"/>
                  <a:gd name="T21" fmla="*/ 700 h 717"/>
                  <a:gd name="T22" fmla="*/ 3323 w 3422"/>
                  <a:gd name="T23" fmla="*/ 707 h 717"/>
                  <a:gd name="T24" fmla="*/ 3299 w 3422"/>
                  <a:gd name="T25" fmla="*/ 712 h 717"/>
                  <a:gd name="T26" fmla="*/ 3274 w 3422"/>
                  <a:gd name="T27" fmla="*/ 715 h 717"/>
                  <a:gd name="T28" fmla="*/ 3247 w 3422"/>
                  <a:gd name="T29" fmla="*/ 717 h 717"/>
                  <a:gd name="T30" fmla="*/ 3218 w 3422"/>
                  <a:gd name="T31" fmla="*/ 717 h 717"/>
                  <a:gd name="T32" fmla="*/ 3188 w 3422"/>
                  <a:gd name="T33" fmla="*/ 717 h 717"/>
                  <a:gd name="T34" fmla="*/ 3157 w 3422"/>
                  <a:gd name="T35" fmla="*/ 717 h 717"/>
                  <a:gd name="T36" fmla="*/ 3127 w 3422"/>
                  <a:gd name="T37" fmla="*/ 714 h 717"/>
                  <a:gd name="T38" fmla="*/ 3061 w 3422"/>
                  <a:gd name="T39" fmla="*/ 709 h 717"/>
                  <a:gd name="T40" fmla="*/ 2995 w 3422"/>
                  <a:gd name="T41" fmla="*/ 700 h 717"/>
                  <a:gd name="T42" fmla="*/ 2926 w 3422"/>
                  <a:gd name="T43" fmla="*/ 690 h 717"/>
                  <a:gd name="T44" fmla="*/ 2857 w 3422"/>
                  <a:gd name="T45" fmla="*/ 680 h 717"/>
                  <a:gd name="T46" fmla="*/ 2784 w 3422"/>
                  <a:gd name="T47" fmla="*/ 666 h 717"/>
                  <a:gd name="T48" fmla="*/ 2713 w 3422"/>
                  <a:gd name="T49" fmla="*/ 653 h 717"/>
                  <a:gd name="T50" fmla="*/ 2644 w 3422"/>
                  <a:gd name="T51" fmla="*/ 638 h 717"/>
                  <a:gd name="T52" fmla="*/ 2573 w 3422"/>
                  <a:gd name="T53" fmla="*/ 622 h 717"/>
                  <a:gd name="T54" fmla="*/ 2504 w 3422"/>
                  <a:gd name="T55" fmla="*/ 607 h 717"/>
                  <a:gd name="T56" fmla="*/ 2436 w 3422"/>
                  <a:gd name="T57" fmla="*/ 592 h 717"/>
                  <a:gd name="T58" fmla="*/ 2367 w 3422"/>
                  <a:gd name="T59" fmla="*/ 577 h 717"/>
                  <a:gd name="T60" fmla="*/ 2296 w 3422"/>
                  <a:gd name="T61" fmla="*/ 563 h 717"/>
                  <a:gd name="T62" fmla="*/ 1427 w 3422"/>
                  <a:gd name="T63" fmla="*/ 357 h 717"/>
                  <a:gd name="T64" fmla="*/ 0 w 3422"/>
                  <a:gd name="T65" fmla="*/ 9 h 717"/>
                  <a:gd name="T66" fmla="*/ 0 w 3422"/>
                  <a:gd name="T67" fmla="*/ 0 h 717"/>
                  <a:gd name="T68" fmla="*/ 2375 w 3422"/>
                  <a:gd name="T69" fmla="*/ 499 h 717"/>
                  <a:gd name="T70" fmla="*/ 2387 w 3422"/>
                  <a:gd name="T71" fmla="*/ 502 h 717"/>
                  <a:gd name="T72" fmla="*/ 2391 w 3422"/>
                  <a:gd name="T73" fmla="*/ 504 h 717"/>
                  <a:gd name="T74" fmla="*/ 2391 w 3422"/>
                  <a:gd name="T75" fmla="*/ 506 h 717"/>
                  <a:gd name="T76" fmla="*/ 2387 w 3422"/>
                  <a:gd name="T77" fmla="*/ 507 h 717"/>
                  <a:gd name="T78" fmla="*/ 2384 w 3422"/>
                  <a:gd name="T79" fmla="*/ 507 h 717"/>
                  <a:gd name="T80" fmla="*/ 2384 w 3422"/>
                  <a:gd name="T81" fmla="*/ 509 h 717"/>
                  <a:gd name="T82" fmla="*/ 2387 w 3422"/>
                  <a:gd name="T83" fmla="*/ 511 h 717"/>
                  <a:gd name="T84" fmla="*/ 2399 w 3422"/>
                  <a:gd name="T85" fmla="*/ 512 h 717"/>
                  <a:gd name="T86" fmla="*/ 2487 w 3422"/>
                  <a:gd name="T87" fmla="*/ 524 h 717"/>
                  <a:gd name="T88" fmla="*/ 2600 w 3422"/>
                  <a:gd name="T89" fmla="*/ 536 h 717"/>
                  <a:gd name="T90" fmla="*/ 2722 w 3422"/>
                  <a:gd name="T91" fmla="*/ 546 h 717"/>
                  <a:gd name="T92" fmla="*/ 2847 w 3422"/>
                  <a:gd name="T93" fmla="*/ 555 h 717"/>
                  <a:gd name="T94" fmla="*/ 2971 w 3422"/>
                  <a:gd name="T95" fmla="*/ 560 h 717"/>
                  <a:gd name="T96" fmla="*/ 3034 w 3422"/>
                  <a:gd name="T97" fmla="*/ 561 h 717"/>
                  <a:gd name="T98" fmla="*/ 3095 w 3422"/>
                  <a:gd name="T99" fmla="*/ 561 h 717"/>
                  <a:gd name="T100" fmla="*/ 3152 w 3422"/>
                  <a:gd name="T101" fmla="*/ 561 h 717"/>
                  <a:gd name="T102" fmla="*/ 3210 w 3422"/>
                  <a:gd name="T103" fmla="*/ 560 h 717"/>
                  <a:gd name="T104" fmla="*/ 3264 w 3422"/>
                  <a:gd name="T105" fmla="*/ 556 h 717"/>
                  <a:gd name="T106" fmla="*/ 3314 w 3422"/>
                  <a:gd name="T107" fmla="*/ 553 h 717"/>
                  <a:gd name="T108" fmla="*/ 3361 w 3422"/>
                  <a:gd name="T109" fmla="*/ 548 h 717"/>
                  <a:gd name="T110" fmla="*/ 3404 w 3422"/>
                  <a:gd name="T111" fmla="*/ 540 h 717"/>
                  <a:gd name="T112" fmla="*/ 3407 w 3422"/>
                  <a:gd name="T113" fmla="*/ 546 h 717"/>
                  <a:gd name="T114" fmla="*/ 3410 w 3422"/>
                  <a:gd name="T115" fmla="*/ 553 h 717"/>
                  <a:gd name="T116" fmla="*/ 3416 w 3422"/>
                  <a:gd name="T117" fmla="*/ 560 h 717"/>
                  <a:gd name="T118" fmla="*/ 3422 w 3422"/>
                  <a:gd name="T119" fmla="*/ 565 h 71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422" h="717">
                    <a:moveTo>
                      <a:pt x="3422" y="565"/>
                    </a:moveTo>
                    <a:lnTo>
                      <a:pt x="3416" y="585"/>
                    </a:lnTo>
                    <a:lnTo>
                      <a:pt x="3410" y="605"/>
                    </a:lnTo>
                    <a:lnTo>
                      <a:pt x="3402" y="626"/>
                    </a:lnTo>
                    <a:lnTo>
                      <a:pt x="3394" y="646"/>
                    </a:lnTo>
                    <a:lnTo>
                      <a:pt x="3383" y="663"/>
                    </a:lnTo>
                    <a:lnTo>
                      <a:pt x="3372" y="678"/>
                    </a:lnTo>
                    <a:lnTo>
                      <a:pt x="3367" y="685"/>
                    </a:lnTo>
                    <a:lnTo>
                      <a:pt x="3360" y="692"/>
                    </a:lnTo>
                    <a:lnTo>
                      <a:pt x="3353" y="697"/>
                    </a:lnTo>
                    <a:lnTo>
                      <a:pt x="3346" y="700"/>
                    </a:lnTo>
                    <a:lnTo>
                      <a:pt x="3323" y="707"/>
                    </a:lnTo>
                    <a:lnTo>
                      <a:pt x="3299" y="712"/>
                    </a:lnTo>
                    <a:lnTo>
                      <a:pt x="3274" y="715"/>
                    </a:lnTo>
                    <a:lnTo>
                      <a:pt x="3247" y="717"/>
                    </a:lnTo>
                    <a:lnTo>
                      <a:pt x="3218" y="717"/>
                    </a:lnTo>
                    <a:lnTo>
                      <a:pt x="3188" y="717"/>
                    </a:lnTo>
                    <a:lnTo>
                      <a:pt x="3157" y="717"/>
                    </a:lnTo>
                    <a:lnTo>
                      <a:pt x="3127" y="714"/>
                    </a:lnTo>
                    <a:lnTo>
                      <a:pt x="3061" y="709"/>
                    </a:lnTo>
                    <a:lnTo>
                      <a:pt x="2995" y="700"/>
                    </a:lnTo>
                    <a:lnTo>
                      <a:pt x="2926" y="690"/>
                    </a:lnTo>
                    <a:lnTo>
                      <a:pt x="2857" y="680"/>
                    </a:lnTo>
                    <a:lnTo>
                      <a:pt x="2784" y="666"/>
                    </a:lnTo>
                    <a:lnTo>
                      <a:pt x="2713" y="653"/>
                    </a:lnTo>
                    <a:lnTo>
                      <a:pt x="2644" y="638"/>
                    </a:lnTo>
                    <a:lnTo>
                      <a:pt x="2573" y="622"/>
                    </a:lnTo>
                    <a:lnTo>
                      <a:pt x="2504" y="607"/>
                    </a:lnTo>
                    <a:lnTo>
                      <a:pt x="2436" y="592"/>
                    </a:lnTo>
                    <a:lnTo>
                      <a:pt x="2367" y="577"/>
                    </a:lnTo>
                    <a:lnTo>
                      <a:pt x="2296" y="563"/>
                    </a:lnTo>
                    <a:lnTo>
                      <a:pt x="1427" y="357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2375" y="499"/>
                    </a:lnTo>
                    <a:lnTo>
                      <a:pt x="2387" y="502"/>
                    </a:lnTo>
                    <a:lnTo>
                      <a:pt x="2391" y="504"/>
                    </a:lnTo>
                    <a:lnTo>
                      <a:pt x="2391" y="506"/>
                    </a:lnTo>
                    <a:lnTo>
                      <a:pt x="2387" y="507"/>
                    </a:lnTo>
                    <a:lnTo>
                      <a:pt x="2384" y="507"/>
                    </a:lnTo>
                    <a:lnTo>
                      <a:pt x="2384" y="509"/>
                    </a:lnTo>
                    <a:lnTo>
                      <a:pt x="2387" y="511"/>
                    </a:lnTo>
                    <a:lnTo>
                      <a:pt x="2399" y="512"/>
                    </a:lnTo>
                    <a:lnTo>
                      <a:pt x="2487" y="524"/>
                    </a:lnTo>
                    <a:lnTo>
                      <a:pt x="2600" y="536"/>
                    </a:lnTo>
                    <a:lnTo>
                      <a:pt x="2722" y="546"/>
                    </a:lnTo>
                    <a:lnTo>
                      <a:pt x="2847" y="555"/>
                    </a:lnTo>
                    <a:lnTo>
                      <a:pt x="2971" y="560"/>
                    </a:lnTo>
                    <a:lnTo>
                      <a:pt x="3034" y="561"/>
                    </a:lnTo>
                    <a:lnTo>
                      <a:pt x="3095" y="561"/>
                    </a:lnTo>
                    <a:lnTo>
                      <a:pt x="3152" y="561"/>
                    </a:lnTo>
                    <a:lnTo>
                      <a:pt x="3210" y="560"/>
                    </a:lnTo>
                    <a:lnTo>
                      <a:pt x="3264" y="556"/>
                    </a:lnTo>
                    <a:lnTo>
                      <a:pt x="3314" y="553"/>
                    </a:lnTo>
                    <a:lnTo>
                      <a:pt x="3361" y="548"/>
                    </a:lnTo>
                    <a:lnTo>
                      <a:pt x="3404" y="540"/>
                    </a:lnTo>
                    <a:lnTo>
                      <a:pt x="3407" y="546"/>
                    </a:lnTo>
                    <a:lnTo>
                      <a:pt x="3410" y="553"/>
                    </a:lnTo>
                    <a:lnTo>
                      <a:pt x="3416" y="560"/>
                    </a:lnTo>
                    <a:lnTo>
                      <a:pt x="3422" y="565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29" name="Freeform 30">
                <a:extLst>
                  <a:ext uri="{FF2B5EF4-FFF2-40B4-BE49-F238E27FC236}">
                    <a16:creationId xmlns:a16="http://schemas.microsoft.com/office/drawing/2014/main" id="{BD815927-ECEE-4B92-9E70-473BED828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802"/>
                <a:ext cx="3431" cy="742"/>
              </a:xfrm>
              <a:custGeom>
                <a:avLst/>
                <a:gdLst>
                  <a:gd name="T0" fmla="*/ 3427 w 3431"/>
                  <a:gd name="T1" fmla="*/ 561 h 742"/>
                  <a:gd name="T2" fmla="*/ 3426 w 3431"/>
                  <a:gd name="T3" fmla="*/ 566 h 742"/>
                  <a:gd name="T4" fmla="*/ 3419 w 3431"/>
                  <a:gd name="T5" fmla="*/ 575 h 742"/>
                  <a:gd name="T6" fmla="*/ 3416 w 3431"/>
                  <a:gd name="T7" fmla="*/ 587 h 742"/>
                  <a:gd name="T8" fmla="*/ 3417 w 3431"/>
                  <a:gd name="T9" fmla="*/ 600 h 742"/>
                  <a:gd name="T10" fmla="*/ 3414 w 3431"/>
                  <a:gd name="T11" fmla="*/ 627 h 742"/>
                  <a:gd name="T12" fmla="*/ 3400 w 3431"/>
                  <a:gd name="T13" fmla="*/ 663 h 742"/>
                  <a:gd name="T14" fmla="*/ 3382 w 3431"/>
                  <a:gd name="T15" fmla="*/ 693 h 742"/>
                  <a:gd name="T16" fmla="*/ 3360 w 3431"/>
                  <a:gd name="T17" fmla="*/ 717 h 742"/>
                  <a:gd name="T18" fmla="*/ 3323 w 3431"/>
                  <a:gd name="T19" fmla="*/ 730 h 742"/>
                  <a:gd name="T20" fmla="*/ 3274 w 3431"/>
                  <a:gd name="T21" fmla="*/ 739 h 742"/>
                  <a:gd name="T22" fmla="*/ 3218 w 3431"/>
                  <a:gd name="T23" fmla="*/ 742 h 742"/>
                  <a:gd name="T24" fmla="*/ 3157 w 3431"/>
                  <a:gd name="T25" fmla="*/ 740 h 742"/>
                  <a:gd name="T26" fmla="*/ 3061 w 3431"/>
                  <a:gd name="T27" fmla="*/ 732 h 742"/>
                  <a:gd name="T28" fmla="*/ 2926 w 3431"/>
                  <a:gd name="T29" fmla="*/ 715 h 742"/>
                  <a:gd name="T30" fmla="*/ 2784 w 3431"/>
                  <a:gd name="T31" fmla="*/ 691 h 742"/>
                  <a:gd name="T32" fmla="*/ 2644 w 3431"/>
                  <a:gd name="T33" fmla="*/ 663 h 742"/>
                  <a:gd name="T34" fmla="*/ 2504 w 3431"/>
                  <a:gd name="T35" fmla="*/ 632 h 742"/>
                  <a:gd name="T36" fmla="*/ 2367 w 3431"/>
                  <a:gd name="T37" fmla="*/ 602 h 742"/>
                  <a:gd name="T38" fmla="*/ 1427 w 3431"/>
                  <a:gd name="T39" fmla="*/ 382 h 742"/>
                  <a:gd name="T40" fmla="*/ 0 w 3431"/>
                  <a:gd name="T41" fmla="*/ 0 h 742"/>
                  <a:gd name="T42" fmla="*/ 2408 w 3431"/>
                  <a:gd name="T43" fmla="*/ 529 h 742"/>
                  <a:gd name="T44" fmla="*/ 2472 w 3431"/>
                  <a:gd name="T45" fmla="*/ 538 h 742"/>
                  <a:gd name="T46" fmla="*/ 2505 w 3431"/>
                  <a:gd name="T47" fmla="*/ 539 h 742"/>
                  <a:gd name="T48" fmla="*/ 2514 w 3431"/>
                  <a:gd name="T49" fmla="*/ 536 h 742"/>
                  <a:gd name="T50" fmla="*/ 2585 w 3431"/>
                  <a:gd name="T51" fmla="*/ 543 h 742"/>
                  <a:gd name="T52" fmla="*/ 2590 w 3431"/>
                  <a:gd name="T53" fmla="*/ 553 h 742"/>
                  <a:gd name="T54" fmla="*/ 2806 w 3431"/>
                  <a:gd name="T55" fmla="*/ 573 h 742"/>
                  <a:gd name="T56" fmla="*/ 3015 w 3431"/>
                  <a:gd name="T57" fmla="*/ 582 h 742"/>
                  <a:gd name="T58" fmla="*/ 3115 w 3431"/>
                  <a:gd name="T59" fmla="*/ 582 h 742"/>
                  <a:gd name="T60" fmla="*/ 3210 w 3431"/>
                  <a:gd name="T61" fmla="*/ 576 h 742"/>
                  <a:gd name="T62" fmla="*/ 3301 w 3431"/>
                  <a:gd name="T63" fmla="*/ 568 h 742"/>
                  <a:gd name="T64" fmla="*/ 3385 w 3431"/>
                  <a:gd name="T65" fmla="*/ 554 h 742"/>
                  <a:gd name="T66" fmla="*/ 3405 w 3431"/>
                  <a:gd name="T67" fmla="*/ 560 h 742"/>
                  <a:gd name="T68" fmla="*/ 3424 w 3431"/>
                  <a:gd name="T69" fmla="*/ 558 h 74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431" h="742">
                    <a:moveTo>
                      <a:pt x="3424" y="558"/>
                    </a:moveTo>
                    <a:lnTo>
                      <a:pt x="3427" y="561"/>
                    </a:lnTo>
                    <a:lnTo>
                      <a:pt x="3431" y="563"/>
                    </a:lnTo>
                    <a:lnTo>
                      <a:pt x="3426" y="566"/>
                    </a:lnTo>
                    <a:lnTo>
                      <a:pt x="3422" y="570"/>
                    </a:lnTo>
                    <a:lnTo>
                      <a:pt x="3419" y="575"/>
                    </a:lnTo>
                    <a:lnTo>
                      <a:pt x="3416" y="582"/>
                    </a:lnTo>
                    <a:lnTo>
                      <a:pt x="3416" y="587"/>
                    </a:lnTo>
                    <a:lnTo>
                      <a:pt x="3416" y="593"/>
                    </a:lnTo>
                    <a:lnTo>
                      <a:pt x="3417" y="600"/>
                    </a:lnTo>
                    <a:lnTo>
                      <a:pt x="3419" y="607"/>
                    </a:lnTo>
                    <a:lnTo>
                      <a:pt x="3414" y="627"/>
                    </a:lnTo>
                    <a:lnTo>
                      <a:pt x="3407" y="646"/>
                    </a:lnTo>
                    <a:lnTo>
                      <a:pt x="3400" y="663"/>
                    </a:lnTo>
                    <a:lnTo>
                      <a:pt x="3392" y="680"/>
                    </a:lnTo>
                    <a:lnTo>
                      <a:pt x="3382" y="693"/>
                    </a:lnTo>
                    <a:lnTo>
                      <a:pt x="3372" y="707"/>
                    </a:lnTo>
                    <a:lnTo>
                      <a:pt x="3360" y="717"/>
                    </a:lnTo>
                    <a:lnTo>
                      <a:pt x="3346" y="725"/>
                    </a:lnTo>
                    <a:lnTo>
                      <a:pt x="3323" y="730"/>
                    </a:lnTo>
                    <a:lnTo>
                      <a:pt x="3299" y="735"/>
                    </a:lnTo>
                    <a:lnTo>
                      <a:pt x="3274" y="739"/>
                    </a:lnTo>
                    <a:lnTo>
                      <a:pt x="3247" y="740"/>
                    </a:lnTo>
                    <a:lnTo>
                      <a:pt x="3218" y="742"/>
                    </a:lnTo>
                    <a:lnTo>
                      <a:pt x="3188" y="742"/>
                    </a:lnTo>
                    <a:lnTo>
                      <a:pt x="3157" y="740"/>
                    </a:lnTo>
                    <a:lnTo>
                      <a:pt x="3127" y="739"/>
                    </a:lnTo>
                    <a:lnTo>
                      <a:pt x="3061" y="732"/>
                    </a:lnTo>
                    <a:lnTo>
                      <a:pt x="2995" y="725"/>
                    </a:lnTo>
                    <a:lnTo>
                      <a:pt x="2926" y="715"/>
                    </a:lnTo>
                    <a:lnTo>
                      <a:pt x="2857" y="705"/>
                    </a:lnTo>
                    <a:lnTo>
                      <a:pt x="2784" y="691"/>
                    </a:lnTo>
                    <a:lnTo>
                      <a:pt x="2713" y="678"/>
                    </a:lnTo>
                    <a:lnTo>
                      <a:pt x="2644" y="663"/>
                    </a:lnTo>
                    <a:lnTo>
                      <a:pt x="2573" y="647"/>
                    </a:lnTo>
                    <a:lnTo>
                      <a:pt x="2504" y="632"/>
                    </a:lnTo>
                    <a:lnTo>
                      <a:pt x="2436" y="617"/>
                    </a:lnTo>
                    <a:lnTo>
                      <a:pt x="2367" y="602"/>
                    </a:lnTo>
                    <a:lnTo>
                      <a:pt x="2296" y="587"/>
                    </a:lnTo>
                    <a:lnTo>
                      <a:pt x="1427" y="382"/>
                    </a:lnTo>
                    <a:lnTo>
                      <a:pt x="0" y="34"/>
                    </a:lnTo>
                    <a:lnTo>
                      <a:pt x="0" y="0"/>
                    </a:lnTo>
                    <a:lnTo>
                      <a:pt x="2375" y="524"/>
                    </a:lnTo>
                    <a:lnTo>
                      <a:pt x="2408" y="529"/>
                    </a:lnTo>
                    <a:lnTo>
                      <a:pt x="2440" y="533"/>
                    </a:lnTo>
                    <a:lnTo>
                      <a:pt x="2472" y="538"/>
                    </a:lnTo>
                    <a:lnTo>
                      <a:pt x="2504" y="541"/>
                    </a:lnTo>
                    <a:lnTo>
                      <a:pt x="2505" y="539"/>
                    </a:lnTo>
                    <a:lnTo>
                      <a:pt x="2509" y="538"/>
                    </a:lnTo>
                    <a:lnTo>
                      <a:pt x="2514" y="536"/>
                    </a:lnTo>
                    <a:lnTo>
                      <a:pt x="2519" y="536"/>
                    </a:lnTo>
                    <a:lnTo>
                      <a:pt x="2585" y="543"/>
                    </a:lnTo>
                    <a:lnTo>
                      <a:pt x="2588" y="546"/>
                    </a:lnTo>
                    <a:lnTo>
                      <a:pt x="2590" y="553"/>
                    </a:lnTo>
                    <a:lnTo>
                      <a:pt x="2700" y="563"/>
                    </a:lnTo>
                    <a:lnTo>
                      <a:pt x="2806" y="573"/>
                    </a:lnTo>
                    <a:lnTo>
                      <a:pt x="2912" y="578"/>
                    </a:lnTo>
                    <a:lnTo>
                      <a:pt x="3015" y="582"/>
                    </a:lnTo>
                    <a:lnTo>
                      <a:pt x="3066" y="582"/>
                    </a:lnTo>
                    <a:lnTo>
                      <a:pt x="3115" y="582"/>
                    </a:lnTo>
                    <a:lnTo>
                      <a:pt x="3162" y="580"/>
                    </a:lnTo>
                    <a:lnTo>
                      <a:pt x="3210" y="576"/>
                    </a:lnTo>
                    <a:lnTo>
                      <a:pt x="3257" y="573"/>
                    </a:lnTo>
                    <a:lnTo>
                      <a:pt x="3301" y="568"/>
                    </a:lnTo>
                    <a:lnTo>
                      <a:pt x="3345" y="561"/>
                    </a:lnTo>
                    <a:lnTo>
                      <a:pt x="3385" y="554"/>
                    </a:lnTo>
                    <a:lnTo>
                      <a:pt x="3397" y="558"/>
                    </a:lnTo>
                    <a:lnTo>
                      <a:pt x="3405" y="560"/>
                    </a:lnTo>
                    <a:lnTo>
                      <a:pt x="3414" y="560"/>
                    </a:lnTo>
                    <a:lnTo>
                      <a:pt x="3424" y="558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30" name="Freeform 31">
                <a:extLst>
                  <a:ext uri="{FF2B5EF4-FFF2-40B4-BE49-F238E27FC236}">
                    <a16:creationId xmlns:a16="http://schemas.microsoft.com/office/drawing/2014/main" id="{74A03F48-7E39-41F6-8D62-472228206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61"/>
                <a:ext cx="3458" cy="1003"/>
              </a:xfrm>
              <a:custGeom>
                <a:avLst/>
                <a:gdLst>
                  <a:gd name="T0" fmla="*/ 0 w 3458"/>
                  <a:gd name="T1" fmla="*/ 7 h 1003"/>
                  <a:gd name="T2" fmla="*/ 11 w 3458"/>
                  <a:gd name="T3" fmla="*/ 0 h 1003"/>
                  <a:gd name="T4" fmla="*/ 132 w 3458"/>
                  <a:gd name="T5" fmla="*/ 12 h 1003"/>
                  <a:gd name="T6" fmla="*/ 188 w 3458"/>
                  <a:gd name="T7" fmla="*/ 27 h 1003"/>
                  <a:gd name="T8" fmla="*/ 463 w 3458"/>
                  <a:gd name="T9" fmla="*/ 337 h 1003"/>
                  <a:gd name="T10" fmla="*/ 493 w 3458"/>
                  <a:gd name="T11" fmla="*/ 364 h 1003"/>
                  <a:gd name="T12" fmla="*/ 521 w 3458"/>
                  <a:gd name="T13" fmla="*/ 372 h 1003"/>
                  <a:gd name="T14" fmla="*/ 666 w 3458"/>
                  <a:gd name="T15" fmla="*/ 384 h 1003"/>
                  <a:gd name="T16" fmla="*/ 884 w 3458"/>
                  <a:gd name="T17" fmla="*/ 396 h 1003"/>
                  <a:gd name="T18" fmla="*/ 1140 w 3458"/>
                  <a:gd name="T19" fmla="*/ 408 h 1003"/>
                  <a:gd name="T20" fmla="*/ 1405 w 3458"/>
                  <a:gd name="T21" fmla="*/ 416 h 1003"/>
                  <a:gd name="T22" fmla="*/ 1647 w 3458"/>
                  <a:gd name="T23" fmla="*/ 421 h 1003"/>
                  <a:gd name="T24" fmla="*/ 1711 w 3458"/>
                  <a:gd name="T25" fmla="*/ 442 h 1003"/>
                  <a:gd name="T26" fmla="*/ 1741 w 3458"/>
                  <a:gd name="T27" fmla="*/ 491 h 1003"/>
                  <a:gd name="T28" fmla="*/ 1824 w 3458"/>
                  <a:gd name="T29" fmla="*/ 583 h 1003"/>
                  <a:gd name="T30" fmla="*/ 1918 w 3458"/>
                  <a:gd name="T31" fmla="*/ 670 h 1003"/>
                  <a:gd name="T32" fmla="*/ 1976 w 3458"/>
                  <a:gd name="T33" fmla="*/ 714 h 1003"/>
                  <a:gd name="T34" fmla="*/ 2452 w 3458"/>
                  <a:gd name="T35" fmla="*/ 793 h 1003"/>
                  <a:gd name="T36" fmla="*/ 2533 w 3458"/>
                  <a:gd name="T37" fmla="*/ 791 h 1003"/>
                  <a:gd name="T38" fmla="*/ 2602 w 3458"/>
                  <a:gd name="T39" fmla="*/ 781 h 1003"/>
                  <a:gd name="T40" fmla="*/ 2661 w 3458"/>
                  <a:gd name="T41" fmla="*/ 761 h 1003"/>
                  <a:gd name="T42" fmla="*/ 2710 w 3458"/>
                  <a:gd name="T43" fmla="*/ 732 h 1003"/>
                  <a:gd name="T44" fmla="*/ 2747 w 3458"/>
                  <a:gd name="T45" fmla="*/ 693 h 1003"/>
                  <a:gd name="T46" fmla="*/ 2783 w 3458"/>
                  <a:gd name="T47" fmla="*/ 683 h 1003"/>
                  <a:gd name="T48" fmla="*/ 3109 w 3458"/>
                  <a:gd name="T49" fmla="*/ 759 h 1003"/>
                  <a:gd name="T50" fmla="*/ 3274 w 3458"/>
                  <a:gd name="T51" fmla="*/ 812 h 1003"/>
                  <a:gd name="T52" fmla="*/ 3374 w 3458"/>
                  <a:gd name="T53" fmla="*/ 854 h 1003"/>
                  <a:gd name="T54" fmla="*/ 3458 w 3458"/>
                  <a:gd name="T55" fmla="*/ 896 h 1003"/>
                  <a:gd name="T56" fmla="*/ 3428 w 3458"/>
                  <a:gd name="T57" fmla="*/ 928 h 1003"/>
                  <a:gd name="T58" fmla="*/ 3411 w 3458"/>
                  <a:gd name="T59" fmla="*/ 967 h 1003"/>
                  <a:gd name="T60" fmla="*/ 3403 w 3458"/>
                  <a:gd name="T61" fmla="*/ 1003 h 1003"/>
                  <a:gd name="T62" fmla="*/ 3296 w 3458"/>
                  <a:gd name="T63" fmla="*/ 999 h 1003"/>
                  <a:gd name="T64" fmla="*/ 3203 w 3458"/>
                  <a:gd name="T65" fmla="*/ 986 h 1003"/>
                  <a:gd name="T66" fmla="*/ 3036 w 3458"/>
                  <a:gd name="T67" fmla="*/ 962 h 1003"/>
                  <a:gd name="T68" fmla="*/ 2839 w 3458"/>
                  <a:gd name="T69" fmla="*/ 930 h 1003"/>
                  <a:gd name="T70" fmla="*/ 2619 w 3458"/>
                  <a:gd name="T71" fmla="*/ 889 h 1003"/>
                  <a:gd name="T72" fmla="*/ 2378 w 3458"/>
                  <a:gd name="T73" fmla="*/ 840 h 1003"/>
                  <a:gd name="T74" fmla="*/ 2116 w 3458"/>
                  <a:gd name="T75" fmla="*/ 785 h 1003"/>
                  <a:gd name="T76" fmla="*/ 569 w 3458"/>
                  <a:gd name="T77" fmla="*/ 430 h 1003"/>
                  <a:gd name="T78" fmla="*/ 510 w 3458"/>
                  <a:gd name="T79" fmla="*/ 409 h 1003"/>
                  <a:gd name="T80" fmla="*/ 456 w 3458"/>
                  <a:gd name="T81" fmla="*/ 379 h 1003"/>
                  <a:gd name="T82" fmla="*/ 392 w 3458"/>
                  <a:gd name="T83" fmla="*/ 323 h 1003"/>
                  <a:gd name="T84" fmla="*/ 301 w 3458"/>
                  <a:gd name="T85" fmla="*/ 224 h 1003"/>
                  <a:gd name="T86" fmla="*/ 223 w 3458"/>
                  <a:gd name="T87" fmla="*/ 142 h 1003"/>
                  <a:gd name="T88" fmla="*/ 171 w 3458"/>
                  <a:gd name="T89" fmla="*/ 100 h 1003"/>
                  <a:gd name="T90" fmla="*/ 114 w 3458"/>
                  <a:gd name="T91" fmla="*/ 66 h 1003"/>
                  <a:gd name="T92" fmla="*/ 49 w 3458"/>
                  <a:gd name="T93" fmla="*/ 46 h 100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3458" h="1003">
                    <a:moveTo>
                      <a:pt x="0" y="39"/>
                    </a:moveTo>
                    <a:lnTo>
                      <a:pt x="0" y="12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51" y="4"/>
                    </a:lnTo>
                    <a:lnTo>
                      <a:pt x="92" y="7"/>
                    </a:lnTo>
                    <a:lnTo>
                      <a:pt x="132" y="12"/>
                    </a:lnTo>
                    <a:lnTo>
                      <a:pt x="173" y="19"/>
                    </a:lnTo>
                    <a:lnTo>
                      <a:pt x="181" y="24"/>
                    </a:lnTo>
                    <a:lnTo>
                      <a:pt x="188" y="27"/>
                    </a:lnTo>
                    <a:lnTo>
                      <a:pt x="195" y="33"/>
                    </a:lnTo>
                    <a:lnTo>
                      <a:pt x="200" y="39"/>
                    </a:lnTo>
                    <a:lnTo>
                      <a:pt x="463" y="337"/>
                    </a:lnTo>
                    <a:lnTo>
                      <a:pt x="475" y="349"/>
                    </a:lnTo>
                    <a:lnTo>
                      <a:pt x="487" y="359"/>
                    </a:lnTo>
                    <a:lnTo>
                      <a:pt x="493" y="364"/>
                    </a:lnTo>
                    <a:lnTo>
                      <a:pt x="502" y="367"/>
                    </a:lnTo>
                    <a:lnTo>
                      <a:pt x="510" y="371"/>
                    </a:lnTo>
                    <a:lnTo>
                      <a:pt x="521" y="372"/>
                    </a:lnTo>
                    <a:lnTo>
                      <a:pt x="559" y="377"/>
                    </a:lnTo>
                    <a:lnTo>
                      <a:pt x="608" y="381"/>
                    </a:lnTo>
                    <a:lnTo>
                      <a:pt x="666" y="384"/>
                    </a:lnTo>
                    <a:lnTo>
                      <a:pt x="732" y="389"/>
                    </a:lnTo>
                    <a:lnTo>
                      <a:pt x="804" y="393"/>
                    </a:lnTo>
                    <a:lnTo>
                      <a:pt x="884" y="396"/>
                    </a:lnTo>
                    <a:lnTo>
                      <a:pt x="966" y="401"/>
                    </a:lnTo>
                    <a:lnTo>
                      <a:pt x="1052" y="404"/>
                    </a:lnTo>
                    <a:lnTo>
                      <a:pt x="1140" y="408"/>
                    </a:lnTo>
                    <a:lnTo>
                      <a:pt x="1230" y="409"/>
                    </a:lnTo>
                    <a:lnTo>
                      <a:pt x="1317" y="413"/>
                    </a:lnTo>
                    <a:lnTo>
                      <a:pt x="1405" y="416"/>
                    </a:lnTo>
                    <a:lnTo>
                      <a:pt x="1490" y="418"/>
                    </a:lnTo>
                    <a:lnTo>
                      <a:pt x="1571" y="420"/>
                    </a:lnTo>
                    <a:lnTo>
                      <a:pt x="1647" y="421"/>
                    </a:lnTo>
                    <a:lnTo>
                      <a:pt x="1716" y="423"/>
                    </a:lnTo>
                    <a:lnTo>
                      <a:pt x="1712" y="431"/>
                    </a:lnTo>
                    <a:lnTo>
                      <a:pt x="1711" y="442"/>
                    </a:lnTo>
                    <a:lnTo>
                      <a:pt x="1712" y="450"/>
                    </a:lnTo>
                    <a:lnTo>
                      <a:pt x="1716" y="458"/>
                    </a:lnTo>
                    <a:lnTo>
                      <a:pt x="1741" y="491"/>
                    </a:lnTo>
                    <a:lnTo>
                      <a:pt x="1767" y="523"/>
                    </a:lnTo>
                    <a:lnTo>
                      <a:pt x="1795" y="553"/>
                    </a:lnTo>
                    <a:lnTo>
                      <a:pt x="1824" y="583"/>
                    </a:lnTo>
                    <a:lnTo>
                      <a:pt x="1854" y="614"/>
                    </a:lnTo>
                    <a:lnTo>
                      <a:pt x="1885" y="643"/>
                    </a:lnTo>
                    <a:lnTo>
                      <a:pt x="1918" y="670"/>
                    </a:lnTo>
                    <a:lnTo>
                      <a:pt x="1952" y="698"/>
                    </a:lnTo>
                    <a:lnTo>
                      <a:pt x="1962" y="707"/>
                    </a:lnTo>
                    <a:lnTo>
                      <a:pt x="1976" y="714"/>
                    </a:lnTo>
                    <a:lnTo>
                      <a:pt x="1991" y="717"/>
                    </a:lnTo>
                    <a:lnTo>
                      <a:pt x="2006" y="722"/>
                    </a:lnTo>
                    <a:lnTo>
                      <a:pt x="2452" y="793"/>
                    </a:lnTo>
                    <a:lnTo>
                      <a:pt x="2481" y="793"/>
                    </a:lnTo>
                    <a:lnTo>
                      <a:pt x="2506" y="793"/>
                    </a:lnTo>
                    <a:lnTo>
                      <a:pt x="2533" y="791"/>
                    </a:lnTo>
                    <a:lnTo>
                      <a:pt x="2557" y="790"/>
                    </a:lnTo>
                    <a:lnTo>
                      <a:pt x="2580" y="786"/>
                    </a:lnTo>
                    <a:lnTo>
                      <a:pt x="2602" y="781"/>
                    </a:lnTo>
                    <a:lnTo>
                      <a:pt x="2624" y="776"/>
                    </a:lnTo>
                    <a:lnTo>
                      <a:pt x="2643" y="769"/>
                    </a:lnTo>
                    <a:lnTo>
                      <a:pt x="2661" y="761"/>
                    </a:lnTo>
                    <a:lnTo>
                      <a:pt x="2680" y="752"/>
                    </a:lnTo>
                    <a:lnTo>
                      <a:pt x="2695" y="742"/>
                    </a:lnTo>
                    <a:lnTo>
                      <a:pt x="2710" y="732"/>
                    </a:lnTo>
                    <a:lnTo>
                      <a:pt x="2724" y="720"/>
                    </a:lnTo>
                    <a:lnTo>
                      <a:pt x="2737" y="707"/>
                    </a:lnTo>
                    <a:lnTo>
                      <a:pt x="2747" y="693"/>
                    </a:lnTo>
                    <a:lnTo>
                      <a:pt x="2759" y="678"/>
                    </a:lnTo>
                    <a:lnTo>
                      <a:pt x="2769" y="680"/>
                    </a:lnTo>
                    <a:lnTo>
                      <a:pt x="2783" y="683"/>
                    </a:lnTo>
                    <a:lnTo>
                      <a:pt x="2903" y="709"/>
                    </a:lnTo>
                    <a:lnTo>
                      <a:pt x="3011" y="734"/>
                    </a:lnTo>
                    <a:lnTo>
                      <a:pt x="3109" y="759"/>
                    </a:lnTo>
                    <a:lnTo>
                      <a:pt x="3195" y="785"/>
                    </a:lnTo>
                    <a:lnTo>
                      <a:pt x="3235" y="798"/>
                    </a:lnTo>
                    <a:lnTo>
                      <a:pt x="3274" y="812"/>
                    </a:lnTo>
                    <a:lnTo>
                      <a:pt x="3310" y="825"/>
                    </a:lnTo>
                    <a:lnTo>
                      <a:pt x="3343" y="840"/>
                    </a:lnTo>
                    <a:lnTo>
                      <a:pt x="3374" y="854"/>
                    </a:lnTo>
                    <a:lnTo>
                      <a:pt x="3404" y="867"/>
                    </a:lnTo>
                    <a:lnTo>
                      <a:pt x="3433" y="881"/>
                    </a:lnTo>
                    <a:lnTo>
                      <a:pt x="3458" y="896"/>
                    </a:lnTo>
                    <a:lnTo>
                      <a:pt x="3446" y="906"/>
                    </a:lnTo>
                    <a:lnTo>
                      <a:pt x="3436" y="916"/>
                    </a:lnTo>
                    <a:lnTo>
                      <a:pt x="3428" y="928"/>
                    </a:lnTo>
                    <a:lnTo>
                      <a:pt x="3421" y="940"/>
                    </a:lnTo>
                    <a:lnTo>
                      <a:pt x="3416" y="954"/>
                    </a:lnTo>
                    <a:lnTo>
                      <a:pt x="3411" y="967"/>
                    </a:lnTo>
                    <a:lnTo>
                      <a:pt x="3408" y="981"/>
                    </a:lnTo>
                    <a:lnTo>
                      <a:pt x="3404" y="994"/>
                    </a:lnTo>
                    <a:lnTo>
                      <a:pt x="3403" y="1003"/>
                    </a:lnTo>
                    <a:lnTo>
                      <a:pt x="3328" y="996"/>
                    </a:lnTo>
                    <a:lnTo>
                      <a:pt x="3315" y="997"/>
                    </a:lnTo>
                    <a:lnTo>
                      <a:pt x="3296" y="999"/>
                    </a:lnTo>
                    <a:lnTo>
                      <a:pt x="3276" y="997"/>
                    </a:lnTo>
                    <a:lnTo>
                      <a:pt x="3252" y="994"/>
                    </a:lnTo>
                    <a:lnTo>
                      <a:pt x="3203" y="986"/>
                    </a:lnTo>
                    <a:lnTo>
                      <a:pt x="3153" y="979"/>
                    </a:lnTo>
                    <a:lnTo>
                      <a:pt x="3095" y="970"/>
                    </a:lnTo>
                    <a:lnTo>
                      <a:pt x="3036" y="962"/>
                    </a:lnTo>
                    <a:lnTo>
                      <a:pt x="2972" y="952"/>
                    </a:lnTo>
                    <a:lnTo>
                      <a:pt x="2906" y="942"/>
                    </a:lnTo>
                    <a:lnTo>
                      <a:pt x="2839" y="930"/>
                    </a:lnTo>
                    <a:lnTo>
                      <a:pt x="2768" y="918"/>
                    </a:lnTo>
                    <a:lnTo>
                      <a:pt x="2693" y="903"/>
                    </a:lnTo>
                    <a:lnTo>
                      <a:pt x="2619" y="889"/>
                    </a:lnTo>
                    <a:lnTo>
                      <a:pt x="2540" y="874"/>
                    </a:lnTo>
                    <a:lnTo>
                      <a:pt x="2460" y="857"/>
                    </a:lnTo>
                    <a:lnTo>
                      <a:pt x="2378" y="840"/>
                    </a:lnTo>
                    <a:lnTo>
                      <a:pt x="2292" y="822"/>
                    </a:lnTo>
                    <a:lnTo>
                      <a:pt x="2206" y="803"/>
                    </a:lnTo>
                    <a:lnTo>
                      <a:pt x="2116" y="785"/>
                    </a:lnTo>
                    <a:lnTo>
                      <a:pt x="2025" y="764"/>
                    </a:lnTo>
                    <a:lnTo>
                      <a:pt x="1932" y="742"/>
                    </a:lnTo>
                    <a:lnTo>
                      <a:pt x="569" y="430"/>
                    </a:lnTo>
                    <a:lnTo>
                      <a:pt x="549" y="425"/>
                    </a:lnTo>
                    <a:lnTo>
                      <a:pt x="529" y="418"/>
                    </a:lnTo>
                    <a:lnTo>
                      <a:pt x="510" y="409"/>
                    </a:lnTo>
                    <a:lnTo>
                      <a:pt x="492" y="401"/>
                    </a:lnTo>
                    <a:lnTo>
                      <a:pt x="473" y="391"/>
                    </a:lnTo>
                    <a:lnTo>
                      <a:pt x="456" y="379"/>
                    </a:lnTo>
                    <a:lnTo>
                      <a:pt x="439" y="365"/>
                    </a:lnTo>
                    <a:lnTo>
                      <a:pt x="423" y="352"/>
                    </a:lnTo>
                    <a:lnTo>
                      <a:pt x="392" y="323"/>
                    </a:lnTo>
                    <a:lnTo>
                      <a:pt x="362" y="291"/>
                    </a:lnTo>
                    <a:lnTo>
                      <a:pt x="331" y="257"/>
                    </a:lnTo>
                    <a:lnTo>
                      <a:pt x="301" y="224"/>
                    </a:lnTo>
                    <a:lnTo>
                      <a:pt x="271" y="190"/>
                    </a:lnTo>
                    <a:lnTo>
                      <a:pt x="240" y="158"/>
                    </a:lnTo>
                    <a:lnTo>
                      <a:pt x="223" y="142"/>
                    </a:lnTo>
                    <a:lnTo>
                      <a:pt x="206" y="127"/>
                    </a:lnTo>
                    <a:lnTo>
                      <a:pt x="190" y="114"/>
                    </a:lnTo>
                    <a:lnTo>
                      <a:pt x="171" y="100"/>
                    </a:lnTo>
                    <a:lnTo>
                      <a:pt x="154" y="88"/>
                    </a:lnTo>
                    <a:lnTo>
                      <a:pt x="134" y="76"/>
                    </a:lnTo>
                    <a:lnTo>
                      <a:pt x="114" y="66"/>
                    </a:lnTo>
                    <a:lnTo>
                      <a:pt x="93" y="58"/>
                    </a:lnTo>
                    <a:lnTo>
                      <a:pt x="71" y="51"/>
                    </a:lnTo>
                    <a:lnTo>
                      <a:pt x="49" y="46"/>
                    </a:lnTo>
                    <a:lnTo>
                      <a:pt x="26" y="41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F8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31" name="Freeform 32">
                <a:extLst>
                  <a:ext uri="{FF2B5EF4-FFF2-40B4-BE49-F238E27FC236}">
                    <a16:creationId xmlns:a16="http://schemas.microsoft.com/office/drawing/2014/main" id="{A2C4766E-DDB7-4F6F-B8BF-E950DF397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1669"/>
                <a:ext cx="2011" cy="471"/>
              </a:xfrm>
              <a:custGeom>
                <a:avLst/>
                <a:gdLst>
                  <a:gd name="T0" fmla="*/ 72 w 2011"/>
                  <a:gd name="T1" fmla="*/ 3 h 471"/>
                  <a:gd name="T2" fmla="*/ 219 w 2011"/>
                  <a:gd name="T3" fmla="*/ 6 h 471"/>
                  <a:gd name="T4" fmla="*/ 363 w 2011"/>
                  <a:gd name="T5" fmla="*/ 10 h 471"/>
                  <a:gd name="T6" fmla="*/ 494 w 2011"/>
                  <a:gd name="T7" fmla="*/ 13 h 471"/>
                  <a:gd name="T8" fmla="*/ 548 w 2011"/>
                  <a:gd name="T9" fmla="*/ 23 h 471"/>
                  <a:gd name="T10" fmla="*/ 548 w 2011"/>
                  <a:gd name="T11" fmla="*/ 42 h 471"/>
                  <a:gd name="T12" fmla="*/ 577 w 2011"/>
                  <a:gd name="T13" fmla="*/ 83 h 471"/>
                  <a:gd name="T14" fmla="*/ 631 w 2011"/>
                  <a:gd name="T15" fmla="*/ 145 h 471"/>
                  <a:gd name="T16" fmla="*/ 690 w 2011"/>
                  <a:gd name="T17" fmla="*/ 206 h 471"/>
                  <a:gd name="T18" fmla="*/ 754 w 2011"/>
                  <a:gd name="T19" fmla="*/ 262 h 471"/>
                  <a:gd name="T20" fmla="*/ 798 w 2011"/>
                  <a:gd name="T21" fmla="*/ 299 h 471"/>
                  <a:gd name="T22" fmla="*/ 827 w 2011"/>
                  <a:gd name="T23" fmla="*/ 309 h 471"/>
                  <a:gd name="T24" fmla="*/ 1288 w 2011"/>
                  <a:gd name="T25" fmla="*/ 385 h 471"/>
                  <a:gd name="T26" fmla="*/ 1342 w 2011"/>
                  <a:gd name="T27" fmla="*/ 385 h 471"/>
                  <a:gd name="T28" fmla="*/ 1393 w 2011"/>
                  <a:gd name="T29" fmla="*/ 382 h 471"/>
                  <a:gd name="T30" fmla="*/ 1438 w 2011"/>
                  <a:gd name="T31" fmla="*/ 373 h 471"/>
                  <a:gd name="T32" fmla="*/ 1479 w 2011"/>
                  <a:gd name="T33" fmla="*/ 361 h 471"/>
                  <a:gd name="T34" fmla="*/ 1516 w 2011"/>
                  <a:gd name="T35" fmla="*/ 344 h 471"/>
                  <a:gd name="T36" fmla="*/ 1546 w 2011"/>
                  <a:gd name="T37" fmla="*/ 324 h 471"/>
                  <a:gd name="T38" fmla="*/ 1573 w 2011"/>
                  <a:gd name="T39" fmla="*/ 299 h 471"/>
                  <a:gd name="T40" fmla="*/ 1595 w 2011"/>
                  <a:gd name="T41" fmla="*/ 270 h 471"/>
                  <a:gd name="T42" fmla="*/ 1619 w 2011"/>
                  <a:gd name="T43" fmla="*/ 275 h 471"/>
                  <a:gd name="T44" fmla="*/ 1730 w 2011"/>
                  <a:gd name="T45" fmla="*/ 299 h 471"/>
                  <a:gd name="T46" fmla="*/ 1833 w 2011"/>
                  <a:gd name="T47" fmla="*/ 322 h 471"/>
                  <a:gd name="T48" fmla="*/ 1926 w 2011"/>
                  <a:gd name="T49" fmla="*/ 346 h 471"/>
                  <a:gd name="T50" fmla="*/ 2011 w 2011"/>
                  <a:gd name="T51" fmla="*/ 371 h 471"/>
                  <a:gd name="T52" fmla="*/ 1973 w 2011"/>
                  <a:gd name="T53" fmla="*/ 397 h 471"/>
                  <a:gd name="T54" fmla="*/ 1930 w 2011"/>
                  <a:gd name="T55" fmla="*/ 417 h 471"/>
                  <a:gd name="T56" fmla="*/ 1884 w 2011"/>
                  <a:gd name="T57" fmla="*/ 434 h 471"/>
                  <a:gd name="T58" fmla="*/ 1833 w 2011"/>
                  <a:gd name="T59" fmla="*/ 448 h 471"/>
                  <a:gd name="T60" fmla="*/ 1725 w 2011"/>
                  <a:gd name="T61" fmla="*/ 464 h 471"/>
                  <a:gd name="T62" fmla="*/ 1614 w 2011"/>
                  <a:gd name="T63" fmla="*/ 471 h 471"/>
                  <a:gd name="T64" fmla="*/ 1506 w 2011"/>
                  <a:gd name="T65" fmla="*/ 469 h 471"/>
                  <a:gd name="T66" fmla="*/ 1408 w 2011"/>
                  <a:gd name="T67" fmla="*/ 463 h 471"/>
                  <a:gd name="T68" fmla="*/ 1268 w 2011"/>
                  <a:gd name="T69" fmla="*/ 444 h 471"/>
                  <a:gd name="T70" fmla="*/ 1148 w 2011"/>
                  <a:gd name="T71" fmla="*/ 419 h 471"/>
                  <a:gd name="T72" fmla="*/ 1026 w 2011"/>
                  <a:gd name="T73" fmla="*/ 392 h 471"/>
                  <a:gd name="T74" fmla="*/ 898 w 2011"/>
                  <a:gd name="T75" fmla="*/ 365 h 471"/>
                  <a:gd name="T76" fmla="*/ 768 w 2011"/>
                  <a:gd name="T77" fmla="*/ 334 h 47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011" h="471">
                    <a:moveTo>
                      <a:pt x="0" y="0"/>
                    </a:moveTo>
                    <a:lnTo>
                      <a:pt x="72" y="3"/>
                    </a:lnTo>
                    <a:lnTo>
                      <a:pt x="147" y="5"/>
                    </a:lnTo>
                    <a:lnTo>
                      <a:pt x="219" y="6"/>
                    </a:lnTo>
                    <a:lnTo>
                      <a:pt x="292" y="10"/>
                    </a:lnTo>
                    <a:lnTo>
                      <a:pt x="363" y="10"/>
                    </a:lnTo>
                    <a:lnTo>
                      <a:pt x="430" y="12"/>
                    </a:lnTo>
                    <a:lnTo>
                      <a:pt x="494" y="13"/>
                    </a:lnTo>
                    <a:lnTo>
                      <a:pt x="552" y="15"/>
                    </a:lnTo>
                    <a:lnTo>
                      <a:pt x="548" y="23"/>
                    </a:lnTo>
                    <a:lnTo>
                      <a:pt x="547" y="34"/>
                    </a:lnTo>
                    <a:lnTo>
                      <a:pt x="548" y="42"/>
                    </a:lnTo>
                    <a:lnTo>
                      <a:pt x="552" y="50"/>
                    </a:lnTo>
                    <a:lnTo>
                      <a:pt x="577" y="83"/>
                    </a:lnTo>
                    <a:lnTo>
                      <a:pt x="603" y="115"/>
                    </a:lnTo>
                    <a:lnTo>
                      <a:pt x="631" y="145"/>
                    </a:lnTo>
                    <a:lnTo>
                      <a:pt x="660" y="175"/>
                    </a:lnTo>
                    <a:lnTo>
                      <a:pt x="690" y="206"/>
                    </a:lnTo>
                    <a:lnTo>
                      <a:pt x="721" y="235"/>
                    </a:lnTo>
                    <a:lnTo>
                      <a:pt x="754" y="262"/>
                    </a:lnTo>
                    <a:lnTo>
                      <a:pt x="788" y="290"/>
                    </a:lnTo>
                    <a:lnTo>
                      <a:pt x="798" y="299"/>
                    </a:lnTo>
                    <a:lnTo>
                      <a:pt x="812" y="306"/>
                    </a:lnTo>
                    <a:lnTo>
                      <a:pt x="827" y="309"/>
                    </a:lnTo>
                    <a:lnTo>
                      <a:pt x="842" y="314"/>
                    </a:lnTo>
                    <a:lnTo>
                      <a:pt x="1288" y="385"/>
                    </a:lnTo>
                    <a:lnTo>
                      <a:pt x="1317" y="385"/>
                    </a:lnTo>
                    <a:lnTo>
                      <a:pt x="1342" y="385"/>
                    </a:lnTo>
                    <a:lnTo>
                      <a:pt x="1369" y="383"/>
                    </a:lnTo>
                    <a:lnTo>
                      <a:pt x="1393" y="382"/>
                    </a:lnTo>
                    <a:lnTo>
                      <a:pt x="1416" y="378"/>
                    </a:lnTo>
                    <a:lnTo>
                      <a:pt x="1438" y="373"/>
                    </a:lnTo>
                    <a:lnTo>
                      <a:pt x="1460" y="368"/>
                    </a:lnTo>
                    <a:lnTo>
                      <a:pt x="1479" y="361"/>
                    </a:lnTo>
                    <a:lnTo>
                      <a:pt x="1497" y="353"/>
                    </a:lnTo>
                    <a:lnTo>
                      <a:pt x="1516" y="344"/>
                    </a:lnTo>
                    <a:lnTo>
                      <a:pt x="1531" y="334"/>
                    </a:lnTo>
                    <a:lnTo>
                      <a:pt x="1546" y="324"/>
                    </a:lnTo>
                    <a:lnTo>
                      <a:pt x="1560" y="312"/>
                    </a:lnTo>
                    <a:lnTo>
                      <a:pt x="1573" y="299"/>
                    </a:lnTo>
                    <a:lnTo>
                      <a:pt x="1583" y="285"/>
                    </a:lnTo>
                    <a:lnTo>
                      <a:pt x="1595" y="270"/>
                    </a:lnTo>
                    <a:lnTo>
                      <a:pt x="1605" y="272"/>
                    </a:lnTo>
                    <a:lnTo>
                      <a:pt x="1619" y="275"/>
                    </a:lnTo>
                    <a:lnTo>
                      <a:pt x="1676" y="287"/>
                    </a:lnTo>
                    <a:lnTo>
                      <a:pt x="1730" y="299"/>
                    </a:lnTo>
                    <a:lnTo>
                      <a:pt x="1783" y="311"/>
                    </a:lnTo>
                    <a:lnTo>
                      <a:pt x="1833" y="322"/>
                    </a:lnTo>
                    <a:lnTo>
                      <a:pt x="1881" y="334"/>
                    </a:lnTo>
                    <a:lnTo>
                      <a:pt x="1926" y="346"/>
                    </a:lnTo>
                    <a:lnTo>
                      <a:pt x="1970" y="358"/>
                    </a:lnTo>
                    <a:lnTo>
                      <a:pt x="2011" y="371"/>
                    </a:lnTo>
                    <a:lnTo>
                      <a:pt x="1992" y="383"/>
                    </a:lnTo>
                    <a:lnTo>
                      <a:pt x="1973" y="397"/>
                    </a:lnTo>
                    <a:lnTo>
                      <a:pt x="1952" y="407"/>
                    </a:lnTo>
                    <a:lnTo>
                      <a:pt x="1930" y="417"/>
                    </a:lnTo>
                    <a:lnTo>
                      <a:pt x="1908" y="426"/>
                    </a:lnTo>
                    <a:lnTo>
                      <a:pt x="1884" y="434"/>
                    </a:lnTo>
                    <a:lnTo>
                      <a:pt x="1859" y="441"/>
                    </a:lnTo>
                    <a:lnTo>
                      <a:pt x="1833" y="448"/>
                    </a:lnTo>
                    <a:lnTo>
                      <a:pt x="1779" y="458"/>
                    </a:lnTo>
                    <a:lnTo>
                      <a:pt x="1725" y="464"/>
                    </a:lnTo>
                    <a:lnTo>
                      <a:pt x="1670" y="469"/>
                    </a:lnTo>
                    <a:lnTo>
                      <a:pt x="1614" y="471"/>
                    </a:lnTo>
                    <a:lnTo>
                      <a:pt x="1560" y="471"/>
                    </a:lnTo>
                    <a:lnTo>
                      <a:pt x="1506" y="469"/>
                    </a:lnTo>
                    <a:lnTo>
                      <a:pt x="1455" y="466"/>
                    </a:lnTo>
                    <a:lnTo>
                      <a:pt x="1408" y="463"/>
                    </a:lnTo>
                    <a:lnTo>
                      <a:pt x="1325" y="453"/>
                    </a:lnTo>
                    <a:lnTo>
                      <a:pt x="1268" y="444"/>
                    </a:lnTo>
                    <a:lnTo>
                      <a:pt x="1209" y="431"/>
                    </a:lnTo>
                    <a:lnTo>
                      <a:pt x="1148" y="419"/>
                    </a:lnTo>
                    <a:lnTo>
                      <a:pt x="1087" y="405"/>
                    </a:lnTo>
                    <a:lnTo>
                      <a:pt x="1026" y="392"/>
                    </a:lnTo>
                    <a:lnTo>
                      <a:pt x="962" y="378"/>
                    </a:lnTo>
                    <a:lnTo>
                      <a:pt x="898" y="365"/>
                    </a:lnTo>
                    <a:lnTo>
                      <a:pt x="834" y="350"/>
                    </a:lnTo>
                    <a:lnTo>
                      <a:pt x="768" y="3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32" name="Freeform 33">
                <a:extLst>
                  <a:ext uri="{FF2B5EF4-FFF2-40B4-BE49-F238E27FC236}">
                    <a16:creationId xmlns:a16="http://schemas.microsoft.com/office/drawing/2014/main" id="{8EE12736-BACA-4EDC-944B-687C0E13B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682"/>
                <a:ext cx="1395" cy="421"/>
              </a:xfrm>
              <a:custGeom>
                <a:avLst/>
                <a:gdLst>
                  <a:gd name="T0" fmla="*/ 30 w 1395"/>
                  <a:gd name="T1" fmla="*/ 0 h 421"/>
                  <a:gd name="T2" fmla="*/ 98 w 1395"/>
                  <a:gd name="T3" fmla="*/ 2 h 421"/>
                  <a:gd name="T4" fmla="*/ 121 w 1395"/>
                  <a:gd name="T5" fmla="*/ 10 h 421"/>
                  <a:gd name="T6" fmla="*/ 121 w 1395"/>
                  <a:gd name="T7" fmla="*/ 29 h 421"/>
                  <a:gd name="T8" fmla="*/ 150 w 1395"/>
                  <a:gd name="T9" fmla="*/ 70 h 421"/>
                  <a:gd name="T10" fmla="*/ 204 w 1395"/>
                  <a:gd name="T11" fmla="*/ 132 h 421"/>
                  <a:gd name="T12" fmla="*/ 263 w 1395"/>
                  <a:gd name="T13" fmla="*/ 193 h 421"/>
                  <a:gd name="T14" fmla="*/ 327 w 1395"/>
                  <a:gd name="T15" fmla="*/ 249 h 421"/>
                  <a:gd name="T16" fmla="*/ 371 w 1395"/>
                  <a:gd name="T17" fmla="*/ 286 h 421"/>
                  <a:gd name="T18" fmla="*/ 400 w 1395"/>
                  <a:gd name="T19" fmla="*/ 296 h 421"/>
                  <a:gd name="T20" fmla="*/ 861 w 1395"/>
                  <a:gd name="T21" fmla="*/ 372 h 421"/>
                  <a:gd name="T22" fmla="*/ 915 w 1395"/>
                  <a:gd name="T23" fmla="*/ 372 h 421"/>
                  <a:gd name="T24" fmla="*/ 966 w 1395"/>
                  <a:gd name="T25" fmla="*/ 369 h 421"/>
                  <a:gd name="T26" fmla="*/ 1011 w 1395"/>
                  <a:gd name="T27" fmla="*/ 360 h 421"/>
                  <a:gd name="T28" fmla="*/ 1052 w 1395"/>
                  <a:gd name="T29" fmla="*/ 348 h 421"/>
                  <a:gd name="T30" fmla="*/ 1089 w 1395"/>
                  <a:gd name="T31" fmla="*/ 331 h 421"/>
                  <a:gd name="T32" fmla="*/ 1119 w 1395"/>
                  <a:gd name="T33" fmla="*/ 311 h 421"/>
                  <a:gd name="T34" fmla="*/ 1146 w 1395"/>
                  <a:gd name="T35" fmla="*/ 286 h 421"/>
                  <a:gd name="T36" fmla="*/ 1168 w 1395"/>
                  <a:gd name="T37" fmla="*/ 257 h 421"/>
                  <a:gd name="T38" fmla="*/ 1192 w 1395"/>
                  <a:gd name="T39" fmla="*/ 262 h 421"/>
                  <a:gd name="T40" fmla="*/ 1297 w 1395"/>
                  <a:gd name="T41" fmla="*/ 284 h 421"/>
                  <a:gd name="T42" fmla="*/ 1395 w 1395"/>
                  <a:gd name="T43" fmla="*/ 306 h 421"/>
                  <a:gd name="T44" fmla="*/ 1381 w 1395"/>
                  <a:gd name="T45" fmla="*/ 325 h 421"/>
                  <a:gd name="T46" fmla="*/ 1361 w 1395"/>
                  <a:gd name="T47" fmla="*/ 342 h 421"/>
                  <a:gd name="T48" fmla="*/ 1335 w 1395"/>
                  <a:gd name="T49" fmla="*/ 357 h 421"/>
                  <a:gd name="T50" fmla="*/ 1307 w 1395"/>
                  <a:gd name="T51" fmla="*/ 370 h 421"/>
                  <a:gd name="T52" fmla="*/ 1234 w 1395"/>
                  <a:gd name="T53" fmla="*/ 392 h 421"/>
                  <a:gd name="T54" fmla="*/ 1153 w 1395"/>
                  <a:gd name="T55" fmla="*/ 407 h 421"/>
                  <a:gd name="T56" fmla="*/ 1067 w 1395"/>
                  <a:gd name="T57" fmla="*/ 418 h 421"/>
                  <a:gd name="T58" fmla="*/ 984 w 1395"/>
                  <a:gd name="T59" fmla="*/ 421 h 421"/>
                  <a:gd name="T60" fmla="*/ 908 w 1395"/>
                  <a:gd name="T61" fmla="*/ 419 h 421"/>
                  <a:gd name="T62" fmla="*/ 847 w 1395"/>
                  <a:gd name="T63" fmla="*/ 413 h 421"/>
                  <a:gd name="T64" fmla="*/ 385 w 1395"/>
                  <a:gd name="T65" fmla="*/ 320 h 421"/>
                  <a:gd name="T66" fmla="*/ 371 w 1395"/>
                  <a:gd name="T67" fmla="*/ 315 h 421"/>
                  <a:gd name="T68" fmla="*/ 341 w 1395"/>
                  <a:gd name="T69" fmla="*/ 298 h 421"/>
                  <a:gd name="T70" fmla="*/ 282 w 1395"/>
                  <a:gd name="T71" fmla="*/ 260 h 421"/>
                  <a:gd name="T72" fmla="*/ 213 w 1395"/>
                  <a:gd name="T73" fmla="*/ 210 h 421"/>
                  <a:gd name="T74" fmla="*/ 140 w 1395"/>
                  <a:gd name="T75" fmla="*/ 154 h 421"/>
                  <a:gd name="T76" fmla="*/ 76 w 1395"/>
                  <a:gd name="T77" fmla="*/ 98 h 421"/>
                  <a:gd name="T78" fmla="*/ 25 w 1395"/>
                  <a:gd name="T79" fmla="*/ 49 h 421"/>
                  <a:gd name="T80" fmla="*/ 5 w 1395"/>
                  <a:gd name="T81" fmla="*/ 19 h 421"/>
                  <a:gd name="T82" fmla="*/ 0 w 1395"/>
                  <a:gd name="T83" fmla="*/ 5 h 42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395" h="421">
                    <a:moveTo>
                      <a:pt x="2" y="0"/>
                    </a:moveTo>
                    <a:lnTo>
                      <a:pt x="30" y="0"/>
                    </a:lnTo>
                    <a:lnTo>
                      <a:pt x="66" y="0"/>
                    </a:lnTo>
                    <a:lnTo>
                      <a:pt x="98" y="2"/>
                    </a:lnTo>
                    <a:lnTo>
                      <a:pt x="125" y="2"/>
                    </a:lnTo>
                    <a:lnTo>
                      <a:pt x="121" y="10"/>
                    </a:lnTo>
                    <a:lnTo>
                      <a:pt x="120" y="21"/>
                    </a:lnTo>
                    <a:lnTo>
                      <a:pt x="121" y="29"/>
                    </a:lnTo>
                    <a:lnTo>
                      <a:pt x="125" y="37"/>
                    </a:lnTo>
                    <a:lnTo>
                      <a:pt x="150" y="70"/>
                    </a:lnTo>
                    <a:lnTo>
                      <a:pt x="176" y="102"/>
                    </a:lnTo>
                    <a:lnTo>
                      <a:pt x="204" y="132"/>
                    </a:lnTo>
                    <a:lnTo>
                      <a:pt x="233" y="162"/>
                    </a:lnTo>
                    <a:lnTo>
                      <a:pt x="263" y="193"/>
                    </a:lnTo>
                    <a:lnTo>
                      <a:pt x="294" y="222"/>
                    </a:lnTo>
                    <a:lnTo>
                      <a:pt x="327" y="249"/>
                    </a:lnTo>
                    <a:lnTo>
                      <a:pt x="361" y="277"/>
                    </a:lnTo>
                    <a:lnTo>
                      <a:pt x="371" y="286"/>
                    </a:lnTo>
                    <a:lnTo>
                      <a:pt x="385" y="293"/>
                    </a:lnTo>
                    <a:lnTo>
                      <a:pt x="400" y="296"/>
                    </a:lnTo>
                    <a:lnTo>
                      <a:pt x="415" y="301"/>
                    </a:lnTo>
                    <a:lnTo>
                      <a:pt x="861" y="372"/>
                    </a:lnTo>
                    <a:lnTo>
                      <a:pt x="890" y="372"/>
                    </a:lnTo>
                    <a:lnTo>
                      <a:pt x="915" y="372"/>
                    </a:lnTo>
                    <a:lnTo>
                      <a:pt x="942" y="370"/>
                    </a:lnTo>
                    <a:lnTo>
                      <a:pt x="966" y="369"/>
                    </a:lnTo>
                    <a:lnTo>
                      <a:pt x="989" y="365"/>
                    </a:lnTo>
                    <a:lnTo>
                      <a:pt x="1011" y="360"/>
                    </a:lnTo>
                    <a:lnTo>
                      <a:pt x="1033" y="355"/>
                    </a:lnTo>
                    <a:lnTo>
                      <a:pt x="1052" y="348"/>
                    </a:lnTo>
                    <a:lnTo>
                      <a:pt x="1070" y="340"/>
                    </a:lnTo>
                    <a:lnTo>
                      <a:pt x="1089" y="331"/>
                    </a:lnTo>
                    <a:lnTo>
                      <a:pt x="1104" y="321"/>
                    </a:lnTo>
                    <a:lnTo>
                      <a:pt x="1119" y="311"/>
                    </a:lnTo>
                    <a:lnTo>
                      <a:pt x="1133" y="299"/>
                    </a:lnTo>
                    <a:lnTo>
                      <a:pt x="1146" y="286"/>
                    </a:lnTo>
                    <a:lnTo>
                      <a:pt x="1156" y="272"/>
                    </a:lnTo>
                    <a:lnTo>
                      <a:pt x="1168" y="257"/>
                    </a:lnTo>
                    <a:lnTo>
                      <a:pt x="1178" y="259"/>
                    </a:lnTo>
                    <a:lnTo>
                      <a:pt x="1192" y="262"/>
                    </a:lnTo>
                    <a:lnTo>
                      <a:pt x="1246" y="272"/>
                    </a:lnTo>
                    <a:lnTo>
                      <a:pt x="1297" y="284"/>
                    </a:lnTo>
                    <a:lnTo>
                      <a:pt x="1347" y="294"/>
                    </a:lnTo>
                    <a:lnTo>
                      <a:pt x="1395" y="306"/>
                    </a:lnTo>
                    <a:lnTo>
                      <a:pt x="1388" y="316"/>
                    </a:lnTo>
                    <a:lnTo>
                      <a:pt x="1381" y="325"/>
                    </a:lnTo>
                    <a:lnTo>
                      <a:pt x="1373" y="333"/>
                    </a:lnTo>
                    <a:lnTo>
                      <a:pt x="1361" y="342"/>
                    </a:lnTo>
                    <a:lnTo>
                      <a:pt x="1349" y="348"/>
                    </a:lnTo>
                    <a:lnTo>
                      <a:pt x="1335" y="357"/>
                    </a:lnTo>
                    <a:lnTo>
                      <a:pt x="1322" y="364"/>
                    </a:lnTo>
                    <a:lnTo>
                      <a:pt x="1307" y="370"/>
                    </a:lnTo>
                    <a:lnTo>
                      <a:pt x="1271" y="382"/>
                    </a:lnTo>
                    <a:lnTo>
                      <a:pt x="1234" y="392"/>
                    </a:lnTo>
                    <a:lnTo>
                      <a:pt x="1195" y="401"/>
                    </a:lnTo>
                    <a:lnTo>
                      <a:pt x="1153" y="407"/>
                    </a:lnTo>
                    <a:lnTo>
                      <a:pt x="1111" y="413"/>
                    </a:lnTo>
                    <a:lnTo>
                      <a:pt x="1067" y="418"/>
                    </a:lnTo>
                    <a:lnTo>
                      <a:pt x="1025" y="421"/>
                    </a:lnTo>
                    <a:lnTo>
                      <a:pt x="984" y="421"/>
                    </a:lnTo>
                    <a:lnTo>
                      <a:pt x="944" y="421"/>
                    </a:lnTo>
                    <a:lnTo>
                      <a:pt x="908" y="419"/>
                    </a:lnTo>
                    <a:lnTo>
                      <a:pt x="875" y="418"/>
                    </a:lnTo>
                    <a:lnTo>
                      <a:pt x="847" y="413"/>
                    </a:lnTo>
                    <a:lnTo>
                      <a:pt x="388" y="318"/>
                    </a:lnTo>
                    <a:lnTo>
                      <a:pt x="385" y="320"/>
                    </a:lnTo>
                    <a:lnTo>
                      <a:pt x="380" y="318"/>
                    </a:lnTo>
                    <a:lnTo>
                      <a:pt x="371" y="315"/>
                    </a:lnTo>
                    <a:lnTo>
                      <a:pt x="363" y="311"/>
                    </a:lnTo>
                    <a:lnTo>
                      <a:pt x="341" y="298"/>
                    </a:lnTo>
                    <a:lnTo>
                      <a:pt x="312" y="281"/>
                    </a:lnTo>
                    <a:lnTo>
                      <a:pt x="282" y="260"/>
                    </a:lnTo>
                    <a:lnTo>
                      <a:pt x="248" y="237"/>
                    </a:lnTo>
                    <a:lnTo>
                      <a:pt x="213" y="210"/>
                    </a:lnTo>
                    <a:lnTo>
                      <a:pt x="176" y="183"/>
                    </a:lnTo>
                    <a:lnTo>
                      <a:pt x="140" y="154"/>
                    </a:lnTo>
                    <a:lnTo>
                      <a:pt x="106" y="125"/>
                    </a:lnTo>
                    <a:lnTo>
                      <a:pt x="76" y="98"/>
                    </a:lnTo>
                    <a:lnTo>
                      <a:pt x="49" y="73"/>
                    </a:lnTo>
                    <a:lnTo>
                      <a:pt x="25" y="49"/>
                    </a:lnTo>
                    <a:lnTo>
                      <a:pt x="10" y="29"/>
                    </a:lnTo>
                    <a:lnTo>
                      <a:pt x="5" y="19"/>
                    </a:lnTo>
                    <a:lnTo>
                      <a:pt x="2" y="12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33" name="Freeform 34">
                <a:extLst>
                  <a:ext uri="{FF2B5EF4-FFF2-40B4-BE49-F238E27FC236}">
                    <a16:creationId xmlns:a16="http://schemas.microsoft.com/office/drawing/2014/main" id="{58D311B6-7243-4BD6-915C-D4FE4B069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684"/>
                <a:ext cx="1065" cy="380"/>
              </a:xfrm>
              <a:custGeom>
                <a:avLst/>
                <a:gdLst>
                  <a:gd name="T0" fmla="*/ 12 w 1065"/>
                  <a:gd name="T1" fmla="*/ 0 h 380"/>
                  <a:gd name="T2" fmla="*/ 7 w 1065"/>
                  <a:gd name="T3" fmla="*/ 19 h 380"/>
                  <a:gd name="T4" fmla="*/ 12 w 1065"/>
                  <a:gd name="T5" fmla="*/ 35 h 380"/>
                  <a:gd name="T6" fmla="*/ 63 w 1065"/>
                  <a:gd name="T7" fmla="*/ 100 h 380"/>
                  <a:gd name="T8" fmla="*/ 120 w 1065"/>
                  <a:gd name="T9" fmla="*/ 160 h 380"/>
                  <a:gd name="T10" fmla="*/ 181 w 1065"/>
                  <a:gd name="T11" fmla="*/ 220 h 380"/>
                  <a:gd name="T12" fmla="*/ 248 w 1065"/>
                  <a:gd name="T13" fmla="*/ 275 h 380"/>
                  <a:gd name="T14" fmla="*/ 272 w 1065"/>
                  <a:gd name="T15" fmla="*/ 291 h 380"/>
                  <a:gd name="T16" fmla="*/ 302 w 1065"/>
                  <a:gd name="T17" fmla="*/ 299 h 380"/>
                  <a:gd name="T18" fmla="*/ 777 w 1065"/>
                  <a:gd name="T19" fmla="*/ 370 h 380"/>
                  <a:gd name="T20" fmla="*/ 829 w 1065"/>
                  <a:gd name="T21" fmla="*/ 368 h 380"/>
                  <a:gd name="T22" fmla="*/ 876 w 1065"/>
                  <a:gd name="T23" fmla="*/ 363 h 380"/>
                  <a:gd name="T24" fmla="*/ 920 w 1065"/>
                  <a:gd name="T25" fmla="*/ 353 h 380"/>
                  <a:gd name="T26" fmla="*/ 957 w 1065"/>
                  <a:gd name="T27" fmla="*/ 338 h 380"/>
                  <a:gd name="T28" fmla="*/ 991 w 1065"/>
                  <a:gd name="T29" fmla="*/ 319 h 380"/>
                  <a:gd name="T30" fmla="*/ 1020 w 1065"/>
                  <a:gd name="T31" fmla="*/ 297 h 380"/>
                  <a:gd name="T32" fmla="*/ 1043 w 1065"/>
                  <a:gd name="T33" fmla="*/ 270 h 380"/>
                  <a:gd name="T34" fmla="*/ 1060 w 1065"/>
                  <a:gd name="T35" fmla="*/ 257 h 380"/>
                  <a:gd name="T36" fmla="*/ 1052 w 1065"/>
                  <a:gd name="T37" fmla="*/ 277 h 380"/>
                  <a:gd name="T38" fmla="*/ 1016 w 1065"/>
                  <a:gd name="T39" fmla="*/ 311 h 380"/>
                  <a:gd name="T40" fmla="*/ 978 w 1065"/>
                  <a:gd name="T41" fmla="*/ 336 h 380"/>
                  <a:gd name="T42" fmla="*/ 934 w 1065"/>
                  <a:gd name="T43" fmla="*/ 356 h 380"/>
                  <a:gd name="T44" fmla="*/ 888 w 1065"/>
                  <a:gd name="T45" fmla="*/ 368 h 380"/>
                  <a:gd name="T46" fmla="*/ 844 w 1065"/>
                  <a:gd name="T47" fmla="*/ 377 h 380"/>
                  <a:gd name="T48" fmla="*/ 802 w 1065"/>
                  <a:gd name="T49" fmla="*/ 380 h 380"/>
                  <a:gd name="T50" fmla="*/ 763 w 1065"/>
                  <a:gd name="T51" fmla="*/ 378 h 380"/>
                  <a:gd name="T52" fmla="*/ 299 w 1065"/>
                  <a:gd name="T53" fmla="*/ 304 h 380"/>
                  <a:gd name="T54" fmla="*/ 269 w 1065"/>
                  <a:gd name="T55" fmla="*/ 296 h 380"/>
                  <a:gd name="T56" fmla="*/ 243 w 1065"/>
                  <a:gd name="T57" fmla="*/ 280 h 380"/>
                  <a:gd name="T58" fmla="*/ 186 w 1065"/>
                  <a:gd name="T59" fmla="*/ 231 h 380"/>
                  <a:gd name="T60" fmla="*/ 120 w 1065"/>
                  <a:gd name="T61" fmla="*/ 171 h 380"/>
                  <a:gd name="T62" fmla="*/ 56 w 1065"/>
                  <a:gd name="T63" fmla="*/ 103 h 380"/>
                  <a:gd name="T64" fmla="*/ 7 w 1065"/>
                  <a:gd name="T65" fmla="*/ 39 h 380"/>
                  <a:gd name="T66" fmla="*/ 0 w 1065"/>
                  <a:gd name="T67" fmla="*/ 25 h 380"/>
                  <a:gd name="T68" fmla="*/ 0 w 1065"/>
                  <a:gd name="T69" fmla="*/ 17 h 380"/>
                  <a:gd name="T70" fmla="*/ 5 w 1065"/>
                  <a:gd name="T71" fmla="*/ 0 h 38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65" h="380">
                    <a:moveTo>
                      <a:pt x="5" y="0"/>
                    </a:moveTo>
                    <a:lnTo>
                      <a:pt x="12" y="0"/>
                    </a:lnTo>
                    <a:lnTo>
                      <a:pt x="8" y="8"/>
                    </a:lnTo>
                    <a:lnTo>
                      <a:pt x="7" y="19"/>
                    </a:lnTo>
                    <a:lnTo>
                      <a:pt x="8" y="27"/>
                    </a:lnTo>
                    <a:lnTo>
                      <a:pt x="12" y="35"/>
                    </a:lnTo>
                    <a:lnTo>
                      <a:pt x="37" y="68"/>
                    </a:lnTo>
                    <a:lnTo>
                      <a:pt x="63" y="100"/>
                    </a:lnTo>
                    <a:lnTo>
                      <a:pt x="91" y="130"/>
                    </a:lnTo>
                    <a:lnTo>
                      <a:pt x="120" y="160"/>
                    </a:lnTo>
                    <a:lnTo>
                      <a:pt x="150" y="191"/>
                    </a:lnTo>
                    <a:lnTo>
                      <a:pt x="181" y="220"/>
                    </a:lnTo>
                    <a:lnTo>
                      <a:pt x="214" y="247"/>
                    </a:lnTo>
                    <a:lnTo>
                      <a:pt x="248" y="275"/>
                    </a:lnTo>
                    <a:lnTo>
                      <a:pt x="258" y="284"/>
                    </a:lnTo>
                    <a:lnTo>
                      <a:pt x="272" y="291"/>
                    </a:lnTo>
                    <a:lnTo>
                      <a:pt x="287" y="294"/>
                    </a:lnTo>
                    <a:lnTo>
                      <a:pt x="302" y="299"/>
                    </a:lnTo>
                    <a:lnTo>
                      <a:pt x="748" y="370"/>
                    </a:lnTo>
                    <a:lnTo>
                      <a:pt x="777" y="370"/>
                    </a:lnTo>
                    <a:lnTo>
                      <a:pt x="802" y="370"/>
                    </a:lnTo>
                    <a:lnTo>
                      <a:pt x="829" y="368"/>
                    </a:lnTo>
                    <a:lnTo>
                      <a:pt x="853" y="367"/>
                    </a:lnTo>
                    <a:lnTo>
                      <a:pt x="876" y="363"/>
                    </a:lnTo>
                    <a:lnTo>
                      <a:pt x="898" y="358"/>
                    </a:lnTo>
                    <a:lnTo>
                      <a:pt x="920" y="353"/>
                    </a:lnTo>
                    <a:lnTo>
                      <a:pt x="939" y="346"/>
                    </a:lnTo>
                    <a:lnTo>
                      <a:pt x="957" y="338"/>
                    </a:lnTo>
                    <a:lnTo>
                      <a:pt x="976" y="329"/>
                    </a:lnTo>
                    <a:lnTo>
                      <a:pt x="991" y="319"/>
                    </a:lnTo>
                    <a:lnTo>
                      <a:pt x="1006" y="309"/>
                    </a:lnTo>
                    <a:lnTo>
                      <a:pt x="1020" y="297"/>
                    </a:lnTo>
                    <a:lnTo>
                      <a:pt x="1033" y="284"/>
                    </a:lnTo>
                    <a:lnTo>
                      <a:pt x="1043" y="270"/>
                    </a:lnTo>
                    <a:lnTo>
                      <a:pt x="1055" y="255"/>
                    </a:lnTo>
                    <a:lnTo>
                      <a:pt x="1060" y="257"/>
                    </a:lnTo>
                    <a:lnTo>
                      <a:pt x="1065" y="257"/>
                    </a:lnTo>
                    <a:lnTo>
                      <a:pt x="1052" y="277"/>
                    </a:lnTo>
                    <a:lnTo>
                      <a:pt x="1035" y="296"/>
                    </a:lnTo>
                    <a:lnTo>
                      <a:pt x="1016" y="311"/>
                    </a:lnTo>
                    <a:lnTo>
                      <a:pt x="998" y="324"/>
                    </a:lnTo>
                    <a:lnTo>
                      <a:pt x="978" y="336"/>
                    </a:lnTo>
                    <a:lnTo>
                      <a:pt x="956" y="346"/>
                    </a:lnTo>
                    <a:lnTo>
                      <a:pt x="934" y="356"/>
                    </a:lnTo>
                    <a:lnTo>
                      <a:pt x="910" y="363"/>
                    </a:lnTo>
                    <a:lnTo>
                      <a:pt x="888" y="368"/>
                    </a:lnTo>
                    <a:lnTo>
                      <a:pt x="866" y="373"/>
                    </a:lnTo>
                    <a:lnTo>
                      <a:pt x="844" y="377"/>
                    </a:lnTo>
                    <a:lnTo>
                      <a:pt x="822" y="378"/>
                    </a:lnTo>
                    <a:lnTo>
                      <a:pt x="802" y="380"/>
                    </a:lnTo>
                    <a:lnTo>
                      <a:pt x="782" y="380"/>
                    </a:lnTo>
                    <a:lnTo>
                      <a:pt x="763" y="378"/>
                    </a:lnTo>
                    <a:lnTo>
                      <a:pt x="748" y="377"/>
                    </a:lnTo>
                    <a:lnTo>
                      <a:pt x="299" y="304"/>
                    </a:lnTo>
                    <a:lnTo>
                      <a:pt x="284" y="301"/>
                    </a:lnTo>
                    <a:lnTo>
                      <a:pt x="269" y="296"/>
                    </a:lnTo>
                    <a:lnTo>
                      <a:pt x="255" y="289"/>
                    </a:lnTo>
                    <a:lnTo>
                      <a:pt x="243" y="280"/>
                    </a:lnTo>
                    <a:lnTo>
                      <a:pt x="216" y="258"/>
                    </a:lnTo>
                    <a:lnTo>
                      <a:pt x="186" y="231"/>
                    </a:lnTo>
                    <a:lnTo>
                      <a:pt x="154" y="203"/>
                    </a:lnTo>
                    <a:lnTo>
                      <a:pt x="120" y="171"/>
                    </a:lnTo>
                    <a:lnTo>
                      <a:pt x="88" y="137"/>
                    </a:lnTo>
                    <a:lnTo>
                      <a:pt x="56" y="103"/>
                    </a:lnTo>
                    <a:lnTo>
                      <a:pt x="29" y="71"/>
                    </a:lnTo>
                    <a:lnTo>
                      <a:pt x="7" y="39"/>
                    </a:lnTo>
                    <a:lnTo>
                      <a:pt x="3" y="32"/>
                    </a:lnTo>
                    <a:lnTo>
                      <a:pt x="0" y="25"/>
                    </a:lnTo>
                    <a:lnTo>
                      <a:pt x="0" y="20"/>
                    </a:lnTo>
                    <a:lnTo>
                      <a:pt x="0" y="17"/>
                    </a:lnTo>
                    <a:lnTo>
                      <a:pt x="2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34" name="Freeform 35">
                <a:extLst>
                  <a:ext uri="{FF2B5EF4-FFF2-40B4-BE49-F238E27FC236}">
                    <a16:creationId xmlns:a16="http://schemas.microsoft.com/office/drawing/2014/main" id="{34DA6581-AE22-45BF-88B7-F281C7073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155"/>
                <a:ext cx="7" cy="4"/>
              </a:xfrm>
              <a:custGeom>
                <a:avLst/>
                <a:gdLst>
                  <a:gd name="T0" fmla="*/ 7 w 7"/>
                  <a:gd name="T1" fmla="*/ 4 h 4"/>
                  <a:gd name="T2" fmla="*/ 0 w 7"/>
                  <a:gd name="T3" fmla="*/ 4 h 4"/>
                  <a:gd name="T4" fmla="*/ 2 w 7"/>
                  <a:gd name="T5" fmla="*/ 2 h 4"/>
                  <a:gd name="T6" fmla="*/ 2 w 7"/>
                  <a:gd name="T7" fmla="*/ 0 h 4"/>
                  <a:gd name="T8" fmla="*/ 5 w 7"/>
                  <a:gd name="T9" fmla="*/ 2 h 4"/>
                  <a:gd name="T10" fmla="*/ 7 w 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" y="2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5A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35" name="Freeform 36">
                <a:extLst>
                  <a:ext uri="{FF2B5EF4-FFF2-40B4-BE49-F238E27FC236}">
                    <a16:creationId xmlns:a16="http://schemas.microsoft.com/office/drawing/2014/main" id="{4AB89FDF-59C6-4971-8805-EE92866F3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157"/>
                <a:ext cx="14" cy="5"/>
              </a:xfrm>
              <a:custGeom>
                <a:avLst/>
                <a:gdLst>
                  <a:gd name="T0" fmla="*/ 4 w 14"/>
                  <a:gd name="T1" fmla="*/ 0 h 5"/>
                  <a:gd name="T2" fmla="*/ 5 w 14"/>
                  <a:gd name="T3" fmla="*/ 0 h 5"/>
                  <a:gd name="T4" fmla="*/ 9 w 14"/>
                  <a:gd name="T5" fmla="*/ 2 h 5"/>
                  <a:gd name="T6" fmla="*/ 14 w 14"/>
                  <a:gd name="T7" fmla="*/ 5 h 5"/>
                  <a:gd name="T8" fmla="*/ 0 w 14"/>
                  <a:gd name="T9" fmla="*/ 2 h 5"/>
                  <a:gd name="T10" fmla="*/ 2 w 14"/>
                  <a:gd name="T11" fmla="*/ 2 h 5"/>
                  <a:gd name="T12" fmla="*/ 4 w 14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5">
                    <a:moveTo>
                      <a:pt x="4" y="0"/>
                    </a:moveTo>
                    <a:lnTo>
                      <a:pt x="5" y="0"/>
                    </a:lnTo>
                    <a:lnTo>
                      <a:pt x="9" y="2"/>
                    </a:lnTo>
                    <a:lnTo>
                      <a:pt x="14" y="5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5B5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36" name="Freeform 37">
                <a:extLst>
                  <a:ext uri="{FF2B5EF4-FFF2-40B4-BE49-F238E27FC236}">
                    <a16:creationId xmlns:a16="http://schemas.microsoft.com/office/drawing/2014/main" id="{49142BDA-175C-4191-9DA4-839CF5111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159"/>
                <a:ext cx="19" cy="5"/>
              </a:xfrm>
              <a:custGeom>
                <a:avLst/>
                <a:gdLst>
                  <a:gd name="T0" fmla="*/ 2 w 19"/>
                  <a:gd name="T1" fmla="*/ 0 h 5"/>
                  <a:gd name="T2" fmla="*/ 9 w 19"/>
                  <a:gd name="T3" fmla="*/ 0 h 5"/>
                  <a:gd name="T4" fmla="*/ 14 w 19"/>
                  <a:gd name="T5" fmla="*/ 3 h 5"/>
                  <a:gd name="T6" fmla="*/ 19 w 19"/>
                  <a:gd name="T7" fmla="*/ 5 h 5"/>
                  <a:gd name="T8" fmla="*/ 0 w 19"/>
                  <a:gd name="T9" fmla="*/ 1 h 5"/>
                  <a:gd name="T10" fmla="*/ 0 w 19"/>
                  <a:gd name="T11" fmla="*/ 0 h 5"/>
                  <a:gd name="T12" fmla="*/ 2 w 19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2" y="0"/>
                    </a:moveTo>
                    <a:lnTo>
                      <a:pt x="9" y="0"/>
                    </a:lnTo>
                    <a:lnTo>
                      <a:pt x="14" y="3"/>
                    </a:lnTo>
                    <a:lnTo>
                      <a:pt x="19" y="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F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37" name="Freeform 38">
                <a:extLst>
                  <a:ext uri="{FF2B5EF4-FFF2-40B4-BE49-F238E27FC236}">
                    <a16:creationId xmlns:a16="http://schemas.microsoft.com/office/drawing/2014/main" id="{9A280996-4579-49DE-BACA-67BB9CF54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159"/>
                <a:ext cx="23" cy="8"/>
              </a:xfrm>
              <a:custGeom>
                <a:avLst/>
                <a:gdLst>
                  <a:gd name="T0" fmla="*/ 1 w 23"/>
                  <a:gd name="T1" fmla="*/ 0 h 8"/>
                  <a:gd name="T2" fmla="*/ 15 w 23"/>
                  <a:gd name="T3" fmla="*/ 3 h 8"/>
                  <a:gd name="T4" fmla="*/ 18 w 23"/>
                  <a:gd name="T5" fmla="*/ 5 h 8"/>
                  <a:gd name="T6" fmla="*/ 23 w 23"/>
                  <a:gd name="T7" fmla="*/ 8 h 8"/>
                  <a:gd name="T8" fmla="*/ 0 w 23"/>
                  <a:gd name="T9" fmla="*/ 3 h 8"/>
                  <a:gd name="T10" fmla="*/ 0 w 23"/>
                  <a:gd name="T11" fmla="*/ 1 h 8"/>
                  <a:gd name="T12" fmla="*/ 1 w 23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8">
                    <a:moveTo>
                      <a:pt x="1" y="0"/>
                    </a:moveTo>
                    <a:lnTo>
                      <a:pt x="15" y="3"/>
                    </a:lnTo>
                    <a:lnTo>
                      <a:pt x="18" y="5"/>
                    </a:lnTo>
                    <a:lnTo>
                      <a:pt x="23" y="8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62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38" name="Freeform 39">
                <a:extLst>
                  <a:ext uri="{FF2B5EF4-FFF2-40B4-BE49-F238E27FC236}">
                    <a16:creationId xmlns:a16="http://schemas.microsoft.com/office/drawing/2014/main" id="{307E9889-7EA3-43A5-A52C-82D9F9BFC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160"/>
                <a:ext cx="27" cy="9"/>
              </a:xfrm>
              <a:custGeom>
                <a:avLst/>
                <a:gdLst>
                  <a:gd name="T0" fmla="*/ 3 w 27"/>
                  <a:gd name="T1" fmla="*/ 0 h 9"/>
                  <a:gd name="T2" fmla="*/ 22 w 27"/>
                  <a:gd name="T3" fmla="*/ 4 h 9"/>
                  <a:gd name="T4" fmla="*/ 23 w 27"/>
                  <a:gd name="T5" fmla="*/ 6 h 9"/>
                  <a:gd name="T6" fmla="*/ 27 w 27"/>
                  <a:gd name="T7" fmla="*/ 7 h 9"/>
                  <a:gd name="T8" fmla="*/ 27 w 27"/>
                  <a:gd name="T9" fmla="*/ 9 h 9"/>
                  <a:gd name="T10" fmla="*/ 27 w 27"/>
                  <a:gd name="T11" fmla="*/ 9 h 9"/>
                  <a:gd name="T12" fmla="*/ 0 w 27"/>
                  <a:gd name="T13" fmla="*/ 4 h 9"/>
                  <a:gd name="T14" fmla="*/ 2 w 27"/>
                  <a:gd name="T15" fmla="*/ 2 h 9"/>
                  <a:gd name="T16" fmla="*/ 3 w 27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9">
                    <a:moveTo>
                      <a:pt x="3" y="0"/>
                    </a:moveTo>
                    <a:lnTo>
                      <a:pt x="22" y="4"/>
                    </a:lnTo>
                    <a:lnTo>
                      <a:pt x="23" y="6"/>
                    </a:lnTo>
                    <a:lnTo>
                      <a:pt x="27" y="7"/>
                    </a:lnTo>
                    <a:lnTo>
                      <a:pt x="27" y="9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6462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39" name="Freeform 40">
                <a:extLst>
                  <a:ext uri="{FF2B5EF4-FFF2-40B4-BE49-F238E27FC236}">
                    <a16:creationId xmlns:a16="http://schemas.microsoft.com/office/drawing/2014/main" id="{35706EB7-93AD-4DC5-90ED-37009D584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162"/>
                <a:ext cx="29" cy="9"/>
              </a:xfrm>
              <a:custGeom>
                <a:avLst/>
                <a:gdLst>
                  <a:gd name="T0" fmla="*/ 4 w 29"/>
                  <a:gd name="T1" fmla="*/ 0 h 9"/>
                  <a:gd name="T2" fmla="*/ 27 w 29"/>
                  <a:gd name="T3" fmla="*/ 5 h 9"/>
                  <a:gd name="T4" fmla="*/ 27 w 29"/>
                  <a:gd name="T5" fmla="*/ 5 h 9"/>
                  <a:gd name="T6" fmla="*/ 29 w 29"/>
                  <a:gd name="T7" fmla="*/ 5 h 9"/>
                  <a:gd name="T8" fmla="*/ 29 w 29"/>
                  <a:gd name="T9" fmla="*/ 7 h 9"/>
                  <a:gd name="T10" fmla="*/ 29 w 29"/>
                  <a:gd name="T11" fmla="*/ 9 h 9"/>
                  <a:gd name="T12" fmla="*/ 0 w 29"/>
                  <a:gd name="T13" fmla="*/ 4 h 9"/>
                  <a:gd name="T14" fmla="*/ 2 w 29"/>
                  <a:gd name="T15" fmla="*/ 2 h 9"/>
                  <a:gd name="T16" fmla="*/ 4 w 29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9">
                    <a:moveTo>
                      <a:pt x="4" y="0"/>
                    </a:moveTo>
                    <a:lnTo>
                      <a:pt x="27" y="5"/>
                    </a:lnTo>
                    <a:lnTo>
                      <a:pt x="29" y="5"/>
                    </a:lnTo>
                    <a:lnTo>
                      <a:pt x="29" y="7"/>
                    </a:lnTo>
                    <a:lnTo>
                      <a:pt x="29" y="9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86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40" name="Freeform 41">
                <a:extLst>
                  <a:ext uri="{FF2B5EF4-FFF2-40B4-BE49-F238E27FC236}">
                    <a16:creationId xmlns:a16="http://schemas.microsoft.com/office/drawing/2014/main" id="{18DF9485-BE88-41D3-8D8C-5293EC81F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164"/>
                <a:ext cx="29" cy="8"/>
              </a:xfrm>
              <a:custGeom>
                <a:avLst/>
                <a:gdLst>
                  <a:gd name="T0" fmla="*/ 2 w 29"/>
                  <a:gd name="T1" fmla="*/ 0 h 8"/>
                  <a:gd name="T2" fmla="*/ 29 w 29"/>
                  <a:gd name="T3" fmla="*/ 5 h 8"/>
                  <a:gd name="T4" fmla="*/ 29 w 29"/>
                  <a:gd name="T5" fmla="*/ 7 h 8"/>
                  <a:gd name="T6" fmla="*/ 29 w 29"/>
                  <a:gd name="T7" fmla="*/ 8 h 8"/>
                  <a:gd name="T8" fmla="*/ 0 w 29"/>
                  <a:gd name="T9" fmla="*/ 3 h 8"/>
                  <a:gd name="T10" fmla="*/ 0 w 29"/>
                  <a:gd name="T11" fmla="*/ 2 h 8"/>
                  <a:gd name="T12" fmla="*/ 2 w 29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8">
                    <a:moveTo>
                      <a:pt x="2" y="0"/>
                    </a:moveTo>
                    <a:lnTo>
                      <a:pt x="29" y="5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6A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41" name="Freeform 42">
                <a:extLst>
                  <a:ext uri="{FF2B5EF4-FFF2-40B4-BE49-F238E27FC236}">
                    <a16:creationId xmlns:a16="http://schemas.microsoft.com/office/drawing/2014/main" id="{653C6E3F-35A4-41F4-9502-DDFA9767D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166"/>
                <a:ext cx="31" cy="8"/>
              </a:xfrm>
              <a:custGeom>
                <a:avLst/>
                <a:gdLst>
                  <a:gd name="T0" fmla="*/ 2 w 31"/>
                  <a:gd name="T1" fmla="*/ 0 h 8"/>
                  <a:gd name="T2" fmla="*/ 31 w 31"/>
                  <a:gd name="T3" fmla="*/ 5 h 8"/>
                  <a:gd name="T4" fmla="*/ 31 w 31"/>
                  <a:gd name="T5" fmla="*/ 6 h 8"/>
                  <a:gd name="T6" fmla="*/ 31 w 31"/>
                  <a:gd name="T7" fmla="*/ 8 h 8"/>
                  <a:gd name="T8" fmla="*/ 0 w 31"/>
                  <a:gd name="T9" fmla="*/ 3 h 8"/>
                  <a:gd name="T10" fmla="*/ 2 w 31"/>
                  <a:gd name="T11" fmla="*/ 1 h 8"/>
                  <a:gd name="T12" fmla="*/ 2 w 31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8">
                    <a:moveTo>
                      <a:pt x="2" y="0"/>
                    </a:moveTo>
                    <a:lnTo>
                      <a:pt x="31" y="5"/>
                    </a:lnTo>
                    <a:lnTo>
                      <a:pt x="31" y="6"/>
                    </a:lnTo>
                    <a:lnTo>
                      <a:pt x="31" y="8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42" name="Freeform 43">
                <a:extLst>
                  <a:ext uri="{FF2B5EF4-FFF2-40B4-BE49-F238E27FC236}">
                    <a16:creationId xmlns:a16="http://schemas.microsoft.com/office/drawing/2014/main" id="{5BA0D86F-20EE-4099-A21D-AFC2B7780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167"/>
                <a:ext cx="32" cy="9"/>
              </a:xfrm>
              <a:custGeom>
                <a:avLst/>
                <a:gdLst>
                  <a:gd name="T0" fmla="*/ 3 w 32"/>
                  <a:gd name="T1" fmla="*/ 0 h 9"/>
                  <a:gd name="T2" fmla="*/ 32 w 32"/>
                  <a:gd name="T3" fmla="*/ 5 h 9"/>
                  <a:gd name="T4" fmla="*/ 32 w 32"/>
                  <a:gd name="T5" fmla="*/ 7 h 9"/>
                  <a:gd name="T6" fmla="*/ 32 w 32"/>
                  <a:gd name="T7" fmla="*/ 9 h 9"/>
                  <a:gd name="T8" fmla="*/ 0 w 32"/>
                  <a:gd name="T9" fmla="*/ 4 h 9"/>
                  <a:gd name="T10" fmla="*/ 1 w 32"/>
                  <a:gd name="T11" fmla="*/ 2 h 9"/>
                  <a:gd name="T12" fmla="*/ 3 w 32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9">
                    <a:moveTo>
                      <a:pt x="3" y="0"/>
                    </a:moveTo>
                    <a:lnTo>
                      <a:pt x="32" y="5"/>
                    </a:lnTo>
                    <a:lnTo>
                      <a:pt x="32" y="7"/>
                    </a:lnTo>
                    <a:lnTo>
                      <a:pt x="32" y="9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06E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43" name="Freeform 44">
                <a:extLst>
                  <a:ext uri="{FF2B5EF4-FFF2-40B4-BE49-F238E27FC236}">
                    <a16:creationId xmlns:a16="http://schemas.microsoft.com/office/drawing/2014/main" id="{F4934709-0589-4430-B3BE-A51B5D8C3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169"/>
                <a:ext cx="34" cy="8"/>
              </a:xfrm>
              <a:custGeom>
                <a:avLst/>
                <a:gdLst>
                  <a:gd name="T0" fmla="*/ 1 w 34"/>
                  <a:gd name="T1" fmla="*/ 0 h 8"/>
                  <a:gd name="T2" fmla="*/ 32 w 34"/>
                  <a:gd name="T3" fmla="*/ 5 h 8"/>
                  <a:gd name="T4" fmla="*/ 32 w 34"/>
                  <a:gd name="T5" fmla="*/ 7 h 8"/>
                  <a:gd name="T6" fmla="*/ 34 w 34"/>
                  <a:gd name="T7" fmla="*/ 8 h 8"/>
                  <a:gd name="T8" fmla="*/ 0 w 34"/>
                  <a:gd name="T9" fmla="*/ 3 h 8"/>
                  <a:gd name="T10" fmla="*/ 0 w 34"/>
                  <a:gd name="T11" fmla="*/ 2 h 8"/>
                  <a:gd name="T12" fmla="*/ 1 w 34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8">
                    <a:moveTo>
                      <a:pt x="1" y="0"/>
                    </a:moveTo>
                    <a:lnTo>
                      <a:pt x="32" y="5"/>
                    </a:lnTo>
                    <a:lnTo>
                      <a:pt x="32" y="7"/>
                    </a:lnTo>
                    <a:lnTo>
                      <a:pt x="34" y="8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17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44" name="Freeform 45">
                <a:extLst>
                  <a:ext uri="{FF2B5EF4-FFF2-40B4-BE49-F238E27FC236}">
                    <a16:creationId xmlns:a16="http://schemas.microsoft.com/office/drawing/2014/main" id="{EE330D97-CDF1-4622-A207-7C4018BE0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171"/>
                <a:ext cx="36" cy="8"/>
              </a:xfrm>
              <a:custGeom>
                <a:avLst/>
                <a:gdLst>
                  <a:gd name="T0" fmla="*/ 2 w 36"/>
                  <a:gd name="T1" fmla="*/ 0 h 8"/>
                  <a:gd name="T2" fmla="*/ 34 w 36"/>
                  <a:gd name="T3" fmla="*/ 5 h 8"/>
                  <a:gd name="T4" fmla="*/ 36 w 36"/>
                  <a:gd name="T5" fmla="*/ 6 h 8"/>
                  <a:gd name="T6" fmla="*/ 36 w 36"/>
                  <a:gd name="T7" fmla="*/ 8 h 8"/>
                  <a:gd name="T8" fmla="*/ 0 w 36"/>
                  <a:gd name="T9" fmla="*/ 3 h 8"/>
                  <a:gd name="T10" fmla="*/ 2 w 36"/>
                  <a:gd name="T11" fmla="*/ 1 h 8"/>
                  <a:gd name="T12" fmla="*/ 2 w 36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8">
                    <a:moveTo>
                      <a:pt x="2" y="0"/>
                    </a:moveTo>
                    <a:lnTo>
                      <a:pt x="34" y="5"/>
                    </a:lnTo>
                    <a:lnTo>
                      <a:pt x="36" y="6"/>
                    </a:lnTo>
                    <a:lnTo>
                      <a:pt x="36" y="8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37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45" name="Freeform 46">
                <a:extLst>
                  <a:ext uri="{FF2B5EF4-FFF2-40B4-BE49-F238E27FC236}">
                    <a16:creationId xmlns:a16="http://schemas.microsoft.com/office/drawing/2014/main" id="{8477B60C-FE12-4226-AAE6-8D3FB86A2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2172"/>
                <a:ext cx="38" cy="9"/>
              </a:xfrm>
              <a:custGeom>
                <a:avLst/>
                <a:gdLst>
                  <a:gd name="T0" fmla="*/ 4 w 38"/>
                  <a:gd name="T1" fmla="*/ 0 h 9"/>
                  <a:gd name="T2" fmla="*/ 38 w 38"/>
                  <a:gd name="T3" fmla="*/ 5 h 9"/>
                  <a:gd name="T4" fmla="*/ 38 w 38"/>
                  <a:gd name="T5" fmla="*/ 7 h 9"/>
                  <a:gd name="T6" fmla="*/ 38 w 38"/>
                  <a:gd name="T7" fmla="*/ 9 h 9"/>
                  <a:gd name="T8" fmla="*/ 0 w 38"/>
                  <a:gd name="T9" fmla="*/ 2 h 9"/>
                  <a:gd name="T10" fmla="*/ 2 w 38"/>
                  <a:gd name="T11" fmla="*/ 2 h 9"/>
                  <a:gd name="T12" fmla="*/ 4 w 38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9">
                    <a:moveTo>
                      <a:pt x="4" y="0"/>
                    </a:moveTo>
                    <a:lnTo>
                      <a:pt x="38" y="5"/>
                    </a:lnTo>
                    <a:lnTo>
                      <a:pt x="38" y="7"/>
                    </a:lnTo>
                    <a:lnTo>
                      <a:pt x="38" y="9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777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46" name="Freeform 47">
                <a:extLst>
                  <a:ext uri="{FF2B5EF4-FFF2-40B4-BE49-F238E27FC236}">
                    <a16:creationId xmlns:a16="http://schemas.microsoft.com/office/drawing/2014/main" id="{A4F33989-86F5-4EF7-976A-5D510DEDA72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1" y="2174"/>
                <a:ext cx="76" cy="15"/>
              </a:xfrm>
              <a:custGeom>
                <a:avLst/>
                <a:gdLst>
                  <a:gd name="T0" fmla="*/ 2 w 76"/>
                  <a:gd name="T1" fmla="*/ 0 h 15"/>
                  <a:gd name="T2" fmla="*/ 38 w 76"/>
                  <a:gd name="T3" fmla="*/ 5 h 15"/>
                  <a:gd name="T4" fmla="*/ 38 w 76"/>
                  <a:gd name="T5" fmla="*/ 7 h 15"/>
                  <a:gd name="T6" fmla="*/ 38 w 76"/>
                  <a:gd name="T7" fmla="*/ 8 h 15"/>
                  <a:gd name="T8" fmla="*/ 0 w 76"/>
                  <a:gd name="T9" fmla="*/ 2 h 15"/>
                  <a:gd name="T10" fmla="*/ 0 w 76"/>
                  <a:gd name="T11" fmla="*/ 0 h 15"/>
                  <a:gd name="T12" fmla="*/ 2 w 76"/>
                  <a:gd name="T13" fmla="*/ 0 h 15"/>
                  <a:gd name="T14" fmla="*/ 76 w 76"/>
                  <a:gd name="T15" fmla="*/ 15 h 15"/>
                  <a:gd name="T16" fmla="*/ 73 w 76"/>
                  <a:gd name="T17" fmla="*/ 15 h 15"/>
                  <a:gd name="T18" fmla="*/ 73 w 76"/>
                  <a:gd name="T19" fmla="*/ 15 h 15"/>
                  <a:gd name="T20" fmla="*/ 73 w 76"/>
                  <a:gd name="T21" fmla="*/ 14 h 15"/>
                  <a:gd name="T22" fmla="*/ 75 w 76"/>
                  <a:gd name="T23" fmla="*/ 15 h 15"/>
                  <a:gd name="T24" fmla="*/ 76 w 76"/>
                  <a:gd name="T25" fmla="*/ 15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" h="15">
                    <a:moveTo>
                      <a:pt x="2" y="0"/>
                    </a:moveTo>
                    <a:lnTo>
                      <a:pt x="38" y="5"/>
                    </a:lnTo>
                    <a:lnTo>
                      <a:pt x="38" y="7"/>
                    </a:lnTo>
                    <a:lnTo>
                      <a:pt x="38" y="8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  <a:moveTo>
                      <a:pt x="76" y="15"/>
                    </a:moveTo>
                    <a:lnTo>
                      <a:pt x="73" y="15"/>
                    </a:lnTo>
                    <a:lnTo>
                      <a:pt x="73" y="14"/>
                    </a:lnTo>
                    <a:lnTo>
                      <a:pt x="75" y="15"/>
                    </a:lnTo>
                    <a:lnTo>
                      <a:pt x="76" y="15"/>
                    </a:lnTo>
                    <a:close/>
                  </a:path>
                </a:pathLst>
              </a:custGeom>
              <a:solidFill>
                <a:srgbClr val="79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47" name="Freeform 48">
                <a:extLst>
                  <a:ext uri="{FF2B5EF4-FFF2-40B4-BE49-F238E27FC236}">
                    <a16:creationId xmlns:a16="http://schemas.microsoft.com/office/drawing/2014/main" id="{4679FBC6-CE56-4280-AADA-BED173E04CA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0" y="2174"/>
                <a:ext cx="82" cy="19"/>
              </a:xfrm>
              <a:custGeom>
                <a:avLst/>
                <a:gdLst>
                  <a:gd name="T0" fmla="*/ 1 w 82"/>
                  <a:gd name="T1" fmla="*/ 0 h 19"/>
                  <a:gd name="T2" fmla="*/ 39 w 82"/>
                  <a:gd name="T3" fmla="*/ 7 h 19"/>
                  <a:gd name="T4" fmla="*/ 39 w 82"/>
                  <a:gd name="T5" fmla="*/ 8 h 19"/>
                  <a:gd name="T6" fmla="*/ 40 w 82"/>
                  <a:gd name="T7" fmla="*/ 10 h 19"/>
                  <a:gd name="T8" fmla="*/ 0 w 82"/>
                  <a:gd name="T9" fmla="*/ 3 h 19"/>
                  <a:gd name="T10" fmla="*/ 1 w 82"/>
                  <a:gd name="T11" fmla="*/ 2 h 19"/>
                  <a:gd name="T12" fmla="*/ 1 w 82"/>
                  <a:gd name="T13" fmla="*/ 0 h 19"/>
                  <a:gd name="T14" fmla="*/ 82 w 82"/>
                  <a:gd name="T15" fmla="*/ 19 h 19"/>
                  <a:gd name="T16" fmla="*/ 74 w 82"/>
                  <a:gd name="T17" fmla="*/ 17 h 19"/>
                  <a:gd name="T18" fmla="*/ 74 w 82"/>
                  <a:gd name="T19" fmla="*/ 15 h 19"/>
                  <a:gd name="T20" fmla="*/ 74 w 82"/>
                  <a:gd name="T21" fmla="*/ 14 h 19"/>
                  <a:gd name="T22" fmla="*/ 79 w 82"/>
                  <a:gd name="T23" fmla="*/ 17 h 19"/>
                  <a:gd name="T24" fmla="*/ 82 w 82"/>
                  <a:gd name="T25" fmla="*/ 19 h 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2" h="19">
                    <a:moveTo>
                      <a:pt x="1" y="0"/>
                    </a:moveTo>
                    <a:lnTo>
                      <a:pt x="39" y="7"/>
                    </a:lnTo>
                    <a:lnTo>
                      <a:pt x="39" y="8"/>
                    </a:lnTo>
                    <a:lnTo>
                      <a:pt x="40" y="10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  <a:moveTo>
                      <a:pt x="82" y="19"/>
                    </a:move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9" y="17"/>
                    </a:lnTo>
                    <a:lnTo>
                      <a:pt x="82" y="19"/>
                    </a:lnTo>
                    <a:close/>
                  </a:path>
                </a:pathLst>
              </a:custGeom>
              <a:solidFill>
                <a:srgbClr val="7C7A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48" name="Freeform 49">
                <a:extLst>
                  <a:ext uri="{FF2B5EF4-FFF2-40B4-BE49-F238E27FC236}">
                    <a16:creationId xmlns:a16="http://schemas.microsoft.com/office/drawing/2014/main" id="{29F18176-B00D-4058-94C3-EB81934090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0" y="2176"/>
                <a:ext cx="89" cy="20"/>
              </a:xfrm>
              <a:custGeom>
                <a:avLst/>
                <a:gdLst>
                  <a:gd name="T0" fmla="*/ 1 w 89"/>
                  <a:gd name="T1" fmla="*/ 0 h 20"/>
                  <a:gd name="T2" fmla="*/ 39 w 89"/>
                  <a:gd name="T3" fmla="*/ 6 h 20"/>
                  <a:gd name="T4" fmla="*/ 40 w 89"/>
                  <a:gd name="T5" fmla="*/ 8 h 20"/>
                  <a:gd name="T6" fmla="*/ 40 w 89"/>
                  <a:gd name="T7" fmla="*/ 10 h 20"/>
                  <a:gd name="T8" fmla="*/ 0 w 89"/>
                  <a:gd name="T9" fmla="*/ 3 h 20"/>
                  <a:gd name="T10" fmla="*/ 0 w 89"/>
                  <a:gd name="T11" fmla="*/ 1 h 20"/>
                  <a:gd name="T12" fmla="*/ 1 w 89"/>
                  <a:gd name="T13" fmla="*/ 0 h 20"/>
                  <a:gd name="T14" fmla="*/ 74 w 89"/>
                  <a:gd name="T15" fmla="*/ 13 h 20"/>
                  <a:gd name="T16" fmla="*/ 77 w 89"/>
                  <a:gd name="T17" fmla="*/ 13 h 20"/>
                  <a:gd name="T18" fmla="*/ 82 w 89"/>
                  <a:gd name="T19" fmla="*/ 17 h 20"/>
                  <a:gd name="T20" fmla="*/ 89 w 89"/>
                  <a:gd name="T21" fmla="*/ 20 h 20"/>
                  <a:gd name="T22" fmla="*/ 74 w 89"/>
                  <a:gd name="T23" fmla="*/ 17 h 20"/>
                  <a:gd name="T24" fmla="*/ 74 w 89"/>
                  <a:gd name="T25" fmla="*/ 15 h 20"/>
                  <a:gd name="T26" fmla="*/ 74 w 89"/>
                  <a:gd name="T27" fmla="*/ 13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9" h="20">
                    <a:moveTo>
                      <a:pt x="1" y="0"/>
                    </a:moveTo>
                    <a:lnTo>
                      <a:pt x="39" y="6"/>
                    </a:lnTo>
                    <a:lnTo>
                      <a:pt x="40" y="8"/>
                    </a:lnTo>
                    <a:lnTo>
                      <a:pt x="40" y="1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  <a:moveTo>
                      <a:pt x="74" y="13"/>
                    </a:moveTo>
                    <a:lnTo>
                      <a:pt x="77" y="13"/>
                    </a:lnTo>
                    <a:lnTo>
                      <a:pt x="82" y="17"/>
                    </a:lnTo>
                    <a:lnTo>
                      <a:pt x="89" y="20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3"/>
                    </a:lnTo>
                    <a:close/>
                  </a:path>
                </a:pathLst>
              </a:custGeom>
              <a:solidFill>
                <a:srgbClr val="7F7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49" name="Freeform 50">
                <a:extLst>
                  <a:ext uri="{FF2B5EF4-FFF2-40B4-BE49-F238E27FC236}">
                    <a16:creationId xmlns:a16="http://schemas.microsoft.com/office/drawing/2014/main" id="{BD00C029-6156-4031-8A47-D8275BD062D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8" y="2177"/>
                <a:ext cx="96" cy="21"/>
              </a:xfrm>
              <a:custGeom>
                <a:avLst/>
                <a:gdLst>
                  <a:gd name="T0" fmla="*/ 2 w 96"/>
                  <a:gd name="T1" fmla="*/ 0 h 21"/>
                  <a:gd name="T2" fmla="*/ 42 w 96"/>
                  <a:gd name="T3" fmla="*/ 7 h 21"/>
                  <a:gd name="T4" fmla="*/ 42 w 96"/>
                  <a:gd name="T5" fmla="*/ 9 h 21"/>
                  <a:gd name="T6" fmla="*/ 42 w 96"/>
                  <a:gd name="T7" fmla="*/ 12 h 21"/>
                  <a:gd name="T8" fmla="*/ 0 w 96"/>
                  <a:gd name="T9" fmla="*/ 4 h 21"/>
                  <a:gd name="T10" fmla="*/ 2 w 96"/>
                  <a:gd name="T11" fmla="*/ 2 h 21"/>
                  <a:gd name="T12" fmla="*/ 2 w 96"/>
                  <a:gd name="T13" fmla="*/ 0 h 21"/>
                  <a:gd name="T14" fmla="*/ 76 w 96"/>
                  <a:gd name="T15" fmla="*/ 14 h 21"/>
                  <a:gd name="T16" fmla="*/ 84 w 96"/>
                  <a:gd name="T17" fmla="*/ 16 h 21"/>
                  <a:gd name="T18" fmla="*/ 90 w 96"/>
                  <a:gd name="T19" fmla="*/ 17 h 21"/>
                  <a:gd name="T20" fmla="*/ 96 w 96"/>
                  <a:gd name="T21" fmla="*/ 21 h 21"/>
                  <a:gd name="T22" fmla="*/ 76 w 96"/>
                  <a:gd name="T23" fmla="*/ 17 h 21"/>
                  <a:gd name="T24" fmla="*/ 76 w 96"/>
                  <a:gd name="T25" fmla="*/ 16 h 21"/>
                  <a:gd name="T26" fmla="*/ 76 w 96"/>
                  <a:gd name="T27" fmla="*/ 14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6" h="21">
                    <a:moveTo>
                      <a:pt x="2" y="0"/>
                    </a:moveTo>
                    <a:lnTo>
                      <a:pt x="42" y="7"/>
                    </a:lnTo>
                    <a:lnTo>
                      <a:pt x="42" y="9"/>
                    </a:lnTo>
                    <a:lnTo>
                      <a:pt x="42" y="12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76" y="14"/>
                    </a:moveTo>
                    <a:lnTo>
                      <a:pt x="84" y="16"/>
                    </a:lnTo>
                    <a:lnTo>
                      <a:pt x="90" y="17"/>
                    </a:lnTo>
                    <a:lnTo>
                      <a:pt x="96" y="21"/>
                    </a:lnTo>
                    <a:lnTo>
                      <a:pt x="76" y="17"/>
                    </a:lnTo>
                    <a:lnTo>
                      <a:pt x="76" y="16"/>
                    </a:lnTo>
                    <a:lnTo>
                      <a:pt x="76" y="14"/>
                    </a:lnTo>
                    <a:close/>
                  </a:path>
                </a:pathLst>
              </a:custGeom>
              <a:solidFill>
                <a:srgbClr val="82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50" name="Freeform 51">
                <a:extLst>
                  <a:ext uri="{FF2B5EF4-FFF2-40B4-BE49-F238E27FC236}">
                    <a16:creationId xmlns:a16="http://schemas.microsoft.com/office/drawing/2014/main" id="{B6B517EE-A8D1-4EE0-8604-FD81AFC8A2A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6" y="2179"/>
                <a:ext cx="102" cy="22"/>
              </a:xfrm>
              <a:custGeom>
                <a:avLst/>
                <a:gdLst>
                  <a:gd name="T0" fmla="*/ 4 w 102"/>
                  <a:gd name="T1" fmla="*/ 0 h 22"/>
                  <a:gd name="T2" fmla="*/ 44 w 102"/>
                  <a:gd name="T3" fmla="*/ 7 h 22"/>
                  <a:gd name="T4" fmla="*/ 44 w 102"/>
                  <a:gd name="T5" fmla="*/ 10 h 22"/>
                  <a:gd name="T6" fmla="*/ 46 w 102"/>
                  <a:gd name="T7" fmla="*/ 12 h 22"/>
                  <a:gd name="T8" fmla="*/ 0 w 102"/>
                  <a:gd name="T9" fmla="*/ 3 h 22"/>
                  <a:gd name="T10" fmla="*/ 2 w 102"/>
                  <a:gd name="T11" fmla="*/ 2 h 22"/>
                  <a:gd name="T12" fmla="*/ 4 w 102"/>
                  <a:gd name="T13" fmla="*/ 0 h 22"/>
                  <a:gd name="T14" fmla="*/ 78 w 102"/>
                  <a:gd name="T15" fmla="*/ 14 h 22"/>
                  <a:gd name="T16" fmla="*/ 93 w 102"/>
                  <a:gd name="T17" fmla="*/ 17 h 22"/>
                  <a:gd name="T18" fmla="*/ 98 w 102"/>
                  <a:gd name="T19" fmla="*/ 19 h 22"/>
                  <a:gd name="T20" fmla="*/ 102 w 102"/>
                  <a:gd name="T21" fmla="*/ 22 h 22"/>
                  <a:gd name="T22" fmla="*/ 78 w 102"/>
                  <a:gd name="T23" fmla="*/ 17 h 22"/>
                  <a:gd name="T24" fmla="*/ 78 w 102"/>
                  <a:gd name="T25" fmla="*/ 15 h 22"/>
                  <a:gd name="T26" fmla="*/ 78 w 102"/>
                  <a:gd name="T27" fmla="*/ 14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2" h="22">
                    <a:moveTo>
                      <a:pt x="4" y="0"/>
                    </a:moveTo>
                    <a:lnTo>
                      <a:pt x="44" y="7"/>
                    </a:lnTo>
                    <a:lnTo>
                      <a:pt x="44" y="10"/>
                    </a:lnTo>
                    <a:lnTo>
                      <a:pt x="46" y="1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  <a:moveTo>
                      <a:pt x="78" y="14"/>
                    </a:moveTo>
                    <a:lnTo>
                      <a:pt x="93" y="17"/>
                    </a:lnTo>
                    <a:lnTo>
                      <a:pt x="98" y="19"/>
                    </a:lnTo>
                    <a:lnTo>
                      <a:pt x="102" y="22"/>
                    </a:lnTo>
                    <a:lnTo>
                      <a:pt x="78" y="17"/>
                    </a:lnTo>
                    <a:lnTo>
                      <a:pt x="78" y="15"/>
                    </a:lnTo>
                    <a:lnTo>
                      <a:pt x="78" y="14"/>
                    </a:lnTo>
                    <a:close/>
                  </a:path>
                </a:pathLst>
              </a:custGeom>
              <a:solidFill>
                <a:srgbClr val="84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51" name="Freeform 52">
                <a:extLst>
                  <a:ext uri="{FF2B5EF4-FFF2-40B4-BE49-F238E27FC236}">
                    <a16:creationId xmlns:a16="http://schemas.microsoft.com/office/drawing/2014/main" id="{5B881AE8-3A9D-409D-A6F7-7B216817EA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6" y="2181"/>
                <a:ext cx="107" cy="22"/>
              </a:xfrm>
              <a:custGeom>
                <a:avLst/>
                <a:gdLst>
                  <a:gd name="T0" fmla="*/ 2 w 107"/>
                  <a:gd name="T1" fmla="*/ 0 h 22"/>
                  <a:gd name="T2" fmla="*/ 44 w 107"/>
                  <a:gd name="T3" fmla="*/ 8 h 22"/>
                  <a:gd name="T4" fmla="*/ 46 w 107"/>
                  <a:gd name="T5" fmla="*/ 10 h 22"/>
                  <a:gd name="T6" fmla="*/ 46 w 107"/>
                  <a:gd name="T7" fmla="*/ 12 h 22"/>
                  <a:gd name="T8" fmla="*/ 0 w 107"/>
                  <a:gd name="T9" fmla="*/ 3 h 22"/>
                  <a:gd name="T10" fmla="*/ 0 w 107"/>
                  <a:gd name="T11" fmla="*/ 1 h 22"/>
                  <a:gd name="T12" fmla="*/ 2 w 107"/>
                  <a:gd name="T13" fmla="*/ 0 h 22"/>
                  <a:gd name="T14" fmla="*/ 78 w 107"/>
                  <a:gd name="T15" fmla="*/ 13 h 22"/>
                  <a:gd name="T16" fmla="*/ 98 w 107"/>
                  <a:gd name="T17" fmla="*/ 17 h 22"/>
                  <a:gd name="T18" fmla="*/ 102 w 107"/>
                  <a:gd name="T19" fmla="*/ 20 h 22"/>
                  <a:gd name="T20" fmla="*/ 107 w 107"/>
                  <a:gd name="T21" fmla="*/ 22 h 22"/>
                  <a:gd name="T22" fmla="*/ 78 w 107"/>
                  <a:gd name="T23" fmla="*/ 17 h 22"/>
                  <a:gd name="T24" fmla="*/ 78 w 107"/>
                  <a:gd name="T25" fmla="*/ 15 h 22"/>
                  <a:gd name="T26" fmla="*/ 78 w 107"/>
                  <a:gd name="T27" fmla="*/ 13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7" h="22">
                    <a:moveTo>
                      <a:pt x="2" y="0"/>
                    </a:moveTo>
                    <a:lnTo>
                      <a:pt x="44" y="8"/>
                    </a:lnTo>
                    <a:lnTo>
                      <a:pt x="46" y="10"/>
                    </a:lnTo>
                    <a:lnTo>
                      <a:pt x="46" y="1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  <a:moveTo>
                      <a:pt x="78" y="13"/>
                    </a:moveTo>
                    <a:lnTo>
                      <a:pt x="98" y="17"/>
                    </a:lnTo>
                    <a:lnTo>
                      <a:pt x="102" y="20"/>
                    </a:lnTo>
                    <a:lnTo>
                      <a:pt x="107" y="22"/>
                    </a:lnTo>
                    <a:lnTo>
                      <a:pt x="78" y="17"/>
                    </a:lnTo>
                    <a:lnTo>
                      <a:pt x="78" y="15"/>
                    </a:lnTo>
                    <a:lnTo>
                      <a:pt x="78" y="13"/>
                    </a:lnTo>
                    <a:close/>
                  </a:path>
                </a:pathLst>
              </a:custGeom>
              <a:solidFill>
                <a:srgbClr val="888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52" name="Freeform 53">
                <a:extLst>
                  <a:ext uri="{FF2B5EF4-FFF2-40B4-BE49-F238E27FC236}">
                    <a16:creationId xmlns:a16="http://schemas.microsoft.com/office/drawing/2014/main" id="{52DA8A80-CD0B-446D-8024-FB927C93F81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5" y="2182"/>
                <a:ext cx="113" cy="24"/>
              </a:xfrm>
              <a:custGeom>
                <a:avLst/>
                <a:gdLst>
                  <a:gd name="T0" fmla="*/ 1 w 113"/>
                  <a:gd name="T1" fmla="*/ 0 h 24"/>
                  <a:gd name="T2" fmla="*/ 47 w 113"/>
                  <a:gd name="T3" fmla="*/ 9 h 24"/>
                  <a:gd name="T4" fmla="*/ 47 w 113"/>
                  <a:gd name="T5" fmla="*/ 11 h 24"/>
                  <a:gd name="T6" fmla="*/ 49 w 113"/>
                  <a:gd name="T7" fmla="*/ 12 h 24"/>
                  <a:gd name="T8" fmla="*/ 0 w 113"/>
                  <a:gd name="T9" fmla="*/ 4 h 24"/>
                  <a:gd name="T10" fmla="*/ 1 w 113"/>
                  <a:gd name="T11" fmla="*/ 2 h 24"/>
                  <a:gd name="T12" fmla="*/ 1 w 113"/>
                  <a:gd name="T13" fmla="*/ 0 h 24"/>
                  <a:gd name="T14" fmla="*/ 79 w 113"/>
                  <a:gd name="T15" fmla="*/ 14 h 24"/>
                  <a:gd name="T16" fmla="*/ 103 w 113"/>
                  <a:gd name="T17" fmla="*/ 19 h 24"/>
                  <a:gd name="T18" fmla="*/ 108 w 113"/>
                  <a:gd name="T19" fmla="*/ 21 h 24"/>
                  <a:gd name="T20" fmla="*/ 113 w 113"/>
                  <a:gd name="T21" fmla="*/ 24 h 24"/>
                  <a:gd name="T22" fmla="*/ 79 w 113"/>
                  <a:gd name="T23" fmla="*/ 17 h 24"/>
                  <a:gd name="T24" fmla="*/ 79 w 113"/>
                  <a:gd name="T25" fmla="*/ 16 h 24"/>
                  <a:gd name="T26" fmla="*/ 79 w 113"/>
                  <a:gd name="T27" fmla="*/ 14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24">
                    <a:moveTo>
                      <a:pt x="1" y="0"/>
                    </a:moveTo>
                    <a:lnTo>
                      <a:pt x="47" y="9"/>
                    </a:lnTo>
                    <a:lnTo>
                      <a:pt x="47" y="11"/>
                    </a:lnTo>
                    <a:lnTo>
                      <a:pt x="49" y="12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  <a:moveTo>
                      <a:pt x="79" y="14"/>
                    </a:moveTo>
                    <a:lnTo>
                      <a:pt x="103" y="19"/>
                    </a:lnTo>
                    <a:lnTo>
                      <a:pt x="108" y="21"/>
                    </a:lnTo>
                    <a:lnTo>
                      <a:pt x="113" y="24"/>
                    </a:lnTo>
                    <a:lnTo>
                      <a:pt x="79" y="17"/>
                    </a:lnTo>
                    <a:lnTo>
                      <a:pt x="79" y="16"/>
                    </a:lnTo>
                    <a:lnTo>
                      <a:pt x="79" y="14"/>
                    </a:lnTo>
                    <a:close/>
                  </a:path>
                </a:pathLst>
              </a:custGeom>
              <a:solidFill>
                <a:srgbClr val="8A89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53" name="Freeform 54">
                <a:extLst>
                  <a:ext uri="{FF2B5EF4-FFF2-40B4-BE49-F238E27FC236}">
                    <a16:creationId xmlns:a16="http://schemas.microsoft.com/office/drawing/2014/main" id="{BF52C39E-C53B-4696-9573-9E7DB28BDEB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5" y="2184"/>
                <a:ext cx="118" cy="24"/>
              </a:xfrm>
              <a:custGeom>
                <a:avLst/>
                <a:gdLst>
                  <a:gd name="T0" fmla="*/ 1 w 118"/>
                  <a:gd name="T1" fmla="*/ 0 h 24"/>
                  <a:gd name="T2" fmla="*/ 47 w 118"/>
                  <a:gd name="T3" fmla="*/ 9 h 24"/>
                  <a:gd name="T4" fmla="*/ 49 w 118"/>
                  <a:gd name="T5" fmla="*/ 10 h 24"/>
                  <a:gd name="T6" fmla="*/ 49 w 118"/>
                  <a:gd name="T7" fmla="*/ 12 h 24"/>
                  <a:gd name="T8" fmla="*/ 0 w 118"/>
                  <a:gd name="T9" fmla="*/ 4 h 24"/>
                  <a:gd name="T10" fmla="*/ 0 w 118"/>
                  <a:gd name="T11" fmla="*/ 2 h 24"/>
                  <a:gd name="T12" fmla="*/ 1 w 118"/>
                  <a:gd name="T13" fmla="*/ 0 h 24"/>
                  <a:gd name="T14" fmla="*/ 79 w 118"/>
                  <a:gd name="T15" fmla="*/ 14 h 24"/>
                  <a:gd name="T16" fmla="*/ 108 w 118"/>
                  <a:gd name="T17" fmla="*/ 19 h 24"/>
                  <a:gd name="T18" fmla="*/ 113 w 118"/>
                  <a:gd name="T19" fmla="*/ 22 h 24"/>
                  <a:gd name="T20" fmla="*/ 118 w 118"/>
                  <a:gd name="T21" fmla="*/ 24 h 24"/>
                  <a:gd name="T22" fmla="*/ 79 w 118"/>
                  <a:gd name="T23" fmla="*/ 17 h 24"/>
                  <a:gd name="T24" fmla="*/ 79 w 118"/>
                  <a:gd name="T25" fmla="*/ 15 h 24"/>
                  <a:gd name="T26" fmla="*/ 79 w 118"/>
                  <a:gd name="T27" fmla="*/ 14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8" h="24">
                    <a:moveTo>
                      <a:pt x="1" y="0"/>
                    </a:moveTo>
                    <a:lnTo>
                      <a:pt x="47" y="9"/>
                    </a:lnTo>
                    <a:lnTo>
                      <a:pt x="49" y="10"/>
                    </a:lnTo>
                    <a:lnTo>
                      <a:pt x="49" y="1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  <a:moveTo>
                      <a:pt x="79" y="14"/>
                    </a:moveTo>
                    <a:lnTo>
                      <a:pt x="108" y="19"/>
                    </a:lnTo>
                    <a:lnTo>
                      <a:pt x="113" y="22"/>
                    </a:lnTo>
                    <a:lnTo>
                      <a:pt x="118" y="24"/>
                    </a:lnTo>
                    <a:lnTo>
                      <a:pt x="79" y="17"/>
                    </a:lnTo>
                    <a:lnTo>
                      <a:pt x="79" y="15"/>
                    </a:lnTo>
                    <a:lnTo>
                      <a:pt x="79" y="14"/>
                    </a:lnTo>
                    <a:close/>
                  </a:path>
                </a:pathLst>
              </a:custGeom>
              <a:solidFill>
                <a:srgbClr val="8C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54" name="Freeform 55">
                <a:extLst>
                  <a:ext uri="{FF2B5EF4-FFF2-40B4-BE49-F238E27FC236}">
                    <a16:creationId xmlns:a16="http://schemas.microsoft.com/office/drawing/2014/main" id="{4CEA6B0C-564D-41CD-8A24-17257C10715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3" y="2186"/>
                <a:ext cx="123" cy="25"/>
              </a:xfrm>
              <a:custGeom>
                <a:avLst/>
                <a:gdLst>
                  <a:gd name="T0" fmla="*/ 2 w 123"/>
                  <a:gd name="T1" fmla="*/ 0 h 25"/>
                  <a:gd name="T2" fmla="*/ 51 w 123"/>
                  <a:gd name="T3" fmla="*/ 8 h 25"/>
                  <a:gd name="T4" fmla="*/ 51 w 123"/>
                  <a:gd name="T5" fmla="*/ 10 h 25"/>
                  <a:gd name="T6" fmla="*/ 52 w 123"/>
                  <a:gd name="T7" fmla="*/ 12 h 25"/>
                  <a:gd name="T8" fmla="*/ 0 w 123"/>
                  <a:gd name="T9" fmla="*/ 3 h 25"/>
                  <a:gd name="T10" fmla="*/ 2 w 123"/>
                  <a:gd name="T11" fmla="*/ 2 h 25"/>
                  <a:gd name="T12" fmla="*/ 2 w 123"/>
                  <a:gd name="T13" fmla="*/ 0 h 25"/>
                  <a:gd name="T14" fmla="*/ 81 w 123"/>
                  <a:gd name="T15" fmla="*/ 13 h 25"/>
                  <a:gd name="T16" fmla="*/ 115 w 123"/>
                  <a:gd name="T17" fmla="*/ 20 h 25"/>
                  <a:gd name="T18" fmla="*/ 118 w 123"/>
                  <a:gd name="T19" fmla="*/ 22 h 25"/>
                  <a:gd name="T20" fmla="*/ 123 w 123"/>
                  <a:gd name="T21" fmla="*/ 25 h 25"/>
                  <a:gd name="T22" fmla="*/ 79 w 123"/>
                  <a:gd name="T23" fmla="*/ 17 h 25"/>
                  <a:gd name="T24" fmla="*/ 81 w 123"/>
                  <a:gd name="T25" fmla="*/ 15 h 25"/>
                  <a:gd name="T26" fmla="*/ 81 w 123"/>
                  <a:gd name="T27" fmla="*/ 13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3" h="25">
                    <a:moveTo>
                      <a:pt x="2" y="0"/>
                    </a:moveTo>
                    <a:lnTo>
                      <a:pt x="51" y="8"/>
                    </a:lnTo>
                    <a:lnTo>
                      <a:pt x="51" y="10"/>
                    </a:lnTo>
                    <a:lnTo>
                      <a:pt x="52" y="1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81" y="13"/>
                    </a:moveTo>
                    <a:lnTo>
                      <a:pt x="115" y="20"/>
                    </a:lnTo>
                    <a:lnTo>
                      <a:pt x="118" y="22"/>
                    </a:lnTo>
                    <a:lnTo>
                      <a:pt x="123" y="25"/>
                    </a:lnTo>
                    <a:lnTo>
                      <a:pt x="79" y="17"/>
                    </a:lnTo>
                    <a:lnTo>
                      <a:pt x="81" y="15"/>
                    </a:lnTo>
                    <a:lnTo>
                      <a:pt x="81" y="13"/>
                    </a:lnTo>
                    <a:close/>
                  </a:path>
                </a:pathLst>
              </a:custGeom>
              <a:solidFill>
                <a:srgbClr val="908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55" name="Freeform 56">
                <a:extLst>
                  <a:ext uri="{FF2B5EF4-FFF2-40B4-BE49-F238E27FC236}">
                    <a16:creationId xmlns:a16="http://schemas.microsoft.com/office/drawing/2014/main" id="{40C06F8A-4B98-402B-B0EC-FFFF71ED56D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1" y="2188"/>
                <a:ext cx="130" cy="25"/>
              </a:xfrm>
              <a:custGeom>
                <a:avLst/>
                <a:gdLst>
                  <a:gd name="T0" fmla="*/ 4 w 130"/>
                  <a:gd name="T1" fmla="*/ 0 h 25"/>
                  <a:gd name="T2" fmla="*/ 53 w 130"/>
                  <a:gd name="T3" fmla="*/ 8 h 25"/>
                  <a:gd name="T4" fmla="*/ 54 w 130"/>
                  <a:gd name="T5" fmla="*/ 10 h 25"/>
                  <a:gd name="T6" fmla="*/ 56 w 130"/>
                  <a:gd name="T7" fmla="*/ 11 h 25"/>
                  <a:gd name="T8" fmla="*/ 0 w 130"/>
                  <a:gd name="T9" fmla="*/ 3 h 25"/>
                  <a:gd name="T10" fmla="*/ 2 w 130"/>
                  <a:gd name="T11" fmla="*/ 1 h 25"/>
                  <a:gd name="T12" fmla="*/ 4 w 130"/>
                  <a:gd name="T13" fmla="*/ 0 h 25"/>
                  <a:gd name="T14" fmla="*/ 83 w 130"/>
                  <a:gd name="T15" fmla="*/ 13 h 25"/>
                  <a:gd name="T16" fmla="*/ 122 w 130"/>
                  <a:gd name="T17" fmla="*/ 20 h 25"/>
                  <a:gd name="T18" fmla="*/ 125 w 130"/>
                  <a:gd name="T19" fmla="*/ 23 h 25"/>
                  <a:gd name="T20" fmla="*/ 130 w 130"/>
                  <a:gd name="T21" fmla="*/ 25 h 25"/>
                  <a:gd name="T22" fmla="*/ 81 w 130"/>
                  <a:gd name="T23" fmla="*/ 16 h 25"/>
                  <a:gd name="T24" fmla="*/ 81 w 130"/>
                  <a:gd name="T25" fmla="*/ 15 h 25"/>
                  <a:gd name="T26" fmla="*/ 83 w 130"/>
                  <a:gd name="T27" fmla="*/ 13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25">
                    <a:moveTo>
                      <a:pt x="4" y="0"/>
                    </a:moveTo>
                    <a:lnTo>
                      <a:pt x="53" y="8"/>
                    </a:lnTo>
                    <a:lnTo>
                      <a:pt x="54" y="10"/>
                    </a:lnTo>
                    <a:lnTo>
                      <a:pt x="56" y="11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close/>
                    <a:moveTo>
                      <a:pt x="83" y="13"/>
                    </a:moveTo>
                    <a:lnTo>
                      <a:pt x="122" y="20"/>
                    </a:lnTo>
                    <a:lnTo>
                      <a:pt x="125" y="23"/>
                    </a:lnTo>
                    <a:lnTo>
                      <a:pt x="130" y="25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3" y="13"/>
                    </a:lnTo>
                    <a:close/>
                  </a:path>
                </a:pathLst>
              </a:custGeom>
              <a:solidFill>
                <a:srgbClr val="9291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56" name="Freeform 57">
                <a:extLst>
                  <a:ext uri="{FF2B5EF4-FFF2-40B4-BE49-F238E27FC236}">
                    <a16:creationId xmlns:a16="http://schemas.microsoft.com/office/drawing/2014/main" id="{B7BAE004-424A-48B0-85C1-17A18B5E4C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1" y="2189"/>
                <a:ext cx="134" cy="26"/>
              </a:xfrm>
              <a:custGeom>
                <a:avLst/>
                <a:gdLst>
                  <a:gd name="T0" fmla="*/ 2 w 134"/>
                  <a:gd name="T1" fmla="*/ 0 h 26"/>
                  <a:gd name="T2" fmla="*/ 54 w 134"/>
                  <a:gd name="T3" fmla="*/ 9 h 26"/>
                  <a:gd name="T4" fmla="*/ 56 w 134"/>
                  <a:gd name="T5" fmla="*/ 10 h 26"/>
                  <a:gd name="T6" fmla="*/ 56 w 134"/>
                  <a:gd name="T7" fmla="*/ 12 h 26"/>
                  <a:gd name="T8" fmla="*/ 0 w 134"/>
                  <a:gd name="T9" fmla="*/ 4 h 26"/>
                  <a:gd name="T10" fmla="*/ 0 w 134"/>
                  <a:gd name="T11" fmla="*/ 2 h 26"/>
                  <a:gd name="T12" fmla="*/ 2 w 134"/>
                  <a:gd name="T13" fmla="*/ 0 h 26"/>
                  <a:gd name="T14" fmla="*/ 81 w 134"/>
                  <a:gd name="T15" fmla="*/ 14 h 26"/>
                  <a:gd name="T16" fmla="*/ 125 w 134"/>
                  <a:gd name="T17" fmla="*/ 22 h 26"/>
                  <a:gd name="T18" fmla="*/ 129 w 134"/>
                  <a:gd name="T19" fmla="*/ 24 h 26"/>
                  <a:gd name="T20" fmla="*/ 134 w 134"/>
                  <a:gd name="T21" fmla="*/ 26 h 26"/>
                  <a:gd name="T22" fmla="*/ 81 w 134"/>
                  <a:gd name="T23" fmla="*/ 17 h 26"/>
                  <a:gd name="T24" fmla="*/ 81 w 134"/>
                  <a:gd name="T25" fmla="*/ 15 h 26"/>
                  <a:gd name="T26" fmla="*/ 81 w 134"/>
                  <a:gd name="T27" fmla="*/ 14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4" h="26">
                    <a:moveTo>
                      <a:pt x="2" y="0"/>
                    </a:moveTo>
                    <a:lnTo>
                      <a:pt x="54" y="9"/>
                    </a:lnTo>
                    <a:lnTo>
                      <a:pt x="56" y="10"/>
                    </a:lnTo>
                    <a:lnTo>
                      <a:pt x="56" y="1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  <a:moveTo>
                      <a:pt x="81" y="14"/>
                    </a:moveTo>
                    <a:lnTo>
                      <a:pt x="125" y="22"/>
                    </a:lnTo>
                    <a:lnTo>
                      <a:pt x="129" y="24"/>
                    </a:lnTo>
                    <a:lnTo>
                      <a:pt x="134" y="26"/>
                    </a:lnTo>
                    <a:lnTo>
                      <a:pt x="81" y="17"/>
                    </a:lnTo>
                    <a:lnTo>
                      <a:pt x="81" y="15"/>
                    </a:lnTo>
                    <a:lnTo>
                      <a:pt x="81" y="14"/>
                    </a:lnTo>
                    <a:close/>
                  </a:path>
                </a:pathLst>
              </a:custGeom>
              <a:solidFill>
                <a:srgbClr val="9493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57" name="Freeform 58">
                <a:extLst>
                  <a:ext uri="{FF2B5EF4-FFF2-40B4-BE49-F238E27FC236}">
                    <a16:creationId xmlns:a16="http://schemas.microsoft.com/office/drawing/2014/main" id="{D698A638-516E-413D-A21C-01C775B84BE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0" y="2191"/>
                <a:ext cx="138" cy="27"/>
              </a:xfrm>
              <a:custGeom>
                <a:avLst/>
                <a:gdLst>
                  <a:gd name="T0" fmla="*/ 1 w 138"/>
                  <a:gd name="T1" fmla="*/ 0 h 27"/>
                  <a:gd name="T2" fmla="*/ 57 w 138"/>
                  <a:gd name="T3" fmla="*/ 8 h 27"/>
                  <a:gd name="T4" fmla="*/ 57 w 138"/>
                  <a:gd name="T5" fmla="*/ 10 h 27"/>
                  <a:gd name="T6" fmla="*/ 59 w 138"/>
                  <a:gd name="T7" fmla="*/ 13 h 27"/>
                  <a:gd name="T8" fmla="*/ 0 w 138"/>
                  <a:gd name="T9" fmla="*/ 2 h 27"/>
                  <a:gd name="T10" fmla="*/ 1 w 138"/>
                  <a:gd name="T11" fmla="*/ 2 h 27"/>
                  <a:gd name="T12" fmla="*/ 1 w 138"/>
                  <a:gd name="T13" fmla="*/ 0 h 27"/>
                  <a:gd name="T14" fmla="*/ 82 w 138"/>
                  <a:gd name="T15" fmla="*/ 13 h 27"/>
                  <a:gd name="T16" fmla="*/ 131 w 138"/>
                  <a:gd name="T17" fmla="*/ 22 h 27"/>
                  <a:gd name="T18" fmla="*/ 135 w 138"/>
                  <a:gd name="T19" fmla="*/ 24 h 27"/>
                  <a:gd name="T20" fmla="*/ 138 w 138"/>
                  <a:gd name="T21" fmla="*/ 27 h 27"/>
                  <a:gd name="T22" fmla="*/ 81 w 138"/>
                  <a:gd name="T23" fmla="*/ 17 h 27"/>
                  <a:gd name="T24" fmla="*/ 82 w 138"/>
                  <a:gd name="T25" fmla="*/ 15 h 27"/>
                  <a:gd name="T26" fmla="*/ 82 w 138"/>
                  <a:gd name="T27" fmla="*/ 13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8" h="27">
                    <a:moveTo>
                      <a:pt x="1" y="0"/>
                    </a:moveTo>
                    <a:lnTo>
                      <a:pt x="57" y="8"/>
                    </a:lnTo>
                    <a:lnTo>
                      <a:pt x="57" y="10"/>
                    </a:lnTo>
                    <a:lnTo>
                      <a:pt x="59" y="1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  <a:moveTo>
                      <a:pt x="82" y="13"/>
                    </a:moveTo>
                    <a:lnTo>
                      <a:pt x="131" y="22"/>
                    </a:lnTo>
                    <a:lnTo>
                      <a:pt x="135" y="24"/>
                    </a:lnTo>
                    <a:lnTo>
                      <a:pt x="138" y="27"/>
                    </a:lnTo>
                    <a:lnTo>
                      <a:pt x="81" y="17"/>
                    </a:lnTo>
                    <a:lnTo>
                      <a:pt x="82" y="15"/>
                    </a:lnTo>
                    <a:lnTo>
                      <a:pt x="82" y="13"/>
                    </a:lnTo>
                    <a:close/>
                  </a:path>
                </a:pathLst>
              </a:custGeom>
              <a:solidFill>
                <a:srgbClr val="999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58" name="Freeform 59">
                <a:extLst>
                  <a:ext uri="{FF2B5EF4-FFF2-40B4-BE49-F238E27FC236}">
                    <a16:creationId xmlns:a16="http://schemas.microsoft.com/office/drawing/2014/main" id="{3E15457D-17EA-4309-BB66-1A755775A35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0" y="2193"/>
                <a:ext cx="141" cy="27"/>
              </a:xfrm>
              <a:custGeom>
                <a:avLst/>
                <a:gdLst>
                  <a:gd name="T0" fmla="*/ 1 w 141"/>
                  <a:gd name="T1" fmla="*/ 0 h 27"/>
                  <a:gd name="T2" fmla="*/ 57 w 141"/>
                  <a:gd name="T3" fmla="*/ 8 h 27"/>
                  <a:gd name="T4" fmla="*/ 59 w 141"/>
                  <a:gd name="T5" fmla="*/ 11 h 27"/>
                  <a:gd name="T6" fmla="*/ 60 w 141"/>
                  <a:gd name="T7" fmla="*/ 13 h 27"/>
                  <a:gd name="T8" fmla="*/ 0 w 141"/>
                  <a:gd name="T9" fmla="*/ 1 h 27"/>
                  <a:gd name="T10" fmla="*/ 0 w 141"/>
                  <a:gd name="T11" fmla="*/ 0 h 27"/>
                  <a:gd name="T12" fmla="*/ 1 w 141"/>
                  <a:gd name="T13" fmla="*/ 0 h 27"/>
                  <a:gd name="T14" fmla="*/ 82 w 141"/>
                  <a:gd name="T15" fmla="*/ 13 h 27"/>
                  <a:gd name="T16" fmla="*/ 135 w 141"/>
                  <a:gd name="T17" fmla="*/ 22 h 27"/>
                  <a:gd name="T18" fmla="*/ 138 w 141"/>
                  <a:gd name="T19" fmla="*/ 25 h 27"/>
                  <a:gd name="T20" fmla="*/ 141 w 141"/>
                  <a:gd name="T21" fmla="*/ 27 h 27"/>
                  <a:gd name="T22" fmla="*/ 81 w 141"/>
                  <a:gd name="T23" fmla="*/ 16 h 27"/>
                  <a:gd name="T24" fmla="*/ 81 w 141"/>
                  <a:gd name="T25" fmla="*/ 15 h 27"/>
                  <a:gd name="T26" fmla="*/ 82 w 141"/>
                  <a:gd name="T27" fmla="*/ 13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1" h="27">
                    <a:moveTo>
                      <a:pt x="1" y="0"/>
                    </a:moveTo>
                    <a:lnTo>
                      <a:pt x="57" y="8"/>
                    </a:lnTo>
                    <a:lnTo>
                      <a:pt x="59" y="11"/>
                    </a:lnTo>
                    <a:lnTo>
                      <a:pt x="60" y="1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  <a:moveTo>
                      <a:pt x="82" y="13"/>
                    </a:moveTo>
                    <a:lnTo>
                      <a:pt x="135" y="22"/>
                    </a:lnTo>
                    <a:lnTo>
                      <a:pt x="138" y="25"/>
                    </a:lnTo>
                    <a:lnTo>
                      <a:pt x="141" y="27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2" y="13"/>
                    </a:ln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59" name="Freeform 60">
                <a:extLst>
                  <a:ext uri="{FF2B5EF4-FFF2-40B4-BE49-F238E27FC236}">
                    <a16:creationId xmlns:a16="http://schemas.microsoft.com/office/drawing/2014/main" id="{BA25A1E4-F34D-4A5B-ACE8-EEFB658C1C0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8" y="2193"/>
                <a:ext cx="148" cy="30"/>
              </a:xfrm>
              <a:custGeom>
                <a:avLst/>
                <a:gdLst>
                  <a:gd name="T0" fmla="*/ 2 w 148"/>
                  <a:gd name="T1" fmla="*/ 0 h 30"/>
                  <a:gd name="T2" fmla="*/ 61 w 148"/>
                  <a:gd name="T3" fmla="*/ 11 h 30"/>
                  <a:gd name="T4" fmla="*/ 62 w 148"/>
                  <a:gd name="T5" fmla="*/ 13 h 30"/>
                  <a:gd name="T6" fmla="*/ 64 w 148"/>
                  <a:gd name="T7" fmla="*/ 15 h 30"/>
                  <a:gd name="T8" fmla="*/ 0 w 148"/>
                  <a:gd name="T9" fmla="*/ 3 h 30"/>
                  <a:gd name="T10" fmla="*/ 2 w 148"/>
                  <a:gd name="T11" fmla="*/ 1 h 30"/>
                  <a:gd name="T12" fmla="*/ 2 w 148"/>
                  <a:gd name="T13" fmla="*/ 0 h 30"/>
                  <a:gd name="T14" fmla="*/ 83 w 148"/>
                  <a:gd name="T15" fmla="*/ 15 h 30"/>
                  <a:gd name="T16" fmla="*/ 140 w 148"/>
                  <a:gd name="T17" fmla="*/ 25 h 30"/>
                  <a:gd name="T18" fmla="*/ 143 w 148"/>
                  <a:gd name="T19" fmla="*/ 27 h 30"/>
                  <a:gd name="T20" fmla="*/ 148 w 148"/>
                  <a:gd name="T21" fmla="*/ 30 h 30"/>
                  <a:gd name="T22" fmla="*/ 81 w 148"/>
                  <a:gd name="T23" fmla="*/ 18 h 30"/>
                  <a:gd name="T24" fmla="*/ 83 w 148"/>
                  <a:gd name="T25" fmla="*/ 16 h 30"/>
                  <a:gd name="T26" fmla="*/ 83 w 148"/>
                  <a:gd name="T27" fmla="*/ 15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8" h="30">
                    <a:moveTo>
                      <a:pt x="2" y="0"/>
                    </a:moveTo>
                    <a:lnTo>
                      <a:pt x="61" y="11"/>
                    </a:lnTo>
                    <a:lnTo>
                      <a:pt x="62" y="13"/>
                    </a:lnTo>
                    <a:lnTo>
                      <a:pt x="64" y="15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  <a:moveTo>
                      <a:pt x="83" y="15"/>
                    </a:moveTo>
                    <a:lnTo>
                      <a:pt x="140" y="25"/>
                    </a:lnTo>
                    <a:lnTo>
                      <a:pt x="143" y="27"/>
                    </a:lnTo>
                    <a:lnTo>
                      <a:pt x="148" y="30"/>
                    </a:lnTo>
                    <a:lnTo>
                      <a:pt x="81" y="18"/>
                    </a:lnTo>
                    <a:lnTo>
                      <a:pt x="83" y="16"/>
                    </a:lnTo>
                    <a:lnTo>
                      <a:pt x="83" y="15"/>
                    </a:lnTo>
                    <a:close/>
                  </a:path>
                </a:pathLst>
              </a:custGeom>
              <a:solidFill>
                <a:srgbClr val="9E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60" name="Freeform 61">
                <a:extLst>
                  <a:ext uri="{FF2B5EF4-FFF2-40B4-BE49-F238E27FC236}">
                    <a16:creationId xmlns:a16="http://schemas.microsoft.com/office/drawing/2014/main" id="{13905E4D-54D1-4530-A4E1-5EAB501392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8" y="2194"/>
                <a:ext cx="152" cy="31"/>
              </a:xfrm>
              <a:custGeom>
                <a:avLst/>
                <a:gdLst>
                  <a:gd name="T0" fmla="*/ 2 w 152"/>
                  <a:gd name="T1" fmla="*/ 0 h 31"/>
                  <a:gd name="T2" fmla="*/ 62 w 152"/>
                  <a:gd name="T3" fmla="*/ 12 h 31"/>
                  <a:gd name="T4" fmla="*/ 64 w 152"/>
                  <a:gd name="T5" fmla="*/ 14 h 31"/>
                  <a:gd name="T6" fmla="*/ 67 w 152"/>
                  <a:gd name="T7" fmla="*/ 15 h 31"/>
                  <a:gd name="T8" fmla="*/ 0 w 152"/>
                  <a:gd name="T9" fmla="*/ 4 h 31"/>
                  <a:gd name="T10" fmla="*/ 0 w 152"/>
                  <a:gd name="T11" fmla="*/ 2 h 31"/>
                  <a:gd name="T12" fmla="*/ 2 w 152"/>
                  <a:gd name="T13" fmla="*/ 0 h 31"/>
                  <a:gd name="T14" fmla="*/ 83 w 152"/>
                  <a:gd name="T15" fmla="*/ 15 h 31"/>
                  <a:gd name="T16" fmla="*/ 143 w 152"/>
                  <a:gd name="T17" fmla="*/ 26 h 31"/>
                  <a:gd name="T18" fmla="*/ 148 w 152"/>
                  <a:gd name="T19" fmla="*/ 29 h 31"/>
                  <a:gd name="T20" fmla="*/ 152 w 152"/>
                  <a:gd name="T21" fmla="*/ 31 h 31"/>
                  <a:gd name="T22" fmla="*/ 79 w 152"/>
                  <a:gd name="T23" fmla="*/ 19 h 31"/>
                  <a:gd name="T24" fmla="*/ 81 w 152"/>
                  <a:gd name="T25" fmla="*/ 17 h 31"/>
                  <a:gd name="T26" fmla="*/ 83 w 152"/>
                  <a:gd name="T27" fmla="*/ 15 h 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2" h="31">
                    <a:moveTo>
                      <a:pt x="2" y="0"/>
                    </a:moveTo>
                    <a:lnTo>
                      <a:pt x="62" y="12"/>
                    </a:lnTo>
                    <a:lnTo>
                      <a:pt x="64" y="14"/>
                    </a:lnTo>
                    <a:lnTo>
                      <a:pt x="67" y="1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  <a:moveTo>
                      <a:pt x="83" y="15"/>
                    </a:moveTo>
                    <a:lnTo>
                      <a:pt x="143" y="26"/>
                    </a:lnTo>
                    <a:lnTo>
                      <a:pt x="148" y="29"/>
                    </a:lnTo>
                    <a:lnTo>
                      <a:pt x="152" y="31"/>
                    </a:lnTo>
                    <a:lnTo>
                      <a:pt x="79" y="19"/>
                    </a:lnTo>
                    <a:lnTo>
                      <a:pt x="81" y="17"/>
                    </a:lnTo>
                    <a:lnTo>
                      <a:pt x="83" y="15"/>
                    </a:lnTo>
                    <a:close/>
                  </a:path>
                </a:pathLst>
              </a:custGeom>
              <a:solidFill>
                <a:srgbClr val="A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61" name="Freeform 62">
                <a:extLst>
                  <a:ext uri="{FF2B5EF4-FFF2-40B4-BE49-F238E27FC236}">
                    <a16:creationId xmlns:a16="http://schemas.microsoft.com/office/drawing/2014/main" id="{7050F8D6-E379-45BA-8C6D-B4D44AEF968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6" y="2196"/>
                <a:ext cx="157" cy="30"/>
              </a:xfrm>
              <a:custGeom>
                <a:avLst/>
                <a:gdLst>
                  <a:gd name="T0" fmla="*/ 2 w 157"/>
                  <a:gd name="T1" fmla="*/ 0 h 30"/>
                  <a:gd name="T2" fmla="*/ 66 w 157"/>
                  <a:gd name="T3" fmla="*/ 12 h 30"/>
                  <a:gd name="T4" fmla="*/ 69 w 157"/>
                  <a:gd name="T5" fmla="*/ 15 h 30"/>
                  <a:gd name="T6" fmla="*/ 73 w 157"/>
                  <a:gd name="T7" fmla="*/ 17 h 30"/>
                  <a:gd name="T8" fmla="*/ 0 w 157"/>
                  <a:gd name="T9" fmla="*/ 3 h 30"/>
                  <a:gd name="T10" fmla="*/ 2 w 157"/>
                  <a:gd name="T11" fmla="*/ 2 h 30"/>
                  <a:gd name="T12" fmla="*/ 2 w 157"/>
                  <a:gd name="T13" fmla="*/ 0 h 30"/>
                  <a:gd name="T14" fmla="*/ 83 w 157"/>
                  <a:gd name="T15" fmla="*/ 15 h 30"/>
                  <a:gd name="T16" fmla="*/ 150 w 157"/>
                  <a:gd name="T17" fmla="*/ 27 h 30"/>
                  <a:gd name="T18" fmla="*/ 154 w 157"/>
                  <a:gd name="T19" fmla="*/ 29 h 30"/>
                  <a:gd name="T20" fmla="*/ 157 w 157"/>
                  <a:gd name="T21" fmla="*/ 30 h 30"/>
                  <a:gd name="T22" fmla="*/ 78 w 157"/>
                  <a:gd name="T23" fmla="*/ 17 h 30"/>
                  <a:gd name="T24" fmla="*/ 81 w 157"/>
                  <a:gd name="T25" fmla="*/ 17 h 30"/>
                  <a:gd name="T26" fmla="*/ 83 w 157"/>
                  <a:gd name="T27" fmla="*/ 15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7" h="30">
                    <a:moveTo>
                      <a:pt x="2" y="0"/>
                    </a:moveTo>
                    <a:lnTo>
                      <a:pt x="66" y="12"/>
                    </a:lnTo>
                    <a:lnTo>
                      <a:pt x="69" y="15"/>
                    </a:lnTo>
                    <a:lnTo>
                      <a:pt x="73" y="17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83" y="15"/>
                    </a:moveTo>
                    <a:lnTo>
                      <a:pt x="150" y="27"/>
                    </a:lnTo>
                    <a:lnTo>
                      <a:pt x="154" y="29"/>
                    </a:lnTo>
                    <a:lnTo>
                      <a:pt x="157" y="30"/>
                    </a:lnTo>
                    <a:lnTo>
                      <a:pt x="78" y="17"/>
                    </a:lnTo>
                    <a:lnTo>
                      <a:pt x="81" y="17"/>
                    </a:lnTo>
                    <a:lnTo>
                      <a:pt x="83" y="15"/>
                    </a:lnTo>
                    <a:close/>
                  </a:path>
                </a:pathLst>
              </a:custGeom>
              <a:solidFill>
                <a:srgbClr val="A5A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62" name="Freeform 63">
                <a:extLst>
                  <a:ext uri="{FF2B5EF4-FFF2-40B4-BE49-F238E27FC236}">
                    <a16:creationId xmlns:a16="http://schemas.microsoft.com/office/drawing/2014/main" id="{49FDBF67-28EB-4DB3-A390-C7C4DF4A6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198"/>
                <a:ext cx="161" cy="32"/>
              </a:xfrm>
              <a:custGeom>
                <a:avLst/>
                <a:gdLst>
                  <a:gd name="T0" fmla="*/ 2 w 161"/>
                  <a:gd name="T1" fmla="*/ 0 h 32"/>
                  <a:gd name="T2" fmla="*/ 69 w 161"/>
                  <a:gd name="T3" fmla="*/ 11 h 32"/>
                  <a:gd name="T4" fmla="*/ 73 w 161"/>
                  <a:gd name="T5" fmla="*/ 15 h 32"/>
                  <a:gd name="T6" fmla="*/ 76 w 161"/>
                  <a:gd name="T7" fmla="*/ 15 h 32"/>
                  <a:gd name="T8" fmla="*/ 78 w 161"/>
                  <a:gd name="T9" fmla="*/ 15 h 32"/>
                  <a:gd name="T10" fmla="*/ 81 w 161"/>
                  <a:gd name="T11" fmla="*/ 15 h 32"/>
                  <a:gd name="T12" fmla="*/ 154 w 161"/>
                  <a:gd name="T13" fmla="*/ 27 h 32"/>
                  <a:gd name="T14" fmla="*/ 157 w 161"/>
                  <a:gd name="T15" fmla="*/ 28 h 32"/>
                  <a:gd name="T16" fmla="*/ 161 w 161"/>
                  <a:gd name="T17" fmla="*/ 32 h 32"/>
                  <a:gd name="T18" fmla="*/ 0 w 161"/>
                  <a:gd name="T19" fmla="*/ 3 h 32"/>
                  <a:gd name="T20" fmla="*/ 0 w 161"/>
                  <a:gd name="T21" fmla="*/ 1 h 32"/>
                  <a:gd name="T22" fmla="*/ 2 w 161"/>
                  <a:gd name="T23" fmla="*/ 0 h 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1" h="32">
                    <a:moveTo>
                      <a:pt x="2" y="0"/>
                    </a:moveTo>
                    <a:lnTo>
                      <a:pt x="69" y="11"/>
                    </a:lnTo>
                    <a:lnTo>
                      <a:pt x="73" y="15"/>
                    </a:lnTo>
                    <a:lnTo>
                      <a:pt x="76" y="15"/>
                    </a:lnTo>
                    <a:lnTo>
                      <a:pt x="78" y="15"/>
                    </a:lnTo>
                    <a:lnTo>
                      <a:pt x="81" y="15"/>
                    </a:lnTo>
                    <a:lnTo>
                      <a:pt x="154" y="27"/>
                    </a:lnTo>
                    <a:lnTo>
                      <a:pt x="157" y="28"/>
                    </a:lnTo>
                    <a:lnTo>
                      <a:pt x="161" y="3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63" name="Freeform 64">
                <a:extLst>
                  <a:ext uri="{FF2B5EF4-FFF2-40B4-BE49-F238E27FC236}">
                    <a16:creationId xmlns:a16="http://schemas.microsoft.com/office/drawing/2014/main" id="{D9B4AE76-09C5-4228-AD24-EA698807F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199"/>
                <a:ext cx="165" cy="32"/>
              </a:xfrm>
              <a:custGeom>
                <a:avLst/>
                <a:gdLst>
                  <a:gd name="T0" fmla="*/ 1 w 165"/>
                  <a:gd name="T1" fmla="*/ 0 h 32"/>
                  <a:gd name="T2" fmla="*/ 74 w 165"/>
                  <a:gd name="T3" fmla="*/ 14 h 32"/>
                  <a:gd name="T4" fmla="*/ 77 w 165"/>
                  <a:gd name="T5" fmla="*/ 14 h 32"/>
                  <a:gd name="T6" fmla="*/ 79 w 165"/>
                  <a:gd name="T7" fmla="*/ 14 h 32"/>
                  <a:gd name="T8" fmla="*/ 158 w 165"/>
                  <a:gd name="T9" fmla="*/ 27 h 32"/>
                  <a:gd name="T10" fmla="*/ 162 w 165"/>
                  <a:gd name="T11" fmla="*/ 31 h 32"/>
                  <a:gd name="T12" fmla="*/ 165 w 165"/>
                  <a:gd name="T13" fmla="*/ 32 h 32"/>
                  <a:gd name="T14" fmla="*/ 0 w 165"/>
                  <a:gd name="T15" fmla="*/ 4 h 32"/>
                  <a:gd name="T16" fmla="*/ 1 w 165"/>
                  <a:gd name="T17" fmla="*/ 2 h 32"/>
                  <a:gd name="T18" fmla="*/ 1 w 165"/>
                  <a:gd name="T19" fmla="*/ 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5" h="32">
                    <a:moveTo>
                      <a:pt x="1" y="0"/>
                    </a:moveTo>
                    <a:lnTo>
                      <a:pt x="74" y="14"/>
                    </a:lnTo>
                    <a:lnTo>
                      <a:pt x="77" y="14"/>
                    </a:lnTo>
                    <a:lnTo>
                      <a:pt x="79" y="14"/>
                    </a:lnTo>
                    <a:lnTo>
                      <a:pt x="158" y="27"/>
                    </a:lnTo>
                    <a:lnTo>
                      <a:pt x="162" y="31"/>
                    </a:lnTo>
                    <a:lnTo>
                      <a:pt x="165" y="32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BA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64" name="Freeform 65">
                <a:extLst>
                  <a:ext uri="{FF2B5EF4-FFF2-40B4-BE49-F238E27FC236}">
                    <a16:creationId xmlns:a16="http://schemas.microsoft.com/office/drawing/2014/main" id="{4713D945-073D-466D-BD8D-60F83A747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201"/>
                <a:ext cx="168" cy="34"/>
              </a:xfrm>
              <a:custGeom>
                <a:avLst/>
                <a:gdLst>
                  <a:gd name="T0" fmla="*/ 1 w 168"/>
                  <a:gd name="T1" fmla="*/ 0 h 34"/>
                  <a:gd name="T2" fmla="*/ 162 w 168"/>
                  <a:gd name="T3" fmla="*/ 29 h 34"/>
                  <a:gd name="T4" fmla="*/ 165 w 168"/>
                  <a:gd name="T5" fmla="*/ 30 h 34"/>
                  <a:gd name="T6" fmla="*/ 168 w 168"/>
                  <a:gd name="T7" fmla="*/ 34 h 34"/>
                  <a:gd name="T8" fmla="*/ 0 w 168"/>
                  <a:gd name="T9" fmla="*/ 3 h 34"/>
                  <a:gd name="T10" fmla="*/ 0 w 168"/>
                  <a:gd name="T11" fmla="*/ 2 h 34"/>
                  <a:gd name="T12" fmla="*/ 1 w 168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8" h="34">
                    <a:moveTo>
                      <a:pt x="1" y="0"/>
                    </a:moveTo>
                    <a:lnTo>
                      <a:pt x="162" y="29"/>
                    </a:lnTo>
                    <a:lnTo>
                      <a:pt x="165" y="30"/>
                    </a:lnTo>
                    <a:lnTo>
                      <a:pt x="168" y="3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65" name="Freeform 66">
                <a:extLst>
                  <a:ext uri="{FF2B5EF4-FFF2-40B4-BE49-F238E27FC236}">
                    <a16:creationId xmlns:a16="http://schemas.microsoft.com/office/drawing/2014/main" id="{949CDE91-672B-40A4-A810-4C0E4F21E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203"/>
                <a:ext cx="172" cy="34"/>
              </a:xfrm>
              <a:custGeom>
                <a:avLst/>
                <a:gdLst>
                  <a:gd name="T0" fmla="*/ 0 w 172"/>
                  <a:gd name="T1" fmla="*/ 0 h 34"/>
                  <a:gd name="T2" fmla="*/ 165 w 172"/>
                  <a:gd name="T3" fmla="*/ 28 h 34"/>
                  <a:gd name="T4" fmla="*/ 168 w 172"/>
                  <a:gd name="T5" fmla="*/ 32 h 34"/>
                  <a:gd name="T6" fmla="*/ 172 w 172"/>
                  <a:gd name="T7" fmla="*/ 34 h 34"/>
                  <a:gd name="T8" fmla="*/ 0 w 172"/>
                  <a:gd name="T9" fmla="*/ 3 h 34"/>
                  <a:gd name="T10" fmla="*/ 0 w 172"/>
                  <a:gd name="T11" fmla="*/ 1 h 34"/>
                  <a:gd name="T12" fmla="*/ 0 w 172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34">
                    <a:moveTo>
                      <a:pt x="0" y="0"/>
                    </a:moveTo>
                    <a:lnTo>
                      <a:pt x="165" y="28"/>
                    </a:lnTo>
                    <a:lnTo>
                      <a:pt x="168" y="32"/>
                    </a:lnTo>
                    <a:lnTo>
                      <a:pt x="172" y="3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0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66" name="Freeform 67">
                <a:extLst>
                  <a:ext uri="{FF2B5EF4-FFF2-40B4-BE49-F238E27FC236}">
                    <a16:creationId xmlns:a16="http://schemas.microsoft.com/office/drawing/2014/main" id="{117BEEEF-2FFE-4F16-B969-4394E77E7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204"/>
                <a:ext cx="175" cy="34"/>
              </a:xfrm>
              <a:custGeom>
                <a:avLst/>
                <a:gdLst>
                  <a:gd name="T0" fmla="*/ 2 w 175"/>
                  <a:gd name="T1" fmla="*/ 0 h 34"/>
                  <a:gd name="T2" fmla="*/ 170 w 175"/>
                  <a:gd name="T3" fmla="*/ 31 h 34"/>
                  <a:gd name="T4" fmla="*/ 174 w 175"/>
                  <a:gd name="T5" fmla="*/ 33 h 34"/>
                  <a:gd name="T6" fmla="*/ 175 w 175"/>
                  <a:gd name="T7" fmla="*/ 34 h 34"/>
                  <a:gd name="T8" fmla="*/ 0 w 175"/>
                  <a:gd name="T9" fmla="*/ 4 h 34"/>
                  <a:gd name="T10" fmla="*/ 2 w 175"/>
                  <a:gd name="T11" fmla="*/ 2 h 34"/>
                  <a:gd name="T12" fmla="*/ 2 w 175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34">
                    <a:moveTo>
                      <a:pt x="2" y="0"/>
                    </a:moveTo>
                    <a:lnTo>
                      <a:pt x="170" y="31"/>
                    </a:lnTo>
                    <a:lnTo>
                      <a:pt x="174" y="33"/>
                    </a:lnTo>
                    <a:lnTo>
                      <a:pt x="175" y="3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6B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67" name="Freeform 68">
                <a:extLst>
                  <a:ext uri="{FF2B5EF4-FFF2-40B4-BE49-F238E27FC236}">
                    <a16:creationId xmlns:a16="http://schemas.microsoft.com/office/drawing/2014/main" id="{17DD9664-D1CB-46EF-88E4-145CD7477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206"/>
                <a:ext cx="179" cy="36"/>
              </a:xfrm>
              <a:custGeom>
                <a:avLst/>
                <a:gdLst>
                  <a:gd name="T0" fmla="*/ 2 w 179"/>
                  <a:gd name="T1" fmla="*/ 0 h 36"/>
                  <a:gd name="T2" fmla="*/ 174 w 179"/>
                  <a:gd name="T3" fmla="*/ 31 h 36"/>
                  <a:gd name="T4" fmla="*/ 175 w 179"/>
                  <a:gd name="T5" fmla="*/ 32 h 36"/>
                  <a:gd name="T6" fmla="*/ 179 w 179"/>
                  <a:gd name="T7" fmla="*/ 36 h 36"/>
                  <a:gd name="T8" fmla="*/ 0 w 179"/>
                  <a:gd name="T9" fmla="*/ 3 h 36"/>
                  <a:gd name="T10" fmla="*/ 0 w 179"/>
                  <a:gd name="T11" fmla="*/ 2 h 36"/>
                  <a:gd name="T12" fmla="*/ 2 w 179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9" h="36">
                    <a:moveTo>
                      <a:pt x="2" y="0"/>
                    </a:moveTo>
                    <a:lnTo>
                      <a:pt x="174" y="31"/>
                    </a:lnTo>
                    <a:lnTo>
                      <a:pt x="175" y="32"/>
                    </a:lnTo>
                    <a:lnTo>
                      <a:pt x="179" y="3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9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68" name="Freeform 69">
                <a:extLst>
                  <a:ext uri="{FF2B5EF4-FFF2-40B4-BE49-F238E27FC236}">
                    <a16:creationId xmlns:a16="http://schemas.microsoft.com/office/drawing/2014/main" id="{0C97DF4B-9FF2-4C91-903B-EFB937016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2208"/>
                <a:ext cx="184" cy="35"/>
              </a:xfrm>
              <a:custGeom>
                <a:avLst/>
                <a:gdLst>
                  <a:gd name="T0" fmla="*/ 2 w 184"/>
                  <a:gd name="T1" fmla="*/ 0 h 35"/>
                  <a:gd name="T2" fmla="*/ 177 w 184"/>
                  <a:gd name="T3" fmla="*/ 30 h 35"/>
                  <a:gd name="T4" fmla="*/ 181 w 184"/>
                  <a:gd name="T5" fmla="*/ 34 h 35"/>
                  <a:gd name="T6" fmla="*/ 184 w 184"/>
                  <a:gd name="T7" fmla="*/ 35 h 35"/>
                  <a:gd name="T8" fmla="*/ 0 w 184"/>
                  <a:gd name="T9" fmla="*/ 3 h 35"/>
                  <a:gd name="T10" fmla="*/ 2 w 184"/>
                  <a:gd name="T11" fmla="*/ 1 h 35"/>
                  <a:gd name="T12" fmla="*/ 2 w 184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4" h="35">
                    <a:moveTo>
                      <a:pt x="2" y="0"/>
                    </a:moveTo>
                    <a:lnTo>
                      <a:pt x="177" y="30"/>
                    </a:lnTo>
                    <a:lnTo>
                      <a:pt x="181" y="34"/>
                    </a:lnTo>
                    <a:lnTo>
                      <a:pt x="184" y="35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CB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69" name="Freeform 70">
                <a:extLst>
                  <a:ext uri="{FF2B5EF4-FFF2-40B4-BE49-F238E27FC236}">
                    <a16:creationId xmlns:a16="http://schemas.microsoft.com/office/drawing/2014/main" id="{E0496B11-BE57-4B52-BC18-24F4D3724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2209"/>
                <a:ext cx="188" cy="36"/>
              </a:xfrm>
              <a:custGeom>
                <a:avLst/>
                <a:gdLst>
                  <a:gd name="T0" fmla="*/ 2 w 188"/>
                  <a:gd name="T1" fmla="*/ 0 h 36"/>
                  <a:gd name="T2" fmla="*/ 181 w 188"/>
                  <a:gd name="T3" fmla="*/ 33 h 36"/>
                  <a:gd name="T4" fmla="*/ 184 w 188"/>
                  <a:gd name="T5" fmla="*/ 34 h 36"/>
                  <a:gd name="T6" fmla="*/ 188 w 188"/>
                  <a:gd name="T7" fmla="*/ 36 h 36"/>
                  <a:gd name="T8" fmla="*/ 0 w 188"/>
                  <a:gd name="T9" fmla="*/ 4 h 36"/>
                  <a:gd name="T10" fmla="*/ 0 w 188"/>
                  <a:gd name="T11" fmla="*/ 2 h 36"/>
                  <a:gd name="T12" fmla="*/ 2 w 188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8" h="36">
                    <a:moveTo>
                      <a:pt x="2" y="0"/>
                    </a:moveTo>
                    <a:lnTo>
                      <a:pt x="181" y="33"/>
                    </a:lnTo>
                    <a:lnTo>
                      <a:pt x="184" y="34"/>
                    </a:lnTo>
                    <a:lnTo>
                      <a:pt x="188" y="3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1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70" name="Freeform 71">
                <a:extLst>
                  <a:ext uri="{FF2B5EF4-FFF2-40B4-BE49-F238E27FC236}">
                    <a16:creationId xmlns:a16="http://schemas.microsoft.com/office/drawing/2014/main" id="{59681AA8-AECC-46F9-AA0C-14F88D2D4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1"/>
                <a:ext cx="191" cy="36"/>
              </a:xfrm>
              <a:custGeom>
                <a:avLst/>
                <a:gdLst>
                  <a:gd name="T0" fmla="*/ 2 w 191"/>
                  <a:gd name="T1" fmla="*/ 0 h 36"/>
                  <a:gd name="T2" fmla="*/ 186 w 191"/>
                  <a:gd name="T3" fmla="*/ 32 h 36"/>
                  <a:gd name="T4" fmla="*/ 190 w 191"/>
                  <a:gd name="T5" fmla="*/ 34 h 36"/>
                  <a:gd name="T6" fmla="*/ 191 w 191"/>
                  <a:gd name="T7" fmla="*/ 36 h 36"/>
                  <a:gd name="T8" fmla="*/ 0 w 191"/>
                  <a:gd name="T9" fmla="*/ 4 h 36"/>
                  <a:gd name="T10" fmla="*/ 2 w 191"/>
                  <a:gd name="T11" fmla="*/ 2 h 36"/>
                  <a:gd name="T12" fmla="*/ 2 w 191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36">
                    <a:moveTo>
                      <a:pt x="2" y="0"/>
                    </a:moveTo>
                    <a:lnTo>
                      <a:pt x="186" y="32"/>
                    </a:lnTo>
                    <a:lnTo>
                      <a:pt x="190" y="34"/>
                    </a:lnTo>
                    <a:lnTo>
                      <a:pt x="191" y="3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4C4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71" name="Freeform 72">
                <a:extLst>
                  <a:ext uri="{FF2B5EF4-FFF2-40B4-BE49-F238E27FC236}">
                    <a16:creationId xmlns:a16="http://schemas.microsoft.com/office/drawing/2014/main" id="{74B28B5B-1262-4278-B9A0-48557768D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3"/>
                <a:ext cx="195" cy="37"/>
              </a:xfrm>
              <a:custGeom>
                <a:avLst/>
                <a:gdLst>
                  <a:gd name="T0" fmla="*/ 2 w 195"/>
                  <a:gd name="T1" fmla="*/ 0 h 37"/>
                  <a:gd name="T2" fmla="*/ 190 w 195"/>
                  <a:gd name="T3" fmla="*/ 32 h 37"/>
                  <a:gd name="T4" fmla="*/ 191 w 195"/>
                  <a:gd name="T5" fmla="*/ 34 h 37"/>
                  <a:gd name="T6" fmla="*/ 195 w 195"/>
                  <a:gd name="T7" fmla="*/ 37 h 37"/>
                  <a:gd name="T8" fmla="*/ 0 w 195"/>
                  <a:gd name="T9" fmla="*/ 3 h 37"/>
                  <a:gd name="T10" fmla="*/ 0 w 195"/>
                  <a:gd name="T11" fmla="*/ 2 h 37"/>
                  <a:gd name="T12" fmla="*/ 2 w 195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5" h="37">
                    <a:moveTo>
                      <a:pt x="2" y="0"/>
                    </a:moveTo>
                    <a:lnTo>
                      <a:pt x="190" y="32"/>
                    </a:lnTo>
                    <a:lnTo>
                      <a:pt x="191" y="34"/>
                    </a:lnTo>
                    <a:lnTo>
                      <a:pt x="195" y="3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7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72" name="Freeform 73">
                <a:extLst>
                  <a:ext uri="{FF2B5EF4-FFF2-40B4-BE49-F238E27FC236}">
                    <a16:creationId xmlns:a16="http://schemas.microsoft.com/office/drawing/2014/main" id="{72099DDB-FB5B-462F-887B-E43C0408D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5"/>
                <a:ext cx="196" cy="37"/>
              </a:xfrm>
              <a:custGeom>
                <a:avLst/>
                <a:gdLst>
                  <a:gd name="T0" fmla="*/ 0 w 196"/>
                  <a:gd name="T1" fmla="*/ 0 h 37"/>
                  <a:gd name="T2" fmla="*/ 191 w 196"/>
                  <a:gd name="T3" fmla="*/ 32 h 37"/>
                  <a:gd name="T4" fmla="*/ 195 w 196"/>
                  <a:gd name="T5" fmla="*/ 35 h 37"/>
                  <a:gd name="T6" fmla="*/ 196 w 196"/>
                  <a:gd name="T7" fmla="*/ 37 h 37"/>
                  <a:gd name="T8" fmla="*/ 0 w 196"/>
                  <a:gd name="T9" fmla="*/ 3 h 37"/>
                  <a:gd name="T10" fmla="*/ 0 w 196"/>
                  <a:gd name="T11" fmla="*/ 1 h 37"/>
                  <a:gd name="T12" fmla="*/ 0 w 196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37">
                    <a:moveTo>
                      <a:pt x="0" y="0"/>
                    </a:moveTo>
                    <a:lnTo>
                      <a:pt x="191" y="32"/>
                    </a:lnTo>
                    <a:lnTo>
                      <a:pt x="195" y="35"/>
                    </a:lnTo>
                    <a:lnTo>
                      <a:pt x="196" y="3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73" name="Freeform 74">
                <a:extLst>
                  <a:ext uri="{FF2B5EF4-FFF2-40B4-BE49-F238E27FC236}">
                    <a16:creationId xmlns:a16="http://schemas.microsoft.com/office/drawing/2014/main" id="{3C494EB2-BB82-41A7-9904-BB28B5412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216"/>
                <a:ext cx="199" cy="37"/>
              </a:xfrm>
              <a:custGeom>
                <a:avLst/>
                <a:gdLst>
                  <a:gd name="T0" fmla="*/ 1 w 199"/>
                  <a:gd name="T1" fmla="*/ 0 h 37"/>
                  <a:gd name="T2" fmla="*/ 196 w 199"/>
                  <a:gd name="T3" fmla="*/ 34 h 37"/>
                  <a:gd name="T4" fmla="*/ 197 w 199"/>
                  <a:gd name="T5" fmla="*/ 36 h 37"/>
                  <a:gd name="T6" fmla="*/ 199 w 199"/>
                  <a:gd name="T7" fmla="*/ 37 h 37"/>
                  <a:gd name="T8" fmla="*/ 0 w 199"/>
                  <a:gd name="T9" fmla="*/ 2 h 37"/>
                  <a:gd name="T10" fmla="*/ 1 w 199"/>
                  <a:gd name="T11" fmla="*/ 2 h 37"/>
                  <a:gd name="T12" fmla="*/ 1 w 199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9" h="37">
                    <a:moveTo>
                      <a:pt x="1" y="0"/>
                    </a:moveTo>
                    <a:lnTo>
                      <a:pt x="196" y="34"/>
                    </a:lnTo>
                    <a:lnTo>
                      <a:pt x="197" y="36"/>
                    </a:lnTo>
                    <a:lnTo>
                      <a:pt x="199" y="37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74" name="Freeform 75">
                <a:extLst>
                  <a:ext uri="{FF2B5EF4-FFF2-40B4-BE49-F238E27FC236}">
                    <a16:creationId xmlns:a16="http://schemas.microsoft.com/office/drawing/2014/main" id="{9C1AF994-DF34-4B5C-8DA0-C57BE2F43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218"/>
                <a:ext cx="202" cy="39"/>
              </a:xfrm>
              <a:custGeom>
                <a:avLst/>
                <a:gdLst>
                  <a:gd name="T0" fmla="*/ 1 w 202"/>
                  <a:gd name="T1" fmla="*/ 0 h 39"/>
                  <a:gd name="T2" fmla="*/ 197 w 202"/>
                  <a:gd name="T3" fmla="*/ 34 h 39"/>
                  <a:gd name="T4" fmla="*/ 199 w 202"/>
                  <a:gd name="T5" fmla="*/ 35 h 39"/>
                  <a:gd name="T6" fmla="*/ 202 w 202"/>
                  <a:gd name="T7" fmla="*/ 39 h 39"/>
                  <a:gd name="T8" fmla="*/ 0 w 202"/>
                  <a:gd name="T9" fmla="*/ 2 h 39"/>
                  <a:gd name="T10" fmla="*/ 0 w 202"/>
                  <a:gd name="T11" fmla="*/ 0 h 39"/>
                  <a:gd name="T12" fmla="*/ 1 w 202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2" h="39">
                    <a:moveTo>
                      <a:pt x="1" y="0"/>
                    </a:moveTo>
                    <a:lnTo>
                      <a:pt x="197" y="34"/>
                    </a:lnTo>
                    <a:lnTo>
                      <a:pt x="199" y="35"/>
                    </a:lnTo>
                    <a:lnTo>
                      <a:pt x="202" y="39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75" name="Freeform 76">
                <a:extLst>
                  <a:ext uri="{FF2B5EF4-FFF2-40B4-BE49-F238E27FC236}">
                    <a16:creationId xmlns:a16="http://schemas.microsoft.com/office/drawing/2014/main" id="{8171B6C8-2873-45C4-BC76-54A1453FD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18"/>
                <a:ext cx="206" cy="40"/>
              </a:xfrm>
              <a:custGeom>
                <a:avLst/>
                <a:gdLst>
                  <a:gd name="T0" fmla="*/ 2 w 206"/>
                  <a:gd name="T1" fmla="*/ 0 h 40"/>
                  <a:gd name="T2" fmla="*/ 201 w 206"/>
                  <a:gd name="T3" fmla="*/ 35 h 40"/>
                  <a:gd name="T4" fmla="*/ 204 w 206"/>
                  <a:gd name="T5" fmla="*/ 39 h 40"/>
                  <a:gd name="T6" fmla="*/ 206 w 206"/>
                  <a:gd name="T7" fmla="*/ 40 h 40"/>
                  <a:gd name="T8" fmla="*/ 0 w 206"/>
                  <a:gd name="T9" fmla="*/ 3 h 40"/>
                  <a:gd name="T10" fmla="*/ 2 w 206"/>
                  <a:gd name="T11" fmla="*/ 2 h 40"/>
                  <a:gd name="T12" fmla="*/ 2 w 206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6" h="40">
                    <a:moveTo>
                      <a:pt x="2" y="0"/>
                    </a:moveTo>
                    <a:lnTo>
                      <a:pt x="201" y="35"/>
                    </a:lnTo>
                    <a:lnTo>
                      <a:pt x="204" y="39"/>
                    </a:lnTo>
                    <a:lnTo>
                      <a:pt x="206" y="40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76" name="Freeform 77">
                <a:extLst>
                  <a:ext uri="{FF2B5EF4-FFF2-40B4-BE49-F238E27FC236}">
                    <a16:creationId xmlns:a16="http://schemas.microsoft.com/office/drawing/2014/main" id="{BA6831BD-07E9-4110-8013-F0B840672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20"/>
                <a:ext cx="208" cy="40"/>
              </a:xfrm>
              <a:custGeom>
                <a:avLst/>
                <a:gdLst>
                  <a:gd name="T0" fmla="*/ 2 w 208"/>
                  <a:gd name="T1" fmla="*/ 0 h 40"/>
                  <a:gd name="T2" fmla="*/ 204 w 208"/>
                  <a:gd name="T3" fmla="*/ 37 h 40"/>
                  <a:gd name="T4" fmla="*/ 206 w 208"/>
                  <a:gd name="T5" fmla="*/ 38 h 40"/>
                  <a:gd name="T6" fmla="*/ 208 w 208"/>
                  <a:gd name="T7" fmla="*/ 40 h 40"/>
                  <a:gd name="T8" fmla="*/ 0 w 208"/>
                  <a:gd name="T9" fmla="*/ 3 h 40"/>
                  <a:gd name="T10" fmla="*/ 0 w 208"/>
                  <a:gd name="T11" fmla="*/ 1 h 40"/>
                  <a:gd name="T12" fmla="*/ 2 w 208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8" h="40">
                    <a:moveTo>
                      <a:pt x="2" y="0"/>
                    </a:moveTo>
                    <a:lnTo>
                      <a:pt x="204" y="37"/>
                    </a:lnTo>
                    <a:lnTo>
                      <a:pt x="206" y="38"/>
                    </a:lnTo>
                    <a:lnTo>
                      <a:pt x="208" y="4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77" name="Freeform 78">
                <a:extLst>
                  <a:ext uri="{FF2B5EF4-FFF2-40B4-BE49-F238E27FC236}">
                    <a16:creationId xmlns:a16="http://schemas.microsoft.com/office/drawing/2014/main" id="{7A4521F9-F2E5-436D-9929-60DCCEF1C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21"/>
                <a:ext cx="209" cy="41"/>
              </a:xfrm>
              <a:custGeom>
                <a:avLst/>
                <a:gdLst>
                  <a:gd name="T0" fmla="*/ 0 w 209"/>
                  <a:gd name="T1" fmla="*/ 0 h 41"/>
                  <a:gd name="T2" fmla="*/ 206 w 209"/>
                  <a:gd name="T3" fmla="*/ 37 h 41"/>
                  <a:gd name="T4" fmla="*/ 208 w 209"/>
                  <a:gd name="T5" fmla="*/ 39 h 41"/>
                  <a:gd name="T6" fmla="*/ 209 w 209"/>
                  <a:gd name="T7" fmla="*/ 41 h 41"/>
                  <a:gd name="T8" fmla="*/ 0 w 209"/>
                  <a:gd name="T9" fmla="*/ 4 h 41"/>
                  <a:gd name="T10" fmla="*/ 0 w 209"/>
                  <a:gd name="T11" fmla="*/ 2 h 41"/>
                  <a:gd name="T12" fmla="*/ 0 w 209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9" h="41">
                    <a:moveTo>
                      <a:pt x="0" y="0"/>
                    </a:moveTo>
                    <a:lnTo>
                      <a:pt x="206" y="37"/>
                    </a:lnTo>
                    <a:lnTo>
                      <a:pt x="208" y="39"/>
                    </a:lnTo>
                    <a:lnTo>
                      <a:pt x="209" y="4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78" name="Freeform 79">
                <a:extLst>
                  <a:ext uri="{FF2B5EF4-FFF2-40B4-BE49-F238E27FC236}">
                    <a16:creationId xmlns:a16="http://schemas.microsoft.com/office/drawing/2014/main" id="{572FB17D-0555-4E9E-BE1D-92ED452F1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3"/>
                <a:ext cx="215" cy="41"/>
              </a:xfrm>
              <a:custGeom>
                <a:avLst/>
                <a:gdLst>
                  <a:gd name="T0" fmla="*/ 2 w 215"/>
                  <a:gd name="T1" fmla="*/ 0 h 41"/>
                  <a:gd name="T2" fmla="*/ 210 w 215"/>
                  <a:gd name="T3" fmla="*/ 37 h 41"/>
                  <a:gd name="T4" fmla="*/ 211 w 215"/>
                  <a:gd name="T5" fmla="*/ 39 h 41"/>
                  <a:gd name="T6" fmla="*/ 213 w 215"/>
                  <a:gd name="T7" fmla="*/ 41 h 41"/>
                  <a:gd name="T8" fmla="*/ 213 w 215"/>
                  <a:gd name="T9" fmla="*/ 41 h 41"/>
                  <a:gd name="T10" fmla="*/ 215 w 215"/>
                  <a:gd name="T11" fmla="*/ 41 h 41"/>
                  <a:gd name="T12" fmla="*/ 0 w 215"/>
                  <a:gd name="T13" fmla="*/ 3 h 41"/>
                  <a:gd name="T14" fmla="*/ 2 w 215"/>
                  <a:gd name="T15" fmla="*/ 2 h 41"/>
                  <a:gd name="T16" fmla="*/ 2 w 215"/>
                  <a:gd name="T17" fmla="*/ 0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5" h="41">
                    <a:moveTo>
                      <a:pt x="2" y="0"/>
                    </a:moveTo>
                    <a:lnTo>
                      <a:pt x="210" y="37"/>
                    </a:lnTo>
                    <a:lnTo>
                      <a:pt x="211" y="39"/>
                    </a:lnTo>
                    <a:lnTo>
                      <a:pt x="213" y="41"/>
                    </a:lnTo>
                    <a:lnTo>
                      <a:pt x="215" y="41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79" name="Freeform 80">
                <a:extLst>
                  <a:ext uri="{FF2B5EF4-FFF2-40B4-BE49-F238E27FC236}">
                    <a16:creationId xmlns:a16="http://schemas.microsoft.com/office/drawing/2014/main" id="{0A530C02-8D0A-4A7F-826C-085EDF6A6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5"/>
                <a:ext cx="215" cy="42"/>
              </a:xfrm>
              <a:custGeom>
                <a:avLst/>
                <a:gdLst>
                  <a:gd name="T0" fmla="*/ 2 w 215"/>
                  <a:gd name="T1" fmla="*/ 0 h 42"/>
                  <a:gd name="T2" fmla="*/ 211 w 215"/>
                  <a:gd name="T3" fmla="*/ 37 h 42"/>
                  <a:gd name="T4" fmla="*/ 213 w 215"/>
                  <a:gd name="T5" fmla="*/ 39 h 42"/>
                  <a:gd name="T6" fmla="*/ 213 w 215"/>
                  <a:gd name="T7" fmla="*/ 39 h 42"/>
                  <a:gd name="T8" fmla="*/ 215 w 215"/>
                  <a:gd name="T9" fmla="*/ 40 h 42"/>
                  <a:gd name="T10" fmla="*/ 215 w 215"/>
                  <a:gd name="T11" fmla="*/ 42 h 42"/>
                  <a:gd name="T12" fmla="*/ 0 w 215"/>
                  <a:gd name="T13" fmla="*/ 3 h 42"/>
                  <a:gd name="T14" fmla="*/ 0 w 215"/>
                  <a:gd name="T15" fmla="*/ 1 h 42"/>
                  <a:gd name="T16" fmla="*/ 2 w 215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5" h="42">
                    <a:moveTo>
                      <a:pt x="2" y="0"/>
                    </a:moveTo>
                    <a:lnTo>
                      <a:pt x="211" y="37"/>
                    </a:lnTo>
                    <a:lnTo>
                      <a:pt x="213" y="39"/>
                    </a:lnTo>
                    <a:lnTo>
                      <a:pt x="215" y="40"/>
                    </a:lnTo>
                    <a:lnTo>
                      <a:pt x="215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80" name="Freeform 81">
                <a:extLst>
                  <a:ext uri="{FF2B5EF4-FFF2-40B4-BE49-F238E27FC236}">
                    <a16:creationId xmlns:a16="http://schemas.microsoft.com/office/drawing/2014/main" id="{54FF6080-0D23-445C-AF99-DABEC9702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6"/>
                <a:ext cx="216" cy="43"/>
              </a:xfrm>
              <a:custGeom>
                <a:avLst/>
                <a:gdLst>
                  <a:gd name="T0" fmla="*/ 0 w 216"/>
                  <a:gd name="T1" fmla="*/ 0 h 43"/>
                  <a:gd name="T2" fmla="*/ 215 w 216"/>
                  <a:gd name="T3" fmla="*/ 38 h 43"/>
                  <a:gd name="T4" fmla="*/ 215 w 216"/>
                  <a:gd name="T5" fmla="*/ 41 h 43"/>
                  <a:gd name="T6" fmla="*/ 216 w 216"/>
                  <a:gd name="T7" fmla="*/ 43 h 43"/>
                  <a:gd name="T8" fmla="*/ 0 w 216"/>
                  <a:gd name="T9" fmla="*/ 4 h 43"/>
                  <a:gd name="T10" fmla="*/ 0 w 216"/>
                  <a:gd name="T11" fmla="*/ 2 h 43"/>
                  <a:gd name="T12" fmla="*/ 0 w 216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6" h="43">
                    <a:moveTo>
                      <a:pt x="0" y="0"/>
                    </a:moveTo>
                    <a:lnTo>
                      <a:pt x="215" y="38"/>
                    </a:lnTo>
                    <a:lnTo>
                      <a:pt x="215" y="41"/>
                    </a:lnTo>
                    <a:lnTo>
                      <a:pt x="216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81" name="Freeform 82">
                <a:extLst>
                  <a:ext uri="{FF2B5EF4-FFF2-40B4-BE49-F238E27FC236}">
                    <a16:creationId xmlns:a16="http://schemas.microsoft.com/office/drawing/2014/main" id="{E8A29E0A-54D9-40D2-BD9E-5176C5DE6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28"/>
                <a:ext cx="219" cy="42"/>
              </a:xfrm>
              <a:custGeom>
                <a:avLst/>
                <a:gdLst>
                  <a:gd name="T0" fmla="*/ 1 w 219"/>
                  <a:gd name="T1" fmla="*/ 0 h 42"/>
                  <a:gd name="T2" fmla="*/ 216 w 219"/>
                  <a:gd name="T3" fmla="*/ 39 h 42"/>
                  <a:gd name="T4" fmla="*/ 217 w 219"/>
                  <a:gd name="T5" fmla="*/ 41 h 42"/>
                  <a:gd name="T6" fmla="*/ 219 w 219"/>
                  <a:gd name="T7" fmla="*/ 42 h 42"/>
                  <a:gd name="T8" fmla="*/ 0 w 219"/>
                  <a:gd name="T9" fmla="*/ 3 h 42"/>
                  <a:gd name="T10" fmla="*/ 1 w 219"/>
                  <a:gd name="T11" fmla="*/ 2 h 42"/>
                  <a:gd name="T12" fmla="*/ 1 w 219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9" h="42">
                    <a:moveTo>
                      <a:pt x="1" y="0"/>
                    </a:moveTo>
                    <a:lnTo>
                      <a:pt x="216" y="39"/>
                    </a:lnTo>
                    <a:lnTo>
                      <a:pt x="217" y="41"/>
                    </a:lnTo>
                    <a:lnTo>
                      <a:pt x="219" y="42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82" name="Freeform 83">
                <a:extLst>
                  <a:ext uri="{FF2B5EF4-FFF2-40B4-BE49-F238E27FC236}">
                    <a16:creationId xmlns:a16="http://schemas.microsoft.com/office/drawing/2014/main" id="{9E8916A3-934B-467D-BC88-4473DEACE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30"/>
                <a:ext cx="219" cy="42"/>
              </a:xfrm>
              <a:custGeom>
                <a:avLst/>
                <a:gdLst>
                  <a:gd name="T0" fmla="*/ 1 w 219"/>
                  <a:gd name="T1" fmla="*/ 0 h 42"/>
                  <a:gd name="T2" fmla="*/ 217 w 219"/>
                  <a:gd name="T3" fmla="*/ 39 h 42"/>
                  <a:gd name="T4" fmla="*/ 219 w 219"/>
                  <a:gd name="T5" fmla="*/ 40 h 42"/>
                  <a:gd name="T6" fmla="*/ 219 w 219"/>
                  <a:gd name="T7" fmla="*/ 42 h 42"/>
                  <a:gd name="T8" fmla="*/ 0 w 219"/>
                  <a:gd name="T9" fmla="*/ 3 h 42"/>
                  <a:gd name="T10" fmla="*/ 0 w 219"/>
                  <a:gd name="T11" fmla="*/ 1 h 42"/>
                  <a:gd name="T12" fmla="*/ 1 w 219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9" h="42">
                    <a:moveTo>
                      <a:pt x="1" y="0"/>
                    </a:moveTo>
                    <a:lnTo>
                      <a:pt x="217" y="39"/>
                    </a:lnTo>
                    <a:lnTo>
                      <a:pt x="219" y="40"/>
                    </a:lnTo>
                    <a:lnTo>
                      <a:pt x="219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83" name="Freeform 84">
                <a:extLst>
                  <a:ext uri="{FF2B5EF4-FFF2-40B4-BE49-F238E27FC236}">
                    <a16:creationId xmlns:a16="http://schemas.microsoft.com/office/drawing/2014/main" id="{5E9EB22C-2369-4BF3-A59D-AF1463207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31"/>
                <a:ext cx="221" cy="43"/>
              </a:xfrm>
              <a:custGeom>
                <a:avLst/>
                <a:gdLst>
                  <a:gd name="T0" fmla="*/ 0 w 221"/>
                  <a:gd name="T1" fmla="*/ 0 h 43"/>
                  <a:gd name="T2" fmla="*/ 219 w 221"/>
                  <a:gd name="T3" fmla="*/ 39 h 43"/>
                  <a:gd name="T4" fmla="*/ 219 w 221"/>
                  <a:gd name="T5" fmla="*/ 41 h 43"/>
                  <a:gd name="T6" fmla="*/ 221 w 221"/>
                  <a:gd name="T7" fmla="*/ 43 h 43"/>
                  <a:gd name="T8" fmla="*/ 0 w 221"/>
                  <a:gd name="T9" fmla="*/ 4 h 43"/>
                  <a:gd name="T10" fmla="*/ 0 w 221"/>
                  <a:gd name="T11" fmla="*/ 2 h 43"/>
                  <a:gd name="T12" fmla="*/ 0 w 221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1" h="43">
                    <a:moveTo>
                      <a:pt x="0" y="0"/>
                    </a:moveTo>
                    <a:lnTo>
                      <a:pt x="219" y="39"/>
                    </a:lnTo>
                    <a:lnTo>
                      <a:pt x="219" y="41"/>
                    </a:lnTo>
                    <a:lnTo>
                      <a:pt x="221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84" name="Freeform 85">
                <a:extLst>
                  <a:ext uri="{FF2B5EF4-FFF2-40B4-BE49-F238E27FC236}">
                    <a16:creationId xmlns:a16="http://schemas.microsoft.com/office/drawing/2014/main" id="{D3F6B186-07AB-4AB9-8B3A-178EFB7F1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33"/>
                <a:ext cx="221" cy="42"/>
              </a:xfrm>
              <a:custGeom>
                <a:avLst/>
                <a:gdLst>
                  <a:gd name="T0" fmla="*/ 0 w 221"/>
                  <a:gd name="T1" fmla="*/ 0 h 42"/>
                  <a:gd name="T2" fmla="*/ 219 w 221"/>
                  <a:gd name="T3" fmla="*/ 39 h 42"/>
                  <a:gd name="T4" fmla="*/ 221 w 221"/>
                  <a:gd name="T5" fmla="*/ 41 h 42"/>
                  <a:gd name="T6" fmla="*/ 221 w 221"/>
                  <a:gd name="T7" fmla="*/ 42 h 42"/>
                  <a:gd name="T8" fmla="*/ 0 w 221"/>
                  <a:gd name="T9" fmla="*/ 4 h 42"/>
                  <a:gd name="T10" fmla="*/ 0 w 221"/>
                  <a:gd name="T11" fmla="*/ 2 h 42"/>
                  <a:gd name="T12" fmla="*/ 0 w 221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1" h="42">
                    <a:moveTo>
                      <a:pt x="0" y="0"/>
                    </a:moveTo>
                    <a:lnTo>
                      <a:pt x="219" y="39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85" name="Freeform 86">
                <a:extLst>
                  <a:ext uri="{FF2B5EF4-FFF2-40B4-BE49-F238E27FC236}">
                    <a16:creationId xmlns:a16="http://schemas.microsoft.com/office/drawing/2014/main" id="{5ABF4E36-1395-46B7-A4E1-89BE2BF70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5"/>
                <a:ext cx="225" cy="42"/>
              </a:xfrm>
              <a:custGeom>
                <a:avLst/>
                <a:gdLst>
                  <a:gd name="T0" fmla="*/ 2 w 225"/>
                  <a:gd name="T1" fmla="*/ 0 h 42"/>
                  <a:gd name="T2" fmla="*/ 223 w 225"/>
                  <a:gd name="T3" fmla="*/ 39 h 42"/>
                  <a:gd name="T4" fmla="*/ 223 w 225"/>
                  <a:gd name="T5" fmla="*/ 40 h 42"/>
                  <a:gd name="T6" fmla="*/ 225 w 225"/>
                  <a:gd name="T7" fmla="*/ 42 h 42"/>
                  <a:gd name="T8" fmla="*/ 0 w 225"/>
                  <a:gd name="T9" fmla="*/ 3 h 42"/>
                  <a:gd name="T10" fmla="*/ 2 w 225"/>
                  <a:gd name="T11" fmla="*/ 2 h 42"/>
                  <a:gd name="T12" fmla="*/ 2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2" y="0"/>
                    </a:moveTo>
                    <a:lnTo>
                      <a:pt x="223" y="39"/>
                    </a:lnTo>
                    <a:lnTo>
                      <a:pt x="223" y="40"/>
                    </a:lnTo>
                    <a:lnTo>
                      <a:pt x="225" y="4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86" name="Freeform 87">
                <a:extLst>
                  <a:ext uri="{FF2B5EF4-FFF2-40B4-BE49-F238E27FC236}">
                    <a16:creationId xmlns:a16="http://schemas.microsoft.com/office/drawing/2014/main" id="{5DF940F6-8C85-4BEF-83B9-9142E4294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7"/>
                <a:ext cx="225" cy="42"/>
              </a:xfrm>
              <a:custGeom>
                <a:avLst/>
                <a:gdLst>
                  <a:gd name="T0" fmla="*/ 2 w 225"/>
                  <a:gd name="T1" fmla="*/ 0 h 42"/>
                  <a:gd name="T2" fmla="*/ 223 w 225"/>
                  <a:gd name="T3" fmla="*/ 38 h 42"/>
                  <a:gd name="T4" fmla="*/ 225 w 225"/>
                  <a:gd name="T5" fmla="*/ 40 h 42"/>
                  <a:gd name="T6" fmla="*/ 225 w 225"/>
                  <a:gd name="T7" fmla="*/ 42 h 42"/>
                  <a:gd name="T8" fmla="*/ 0 w 225"/>
                  <a:gd name="T9" fmla="*/ 3 h 42"/>
                  <a:gd name="T10" fmla="*/ 0 w 225"/>
                  <a:gd name="T11" fmla="*/ 1 h 42"/>
                  <a:gd name="T12" fmla="*/ 2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2" y="0"/>
                    </a:moveTo>
                    <a:lnTo>
                      <a:pt x="223" y="38"/>
                    </a:lnTo>
                    <a:lnTo>
                      <a:pt x="225" y="40"/>
                    </a:lnTo>
                    <a:lnTo>
                      <a:pt x="225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87" name="Freeform 88">
                <a:extLst>
                  <a:ext uri="{FF2B5EF4-FFF2-40B4-BE49-F238E27FC236}">
                    <a16:creationId xmlns:a16="http://schemas.microsoft.com/office/drawing/2014/main" id="{AAC7DFC6-E6CF-44F7-843A-8FA30C15C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8"/>
                <a:ext cx="225" cy="42"/>
              </a:xfrm>
              <a:custGeom>
                <a:avLst/>
                <a:gdLst>
                  <a:gd name="T0" fmla="*/ 0 w 225"/>
                  <a:gd name="T1" fmla="*/ 0 h 42"/>
                  <a:gd name="T2" fmla="*/ 225 w 225"/>
                  <a:gd name="T3" fmla="*/ 39 h 42"/>
                  <a:gd name="T4" fmla="*/ 225 w 225"/>
                  <a:gd name="T5" fmla="*/ 41 h 42"/>
                  <a:gd name="T6" fmla="*/ 225 w 225"/>
                  <a:gd name="T7" fmla="*/ 42 h 42"/>
                  <a:gd name="T8" fmla="*/ 0 w 225"/>
                  <a:gd name="T9" fmla="*/ 4 h 42"/>
                  <a:gd name="T10" fmla="*/ 0 w 225"/>
                  <a:gd name="T11" fmla="*/ 2 h 42"/>
                  <a:gd name="T12" fmla="*/ 0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0" y="0"/>
                    </a:moveTo>
                    <a:lnTo>
                      <a:pt x="225" y="39"/>
                    </a:lnTo>
                    <a:lnTo>
                      <a:pt x="225" y="41"/>
                    </a:lnTo>
                    <a:lnTo>
                      <a:pt x="225" y="4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88" name="Freeform 89">
                <a:extLst>
                  <a:ext uri="{FF2B5EF4-FFF2-40B4-BE49-F238E27FC236}">
                    <a16:creationId xmlns:a16="http://schemas.microsoft.com/office/drawing/2014/main" id="{762AD860-0112-48F2-A1A0-3AF05D919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40"/>
                <a:ext cx="225" cy="42"/>
              </a:xfrm>
              <a:custGeom>
                <a:avLst/>
                <a:gdLst>
                  <a:gd name="T0" fmla="*/ 0 w 225"/>
                  <a:gd name="T1" fmla="*/ 0 h 42"/>
                  <a:gd name="T2" fmla="*/ 225 w 225"/>
                  <a:gd name="T3" fmla="*/ 39 h 42"/>
                  <a:gd name="T4" fmla="*/ 225 w 225"/>
                  <a:gd name="T5" fmla="*/ 40 h 42"/>
                  <a:gd name="T6" fmla="*/ 225 w 225"/>
                  <a:gd name="T7" fmla="*/ 42 h 42"/>
                  <a:gd name="T8" fmla="*/ 0 w 225"/>
                  <a:gd name="T9" fmla="*/ 3 h 42"/>
                  <a:gd name="T10" fmla="*/ 0 w 225"/>
                  <a:gd name="T11" fmla="*/ 2 h 42"/>
                  <a:gd name="T12" fmla="*/ 0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0" y="0"/>
                    </a:moveTo>
                    <a:lnTo>
                      <a:pt x="225" y="39"/>
                    </a:lnTo>
                    <a:lnTo>
                      <a:pt x="225" y="40"/>
                    </a:lnTo>
                    <a:lnTo>
                      <a:pt x="225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89" name="Freeform 90">
                <a:extLst>
                  <a:ext uri="{FF2B5EF4-FFF2-40B4-BE49-F238E27FC236}">
                    <a16:creationId xmlns:a16="http://schemas.microsoft.com/office/drawing/2014/main" id="{7EDA2D98-A327-4F53-B962-126A966D3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2"/>
                <a:ext cx="227" cy="42"/>
              </a:xfrm>
              <a:custGeom>
                <a:avLst/>
                <a:gdLst>
                  <a:gd name="T0" fmla="*/ 2 w 227"/>
                  <a:gd name="T1" fmla="*/ 0 h 42"/>
                  <a:gd name="T2" fmla="*/ 227 w 227"/>
                  <a:gd name="T3" fmla="*/ 38 h 42"/>
                  <a:gd name="T4" fmla="*/ 227 w 227"/>
                  <a:gd name="T5" fmla="*/ 40 h 42"/>
                  <a:gd name="T6" fmla="*/ 227 w 227"/>
                  <a:gd name="T7" fmla="*/ 42 h 42"/>
                  <a:gd name="T8" fmla="*/ 0 w 227"/>
                  <a:gd name="T9" fmla="*/ 3 h 42"/>
                  <a:gd name="T10" fmla="*/ 2 w 227"/>
                  <a:gd name="T11" fmla="*/ 1 h 42"/>
                  <a:gd name="T12" fmla="*/ 2 w 22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2">
                    <a:moveTo>
                      <a:pt x="2" y="0"/>
                    </a:moveTo>
                    <a:lnTo>
                      <a:pt x="227" y="38"/>
                    </a:lnTo>
                    <a:lnTo>
                      <a:pt x="227" y="40"/>
                    </a:lnTo>
                    <a:lnTo>
                      <a:pt x="227" y="42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90" name="Freeform 91">
                <a:extLst>
                  <a:ext uri="{FF2B5EF4-FFF2-40B4-BE49-F238E27FC236}">
                    <a16:creationId xmlns:a16="http://schemas.microsoft.com/office/drawing/2014/main" id="{BFDC6417-D7A8-4AF3-9942-CD5E2E852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3"/>
                <a:ext cx="227" cy="43"/>
              </a:xfrm>
              <a:custGeom>
                <a:avLst/>
                <a:gdLst>
                  <a:gd name="T0" fmla="*/ 2 w 227"/>
                  <a:gd name="T1" fmla="*/ 0 h 43"/>
                  <a:gd name="T2" fmla="*/ 227 w 227"/>
                  <a:gd name="T3" fmla="*/ 39 h 43"/>
                  <a:gd name="T4" fmla="*/ 227 w 227"/>
                  <a:gd name="T5" fmla="*/ 41 h 43"/>
                  <a:gd name="T6" fmla="*/ 227 w 227"/>
                  <a:gd name="T7" fmla="*/ 43 h 43"/>
                  <a:gd name="T8" fmla="*/ 0 w 227"/>
                  <a:gd name="T9" fmla="*/ 4 h 43"/>
                  <a:gd name="T10" fmla="*/ 0 w 227"/>
                  <a:gd name="T11" fmla="*/ 2 h 43"/>
                  <a:gd name="T12" fmla="*/ 2 w 227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3">
                    <a:moveTo>
                      <a:pt x="2" y="0"/>
                    </a:moveTo>
                    <a:lnTo>
                      <a:pt x="227" y="39"/>
                    </a:lnTo>
                    <a:lnTo>
                      <a:pt x="227" y="41"/>
                    </a:lnTo>
                    <a:lnTo>
                      <a:pt x="227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91" name="Freeform 92">
                <a:extLst>
                  <a:ext uri="{FF2B5EF4-FFF2-40B4-BE49-F238E27FC236}">
                    <a16:creationId xmlns:a16="http://schemas.microsoft.com/office/drawing/2014/main" id="{715BAF22-F328-4629-A490-B9BC7BFB2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5"/>
                <a:ext cx="227" cy="42"/>
              </a:xfrm>
              <a:custGeom>
                <a:avLst/>
                <a:gdLst>
                  <a:gd name="T0" fmla="*/ 0 w 227"/>
                  <a:gd name="T1" fmla="*/ 0 h 42"/>
                  <a:gd name="T2" fmla="*/ 227 w 227"/>
                  <a:gd name="T3" fmla="*/ 39 h 42"/>
                  <a:gd name="T4" fmla="*/ 227 w 227"/>
                  <a:gd name="T5" fmla="*/ 41 h 42"/>
                  <a:gd name="T6" fmla="*/ 227 w 227"/>
                  <a:gd name="T7" fmla="*/ 42 h 42"/>
                  <a:gd name="T8" fmla="*/ 0 w 227"/>
                  <a:gd name="T9" fmla="*/ 3 h 42"/>
                  <a:gd name="T10" fmla="*/ 0 w 227"/>
                  <a:gd name="T11" fmla="*/ 2 h 42"/>
                  <a:gd name="T12" fmla="*/ 0 w 22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2">
                    <a:moveTo>
                      <a:pt x="0" y="0"/>
                    </a:moveTo>
                    <a:lnTo>
                      <a:pt x="227" y="39"/>
                    </a:lnTo>
                    <a:lnTo>
                      <a:pt x="227" y="41"/>
                    </a:lnTo>
                    <a:lnTo>
                      <a:pt x="227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92" name="Freeform 93">
                <a:extLst>
                  <a:ext uri="{FF2B5EF4-FFF2-40B4-BE49-F238E27FC236}">
                    <a16:creationId xmlns:a16="http://schemas.microsoft.com/office/drawing/2014/main" id="{98BFBC47-F35E-4F78-B4F4-E4DCD9B86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7"/>
                <a:ext cx="227" cy="42"/>
              </a:xfrm>
              <a:custGeom>
                <a:avLst/>
                <a:gdLst>
                  <a:gd name="T0" fmla="*/ 0 w 227"/>
                  <a:gd name="T1" fmla="*/ 0 h 42"/>
                  <a:gd name="T2" fmla="*/ 227 w 227"/>
                  <a:gd name="T3" fmla="*/ 39 h 42"/>
                  <a:gd name="T4" fmla="*/ 227 w 227"/>
                  <a:gd name="T5" fmla="*/ 40 h 42"/>
                  <a:gd name="T6" fmla="*/ 227 w 227"/>
                  <a:gd name="T7" fmla="*/ 42 h 42"/>
                  <a:gd name="T8" fmla="*/ 0 w 227"/>
                  <a:gd name="T9" fmla="*/ 3 h 42"/>
                  <a:gd name="T10" fmla="*/ 0 w 227"/>
                  <a:gd name="T11" fmla="*/ 1 h 42"/>
                  <a:gd name="T12" fmla="*/ 0 w 22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2">
                    <a:moveTo>
                      <a:pt x="0" y="0"/>
                    </a:moveTo>
                    <a:lnTo>
                      <a:pt x="227" y="39"/>
                    </a:lnTo>
                    <a:lnTo>
                      <a:pt x="227" y="40"/>
                    </a:lnTo>
                    <a:lnTo>
                      <a:pt x="227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93" name="Freeform 94">
                <a:extLst>
                  <a:ext uri="{FF2B5EF4-FFF2-40B4-BE49-F238E27FC236}">
                    <a16:creationId xmlns:a16="http://schemas.microsoft.com/office/drawing/2014/main" id="{5B300F7D-B069-4449-96E8-D7A98ED5C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48"/>
                <a:ext cx="228" cy="43"/>
              </a:xfrm>
              <a:custGeom>
                <a:avLst/>
                <a:gdLst>
                  <a:gd name="T0" fmla="*/ 1 w 228"/>
                  <a:gd name="T1" fmla="*/ 0 h 43"/>
                  <a:gd name="T2" fmla="*/ 228 w 228"/>
                  <a:gd name="T3" fmla="*/ 39 h 43"/>
                  <a:gd name="T4" fmla="*/ 228 w 228"/>
                  <a:gd name="T5" fmla="*/ 41 h 43"/>
                  <a:gd name="T6" fmla="*/ 226 w 228"/>
                  <a:gd name="T7" fmla="*/ 43 h 43"/>
                  <a:gd name="T8" fmla="*/ 0 w 228"/>
                  <a:gd name="T9" fmla="*/ 4 h 43"/>
                  <a:gd name="T10" fmla="*/ 1 w 228"/>
                  <a:gd name="T11" fmla="*/ 2 h 43"/>
                  <a:gd name="T12" fmla="*/ 1 w 228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8" h="43">
                    <a:moveTo>
                      <a:pt x="1" y="0"/>
                    </a:moveTo>
                    <a:lnTo>
                      <a:pt x="228" y="39"/>
                    </a:lnTo>
                    <a:lnTo>
                      <a:pt x="228" y="41"/>
                    </a:lnTo>
                    <a:lnTo>
                      <a:pt x="226" y="43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94" name="Freeform 95">
                <a:extLst>
                  <a:ext uri="{FF2B5EF4-FFF2-40B4-BE49-F238E27FC236}">
                    <a16:creationId xmlns:a16="http://schemas.microsoft.com/office/drawing/2014/main" id="{3C8D1CB1-B61D-49A6-BC76-79692735B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0"/>
                <a:ext cx="228" cy="42"/>
              </a:xfrm>
              <a:custGeom>
                <a:avLst/>
                <a:gdLst>
                  <a:gd name="T0" fmla="*/ 1 w 228"/>
                  <a:gd name="T1" fmla="*/ 0 h 42"/>
                  <a:gd name="T2" fmla="*/ 228 w 228"/>
                  <a:gd name="T3" fmla="*/ 39 h 42"/>
                  <a:gd name="T4" fmla="*/ 226 w 228"/>
                  <a:gd name="T5" fmla="*/ 41 h 42"/>
                  <a:gd name="T6" fmla="*/ 226 w 228"/>
                  <a:gd name="T7" fmla="*/ 42 h 42"/>
                  <a:gd name="T8" fmla="*/ 0 w 228"/>
                  <a:gd name="T9" fmla="*/ 3 h 42"/>
                  <a:gd name="T10" fmla="*/ 0 w 228"/>
                  <a:gd name="T11" fmla="*/ 2 h 42"/>
                  <a:gd name="T12" fmla="*/ 1 w 228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8" h="42">
                    <a:moveTo>
                      <a:pt x="1" y="0"/>
                    </a:moveTo>
                    <a:lnTo>
                      <a:pt x="228" y="39"/>
                    </a:lnTo>
                    <a:lnTo>
                      <a:pt x="226" y="41"/>
                    </a:lnTo>
                    <a:lnTo>
                      <a:pt x="226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95" name="Freeform 96">
                <a:extLst>
                  <a:ext uri="{FF2B5EF4-FFF2-40B4-BE49-F238E27FC236}">
                    <a16:creationId xmlns:a16="http://schemas.microsoft.com/office/drawing/2014/main" id="{04257E2C-4CC4-4EA5-A962-2BBCA9529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2"/>
                <a:ext cx="226" cy="42"/>
              </a:xfrm>
              <a:custGeom>
                <a:avLst/>
                <a:gdLst>
                  <a:gd name="T0" fmla="*/ 0 w 226"/>
                  <a:gd name="T1" fmla="*/ 0 h 42"/>
                  <a:gd name="T2" fmla="*/ 226 w 226"/>
                  <a:gd name="T3" fmla="*/ 39 h 42"/>
                  <a:gd name="T4" fmla="*/ 226 w 226"/>
                  <a:gd name="T5" fmla="*/ 40 h 42"/>
                  <a:gd name="T6" fmla="*/ 226 w 226"/>
                  <a:gd name="T7" fmla="*/ 42 h 42"/>
                  <a:gd name="T8" fmla="*/ 0 w 226"/>
                  <a:gd name="T9" fmla="*/ 3 h 42"/>
                  <a:gd name="T10" fmla="*/ 0 w 226"/>
                  <a:gd name="T11" fmla="*/ 1 h 42"/>
                  <a:gd name="T12" fmla="*/ 0 w 226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42">
                    <a:moveTo>
                      <a:pt x="0" y="0"/>
                    </a:moveTo>
                    <a:lnTo>
                      <a:pt x="226" y="39"/>
                    </a:lnTo>
                    <a:lnTo>
                      <a:pt x="226" y="40"/>
                    </a:lnTo>
                    <a:lnTo>
                      <a:pt x="226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96" name="Freeform 97">
                <a:extLst>
                  <a:ext uri="{FF2B5EF4-FFF2-40B4-BE49-F238E27FC236}">
                    <a16:creationId xmlns:a16="http://schemas.microsoft.com/office/drawing/2014/main" id="{787064E5-737D-43D9-B17B-229E53190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3"/>
                <a:ext cx="226" cy="43"/>
              </a:xfrm>
              <a:custGeom>
                <a:avLst/>
                <a:gdLst>
                  <a:gd name="T0" fmla="*/ 0 w 226"/>
                  <a:gd name="T1" fmla="*/ 0 h 43"/>
                  <a:gd name="T2" fmla="*/ 226 w 226"/>
                  <a:gd name="T3" fmla="*/ 39 h 43"/>
                  <a:gd name="T4" fmla="*/ 226 w 226"/>
                  <a:gd name="T5" fmla="*/ 41 h 43"/>
                  <a:gd name="T6" fmla="*/ 224 w 226"/>
                  <a:gd name="T7" fmla="*/ 43 h 43"/>
                  <a:gd name="T8" fmla="*/ 0 w 226"/>
                  <a:gd name="T9" fmla="*/ 4 h 43"/>
                  <a:gd name="T10" fmla="*/ 0 w 226"/>
                  <a:gd name="T11" fmla="*/ 2 h 43"/>
                  <a:gd name="T12" fmla="*/ 0 w 226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43">
                    <a:moveTo>
                      <a:pt x="0" y="0"/>
                    </a:moveTo>
                    <a:lnTo>
                      <a:pt x="226" y="39"/>
                    </a:lnTo>
                    <a:lnTo>
                      <a:pt x="226" y="41"/>
                    </a:lnTo>
                    <a:lnTo>
                      <a:pt x="224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97" name="Freeform 98">
                <a:extLst>
                  <a:ext uri="{FF2B5EF4-FFF2-40B4-BE49-F238E27FC236}">
                    <a16:creationId xmlns:a16="http://schemas.microsoft.com/office/drawing/2014/main" id="{02227705-28CF-4A5A-ABB4-045F95D45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5"/>
                <a:ext cx="226" cy="42"/>
              </a:xfrm>
              <a:custGeom>
                <a:avLst/>
                <a:gdLst>
                  <a:gd name="T0" fmla="*/ 0 w 226"/>
                  <a:gd name="T1" fmla="*/ 0 h 42"/>
                  <a:gd name="T2" fmla="*/ 226 w 226"/>
                  <a:gd name="T3" fmla="*/ 39 h 42"/>
                  <a:gd name="T4" fmla="*/ 224 w 226"/>
                  <a:gd name="T5" fmla="*/ 41 h 42"/>
                  <a:gd name="T6" fmla="*/ 224 w 226"/>
                  <a:gd name="T7" fmla="*/ 42 h 42"/>
                  <a:gd name="T8" fmla="*/ 0 w 226"/>
                  <a:gd name="T9" fmla="*/ 3 h 42"/>
                  <a:gd name="T10" fmla="*/ 0 w 226"/>
                  <a:gd name="T11" fmla="*/ 2 h 42"/>
                  <a:gd name="T12" fmla="*/ 0 w 226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42">
                    <a:moveTo>
                      <a:pt x="0" y="0"/>
                    </a:moveTo>
                    <a:lnTo>
                      <a:pt x="226" y="39"/>
                    </a:lnTo>
                    <a:lnTo>
                      <a:pt x="224" y="41"/>
                    </a:lnTo>
                    <a:lnTo>
                      <a:pt x="224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98" name="Freeform 99">
                <a:extLst>
                  <a:ext uri="{FF2B5EF4-FFF2-40B4-BE49-F238E27FC236}">
                    <a16:creationId xmlns:a16="http://schemas.microsoft.com/office/drawing/2014/main" id="{C22FE4B7-ED51-461A-9B38-A811FDAF2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7"/>
                <a:ext cx="224" cy="42"/>
              </a:xfrm>
              <a:custGeom>
                <a:avLst/>
                <a:gdLst>
                  <a:gd name="T0" fmla="*/ 0 w 224"/>
                  <a:gd name="T1" fmla="*/ 0 h 42"/>
                  <a:gd name="T2" fmla="*/ 224 w 224"/>
                  <a:gd name="T3" fmla="*/ 39 h 42"/>
                  <a:gd name="T4" fmla="*/ 224 w 224"/>
                  <a:gd name="T5" fmla="*/ 40 h 42"/>
                  <a:gd name="T6" fmla="*/ 222 w 224"/>
                  <a:gd name="T7" fmla="*/ 42 h 42"/>
                  <a:gd name="T8" fmla="*/ 0 w 224"/>
                  <a:gd name="T9" fmla="*/ 3 h 42"/>
                  <a:gd name="T10" fmla="*/ 0 w 224"/>
                  <a:gd name="T11" fmla="*/ 1 h 42"/>
                  <a:gd name="T12" fmla="*/ 0 w 2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2">
                    <a:moveTo>
                      <a:pt x="0" y="0"/>
                    </a:moveTo>
                    <a:lnTo>
                      <a:pt x="224" y="39"/>
                    </a:lnTo>
                    <a:lnTo>
                      <a:pt x="224" y="40"/>
                    </a:lnTo>
                    <a:lnTo>
                      <a:pt x="222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99" name="Freeform 100">
                <a:extLst>
                  <a:ext uri="{FF2B5EF4-FFF2-40B4-BE49-F238E27FC236}">
                    <a16:creationId xmlns:a16="http://schemas.microsoft.com/office/drawing/2014/main" id="{59A599DF-1EA7-4EB2-B810-BAF94AEE4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8"/>
                <a:ext cx="224" cy="43"/>
              </a:xfrm>
              <a:custGeom>
                <a:avLst/>
                <a:gdLst>
                  <a:gd name="T0" fmla="*/ 0 w 224"/>
                  <a:gd name="T1" fmla="*/ 0 h 43"/>
                  <a:gd name="T2" fmla="*/ 224 w 224"/>
                  <a:gd name="T3" fmla="*/ 39 h 43"/>
                  <a:gd name="T4" fmla="*/ 222 w 224"/>
                  <a:gd name="T5" fmla="*/ 41 h 43"/>
                  <a:gd name="T6" fmla="*/ 222 w 224"/>
                  <a:gd name="T7" fmla="*/ 43 h 43"/>
                  <a:gd name="T8" fmla="*/ 0 w 224"/>
                  <a:gd name="T9" fmla="*/ 4 h 43"/>
                  <a:gd name="T10" fmla="*/ 0 w 224"/>
                  <a:gd name="T11" fmla="*/ 2 h 43"/>
                  <a:gd name="T12" fmla="*/ 0 w 224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3">
                    <a:moveTo>
                      <a:pt x="0" y="0"/>
                    </a:moveTo>
                    <a:lnTo>
                      <a:pt x="224" y="39"/>
                    </a:lnTo>
                    <a:lnTo>
                      <a:pt x="222" y="41"/>
                    </a:lnTo>
                    <a:lnTo>
                      <a:pt x="222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0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00" name="Freeform 101">
                <a:extLst>
                  <a:ext uri="{FF2B5EF4-FFF2-40B4-BE49-F238E27FC236}">
                    <a16:creationId xmlns:a16="http://schemas.microsoft.com/office/drawing/2014/main" id="{0B23592C-DC31-4C4B-A3EE-213E38ED0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0"/>
                <a:ext cx="224" cy="42"/>
              </a:xfrm>
              <a:custGeom>
                <a:avLst/>
                <a:gdLst>
                  <a:gd name="T0" fmla="*/ 2 w 224"/>
                  <a:gd name="T1" fmla="*/ 0 h 42"/>
                  <a:gd name="T2" fmla="*/ 224 w 224"/>
                  <a:gd name="T3" fmla="*/ 39 h 42"/>
                  <a:gd name="T4" fmla="*/ 224 w 224"/>
                  <a:gd name="T5" fmla="*/ 41 h 42"/>
                  <a:gd name="T6" fmla="*/ 223 w 224"/>
                  <a:gd name="T7" fmla="*/ 42 h 42"/>
                  <a:gd name="T8" fmla="*/ 0 w 224"/>
                  <a:gd name="T9" fmla="*/ 4 h 42"/>
                  <a:gd name="T10" fmla="*/ 2 w 224"/>
                  <a:gd name="T11" fmla="*/ 2 h 42"/>
                  <a:gd name="T12" fmla="*/ 2 w 2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2">
                    <a:moveTo>
                      <a:pt x="2" y="0"/>
                    </a:moveTo>
                    <a:lnTo>
                      <a:pt x="224" y="39"/>
                    </a:lnTo>
                    <a:lnTo>
                      <a:pt x="224" y="41"/>
                    </a:lnTo>
                    <a:lnTo>
                      <a:pt x="223" y="42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01" name="Freeform 102">
                <a:extLst>
                  <a:ext uri="{FF2B5EF4-FFF2-40B4-BE49-F238E27FC236}">
                    <a16:creationId xmlns:a16="http://schemas.microsoft.com/office/drawing/2014/main" id="{A1196D73-A98F-414E-ABA8-6837B6BF8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2"/>
                <a:ext cx="224" cy="42"/>
              </a:xfrm>
              <a:custGeom>
                <a:avLst/>
                <a:gdLst>
                  <a:gd name="T0" fmla="*/ 2 w 224"/>
                  <a:gd name="T1" fmla="*/ 0 h 42"/>
                  <a:gd name="T2" fmla="*/ 224 w 224"/>
                  <a:gd name="T3" fmla="*/ 39 h 42"/>
                  <a:gd name="T4" fmla="*/ 223 w 224"/>
                  <a:gd name="T5" fmla="*/ 40 h 42"/>
                  <a:gd name="T6" fmla="*/ 223 w 224"/>
                  <a:gd name="T7" fmla="*/ 42 h 42"/>
                  <a:gd name="T8" fmla="*/ 0 w 224"/>
                  <a:gd name="T9" fmla="*/ 3 h 42"/>
                  <a:gd name="T10" fmla="*/ 0 w 224"/>
                  <a:gd name="T11" fmla="*/ 2 h 42"/>
                  <a:gd name="T12" fmla="*/ 2 w 2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2">
                    <a:moveTo>
                      <a:pt x="2" y="0"/>
                    </a:moveTo>
                    <a:lnTo>
                      <a:pt x="224" y="39"/>
                    </a:lnTo>
                    <a:lnTo>
                      <a:pt x="223" y="40"/>
                    </a:lnTo>
                    <a:lnTo>
                      <a:pt x="223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02" name="Freeform 103">
                <a:extLst>
                  <a:ext uri="{FF2B5EF4-FFF2-40B4-BE49-F238E27FC236}">
                    <a16:creationId xmlns:a16="http://schemas.microsoft.com/office/drawing/2014/main" id="{AB0C0FAE-73BC-4018-91DE-577D5BBE2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4"/>
                <a:ext cx="223" cy="42"/>
              </a:xfrm>
              <a:custGeom>
                <a:avLst/>
                <a:gdLst>
                  <a:gd name="T0" fmla="*/ 0 w 223"/>
                  <a:gd name="T1" fmla="*/ 0 h 42"/>
                  <a:gd name="T2" fmla="*/ 223 w 223"/>
                  <a:gd name="T3" fmla="*/ 38 h 42"/>
                  <a:gd name="T4" fmla="*/ 223 w 223"/>
                  <a:gd name="T5" fmla="*/ 40 h 42"/>
                  <a:gd name="T6" fmla="*/ 221 w 223"/>
                  <a:gd name="T7" fmla="*/ 42 h 42"/>
                  <a:gd name="T8" fmla="*/ 0 w 223"/>
                  <a:gd name="T9" fmla="*/ 3 h 42"/>
                  <a:gd name="T10" fmla="*/ 0 w 223"/>
                  <a:gd name="T11" fmla="*/ 1 h 42"/>
                  <a:gd name="T12" fmla="*/ 0 w 223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3" h="42">
                    <a:moveTo>
                      <a:pt x="0" y="0"/>
                    </a:moveTo>
                    <a:lnTo>
                      <a:pt x="223" y="38"/>
                    </a:lnTo>
                    <a:lnTo>
                      <a:pt x="223" y="40"/>
                    </a:lnTo>
                    <a:lnTo>
                      <a:pt x="221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03" name="Freeform 104">
                <a:extLst>
                  <a:ext uri="{FF2B5EF4-FFF2-40B4-BE49-F238E27FC236}">
                    <a16:creationId xmlns:a16="http://schemas.microsoft.com/office/drawing/2014/main" id="{18E50BFE-28CA-4515-8C4E-8474F6B84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5"/>
                <a:ext cx="223" cy="42"/>
              </a:xfrm>
              <a:custGeom>
                <a:avLst/>
                <a:gdLst>
                  <a:gd name="T0" fmla="*/ 0 w 223"/>
                  <a:gd name="T1" fmla="*/ 0 h 42"/>
                  <a:gd name="T2" fmla="*/ 223 w 223"/>
                  <a:gd name="T3" fmla="*/ 39 h 42"/>
                  <a:gd name="T4" fmla="*/ 221 w 223"/>
                  <a:gd name="T5" fmla="*/ 41 h 42"/>
                  <a:gd name="T6" fmla="*/ 219 w 223"/>
                  <a:gd name="T7" fmla="*/ 42 h 42"/>
                  <a:gd name="T8" fmla="*/ 0 w 223"/>
                  <a:gd name="T9" fmla="*/ 4 h 42"/>
                  <a:gd name="T10" fmla="*/ 0 w 223"/>
                  <a:gd name="T11" fmla="*/ 2 h 42"/>
                  <a:gd name="T12" fmla="*/ 0 w 223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3" h="42">
                    <a:moveTo>
                      <a:pt x="0" y="0"/>
                    </a:moveTo>
                    <a:lnTo>
                      <a:pt x="223" y="39"/>
                    </a:lnTo>
                    <a:lnTo>
                      <a:pt x="221" y="41"/>
                    </a:lnTo>
                    <a:lnTo>
                      <a:pt x="219" y="4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04" name="Freeform 105">
                <a:extLst>
                  <a:ext uri="{FF2B5EF4-FFF2-40B4-BE49-F238E27FC236}">
                    <a16:creationId xmlns:a16="http://schemas.microsoft.com/office/drawing/2014/main" id="{CCCD0575-345B-4E3F-A85C-EC4C1DF9D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7"/>
                <a:ext cx="221" cy="42"/>
              </a:xfrm>
              <a:custGeom>
                <a:avLst/>
                <a:gdLst>
                  <a:gd name="T0" fmla="*/ 0 w 221"/>
                  <a:gd name="T1" fmla="*/ 0 h 42"/>
                  <a:gd name="T2" fmla="*/ 221 w 221"/>
                  <a:gd name="T3" fmla="*/ 39 h 42"/>
                  <a:gd name="T4" fmla="*/ 221 w 221"/>
                  <a:gd name="T5" fmla="*/ 39 h 42"/>
                  <a:gd name="T6" fmla="*/ 219 w 221"/>
                  <a:gd name="T7" fmla="*/ 40 h 42"/>
                  <a:gd name="T8" fmla="*/ 219 w 221"/>
                  <a:gd name="T9" fmla="*/ 40 h 42"/>
                  <a:gd name="T10" fmla="*/ 218 w 221"/>
                  <a:gd name="T11" fmla="*/ 42 h 42"/>
                  <a:gd name="T12" fmla="*/ 0 w 221"/>
                  <a:gd name="T13" fmla="*/ 3 h 42"/>
                  <a:gd name="T14" fmla="*/ 0 w 221"/>
                  <a:gd name="T15" fmla="*/ 2 h 42"/>
                  <a:gd name="T16" fmla="*/ 0 w 221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1" h="42">
                    <a:moveTo>
                      <a:pt x="0" y="0"/>
                    </a:moveTo>
                    <a:lnTo>
                      <a:pt x="221" y="39"/>
                    </a:lnTo>
                    <a:lnTo>
                      <a:pt x="219" y="40"/>
                    </a:lnTo>
                    <a:lnTo>
                      <a:pt x="218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BE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05" name="Freeform 106">
                <a:extLst>
                  <a:ext uri="{FF2B5EF4-FFF2-40B4-BE49-F238E27FC236}">
                    <a16:creationId xmlns:a16="http://schemas.microsoft.com/office/drawing/2014/main" id="{2CA0E9DF-7865-4DEF-B9CB-E40ECB268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9"/>
                <a:ext cx="219" cy="40"/>
              </a:xfrm>
              <a:custGeom>
                <a:avLst/>
                <a:gdLst>
                  <a:gd name="T0" fmla="*/ 0 w 219"/>
                  <a:gd name="T1" fmla="*/ 0 h 40"/>
                  <a:gd name="T2" fmla="*/ 219 w 219"/>
                  <a:gd name="T3" fmla="*/ 38 h 40"/>
                  <a:gd name="T4" fmla="*/ 219 w 219"/>
                  <a:gd name="T5" fmla="*/ 38 h 40"/>
                  <a:gd name="T6" fmla="*/ 219 w 219"/>
                  <a:gd name="T7" fmla="*/ 38 h 40"/>
                  <a:gd name="T8" fmla="*/ 218 w 219"/>
                  <a:gd name="T9" fmla="*/ 40 h 40"/>
                  <a:gd name="T10" fmla="*/ 216 w 219"/>
                  <a:gd name="T11" fmla="*/ 40 h 40"/>
                  <a:gd name="T12" fmla="*/ 0 w 219"/>
                  <a:gd name="T13" fmla="*/ 3 h 40"/>
                  <a:gd name="T14" fmla="*/ 0 w 219"/>
                  <a:gd name="T15" fmla="*/ 1 h 40"/>
                  <a:gd name="T16" fmla="*/ 0 w 219"/>
                  <a:gd name="T17" fmla="*/ 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9" h="40">
                    <a:moveTo>
                      <a:pt x="0" y="0"/>
                    </a:moveTo>
                    <a:lnTo>
                      <a:pt x="219" y="38"/>
                    </a:lnTo>
                    <a:lnTo>
                      <a:pt x="218" y="40"/>
                    </a:lnTo>
                    <a:lnTo>
                      <a:pt x="216" y="4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06" name="Freeform 107">
                <a:extLst>
                  <a:ext uri="{FF2B5EF4-FFF2-40B4-BE49-F238E27FC236}">
                    <a16:creationId xmlns:a16="http://schemas.microsoft.com/office/drawing/2014/main" id="{3727A10E-C510-49E6-9BEE-D51D7A990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0"/>
                <a:ext cx="218" cy="41"/>
              </a:xfrm>
              <a:custGeom>
                <a:avLst/>
                <a:gdLst>
                  <a:gd name="T0" fmla="*/ 0 w 218"/>
                  <a:gd name="T1" fmla="*/ 0 h 41"/>
                  <a:gd name="T2" fmla="*/ 218 w 218"/>
                  <a:gd name="T3" fmla="*/ 39 h 41"/>
                  <a:gd name="T4" fmla="*/ 216 w 218"/>
                  <a:gd name="T5" fmla="*/ 39 h 41"/>
                  <a:gd name="T6" fmla="*/ 214 w 218"/>
                  <a:gd name="T7" fmla="*/ 41 h 41"/>
                  <a:gd name="T8" fmla="*/ 0 w 218"/>
                  <a:gd name="T9" fmla="*/ 4 h 41"/>
                  <a:gd name="T10" fmla="*/ 0 w 218"/>
                  <a:gd name="T11" fmla="*/ 2 h 41"/>
                  <a:gd name="T12" fmla="*/ 0 w 218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8" h="41">
                    <a:moveTo>
                      <a:pt x="0" y="0"/>
                    </a:moveTo>
                    <a:lnTo>
                      <a:pt x="218" y="39"/>
                    </a:lnTo>
                    <a:lnTo>
                      <a:pt x="216" y="39"/>
                    </a:lnTo>
                    <a:lnTo>
                      <a:pt x="214" y="4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07" name="Freeform 108">
                <a:extLst>
                  <a:ext uri="{FF2B5EF4-FFF2-40B4-BE49-F238E27FC236}">
                    <a16:creationId xmlns:a16="http://schemas.microsoft.com/office/drawing/2014/main" id="{B4992156-66BE-4FBD-B7DB-A2B7C320F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2"/>
                <a:ext cx="216" cy="41"/>
              </a:xfrm>
              <a:custGeom>
                <a:avLst/>
                <a:gdLst>
                  <a:gd name="T0" fmla="*/ 0 w 216"/>
                  <a:gd name="T1" fmla="*/ 0 h 41"/>
                  <a:gd name="T2" fmla="*/ 216 w 216"/>
                  <a:gd name="T3" fmla="*/ 37 h 41"/>
                  <a:gd name="T4" fmla="*/ 214 w 216"/>
                  <a:gd name="T5" fmla="*/ 39 h 41"/>
                  <a:gd name="T6" fmla="*/ 213 w 216"/>
                  <a:gd name="T7" fmla="*/ 41 h 41"/>
                  <a:gd name="T8" fmla="*/ 0 w 216"/>
                  <a:gd name="T9" fmla="*/ 3 h 41"/>
                  <a:gd name="T10" fmla="*/ 0 w 216"/>
                  <a:gd name="T11" fmla="*/ 2 h 41"/>
                  <a:gd name="T12" fmla="*/ 0 w 216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6" h="41">
                    <a:moveTo>
                      <a:pt x="0" y="0"/>
                    </a:moveTo>
                    <a:lnTo>
                      <a:pt x="216" y="37"/>
                    </a:lnTo>
                    <a:lnTo>
                      <a:pt x="214" y="39"/>
                    </a:lnTo>
                    <a:lnTo>
                      <a:pt x="213" y="41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08" name="Freeform 109">
                <a:extLst>
                  <a:ext uri="{FF2B5EF4-FFF2-40B4-BE49-F238E27FC236}">
                    <a16:creationId xmlns:a16="http://schemas.microsoft.com/office/drawing/2014/main" id="{EE829B29-EBAC-4821-BA3D-44E6BB5EF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4"/>
                <a:ext cx="214" cy="40"/>
              </a:xfrm>
              <a:custGeom>
                <a:avLst/>
                <a:gdLst>
                  <a:gd name="T0" fmla="*/ 0 w 214"/>
                  <a:gd name="T1" fmla="*/ 0 h 40"/>
                  <a:gd name="T2" fmla="*/ 214 w 214"/>
                  <a:gd name="T3" fmla="*/ 37 h 40"/>
                  <a:gd name="T4" fmla="*/ 213 w 214"/>
                  <a:gd name="T5" fmla="*/ 39 h 40"/>
                  <a:gd name="T6" fmla="*/ 211 w 214"/>
                  <a:gd name="T7" fmla="*/ 40 h 40"/>
                  <a:gd name="T8" fmla="*/ 0 w 214"/>
                  <a:gd name="T9" fmla="*/ 3 h 40"/>
                  <a:gd name="T10" fmla="*/ 0 w 214"/>
                  <a:gd name="T11" fmla="*/ 1 h 40"/>
                  <a:gd name="T12" fmla="*/ 0 w 214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4" h="40">
                    <a:moveTo>
                      <a:pt x="0" y="0"/>
                    </a:moveTo>
                    <a:lnTo>
                      <a:pt x="214" y="37"/>
                    </a:lnTo>
                    <a:lnTo>
                      <a:pt x="213" y="39"/>
                    </a:lnTo>
                    <a:lnTo>
                      <a:pt x="211" y="4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09" name="Freeform 110">
                <a:extLst>
                  <a:ext uri="{FF2B5EF4-FFF2-40B4-BE49-F238E27FC236}">
                    <a16:creationId xmlns:a16="http://schemas.microsoft.com/office/drawing/2014/main" id="{64F77074-7774-4B0B-9EE7-83567CF12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5"/>
                <a:ext cx="213" cy="41"/>
              </a:xfrm>
              <a:custGeom>
                <a:avLst/>
                <a:gdLst>
                  <a:gd name="T0" fmla="*/ 0 w 213"/>
                  <a:gd name="T1" fmla="*/ 0 h 41"/>
                  <a:gd name="T2" fmla="*/ 213 w 213"/>
                  <a:gd name="T3" fmla="*/ 38 h 41"/>
                  <a:gd name="T4" fmla="*/ 211 w 213"/>
                  <a:gd name="T5" fmla="*/ 39 h 41"/>
                  <a:gd name="T6" fmla="*/ 209 w 213"/>
                  <a:gd name="T7" fmla="*/ 41 h 41"/>
                  <a:gd name="T8" fmla="*/ 0 w 213"/>
                  <a:gd name="T9" fmla="*/ 4 h 41"/>
                  <a:gd name="T10" fmla="*/ 0 w 213"/>
                  <a:gd name="T11" fmla="*/ 2 h 41"/>
                  <a:gd name="T12" fmla="*/ 0 w 213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1">
                    <a:moveTo>
                      <a:pt x="0" y="0"/>
                    </a:moveTo>
                    <a:lnTo>
                      <a:pt x="213" y="38"/>
                    </a:lnTo>
                    <a:lnTo>
                      <a:pt x="211" y="39"/>
                    </a:lnTo>
                    <a:lnTo>
                      <a:pt x="209" y="4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10" name="Freeform 111">
                <a:extLst>
                  <a:ext uri="{FF2B5EF4-FFF2-40B4-BE49-F238E27FC236}">
                    <a16:creationId xmlns:a16="http://schemas.microsoft.com/office/drawing/2014/main" id="{FC34807A-F856-4751-92BB-0A27AD03E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7"/>
                <a:ext cx="211" cy="39"/>
              </a:xfrm>
              <a:custGeom>
                <a:avLst/>
                <a:gdLst>
                  <a:gd name="T0" fmla="*/ 0 w 211"/>
                  <a:gd name="T1" fmla="*/ 0 h 39"/>
                  <a:gd name="T2" fmla="*/ 211 w 211"/>
                  <a:gd name="T3" fmla="*/ 37 h 39"/>
                  <a:gd name="T4" fmla="*/ 209 w 211"/>
                  <a:gd name="T5" fmla="*/ 39 h 39"/>
                  <a:gd name="T6" fmla="*/ 206 w 211"/>
                  <a:gd name="T7" fmla="*/ 39 h 39"/>
                  <a:gd name="T8" fmla="*/ 0 w 211"/>
                  <a:gd name="T9" fmla="*/ 3 h 39"/>
                  <a:gd name="T10" fmla="*/ 0 w 211"/>
                  <a:gd name="T11" fmla="*/ 2 h 39"/>
                  <a:gd name="T12" fmla="*/ 0 w 211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1" h="39">
                    <a:moveTo>
                      <a:pt x="0" y="0"/>
                    </a:moveTo>
                    <a:lnTo>
                      <a:pt x="211" y="37"/>
                    </a:lnTo>
                    <a:lnTo>
                      <a:pt x="209" y="39"/>
                    </a:lnTo>
                    <a:lnTo>
                      <a:pt x="206" y="39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11" name="Freeform 112">
                <a:extLst>
                  <a:ext uri="{FF2B5EF4-FFF2-40B4-BE49-F238E27FC236}">
                    <a16:creationId xmlns:a16="http://schemas.microsoft.com/office/drawing/2014/main" id="{22A95409-46ED-4B2C-9F59-B493F2D09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9"/>
                <a:ext cx="209" cy="39"/>
              </a:xfrm>
              <a:custGeom>
                <a:avLst/>
                <a:gdLst>
                  <a:gd name="T0" fmla="*/ 0 w 209"/>
                  <a:gd name="T1" fmla="*/ 0 h 39"/>
                  <a:gd name="T2" fmla="*/ 209 w 209"/>
                  <a:gd name="T3" fmla="*/ 37 h 39"/>
                  <a:gd name="T4" fmla="*/ 206 w 209"/>
                  <a:gd name="T5" fmla="*/ 37 h 39"/>
                  <a:gd name="T6" fmla="*/ 204 w 209"/>
                  <a:gd name="T7" fmla="*/ 39 h 39"/>
                  <a:gd name="T8" fmla="*/ 0 w 209"/>
                  <a:gd name="T9" fmla="*/ 3 h 39"/>
                  <a:gd name="T10" fmla="*/ 0 w 209"/>
                  <a:gd name="T11" fmla="*/ 1 h 39"/>
                  <a:gd name="T12" fmla="*/ 0 w 209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9" h="39">
                    <a:moveTo>
                      <a:pt x="0" y="0"/>
                    </a:moveTo>
                    <a:lnTo>
                      <a:pt x="209" y="37"/>
                    </a:lnTo>
                    <a:lnTo>
                      <a:pt x="206" y="37"/>
                    </a:lnTo>
                    <a:lnTo>
                      <a:pt x="204" y="39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3E3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12" name="Freeform 113">
                <a:extLst>
                  <a:ext uri="{FF2B5EF4-FFF2-40B4-BE49-F238E27FC236}">
                    <a16:creationId xmlns:a16="http://schemas.microsoft.com/office/drawing/2014/main" id="{23947F5E-36D7-4EEB-9C78-74901A9BF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0"/>
                <a:ext cx="206" cy="39"/>
              </a:xfrm>
              <a:custGeom>
                <a:avLst/>
                <a:gdLst>
                  <a:gd name="T0" fmla="*/ 0 w 206"/>
                  <a:gd name="T1" fmla="*/ 0 h 39"/>
                  <a:gd name="T2" fmla="*/ 206 w 206"/>
                  <a:gd name="T3" fmla="*/ 36 h 39"/>
                  <a:gd name="T4" fmla="*/ 204 w 206"/>
                  <a:gd name="T5" fmla="*/ 38 h 39"/>
                  <a:gd name="T6" fmla="*/ 203 w 206"/>
                  <a:gd name="T7" fmla="*/ 39 h 39"/>
                  <a:gd name="T8" fmla="*/ 0 w 206"/>
                  <a:gd name="T9" fmla="*/ 4 h 39"/>
                  <a:gd name="T10" fmla="*/ 0 w 206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6" h="39">
                    <a:moveTo>
                      <a:pt x="0" y="0"/>
                    </a:moveTo>
                    <a:lnTo>
                      <a:pt x="206" y="36"/>
                    </a:lnTo>
                    <a:lnTo>
                      <a:pt x="204" y="38"/>
                    </a:lnTo>
                    <a:lnTo>
                      <a:pt x="203" y="39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13" name="Freeform 114">
                <a:extLst>
                  <a:ext uri="{FF2B5EF4-FFF2-40B4-BE49-F238E27FC236}">
                    <a16:creationId xmlns:a16="http://schemas.microsoft.com/office/drawing/2014/main" id="{88461A8C-1AC3-49DF-904A-6A10EF062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2"/>
                <a:ext cx="204" cy="39"/>
              </a:xfrm>
              <a:custGeom>
                <a:avLst/>
                <a:gdLst>
                  <a:gd name="T0" fmla="*/ 0 w 204"/>
                  <a:gd name="T1" fmla="*/ 0 h 39"/>
                  <a:gd name="T2" fmla="*/ 204 w 204"/>
                  <a:gd name="T3" fmla="*/ 36 h 39"/>
                  <a:gd name="T4" fmla="*/ 203 w 204"/>
                  <a:gd name="T5" fmla="*/ 37 h 39"/>
                  <a:gd name="T6" fmla="*/ 201 w 204"/>
                  <a:gd name="T7" fmla="*/ 39 h 39"/>
                  <a:gd name="T8" fmla="*/ 0 w 204"/>
                  <a:gd name="T9" fmla="*/ 4 h 39"/>
                  <a:gd name="T10" fmla="*/ 0 w 204"/>
                  <a:gd name="T11" fmla="*/ 2 h 39"/>
                  <a:gd name="T12" fmla="*/ 0 w 204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4" h="39">
                    <a:moveTo>
                      <a:pt x="0" y="0"/>
                    </a:moveTo>
                    <a:lnTo>
                      <a:pt x="204" y="36"/>
                    </a:lnTo>
                    <a:lnTo>
                      <a:pt x="203" y="37"/>
                    </a:lnTo>
                    <a:lnTo>
                      <a:pt x="201" y="39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14" name="Freeform 115">
                <a:extLst>
                  <a:ext uri="{FF2B5EF4-FFF2-40B4-BE49-F238E27FC236}">
                    <a16:creationId xmlns:a16="http://schemas.microsoft.com/office/drawing/2014/main" id="{EEAF5720-D6B9-4A09-8CAE-99A407BCF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4"/>
                <a:ext cx="203" cy="39"/>
              </a:xfrm>
              <a:custGeom>
                <a:avLst/>
                <a:gdLst>
                  <a:gd name="T0" fmla="*/ 0 w 203"/>
                  <a:gd name="T1" fmla="*/ 0 h 39"/>
                  <a:gd name="T2" fmla="*/ 203 w 203"/>
                  <a:gd name="T3" fmla="*/ 35 h 39"/>
                  <a:gd name="T4" fmla="*/ 201 w 203"/>
                  <a:gd name="T5" fmla="*/ 37 h 39"/>
                  <a:gd name="T6" fmla="*/ 197 w 203"/>
                  <a:gd name="T7" fmla="*/ 39 h 39"/>
                  <a:gd name="T8" fmla="*/ 0 w 203"/>
                  <a:gd name="T9" fmla="*/ 3 h 39"/>
                  <a:gd name="T10" fmla="*/ 0 w 203"/>
                  <a:gd name="T11" fmla="*/ 2 h 39"/>
                  <a:gd name="T12" fmla="*/ 0 w 203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3" h="39">
                    <a:moveTo>
                      <a:pt x="0" y="0"/>
                    </a:moveTo>
                    <a:lnTo>
                      <a:pt x="203" y="35"/>
                    </a:lnTo>
                    <a:lnTo>
                      <a:pt x="201" y="37"/>
                    </a:lnTo>
                    <a:lnTo>
                      <a:pt x="197" y="39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15" name="Freeform 116">
                <a:extLst>
                  <a:ext uri="{FF2B5EF4-FFF2-40B4-BE49-F238E27FC236}">
                    <a16:creationId xmlns:a16="http://schemas.microsoft.com/office/drawing/2014/main" id="{0A13862A-FBBD-405A-99C3-B5F71F58C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6"/>
                <a:ext cx="201" cy="37"/>
              </a:xfrm>
              <a:custGeom>
                <a:avLst/>
                <a:gdLst>
                  <a:gd name="T0" fmla="*/ 0 w 201"/>
                  <a:gd name="T1" fmla="*/ 0 h 37"/>
                  <a:gd name="T2" fmla="*/ 201 w 201"/>
                  <a:gd name="T3" fmla="*/ 35 h 37"/>
                  <a:gd name="T4" fmla="*/ 197 w 201"/>
                  <a:gd name="T5" fmla="*/ 37 h 37"/>
                  <a:gd name="T6" fmla="*/ 196 w 201"/>
                  <a:gd name="T7" fmla="*/ 37 h 37"/>
                  <a:gd name="T8" fmla="*/ 0 w 201"/>
                  <a:gd name="T9" fmla="*/ 3 h 37"/>
                  <a:gd name="T10" fmla="*/ 0 w 201"/>
                  <a:gd name="T11" fmla="*/ 1 h 37"/>
                  <a:gd name="T12" fmla="*/ 0 w 201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1" h="37">
                    <a:moveTo>
                      <a:pt x="0" y="0"/>
                    </a:moveTo>
                    <a:lnTo>
                      <a:pt x="201" y="35"/>
                    </a:lnTo>
                    <a:lnTo>
                      <a:pt x="197" y="37"/>
                    </a:lnTo>
                    <a:lnTo>
                      <a:pt x="196" y="3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16" name="Freeform 117">
                <a:extLst>
                  <a:ext uri="{FF2B5EF4-FFF2-40B4-BE49-F238E27FC236}">
                    <a16:creationId xmlns:a16="http://schemas.microsoft.com/office/drawing/2014/main" id="{25F4DDC2-2FA2-4B66-A633-142E072D4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7"/>
                <a:ext cx="197" cy="37"/>
              </a:xfrm>
              <a:custGeom>
                <a:avLst/>
                <a:gdLst>
                  <a:gd name="T0" fmla="*/ 0 w 197"/>
                  <a:gd name="T1" fmla="*/ 0 h 37"/>
                  <a:gd name="T2" fmla="*/ 197 w 197"/>
                  <a:gd name="T3" fmla="*/ 36 h 37"/>
                  <a:gd name="T4" fmla="*/ 196 w 197"/>
                  <a:gd name="T5" fmla="*/ 36 h 37"/>
                  <a:gd name="T6" fmla="*/ 194 w 197"/>
                  <a:gd name="T7" fmla="*/ 37 h 37"/>
                  <a:gd name="T8" fmla="*/ 0 w 197"/>
                  <a:gd name="T9" fmla="*/ 4 h 37"/>
                  <a:gd name="T10" fmla="*/ 0 w 197"/>
                  <a:gd name="T11" fmla="*/ 2 h 37"/>
                  <a:gd name="T12" fmla="*/ 0 w 197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7" h="37">
                    <a:moveTo>
                      <a:pt x="0" y="0"/>
                    </a:moveTo>
                    <a:lnTo>
                      <a:pt x="197" y="36"/>
                    </a:lnTo>
                    <a:lnTo>
                      <a:pt x="196" y="36"/>
                    </a:lnTo>
                    <a:lnTo>
                      <a:pt x="194" y="3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17" name="Freeform 118">
                <a:extLst>
                  <a:ext uri="{FF2B5EF4-FFF2-40B4-BE49-F238E27FC236}">
                    <a16:creationId xmlns:a16="http://schemas.microsoft.com/office/drawing/2014/main" id="{DF60A934-89D2-477A-A192-EBE0E0350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9"/>
                <a:ext cx="196" cy="37"/>
              </a:xfrm>
              <a:custGeom>
                <a:avLst/>
                <a:gdLst>
                  <a:gd name="T0" fmla="*/ 0 w 196"/>
                  <a:gd name="T1" fmla="*/ 0 h 37"/>
                  <a:gd name="T2" fmla="*/ 196 w 196"/>
                  <a:gd name="T3" fmla="*/ 34 h 37"/>
                  <a:gd name="T4" fmla="*/ 194 w 196"/>
                  <a:gd name="T5" fmla="*/ 35 h 37"/>
                  <a:gd name="T6" fmla="*/ 191 w 196"/>
                  <a:gd name="T7" fmla="*/ 37 h 37"/>
                  <a:gd name="T8" fmla="*/ 0 w 196"/>
                  <a:gd name="T9" fmla="*/ 3 h 37"/>
                  <a:gd name="T10" fmla="*/ 0 w 196"/>
                  <a:gd name="T11" fmla="*/ 2 h 37"/>
                  <a:gd name="T12" fmla="*/ 0 w 196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37">
                    <a:moveTo>
                      <a:pt x="0" y="0"/>
                    </a:moveTo>
                    <a:lnTo>
                      <a:pt x="196" y="34"/>
                    </a:lnTo>
                    <a:lnTo>
                      <a:pt x="194" y="35"/>
                    </a:lnTo>
                    <a:lnTo>
                      <a:pt x="191" y="3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18" name="Freeform 119">
                <a:extLst>
                  <a:ext uri="{FF2B5EF4-FFF2-40B4-BE49-F238E27FC236}">
                    <a16:creationId xmlns:a16="http://schemas.microsoft.com/office/drawing/2014/main" id="{2006C36B-246A-452E-90F6-8CE4206E4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1"/>
                <a:ext cx="194" cy="37"/>
              </a:xfrm>
              <a:custGeom>
                <a:avLst/>
                <a:gdLst>
                  <a:gd name="T0" fmla="*/ 0 w 194"/>
                  <a:gd name="T1" fmla="*/ 0 h 37"/>
                  <a:gd name="T2" fmla="*/ 194 w 194"/>
                  <a:gd name="T3" fmla="*/ 33 h 37"/>
                  <a:gd name="T4" fmla="*/ 191 w 194"/>
                  <a:gd name="T5" fmla="*/ 35 h 37"/>
                  <a:gd name="T6" fmla="*/ 189 w 194"/>
                  <a:gd name="T7" fmla="*/ 37 h 37"/>
                  <a:gd name="T8" fmla="*/ 0 w 194"/>
                  <a:gd name="T9" fmla="*/ 3 h 37"/>
                  <a:gd name="T10" fmla="*/ 0 w 194"/>
                  <a:gd name="T11" fmla="*/ 1 h 37"/>
                  <a:gd name="T12" fmla="*/ 0 w 194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4" h="37">
                    <a:moveTo>
                      <a:pt x="0" y="0"/>
                    </a:moveTo>
                    <a:lnTo>
                      <a:pt x="194" y="33"/>
                    </a:lnTo>
                    <a:lnTo>
                      <a:pt x="191" y="35"/>
                    </a:lnTo>
                    <a:lnTo>
                      <a:pt x="189" y="3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19" name="Freeform 120">
                <a:extLst>
                  <a:ext uri="{FF2B5EF4-FFF2-40B4-BE49-F238E27FC236}">
                    <a16:creationId xmlns:a16="http://schemas.microsoft.com/office/drawing/2014/main" id="{D7DCFFBD-8D2F-4A49-895A-8804B7917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2"/>
                <a:ext cx="191" cy="37"/>
              </a:xfrm>
              <a:custGeom>
                <a:avLst/>
                <a:gdLst>
                  <a:gd name="T0" fmla="*/ 0 w 191"/>
                  <a:gd name="T1" fmla="*/ 0 h 37"/>
                  <a:gd name="T2" fmla="*/ 191 w 191"/>
                  <a:gd name="T3" fmla="*/ 34 h 37"/>
                  <a:gd name="T4" fmla="*/ 189 w 191"/>
                  <a:gd name="T5" fmla="*/ 36 h 37"/>
                  <a:gd name="T6" fmla="*/ 187 w 191"/>
                  <a:gd name="T7" fmla="*/ 37 h 37"/>
                  <a:gd name="T8" fmla="*/ 0 w 191"/>
                  <a:gd name="T9" fmla="*/ 4 h 37"/>
                  <a:gd name="T10" fmla="*/ 0 w 191"/>
                  <a:gd name="T11" fmla="*/ 2 h 37"/>
                  <a:gd name="T12" fmla="*/ 0 w 191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37">
                    <a:moveTo>
                      <a:pt x="0" y="0"/>
                    </a:moveTo>
                    <a:lnTo>
                      <a:pt x="191" y="34"/>
                    </a:lnTo>
                    <a:lnTo>
                      <a:pt x="189" y="36"/>
                    </a:lnTo>
                    <a:lnTo>
                      <a:pt x="187" y="3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20" name="Freeform 121">
                <a:extLst>
                  <a:ext uri="{FF2B5EF4-FFF2-40B4-BE49-F238E27FC236}">
                    <a16:creationId xmlns:a16="http://schemas.microsoft.com/office/drawing/2014/main" id="{E5BED26F-8FF7-439C-91B8-70C788EAD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4"/>
                <a:ext cx="189" cy="35"/>
              </a:xfrm>
              <a:custGeom>
                <a:avLst/>
                <a:gdLst>
                  <a:gd name="T0" fmla="*/ 0 w 189"/>
                  <a:gd name="T1" fmla="*/ 0 h 35"/>
                  <a:gd name="T2" fmla="*/ 189 w 189"/>
                  <a:gd name="T3" fmla="*/ 34 h 35"/>
                  <a:gd name="T4" fmla="*/ 187 w 189"/>
                  <a:gd name="T5" fmla="*/ 35 h 35"/>
                  <a:gd name="T6" fmla="*/ 184 w 189"/>
                  <a:gd name="T7" fmla="*/ 35 h 35"/>
                  <a:gd name="T8" fmla="*/ 0 w 189"/>
                  <a:gd name="T9" fmla="*/ 3 h 35"/>
                  <a:gd name="T10" fmla="*/ 0 w 189"/>
                  <a:gd name="T11" fmla="*/ 2 h 35"/>
                  <a:gd name="T12" fmla="*/ 0 w 189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9" h="35">
                    <a:moveTo>
                      <a:pt x="0" y="0"/>
                    </a:moveTo>
                    <a:lnTo>
                      <a:pt x="189" y="34"/>
                    </a:lnTo>
                    <a:lnTo>
                      <a:pt x="187" y="35"/>
                    </a:lnTo>
                    <a:lnTo>
                      <a:pt x="184" y="3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21" name="Freeform 122">
                <a:extLst>
                  <a:ext uri="{FF2B5EF4-FFF2-40B4-BE49-F238E27FC236}">
                    <a16:creationId xmlns:a16="http://schemas.microsoft.com/office/drawing/2014/main" id="{86DDF5C9-5125-41A4-91AD-26AD2AE73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6"/>
                <a:ext cx="187" cy="35"/>
              </a:xfrm>
              <a:custGeom>
                <a:avLst/>
                <a:gdLst>
                  <a:gd name="T0" fmla="*/ 0 w 187"/>
                  <a:gd name="T1" fmla="*/ 0 h 35"/>
                  <a:gd name="T2" fmla="*/ 187 w 187"/>
                  <a:gd name="T3" fmla="*/ 33 h 35"/>
                  <a:gd name="T4" fmla="*/ 184 w 187"/>
                  <a:gd name="T5" fmla="*/ 33 h 35"/>
                  <a:gd name="T6" fmla="*/ 182 w 187"/>
                  <a:gd name="T7" fmla="*/ 35 h 35"/>
                  <a:gd name="T8" fmla="*/ 0 w 187"/>
                  <a:gd name="T9" fmla="*/ 3 h 35"/>
                  <a:gd name="T10" fmla="*/ 0 w 187"/>
                  <a:gd name="T11" fmla="*/ 1 h 35"/>
                  <a:gd name="T12" fmla="*/ 0 w 187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7" h="35">
                    <a:moveTo>
                      <a:pt x="0" y="0"/>
                    </a:moveTo>
                    <a:lnTo>
                      <a:pt x="187" y="33"/>
                    </a:lnTo>
                    <a:lnTo>
                      <a:pt x="184" y="33"/>
                    </a:lnTo>
                    <a:lnTo>
                      <a:pt x="182" y="3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8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22" name="Freeform 123">
                <a:extLst>
                  <a:ext uri="{FF2B5EF4-FFF2-40B4-BE49-F238E27FC236}">
                    <a16:creationId xmlns:a16="http://schemas.microsoft.com/office/drawing/2014/main" id="{ED2BAC92-7D6B-4102-8B44-EBC66F6C3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7"/>
                <a:ext cx="184" cy="36"/>
              </a:xfrm>
              <a:custGeom>
                <a:avLst/>
                <a:gdLst>
                  <a:gd name="T0" fmla="*/ 0 w 184"/>
                  <a:gd name="T1" fmla="*/ 0 h 36"/>
                  <a:gd name="T2" fmla="*/ 184 w 184"/>
                  <a:gd name="T3" fmla="*/ 32 h 36"/>
                  <a:gd name="T4" fmla="*/ 182 w 184"/>
                  <a:gd name="T5" fmla="*/ 34 h 36"/>
                  <a:gd name="T6" fmla="*/ 179 w 184"/>
                  <a:gd name="T7" fmla="*/ 36 h 36"/>
                  <a:gd name="T8" fmla="*/ 0 w 184"/>
                  <a:gd name="T9" fmla="*/ 4 h 36"/>
                  <a:gd name="T10" fmla="*/ 0 w 184"/>
                  <a:gd name="T11" fmla="*/ 2 h 36"/>
                  <a:gd name="T12" fmla="*/ 0 w 184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4" h="36">
                    <a:moveTo>
                      <a:pt x="0" y="0"/>
                    </a:moveTo>
                    <a:lnTo>
                      <a:pt x="184" y="32"/>
                    </a:lnTo>
                    <a:lnTo>
                      <a:pt x="182" y="34"/>
                    </a:lnTo>
                    <a:lnTo>
                      <a:pt x="179" y="3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23" name="Freeform 124">
                <a:extLst>
                  <a:ext uri="{FF2B5EF4-FFF2-40B4-BE49-F238E27FC236}">
                    <a16:creationId xmlns:a16="http://schemas.microsoft.com/office/drawing/2014/main" id="{870A0815-77E8-4D8F-84EE-D4400D7A3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9"/>
                <a:ext cx="182" cy="36"/>
              </a:xfrm>
              <a:custGeom>
                <a:avLst/>
                <a:gdLst>
                  <a:gd name="T0" fmla="*/ 0 w 182"/>
                  <a:gd name="T1" fmla="*/ 0 h 36"/>
                  <a:gd name="T2" fmla="*/ 182 w 182"/>
                  <a:gd name="T3" fmla="*/ 32 h 36"/>
                  <a:gd name="T4" fmla="*/ 179 w 182"/>
                  <a:gd name="T5" fmla="*/ 34 h 36"/>
                  <a:gd name="T6" fmla="*/ 177 w 182"/>
                  <a:gd name="T7" fmla="*/ 36 h 36"/>
                  <a:gd name="T8" fmla="*/ 2 w 182"/>
                  <a:gd name="T9" fmla="*/ 3 h 36"/>
                  <a:gd name="T10" fmla="*/ 0 w 182"/>
                  <a:gd name="T11" fmla="*/ 2 h 36"/>
                  <a:gd name="T12" fmla="*/ 0 w 182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2" h="36">
                    <a:moveTo>
                      <a:pt x="0" y="0"/>
                    </a:moveTo>
                    <a:lnTo>
                      <a:pt x="182" y="32"/>
                    </a:lnTo>
                    <a:lnTo>
                      <a:pt x="179" y="34"/>
                    </a:lnTo>
                    <a:lnTo>
                      <a:pt x="177" y="36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24" name="Freeform 125">
                <a:extLst>
                  <a:ext uri="{FF2B5EF4-FFF2-40B4-BE49-F238E27FC236}">
                    <a16:creationId xmlns:a16="http://schemas.microsoft.com/office/drawing/2014/main" id="{1FE19313-D37A-4FED-832C-739425A8A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301"/>
                <a:ext cx="179" cy="34"/>
              </a:xfrm>
              <a:custGeom>
                <a:avLst/>
                <a:gdLst>
                  <a:gd name="T0" fmla="*/ 0 w 179"/>
                  <a:gd name="T1" fmla="*/ 0 h 34"/>
                  <a:gd name="T2" fmla="*/ 179 w 179"/>
                  <a:gd name="T3" fmla="*/ 32 h 34"/>
                  <a:gd name="T4" fmla="*/ 177 w 179"/>
                  <a:gd name="T5" fmla="*/ 34 h 34"/>
                  <a:gd name="T6" fmla="*/ 174 w 179"/>
                  <a:gd name="T7" fmla="*/ 34 h 34"/>
                  <a:gd name="T8" fmla="*/ 2 w 179"/>
                  <a:gd name="T9" fmla="*/ 3 h 34"/>
                  <a:gd name="T10" fmla="*/ 2 w 179"/>
                  <a:gd name="T11" fmla="*/ 1 h 34"/>
                  <a:gd name="T12" fmla="*/ 0 w 179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9" h="34">
                    <a:moveTo>
                      <a:pt x="0" y="0"/>
                    </a:moveTo>
                    <a:lnTo>
                      <a:pt x="179" y="32"/>
                    </a:lnTo>
                    <a:lnTo>
                      <a:pt x="177" y="34"/>
                    </a:lnTo>
                    <a:lnTo>
                      <a:pt x="174" y="34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25" name="Freeform 126">
                <a:extLst>
                  <a:ext uri="{FF2B5EF4-FFF2-40B4-BE49-F238E27FC236}">
                    <a16:creationId xmlns:a16="http://schemas.microsoft.com/office/drawing/2014/main" id="{5EF1F761-20C4-4670-9755-DFD23029E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2"/>
                <a:ext cx="175" cy="34"/>
              </a:xfrm>
              <a:custGeom>
                <a:avLst/>
                <a:gdLst>
                  <a:gd name="T0" fmla="*/ 0 w 175"/>
                  <a:gd name="T1" fmla="*/ 0 h 34"/>
                  <a:gd name="T2" fmla="*/ 175 w 175"/>
                  <a:gd name="T3" fmla="*/ 33 h 34"/>
                  <a:gd name="T4" fmla="*/ 172 w 175"/>
                  <a:gd name="T5" fmla="*/ 33 h 34"/>
                  <a:gd name="T6" fmla="*/ 170 w 175"/>
                  <a:gd name="T7" fmla="*/ 34 h 34"/>
                  <a:gd name="T8" fmla="*/ 0 w 175"/>
                  <a:gd name="T9" fmla="*/ 4 h 34"/>
                  <a:gd name="T10" fmla="*/ 0 w 175"/>
                  <a:gd name="T11" fmla="*/ 2 h 34"/>
                  <a:gd name="T12" fmla="*/ 0 w 175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34">
                    <a:moveTo>
                      <a:pt x="0" y="0"/>
                    </a:moveTo>
                    <a:lnTo>
                      <a:pt x="175" y="33"/>
                    </a:lnTo>
                    <a:lnTo>
                      <a:pt x="172" y="33"/>
                    </a:lnTo>
                    <a:lnTo>
                      <a:pt x="170" y="3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4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26" name="Freeform 127">
                <a:extLst>
                  <a:ext uri="{FF2B5EF4-FFF2-40B4-BE49-F238E27FC236}">
                    <a16:creationId xmlns:a16="http://schemas.microsoft.com/office/drawing/2014/main" id="{985F7933-BCB5-4169-B65F-132595E29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4"/>
                <a:ext cx="172" cy="34"/>
              </a:xfrm>
              <a:custGeom>
                <a:avLst/>
                <a:gdLst>
                  <a:gd name="T0" fmla="*/ 0 w 172"/>
                  <a:gd name="T1" fmla="*/ 0 h 34"/>
                  <a:gd name="T2" fmla="*/ 172 w 172"/>
                  <a:gd name="T3" fmla="*/ 31 h 34"/>
                  <a:gd name="T4" fmla="*/ 170 w 172"/>
                  <a:gd name="T5" fmla="*/ 32 h 34"/>
                  <a:gd name="T6" fmla="*/ 167 w 172"/>
                  <a:gd name="T7" fmla="*/ 34 h 34"/>
                  <a:gd name="T8" fmla="*/ 0 w 172"/>
                  <a:gd name="T9" fmla="*/ 3 h 34"/>
                  <a:gd name="T10" fmla="*/ 0 w 172"/>
                  <a:gd name="T11" fmla="*/ 2 h 34"/>
                  <a:gd name="T12" fmla="*/ 0 w 172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34">
                    <a:moveTo>
                      <a:pt x="0" y="0"/>
                    </a:moveTo>
                    <a:lnTo>
                      <a:pt x="172" y="31"/>
                    </a:lnTo>
                    <a:lnTo>
                      <a:pt x="170" y="32"/>
                    </a:lnTo>
                    <a:lnTo>
                      <a:pt x="167" y="3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27" name="Freeform 128">
                <a:extLst>
                  <a:ext uri="{FF2B5EF4-FFF2-40B4-BE49-F238E27FC236}">
                    <a16:creationId xmlns:a16="http://schemas.microsoft.com/office/drawing/2014/main" id="{3A2BB9E2-3FCA-483E-9DB9-A6F034C65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6"/>
                <a:ext cx="170" cy="34"/>
              </a:xfrm>
              <a:custGeom>
                <a:avLst/>
                <a:gdLst>
                  <a:gd name="T0" fmla="*/ 0 w 170"/>
                  <a:gd name="T1" fmla="*/ 0 h 34"/>
                  <a:gd name="T2" fmla="*/ 170 w 170"/>
                  <a:gd name="T3" fmla="*/ 30 h 34"/>
                  <a:gd name="T4" fmla="*/ 167 w 170"/>
                  <a:gd name="T5" fmla="*/ 32 h 34"/>
                  <a:gd name="T6" fmla="*/ 165 w 170"/>
                  <a:gd name="T7" fmla="*/ 34 h 34"/>
                  <a:gd name="T8" fmla="*/ 0 w 170"/>
                  <a:gd name="T9" fmla="*/ 3 h 34"/>
                  <a:gd name="T10" fmla="*/ 0 w 170"/>
                  <a:gd name="T11" fmla="*/ 1 h 34"/>
                  <a:gd name="T12" fmla="*/ 0 w 170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0" h="34">
                    <a:moveTo>
                      <a:pt x="0" y="0"/>
                    </a:moveTo>
                    <a:lnTo>
                      <a:pt x="170" y="30"/>
                    </a:lnTo>
                    <a:lnTo>
                      <a:pt x="167" y="32"/>
                    </a:lnTo>
                    <a:lnTo>
                      <a:pt x="165" y="3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D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28" name="Freeform 129">
                <a:extLst>
                  <a:ext uri="{FF2B5EF4-FFF2-40B4-BE49-F238E27FC236}">
                    <a16:creationId xmlns:a16="http://schemas.microsoft.com/office/drawing/2014/main" id="{E8ADD413-3268-4C7E-B142-C9FCF72F5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7"/>
                <a:ext cx="167" cy="33"/>
              </a:xfrm>
              <a:custGeom>
                <a:avLst/>
                <a:gdLst>
                  <a:gd name="T0" fmla="*/ 0 w 167"/>
                  <a:gd name="T1" fmla="*/ 0 h 33"/>
                  <a:gd name="T2" fmla="*/ 167 w 167"/>
                  <a:gd name="T3" fmla="*/ 31 h 33"/>
                  <a:gd name="T4" fmla="*/ 165 w 167"/>
                  <a:gd name="T5" fmla="*/ 33 h 33"/>
                  <a:gd name="T6" fmla="*/ 162 w 167"/>
                  <a:gd name="T7" fmla="*/ 33 h 33"/>
                  <a:gd name="T8" fmla="*/ 1 w 167"/>
                  <a:gd name="T9" fmla="*/ 6 h 33"/>
                  <a:gd name="T10" fmla="*/ 0 w 167"/>
                  <a:gd name="T11" fmla="*/ 2 h 33"/>
                  <a:gd name="T12" fmla="*/ 0 w 167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7" h="33">
                    <a:moveTo>
                      <a:pt x="0" y="0"/>
                    </a:moveTo>
                    <a:lnTo>
                      <a:pt x="167" y="31"/>
                    </a:lnTo>
                    <a:lnTo>
                      <a:pt x="165" y="33"/>
                    </a:lnTo>
                    <a:lnTo>
                      <a:pt x="162" y="33"/>
                    </a:lnTo>
                    <a:lnTo>
                      <a:pt x="1" y="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0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29" name="Freeform 130">
                <a:extLst>
                  <a:ext uri="{FF2B5EF4-FFF2-40B4-BE49-F238E27FC236}">
                    <a16:creationId xmlns:a16="http://schemas.microsoft.com/office/drawing/2014/main" id="{E6CCFAA1-3713-4B4E-AA5B-508F3B1B0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9"/>
                <a:ext cx="165" cy="32"/>
              </a:xfrm>
              <a:custGeom>
                <a:avLst/>
                <a:gdLst>
                  <a:gd name="T0" fmla="*/ 0 w 165"/>
                  <a:gd name="T1" fmla="*/ 0 h 32"/>
                  <a:gd name="T2" fmla="*/ 165 w 165"/>
                  <a:gd name="T3" fmla="*/ 31 h 32"/>
                  <a:gd name="T4" fmla="*/ 162 w 165"/>
                  <a:gd name="T5" fmla="*/ 31 h 32"/>
                  <a:gd name="T6" fmla="*/ 160 w 165"/>
                  <a:gd name="T7" fmla="*/ 32 h 32"/>
                  <a:gd name="T8" fmla="*/ 1 w 165"/>
                  <a:gd name="T9" fmla="*/ 5 h 32"/>
                  <a:gd name="T10" fmla="*/ 1 w 165"/>
                  <a:gd name="T11" fmla="*/ 4 h 32"/>
                  <a:gd name="T12" fmla="*/ 0 w 165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5" h="32">
                    <a:moveTo>
                      <a:pt x="0" y="0"/>
                    </a:moveTo>
                    <a:lnTo>
                      <a:pt x="165" y="31"/>
                    </a:lnTo>
                    <a:lnTo>
                      <a:pt x="162" y="31"/>
                    </a:lnTo>
                    <a:lnTo>
                      <a:pt x="160" y="32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30" name="Freeform 131">
                <a:extLst>
                  <a:ext uri="{FF2B5EF4-FFF2-40B4-BE49-F238E27FC236}">
                    <a16:creationId xmlns:a16="http://schemas.microsoft.com/office/drawing/2014/main" id="{C987F9C6-1BC0-4D84-B3F4-44C2940C8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3"/>
                <a:ext cx="161" cy="30"/>
              </a:xfrm>
              <a:custGeom>
                <a:avLst/>
                <a:gdLst>
                  <a:gd name="T0" fmla="*/ 0 w 161"/>
                  <a:gd name="T1" fmla="*/ 0 h 30"/>
                  <a:gd name="T2" fmla="*/ 161 w 161"/>
                  <a:gd name="T3" fmla="*/ 27 h 30"/>
                  <a:gd name="T4" fmla="*/ 159 w 161"/>
                  <a:gd name="T5" fmla="*/ 28 h 30"/>
                  <a:gd name="T6" fmla="*/ 156 w 161"/>
                  <a:gd name="T7" fmla="*/ 30 h 30"/>
                  <a:gd name="T8" fmla="*/ 0 w 161"/>
                  <a:gd name="T9" fmla="*/ 3 h 30"/>
                  <a:gd name="T10" fmla="*/ 0 w 161"/>
                  <a:gd name="T11" fmla="*/ 1 h 30"/>
                  <a:gd name="T12" fmla="*/ 0 w 161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1" h="30">
                    <a:moveTo>
                      <a:pt x="0" y="0"/>
                    </a:moveTo>
                    <a:lnTo>
                      <a:pt x="161" y="27"/>
                    </a:lnTo>
                    <a:lnTo>
                      <a:pt x="159" y="28"/>
                    </a:lnTo>
                    <a:lnTo>
                      <a:pt x="156" y="3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31" name="Freeform 132">
                <a:extLst>
                  <a:ext uri="{FF2B5EF4-FFF2-40B4-BE49-F238E27FC236}">
                    <a16:creationId xmlns:a16="http://schemas.microsoft.com/office/drawing/2014/main" id="{AF10A3A5-6B54-4093-A112-6D4F3B015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4"/>
                <a:ext cx="159" cy="31"/>
              </a:xfrm>
              <a:custGeom>
                <a:avLst/>
                <a:gdLst>
                  <a:gd name="T0" fmla="*/ 0 w 159"/>
                  <a:gd name="T1" fmla="*/ 0 h 31"/>
                  <a:gd name="T2" fmla="*/ 159 w 159"/>
                  <a:gd name="T3" fmla="*/ 27 h 31"/>
                  <a:gd name="T4" fmla="*/ 156 w 159"/>
                  <a:gd name="T5" fmla="*/ 29 h 31"/>
                  <a:gd name="T6" fmla="*/ 152 w 159"/>
                  <a:gd name="T7" fmla="*/ 31 h 31"/>
                  <a:gd name="T8" fmla="*/ 0 w 159"/>
                  <a:gd name="T9" fmla="*/ 4 h 31"/>
                  <a:gd name="T10" fmla="*/ 0 w 159"/>
                  <a:gd name="T11" fmla="*/ 2 h 31"/>
                  <a:gd name="T12" fmla="*/ 0 w 15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9" h="31">
                    <a:moveTo>
                      <a:pt x="0" y="0"/>
                    </a:moveTo>
                    <a:lnTo>
                      <a:pt x="159" y="27"/>
                    </a:lnTo>
                    <a:lnTo>
                      <a:pt x="156" y="29"/>
                    </a:lnTo>
                    <a:lnTo>
                      <a:pt x="152" y="3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CE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32" name="Freeform 133">
                <a:extLst>
                  <a:ext uri="{FF2B5EF4-FFF2-40B4-BE49-F238E27FC236}">
                    <a16:creationId xmlns:a16="http://schemas.microsoft.com/office/drawing/2014/main" id="{96882294-C192-42FC-848A-1DFAFA8A3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6"/>
                <a:ext cx="156" cy="29"/>
              </a:xfrm>
              <a:custGeom>
                <a:avLst/>
                <a:gdLst>
                  <a:gd name="T0" fmla="*/ 0 w 156"/>
                  <a:gd name="T1" fmla="*/ 0 h 29"/>
                  <a:gd name="T2" fmla="*/ 156 w 156"/>
                  <a:gd name="T3" fmla="*/ 27 h 29"/>
                  <a:gd name="T4" fmla="*/ 152 w 156"/>
                  <a:gd name="T5" fmla="*/ 29 h 29"/>
                  <a:gd name="T6" fmla="*/ 151 w 156"/>
                  <a:gd name="T7" fmla="*/ 29 h 29"/>
                  <a:gd name="T8" fmla="*/ 2 w 156"/>
                  <a:gd name="T9" fmla="*/ 3 h 29"/>
                  <a:gd name="T10" fmla="*/ 0 w 156"/>
                  <a:gd name="T11" fmla="*/ 2 h 29"/>
                  <a:gd name="T12" fmla="*/ 0 w 156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6" h="29">
                    <a:moveTo>
                      <a:pt x="0" y="0"/>
                    </a:moveTo>
                    <a:lnTo>
                      <a:pt x="156" y="27"/>
                    </a:lnTo>
                    <a:lnTo>
                      <a:pt x="152" y="29"/>
                    </a:lnTo>
                    <a:lnTo>
                      <a:pt x="151" y="29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DCD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33" name="Freeform 134">
                <a:extLst>
                  <a:ext uri="{FF2B5EF4-FFF2-40B4-BE49-F238E27FC236}">
                    <a16:creationId xmlns:a16="http://schemas.microsoft.com/office/drawing/2014/main" id="{E00C16D4-1D67-4EA5-9DA6-6FECF4D53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8"/>
                <a:ext cx="152" cy="28"/>
              </a:xfrm>
              <a:custGeom>
                <a:avLst/>
                <a:gdLst>
                  <a:gd name="T0" fmla="*/ 0 w 152"/>
                  <a:gd name="T1" fmla="*/ 0 h 28"/>
                  <a:gd name="T2" fmla="*/ 152 w 152"/>
                  <a:gd name="T3" fmla="*/ 27 h 28"/>
                  <a:gd name="T4" fmla="*/ 151 w 152"/>
                  <a:gd name="T5" fmla="*/ 27 h 28"/>
                  <a:gd name="T6" fmla="*/ 147 w 152"/>
                  <a:gd name="T7" fmla="*/ 28 h 28"/>
                  <a:gd name="T8" fmla="*/ 2 w 152"/>
                  <a:gd name="T9" fmla="*/ 3 h 28"/>
                  <a:gd name="T10" fmla="*/ 2 w 152"/>
                  <a:gd name="T11" fmla="*/ 1 h 28"/>
                  <a:gd name="T12" fmla="*/ 0 w 152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2" h="28">
                    <a:moveTo>
                      <a:pt x="0" y="0"/>
                    </a:moveTo>
                    <a:lnTo>
                      <a:pt x="152" y="27"/>
                    </a:lnTo>
                    <a:lnTo>
                      <a:pt x="151" y="27"/>
                    </a:lnTo>
                    <a:lnTo>
                      <a:pt x="147" y="28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34" name="Freeform 135">
                <a:extLst>
                  <a:ext uri="{FF2B5EF4-FFF2-40B4-BE49-F238E27FC236}">
                    <a16:creationId xmlns:a16="http://schemas.microsoft.com/office/drawing/2014/main" id="{BC7F94F6-827D-4B69-B50F-14013E1E0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19"/>
                <a:ext cx="149" cy="29"/>
              </a:xfrm>
              <a:custGeom>
                <a:avLst/>
                <a:gdLst>
                  <a:gd name="T0" fmla="*/ 0 w 149"/>
                  <a:gd name="T1" fmla="*/ 0 h 29"/>
                  <a:gd name="T2" fmla="*/ 149 w 149"/>
                  <a:gd name="T3" fmla="*/ 26 h 29"/>
                  <a:gd name="T4" fmla="*/ 145 w 149"/>
                  <a:gd name="T5" fmla="*/ 27 h 29"/>
                  <a:gd name="T6" fmla="*/ 142 w 149"/>
                  <a:gd name="T7" fmla="*/ 29 h 29"/>
                  <a:gd name="T8" fmla="*/ 0 w 149"/>
                  <a:gd name="T9" fmla="*/ 4 h 29"/>
                  <a:gd name="T10" fmla="*/ 0 w 149"/>
                  <a:gd name="T11" fmla="*/ 2 h 29"/>
                  <a:gd name="T12" fmla="*/ 0 w 149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29">
                    <a:moveTo>
                      <a:pt x="0" y="0"/>
                    </a:moveTo>
                    <a:lnTo>
                      <a:pt x="149" y="26"/>
                    </a:lnTo>
                    <a:lnTo>
                      <a:pt x="145" y="27"/>
                    </a:lnTo>
                    <a:lnTo>
                      <a:pt x="142" y="29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B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35" name="Freeform 136">
                <a:extLst>
                  <a:ext uri="{FF2B5EF4-FFF2-40B4-BE49-F238E27FC236}">
                    <a16:creationId xmlns:a16="http://schemas.microsoft.com/office/drawing/2014/main" id="{EA95AE70-22AB-45F7-83FC-90A109769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21"/>
                <a:ext cx="145" cy="27"/>
              </a:xfrm>
              <a:custGeom>
                <a:avLst/>
                <a:gdLst>
                  <a:gd name="T0" fmla="*/ 0 w 145"/>
                  <a:gd name="T1" fmla="*/ 0 h 27"/>
                  <a:gd name="T2" fmla="*/ 145 w 145"/>
                  <a:gd name="T3" fmla="*/ 25 h 27"/>
                  <a:gd name="T4" fmla="*/ 142 w 145"/>
                  <a:gd name="T5" fmla="*/ 27 h 27"/>
                  <a:gd name="T6" fmla="*/ 140 w 145"/>
                  <a:gd name="T7" fmla="*/ 27 h 27"/>
                  <a:gd name="T8" fmla="*/ 2 w 145"/>
                  <a:gd name="T9" fmla="*/ 3 h 27"/>
                  <a:gd name="T10" fmla="*/ 0 w 145"/>
                  <a:gd name="T11" fmla="*/ 2 h 27"/>
                  <a:gd name="T12" fmla="*/ 0 w 14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5" h="27">
                    <a:moveTo>
                      <a:pt x="0" y="0"/>
                    </a:moveTo>
                    <a:lnTo>
                      <a:pt x="145" y="25"/>
                    </a:lnTo>
                    <a:lnTo>
                      <a:pt x="142" y="27"/>
                    </a:lnTo>
                    <a:lnTo>
                      <a:pt x="140" y="27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C2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36" name="Freeform 137">
                <a:extLst>
                  <a:ext uri="{FF2B5EF4-FFF2-40B4-BE49-F238E27FC236}">
                    <a16:creationId xmlns:a16="http://schemas.microsoft.com/office/drawing/2014/main" id="{7ABF04CE-D919-4603-90B5-B486EDD76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23"/>
                <a:ext cx="142" cy="27"/>
              </a:xfrm>
              <a:custGeom>
                <a:avLst/>
                <a:gdLst>
                  <a:gd name="T0" fmla="*/ 0 w 142"/>
                  <a:gd name="T1" fmla="*/ 0 h 27"/>
                  <a:gd name="T2" fmla="*/ 142 w 142"/>
                  <a:gd name="T3" fmla="*/ 25 h 27"/>
                  <a:gd name="T4" fmla="*/ 140 w 142"/>
                  <a:gd name="T5" fmla="*/ 25 h 27"/>
                  <a:gd name="T6" fmla="*/ 137 w 142"/>
                  <a:gd name="T7" fmla="*/ 27 h 27"/>
                  <a:gd name="T8" fmla="*/ 2 w 142"/>
                  <a:gd name="T9" fmla="*/ 3 h 27"/>
                  <a:gd name="T10" fmla="*/ 2 w 142"/>
                  <a:gd name="T11" fmla="*/ 1 h 27"/>
                  <a:gd name="T12" fmla="*/ 0 w 142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27">
                    <a:moveTo>
                      <a:pt x="0" y="0"/>
                    </a:moveTo>
                    <a:lnTo>
                      <a:pt x="142" y="25"/>
                    </a:lnTo>
                    <a:lnTo>
                      <a:pt x="140" y="25"/>
                    </a:lnTo>
                    <a:lnTo>
                      <a:pt x="137" y="27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D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37" name="Freeform 138">
                <a:extLst>
                  <a:ext uri="{FF2B5EF4-FFF2-40B4-BE49-F238E27FC236}">
                    <a16:creationId xmlns:a16="http://schemas.microsoft.com/office/drawing/2014/main" id="{89F1101D-6E5B-4A4D-838F-5CFFF2F9C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324"/>
                <a:ext cx="138" cy="27"/>
              </a:xfrm>
              <a:custGeom>
                <a:avLst/>
                <a:gdLst>
                  <a:gd name="T0" fmla="*/ 0 w 138"/>
                  <a:gd name="T1" fmla="*/ 0 h 27"/>
                  <a:gd name="T2" fmla="*/ 138 w 138"/>
                  <a:gd name="T3" fmla="*/ 24 h 27"/>
                  <a:gd name="T4" fmla="*/ 135 w 138"/>
                  <a:gd name="T5" fmla="*/ 26 h 27"/>
                  <a:gd name="T6" fmla="*/ 131 w 138"/>
                  <a:gd name="T7" fmla="*/ 27 h 27"/>
                  <a:gd name="T8" fmla="*/ 1 w 138"/>
                  <a:gd name="T9" fmla="*/ 4 h 27"/>
                  <a:gd name="T10" fmla="*/ 0 w 138"/>
                  <a:gd name="T11" fmla="*/ 2 h 27"/>
                  <a:gd name="T12" fmla="*/ 0 w 138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8" h="27">
                    <a:moveTo>
                      <a:pt x="0" y="0"/>
                    </a:moveTo>
                    <a:lnTo>
                      <a:pt x="138" y="24"/>
                    </a:lnTo>
                    <a:lnTo>
                      <a:pt x="135" y="26"/>
                    </a:lnTo>
                    <a:lnTo>
                      <a:pt x="131" y="27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B8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38" name="Freeform 139">
                <a:extLst>
                  <a:ext uri="{FF2B5EF4-FFF2-40B4-BE49-F238E27FC236}">
                    <a16:creationId xmlns:a16="http://schemas.microsoft.com/office/drawing/2014/main" id="{E45846ED-CE34-43DD-9EDE-046E4A81C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326"/>
                <a:ext cx="135" cy="27"/>
              </a:xfrm>
              <a:custGeom>
                <a:avLst/>
                <a:gdLst>
                  <a:gd name="T0" fmla="*/ 0 w 135"/>
                  <a:gd name="T1" fmla="*/ 0 h 27"/>
                  <a:gd name="T2" fmla="*/ 135 w 135"/>
                  <a:gd name="T3" fmla="*/ 24 h 27"/>
                  <a:gd name="T4" fmla="*/ 131 w 135"/>
                  <a:gd name="T5" fmla="*/ 25 h 27"/>
                  <a:gd name="T6" fmla="*/ 130 w 135"/>
                  <a:gd name="T7" fmla="*/ 27 h 27"/>
                  <a:gd name="T8" fmla="*/ 1 w 135"/>
                  <a:gd name="T9" fmla="*/ 3 h 27"/>
                  <a:gd name="T10" fmla="*/ 1 w 135"/>
                  <a:gd name="T11" fmla="*/ 2 h 27"/>
                  <a:gd name="T12" fmla="*/ 0 w 13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27">
                    <a:moveTo>
                      <a:pt x="0" y="0"/>
                    </a:moveTo>
                    <a:lnTo>
                      <a:pt x="135" y="24"/>
                    </a:lnTo>
                    <a:lnTo>
                      <a:pt x="131" y="25"/>
                    </a:lnTo>
                    <a:lnTo>
                      <a:pt x="130" y="27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E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39" name="Freeform 140">
                <a:extLst>
                  <a:ext uri="{FF2B5EF4-FFF2-40B4-BE49-F238E27FC236}">
                    <a16:creationId xmlns:a16="http://schemas.microsoft.com/office/drawing/2014/main" id="{5D9901E3-1C94-41A5-8252-959D7FBAC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328"/>
                <a:ext cx="130" cy="25"/>
              </a:xfrm>
              <a:custGeom>
                <a:avLst/>
                <a:gdLst>
                  <a:gd name="T0" fmla="*/ 0 w 130"/>
                  <a:gd name="T1" fmla="*/ 0 h 25"/>
                  <a:gd name="T2" fmla="*/ 130 w 130"/>
                  <a:gd name="T3" fmla="*/ 23 h 25"/>
                  <a:gd name="T4" fmla="*/ 129 w 130"/>
                  <a:gd name="T5" fmla="*/ 25 h 25"/>
                  <a:gd name="T6" fmla="*/ 125 w 130"/>
                  <a:gd name="T7" fmla="*/ 25 h 25"/>
                  <a:gd name="T8" fmla="*/ 2 w 130"/>
                  <a:gd name="T9" fmla="*/ 3 h 25"/>
                  <a:gd name="T10" fmla="*/ 0 w 130"/>
                  <a:gd name="T11" fmla="*/ 1 h 25"/>
                  <a:gd name="T12" fmla="*/ 0 w 130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0" h="25">
                    <a:moveTo>
                      <a:pt x="0" y="0"/>
                    </a:moveTo>
                    <a:lnTo>
                      <a:pt x="130" y="23"/>
                    </a:lnTo>
                    <a:lnTo>
                      <a:pt x="129" y="25"/>
                    </a:lnTo>
                    <a:lnTo>
                      <a:pt x="125" y="25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A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40" name="Freeform 141">
                <a:extLst>
                  <a:ext uri="{FF2B5EF4-FFF2-40B4-BE49-F238E27FC236}">
                    <a16:creationId xmlns:a16="http://schemas.microsoft.com/office/drawing/2014/main" id="{EC2E02C9-62B5-4E12-99B3-F3EF3E050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329"/>
                <a:ext cx="129" cy="26"/>
              </a:xfrm>
              <a:custGeom>
                <a:avLst/>
                <a:gdLst>
                  <a:gd name="T0" fmla="*/ 0 w 129"/>
                  <a:gd name="T1" fmla="*/ 0 h 26"/>
                  <a:gd name="T2" fmla="*/ 129 w 129"/>
                  <a:gd name="T3" fmla="*/ 24 h 26"/>
                  <a:gd name="T4" fmla="*/ 125 w 129"/>
                  <a:gd name="T5" fmla="*/ 24 h 26"/>
                  <a:gd name="T6" fmla="*/ 122 w 129"/>
                  <a:gd name="T7" fmla="*/ 26 h 26"/>
                  <a:gd name="T8" fmla="*/ 2 w 129"/>
                  <a:gd name="T9" fmla="*/ 6 h 26"/>
                  <a:gd name="T10" fmla="*/ 2 w 129"/>
                  <a:gd name="T11" fmla="*/ 2 h 26"/>
                  <a:gd name="T12" fmla="*/ 0 w 129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9" h="26">
                    <a:moveTo>
                      <a:pt x="0" y="0"/>
                    </a:moveTo>
                    <a:lnTo>
                      <a:pt x="129" y="24"/>
                    </a:lnTo>
                    <a:lnTo>
                      <a:pt x="125" y="24"/>
                    </a:lnTo>
                    <a:lnTo>
                      <a:pt x="122" y="26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41" name="Freeform 142">
                <a:extLst>
                  <a:ext uri="{FF2B5EF4-FFF2-40B4-BE49-F238E27FC236}">
                    <a16:creationId xmlns:a16="http://schemas.microsoft.com/office/drawing/2014/main" id="{A8C2649B-33CD-4CC1-94D5-9CCDD4C12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331"/>
                <a:ext cx="123" cy="25"/>
              </a:xfrm>
              <a:custGeom>
                <a:avLst/>
                <a:gdLst>
                  <a:gd name="T0" fmla="*/ 0 w 123"/>
                  <a:gd name="T1" fmla="*/ 0 h 25"/>
                  <a:gd name="T2" fmla="*/ 123 w 123"/>
                  <a:gd name="T3" fmla="*/ 22 h 25"/>
                  <a:gd name="T4" fmla="*/ 120 w 123"/>
                  <a:gd name="T5" fmla="*/ 24 h 25"/>
                  <a:gd name="T6" fmla="*/ 117 w 123"/>
                  <a:gd name="T7" fmla="*/ 25 h 25"/>
                  <a:gd name="T8" fmla="*/ 2 w 123"/>
                  <a:gd name="T9" fmla="*/ 5 h 25"/>
                  <a:gd name="T10" fmla="*/ 0 w 123"/>
                  <a:gd name="T11" fmla="*/ 4 h 25"/>
                  <a:gd name="T12" fmla="*/ 0 w 123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25">
                    <a:moveTo>
                      <a:pt x="0" y="0"/>
                    </a:moveTo>
                    <a:lnTo>
                      <a:pt x="123" y="22"/>
                    </a:lnTo>
                    <a:lnTo>
                      <a:pt x="120" y="24"/>
                    </a:lnTo>
                    <a:lnTo>
                      <a:pt x="117" y="2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F9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42" name="Freeform 143">
                <a:extLst>
                  <a:ext uri="{FF2B5EF4-FFF2-40B4-BE49-F238E27FC236}">
                    <a16:creationId xmlns:a16="http://schemas.microsoft.com/office/drawing/2014/main" id="{2211C100-4DFE-4CE7-8962-60E57FBA1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335"/>
                <a:ext cx="120" cy="21"/>
              </a:xfrm>
              <a:custGeom>
                <a:avLst/>
                <a:gdLst>
                  <a:gd name="T0" fmla="*/ 0 w 120"/>
                  <a:gd name="T1" fmla="*/ 0 h 21"/>
                  <a:gd name="T2" fmla="*/ 120 w 120"/>
                  <a:gd name="T3" fmla="*/ 20 h 21"/>
                  <a:gd name="T4" fmla="*/ 117 w 120"/>
                  <a:gd name="T5" fmla="*/ 21 h 21"/>
                  <a:gd name="T6" fmla="*/ 113 w 120"/>
                  <a:gd name="T7" fmla="*/ 21 h 21"/>
                  <a:gd name="T8" fmla="*/ 2 w 120"/>
                  <a:gd name="T9" fmla="*/ 3 h 21"/>
                  <a:gd name="T10" fmla="*/ 2 w 120"/>
                  <a:gd name="T11" fmla="*/ 1 h 21"/>
                  <a:gd name="T12" fmla="*/ 0 w 120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1">
                    <a:moveTo>
                      <a:pt x="0" y="0"/>
                    </a:moveTo>
                    <a:lnTo>
                      <a:pt x="120" y="20"/>
                    </a:lnTo>
                    <a:lnTo>
                      <a:pt x="117" y="21"/>
                    </a:lnTo>
                    <a:lnTo>
                      <a:pt x="113" y="2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A9A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43" name="Freeform 144">
                <a:extLst>
                  <a:ext uri="{FF2B5EF4-FFF2-40B4-BE49-F238E27FC236}">
                    <a16:creationId xmlns:a16="http://schemas.microsoft.com/office/drawing/2014/main" id="{09A90431-03CE-4235-9179-96C5D884F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336"/>
                <a:ext cx="115" cy="22"/>
              </a:xfrm>
              <a:custGeom>
                <a:avLst/>
                <a:gdLst>
                  <a:gd name="T0" fmla="*/ 0 w 115"/>
                  <a:gd name="T1" fmla="*/ 0 h 22"/>
                  <a:gd name="T2" fmla="*/ 115 w 115"/>
                  <a:gd name="T3" fmla="*/ 20 h 22"/>
                  <a:gd name="T4" fmla="*/ 111 w 115"/>
                  <a:gd name="T5" fmla="*/ 20 h 22"/>
                  <a:gd name="T6" fmla="*/ 108 w 115"/>
                  <a:gd name="T7" fmla="*/ 22 h 22"/>
                  <a:gd name="T8" fmla="*/ 66 w 115"/>
                  <a:gd name="T9" fmla="*/ 15 h 22"/>
                  <a:gd name="T10" fmla="*/ 61 w 115"/>
                  <a:gd name="T11" fmla="*/ 14 h 22"/>
                  <a:gd name="T12" fmla="*/ 55 w 115"/>
                  <a:gd name="T13" fmla="*/ 14 h 22"/>
                  <a:gd name="T14" fmla="*/ 1 w 115"/>
                  <a:gd name="T15" fmla="*/ 4 h 22"/>
                  <a:gd name="T16" fmla="*/ 0 w 115"/>
                  <a:gd name="T17" fmla="*/ 2 h 22"/>
                  <a:gd name="T18" fmla="*/ 0 w 115"/>
                  <a:gd name="T19" fmla="*/ 0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22">
                    <a:moveTo>
                      <a:pt x="0" y="0"/>
                    </a:moveTo>
                    <a:lnTo>
                      <a:pt x="115" y="20"/>
                    </a:lnTo>
                    <a:lnTo>
                      <a:pt x="111" y="20"/>
                    </a:lnTo>
                    <a:lnTo>
                      <a:pt x="108" y="22"/>
                    </a:lnTo>
                    <a:lnTo>
                      <a:pt x="66" y="15"/>
                    </a:lnTo>
                    <a:lnTo>
                      <a:pt x="61" y="14"/>
                    </a:lnTo>
                    <a:lnTo>
                      <a:pt x="55" y="14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44" name="Freeform 145">
                <a:extLst>
                  <a:ext uri="{FF2B5EF4-FFF2-40B4-BE49-F238E27FC236}">
                    <a16:creationId xmlns:a16="http://schemas.microsoft.com/office/drawing/2014/main" id="{BB16DE24-061A-4135-A687-88D576A64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338"/>
                <a:ext cx="111" cy="22"/>
              </a:xfrm>
              <a:custGeom>
                <a:avLst/>
                <a:gdLst>
                  <a:gd name="T0" fmla="*/ 0 w 111"/>
                  <a:gd name="T1" fmla="*/ 0 h 22"/>
                  <a:gd name="T2" fmla="*/ 111 w 111"/>
                  <a:gd name="T3" fmla="*/ 18 h 22"/>
                  <a:gd name="T4" fmla="*/ 108 w 111"/>
                  <a:gd name="T5" fmla="*/ 20 h 22"/>
                  <a:gd name="T6" fmla="*/ 106 w 111"/>
                  <a:gd name="T7" fmla="*/ 22 h 22"/>
                  <a:gd name="T8" fmla="*/ 67 w 111"/>
                  <a:gd name="T9" fmla="*/ 15 h 22"/>
                  <a:gd name="T10" fmla="*/ 64 w 111"/>
                  <a:gd name="T11" fmla="*/ 12 h 22"/>
                  <a:gd name="T12" fmla="*/ 61 w 111"/>
                  <a:gd name="T13" fmla="*/ 12 h 22"/>
                  <a:gd name="T14" fmla="*/ 55 w 111"/>
                  <a:gd name="T15" fmla="*/ 12 h 22"/>
                  <a:gd name="T16" fmla="*/ 50 w 111"/>
                  <a:gd name="T17" fmla="*/ 12 h 22"/>
                  <a:gd name="T18" fmla="*/ 1 w 111"/>
                  <a:gd name="T19" fmla="*/ 3 h 22"/>
                  <a:gd name="T20" fmla="*/ 1 w 111"/>
                  <a:gd name="T21" fmla="*/ 2 h 22"/>
                  <a:gd name="T22" fmla="*/ 0 w 111"/>
                  <a:gd name="T23" fmla="*/ 0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1" h="22">
                    <a:moveTo>
                      <a:pt x="0" y="0"/>
                    </a:moveTo>
                    <a:lnTo>
                      <a:pt x="111" y="18"/>
                    </a:lnTo>
                    <a:lnTo>
                      <a:pt x="108" y="20"/>
                    </a:lnTo>
                    <a:lnTo>
                      <a:pt x="106" y="22"/>
                    </a:lnTo>
                    <a:lnTo>
                      <a:pt x="67" y="15"/>
                    </a:lnTo>
                    <a:lnTo>
                      <a:pt x="64" y="12"/>
                    </a:lnTo>
                    <a:lnTo>
                      <a:pt x="61" y="12"/>
                    </a:lnTo>
                    <a:lnTo>
                      <a:pt x="55" y="12"/>
                    </a:lnTo>
                    <a:lnTo>
                      <a:pt x="50" y="12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45" name="Freeform 146">
                <a:extLst>
                  <a:ext uri="{FF2B5EF4-FFF2-40B4-BE49-F238E27FC236}">
                    <a16:creationId xmlns:a16="http://schemas.microsoft.com/office/drawing/2014/main" id="{45E80D89-93D7-4073-8715-79ED4A7FD0A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9" y="2340"/>
                <a:ext cx="107" cy="20"/>
              </a:xfrm>
              <a:custGeom>
                <a:avLst/>
                <a:gdLst>
                  <a:gd name="T0" fmla="*/ 0 w 107"/>
                  <a:gd name="T1" fmla="*/ 0 h 20"/>
                  <a:gd name="T2" fmla="*/ 54 w 107"/>
                  <a:gd name="T3" fmla="*/ 10 h 20"/>
                  <a:gd name="T4" fmla="*/ 49 w 107"/>
                  <a:gd name="T5" fmla="*/ 10 h 20"/>
                  <a:gd name="T6" fmla="*/ 46 w 107"/>
                  <a:gd name="T7" fmla="*/ 11 h 20"/>
                  <a:gd name="T8" fmla="*/ 2 w 107"/>
                  <a:gd name="T9" fmla="*/ 3 h 20"/>
                  <a:gd name="T10" fmla="*/ 0 w 107"/>
                  <a:gd name="T11" fmla="*/ 1 h 20"/>
                  <a:gd name="T12" fmla="*/ 0 w 107"/>
                  <a:gd name="T13" fmla="*/ 0 h 20"/>
                  <a:gd name="T14" fmla="*/ 65 w 107"/>
                  <a:gd name="T15" fmla="*/ 11 h 20"/>
                  <a:gd name="T16" fmla="*/ 107 w 107"/>
                  <a:gd name="T17" fmla="*/ 18 h 20"/>
                  <a:gd name="T18" fmla="*/ 103 w 107"/>
                  <a:gd name="T19" fmla="*/ 20 h 20"/>
                  <a:gd name="T20" fmla="*/ 102 w 107"/>
                  <a:gd name="T21" fmla="*/ 20 h 20"/>
                  <a:gd name="T22" fmla="*/ 68 w 107"/>
                  <a:gd name="T23" fmla="*/ 15 h 20"/>
                  <a:gd name="T24" fmla="*/ 66 w 107"/>
                  <a:gd name="T25" fmla="*/ 13 h 20"/>
                  <a:gd name="T26" fmla="*/ 65 w 107"/>
                  <a:gd name="T27" fmla="*/ 11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7" h="20">
                    <a:moveTo>
                      <a:pt x="0" y="0"/>
                    </a:moveTo>
                    <a:lnTo>
                      <a:pt x="54" y="10"/>
                    </a:lnTo>
                    <a:lnTo>
                      <a:pt x="49" y="10"/>
                    </a:lnTo>
                    <a:lnTo>
                      <a:pt x="46" y="1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  <a:moveTo>
                      <a:pt x="65" y="11"/>
                    </a:moveTo>
                    <a:lnTo>
                      <a:pt x="107" y="18"/>
                    </a:lnTo>
                    <a:lnTo>
                      <a:pt x="103" y="20"/>
                    </a:lnTo>
                    <a:lnTo>
                      <a:pt x="102" y="20"/>
                    </a:lnTo>
                    <a:lnTo>
                      <a:pt x="68" y="15"/>
                    </a:lnTo>
                    <a:lnTo>
                      <a:pt x="66" y="13"/>
                    </a:lnTo>
                    <a:lnTo>
                      <a:pt x="65" y="11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46" name="Freeform 147">
                <a:extLst>
                  <a:ext uri="{FF2B5EF4-FFF2-40B4-BE49-F238E27FC236}">
                    <a16:creationId xmlns:a16="http://schemas.microsoft.com/office/drawing/2014/main" id="{8B6828F5-73A2-4B8D-9383-1B53FAE7A0C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9" y="2341"/>
                <a:ext cx="105" cy="21"/>
              </a:xfrm>
              <a:custGeom>
                <a:avLst/>
                <a:gdLst>
                  <a:gd name="T0" fmla="*/ 0 w 105"/>
                  <a:gd name="T1" fmla="*/ 0 h 21"/>
                  <a:gd name="T2" fmla="*/ 49 w 105"/>
                  <a:gd name="T3" fmla="*/ 9 h 21"/>
                  <a:gd name="T4" fmla="*/ 46 w 105"/>
                  <a:gd name="T5" fmla="*/ 10 h 21"/>
                  <a:gd name="T6" fmla="*/ 43 w 105"/>
                  <a:gd name="T7" fmla="*/ 10 h 21"/>
                  <a:gd name="T8" fmla="*/ 4 w 105"/>
                  <a:gd name="T9" fmla="*/ 4 h 21"/>
                  <a:gd name="T10" fmla="*/ 2 w 105"/>
                  <a:gd name="T11" fmla="*/ 2 h 21"/>
                  <a:gd name="T12" fmla="*/ 0 w 105"/>
                  <a:gd name="T13" fmla="*/ 0 h 21"/>
                  <a:gd name="T14" fmla="*/ 66 w 105"/>
                  <a:gd name="T15" fmla="*/ 12 h 21"/>
                  <a:gd name="T16" fmla="*/ 105 w 105"/>
                  <a:gd name="T17" fmla="*/ 19 h 21"/>
                  <a:gd name="T18" fmla="*/ 102 w 105"/>
                  <a:gd name="T19" fmla="*/ 19 h 21"/>
                  <a:gd name="T20" fmla="*/ 98 w 105"/>
                  <a:gd name="T21" fmla="*/ 21 h 21"/>
                  <a:gd name="T22" fmla="*/ 70 w 105"/>
                  <a:gd name="T23" fmla="*/ 15 h 21"/>
                  <a:gd name="T24" fmla="*/ 68 w 105"/>
                  <a:gd name="T25" fmla="*/ 14 h 21"/>
                  <a:gd name="T26" fmla="*/ 66 w 105"/>
                  <a:gd name="T27" fmla="*/ 12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5" h="21">
                    <a:moveTo>
                      <a:pt x="0" y="0"/>
                    </a:moveTo>
                    <a:lnTo>
                      <a:pt x="49" y="9"/>
                    </a:lnTo>
                    <a:lnTo>
                      <a:pt x="46" y="10"/>
                    </a:lnTo>
                    <a:lnTo>
                      <a:pt x="43" y="10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6" y="12"/>
                    </a:moveTo>
                    <a:lnTo>
                      <a:pt x="105" y="19"/>
                    </a:lnTo>
                    <a:lnTo>
                      <a:pt x="102" y="19"/>
                    </a:lnTo>
                    <a:lnTo>
                      <a:pt x="98" y="21"/>
                    </a:lnTo>
                    <a:lnTo>
                      <a:pt x="70" y="15"/>
                    </a:lnTo>
                    <a:lnTo>
                      <a:pt x="68" y="14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878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47" name="Freeform 148">
                <a:extLst>
                  <a:ext uri="{FF2B5EF4-FFF2-40B4-BE49-F238E27FC236}">
                    <a16:creationId xmlns:a16="http://schemas.microsoft.com/office/drawing/2014/main" id="{06783059-900A-4D46-9281-372BBC0469C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1" y="2343"/>
                <a:ext cx="100" cy="20"/>
              </a:xfrm>
              <a:custGeom>
                <a:avLst/>
                <a:gdLst>
                  <a:gd name="T0" fmla="*/ 0 w 100"/>
                  <a:gd name="T1" fmla="*/ 0 h 20"/>
                  <a:gd name="T2" fmla="*/ 44 w 100"/>
                  <a:gd name="T3" fmla="*/ 8 h 20"/>
                  <a:gd name="T4" fmla="*/ 41 w 100"/>
                  <a:gd name="T5" fmla="*/ 8 h 20"/>
                  <a:gd name="T6" fmla="*/ 37 w 100"/>
                  <a:gd name="T7" fmla="*/ 10 h 20"/>
                  <a:gd name="T8" fmla="*/ 4 w 100"/>
                  <a:gd name="T9" fmla="*/ 3 h 20"/>
                  <a:gd name="T10" fmla="*/ 2 w 100"/>
                  <a:gd name="T11" fmla="*/ 2 h 20"/>
                  <a:gd name="T12" fmla="*/ 0 w 100"/>
                  <a:gd name="T13" fmla="*/ 0 h 20"/>
                  <a:gd name="T14" fmla="*/ 66 w 100"/>
                  <a:gd name="T15" fmla="*/ 12 h 20"/>
                  <a:gd name="T16" fmla="*/ 100 w 100"/>
                  <a:gd name="T17" fmla="*/ 17 h 20"/>
                  <a:gd name="T18" fmla="*/ 96 w 100"/>
                  <a:gd name="T19" fmla="*/ 19 h 20"/>
                  <a:gd name="T20" fmla="*/ 93 w 100"/>
                  <a:gd name="T21" fmla="*/ 20 h 20"/>
                  <a:gd name="T22" fmla="*/ 69 w 100"/>
                  <a:gd name="T23" fmla="*/ 15 h 20"/>
                  <a:gd name="T24" fmla="*/ 68 w 100"/>
                  <a:gd name="T25" fmla="*/ 13 h 20"/>
                  <a:gd name="T26" fmla="*/ 66 w 100"/>
                  <a:gd name="T27" fmla="*/ 12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0" h="20">
                    <a:moveTo>
                      <a:pt x="0" y="0"/>
                    </a:moveTo>
                    <a:lnTo>
                      <a:pt x="44" y="8"/>
                    </a:lnTo>
                    <a:lnTo>
                      <a:pt x="41" y="8"/>
                    </a:lnTo>
                    <a:lnTo>
                      <a:pt x="37" y="10"/>
                    </a:ln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6" y="12"/>
                    </a:moveTo>
                    <a:lnTo>
                      <a:pt x="100" y="17"/>
                    </a:lnTo>
                    <a:lnTo>
                      <a:pt x="96" y="19"/>
                    </a:lnTo>
                    <a:lnTo>
                      <a:pt x="93" y="20"/>
                    </a:lnTo>
                    <a:lnTo>
                      <a:pt x="69" y="15"/>
                    </a:lnTo>
                    <a:lnTo>
                      <a:pt x="68" y="13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807F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48" name="Freeform 149">
                <a:extLst>
                  <a:ext uri="{FF2B5EF4-FFF2-40B4-BE49-F238E27FC236}">
                    <a16:creationId xmlns:a16="http://schemas.microsoft.com/office/drawing/2014/main" id="{F024B717-C3ED-4360-A9EB-E8303100FC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3" y="2345"/>
                <a:ext cx="94" cy="18"/>
              </a:xfrm>
              <a:custGeom>
                <a:avLst/>
                <a:gdLst>
                  <a:gd name="T0" fmla="*/ 0 w 94"/>
                  <a:gd name="T1" fmla="*/ 0 h 18"/>
                  <a:gd name="T2" fmla="*/ 39 w 94"/>
                  <a:gd name="T3" fmla="*/ 6 h 18"/>
                  <a:gd name="T4" fmla="*/ 35 w 94"/>
                  <a:gd name="T5" fmla="*/ 8 h 18"/>
                  <a:gd name="T6" fmla="*/ 34 w 94"/>
                  <a:gd name="T7" fmla="*/ 10 h 18"/>
                  <a:gd name="T8" fmla="*/ 2 w 94"/>
                  <a:gd name="T9" fmla="*/ 5 h 18"/>
                  <a:gd name="T10" fmla="*/ 2 w 94"/>
                  <a:gd name="T11" fmla="*/ 1 h 18"/>
                  <a:gd name="T12" fmla="*/ 0 w 94"/>
                  <a:gd name="T13" fmla="*/ 0 h 18"/>
                  <a:gd name="T14" fmla="*/ 66 w 94"/>
                  <a:gd name="T15" fmla="*/ 11 h 18"/>
                  <a:gd name="T16" fmla="*/ 94 w 94"/>
                  <a:gd name="T17" fmla="*/ 17 h 18"/>
                  <a:gd name="T18" fmla="*/ 91 w 94"/>
                  <a:gd name="T19" fmla="*/ 18 h 18"/>
                  <a:gd name="T20" fmla="*/ 88 w 94"/>
                  <a:gd name="T21" fmla="*/ 18 h 18"/>
                  <a:gd name="T22" fmla="*/ 67 w 94"/>
                  <a:gd name="T23" fmla="*/ 15 h 18"/>
                  <a:gd name="T24" fmla="*/ 67 w 94"/>
                  <a:gd name="T25" fmla="*/ 13 h 18"/>
                  <a:gd name="T26" fmla="*/ 66 w 94"/>
                  <a:gd name="T27" fmla="*/ 11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4" h="18">
                    <a:moveTo>
                      <a:pt x="0" y="0"/>
                    </a:moveTo>
                    <a:lnTo>
                      <a:pt x="39" y="6"/>
                    </a:lnTo>
                    <a:lnTo>
                      <a:pt x="35" y="8"/>
                    </a:lnTo>
                    <a:lnTo>
                      <a:pt x="34" y="10"/>
                    </a:lnTo>
                    <a:lnTo>
                      <a:pt x="2" y="5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  <a:moveTo>
                      <a:pt x="66" y="11"/>
                    </a:moveTo>
                    <a:lnTo>
                      <a:pt x="94" y="17"/>
                    </a:lnTo>
                    <a:lnTo>
                      <a:pt x="91" y="18"/>
                    </a:lnTo>
                    <a:lnTo>
                      <a:pt x="88" y="18"/>
                    </a:lnTo>
                    <a:lnTo>
                      <a:pt x="67" y="15"/>
                    </a:lnTo>
                    <a:lnTo>
                      <a:pt x="67" y="13"/>
                    </a:lnTo>
                    <a:lnTo>
                      <a:pt x="66" y="11"/>
                    </a:lnTo>
                    <a:close/>
                  </a:path>
                </a:pathLst>
              </a:custGeom>
              <a:solidFill>
                <a:srgbClr val="7D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49" name="Freeform 150">
                <a:extLst>
                  <a:ext uri="{FF2B5EF4-FFF2-40B4-BE49-F238E27FC236}">
                    <a16:creationId xmlns:a16="http://schemas.microsoft.com/office/drawing/2014/main" id="{59916B2D-794D-474D-A359-1751A9AC77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5" y="2346"/>
                <a:ext cx="89" cy="19"/>
              </a:xfrm>
              <a:custGeom>
                <a:avLst/>
                <a:gdLst>
                  <a:gd name="T0" fmla="*/ 0 w 89"/>
                  <a:gd name="T1" fmla="*/ 0 h 19"/>
                  <a:gd name="T2" fmla="*/ 33 w 89"/>
                  <a:gd name="T3" fmla="*/ 7 h 19"/>
                  <a:gd name="T4" fmla="*/ 32 w 89"/>
                  <a:gd name="T5" fmla="*/ 9 h 19"/>
                  <a:gd name="T6" fmla="*/ 28 w 89"/>
                  <a:gd name="T7" fmla="*/ 10 h 19"/>
                  <a:gd name="T8" fmla="*/ 1 w 89"/>
                  <a:gd name="T9" fmla="*/ 5 h 19"/>
                  <a:gd name="T10" fmla="*/ 0 w 89"/>
                  <a:gd name="T11" fmla="*/ 4 h 19"/>
                  <a:gd name="T12" fmla="*/ 0 w 89"/>
                  <a:gd name="T13" fmla="*/ 0 h 19"/>
                  <a:gd name="T14" fmla="*/ 65 w 89"/>
                  <a:gd name="T15" fmla="*/ 12 h 19"/>
                  <a:gd name="T16" fmla="*/ 89 w 89"/>
                  <a:gd name="T17" fmla="*/ 17 h 19"/>
                  <a:gd name="T18" fmla="*/ 86 w 89"/>
                  <a:gd name="T19" fmla="*/ 17 h 19"/>
                  <a:gd name="T20" fmla="*/ 82 w 89"/>
                  <a:gd name="T21" fmla="*/ 19 h 19"/>
                  <a:gd name="T22" fmla="*/ 67 w 89"/>
                  <a:gd name="T23" fmla="*/ 17 h 19"/>
                  <a:gd name="T24" fmla="*/ 65 w 89"/>
                  <a:gd name="T25" fmla="*/ 14 h 19"/>
                  <a:gd name="T26" fmla="*/ 65 w 89"/>
                  <a:gd name="T27" fmla="*/ 12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9" h="19">
                    <a:moveTo>
                      <a:pt x="0" y="0"/>
                    </a:moveTo>
                    <a:lnTo>
                      <a:pt x="33" y="7"/>
                    </a:lnTo>
                    <a:lnTo>
                      <a:pt x="32" y="9"/>
                    </a:lnTo>
                    <a:lnTo>
                      <a:pt x="28" y="10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  <a:moveTo>
                      <a:pt x="65" y="12"/>
                    </a:moveTo>
                    <a:lnTo>
                      <a:pt x="89" y="17"/>
                    </a:lnTo>
                    <a:lnTo>
                      <a:pt x="86" y="17"/>
                    </a:lnTo>
                    <a:lnTo>
                      <a:pt x="82" y="19"/>
                    </a:lnTo>
                    <a:lnTo>
                      <a:pt x="67" y="17"/>
                    </a:lnTo>
                    <a:lnTo>
                      <a:pt x="65" y="14"/>
                    </a:lnTo>
                    <a:lnTo>
                      <a:pt x="65" y="12"/>
                    </a:lnTo>
                    <a:close/>
                  </a:path>
                </a:pathLst>
              </a:custGeom>
              <a:solidFill>
                <a:srgbClr val="7977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50" name="Freeform 151">
                <a:extLst>
                  <a:ext uri="{FF2B5EF4-FFF2-40B4-BE49-F238E27FC236}">
                    <a16:creationId xmlns:a16="http://schemas.microsoft.com/office/drawing/2014/main" id="{EB45AC04-AEA9-42BF-BFAF-E102EB736A9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5" y="2350"/>
                <a:ext cx="86" cy="17"/>
              </a:xfrm>
              <a:custGeom>
                <a:avLst/>
                <a:gdLst>
                  <a:gd name="T0" fmla="*/ 0 w 86"/>
                  <a:gd name="T1" fmla="*/ 0 h 17"/>
                  <a:gd name="T2" fmla="*/ 32 w 86"/>
                  <a:gd name="T3" fmla="*/ 5 h 17"/>
                  <a:gd name="T4" fmla="*/ 28 w 86"/>
                  <a:gd name="T5" fmla="*/ 6 h 17"/>
                  <a:gd name="T6" fmla="*/ 27 w 86"/>
                  <a:gd name="T7" fmla="*/ 6 h 17"/>
                  <a:gd name="T8" fmla="*/ 3 w 86"/>
                  <a:gd name="T9" fmla="*/ 3 h 17"/>
                  <a:gd name="T10" fmla="*/ 1 w 86"/>
                  <a:gd name="T11" fmla="*/ 1 h 17"/>
                  <a:gd name="T12" fmla="*/ 0 w 86"/>
                  <a:gd name="T13" fmla="*/ 0 h 17"/>
                  <a:gd name="T14" fmla="*/ 65 w 86"/>
                  <a:gd name="T15" fmla="*/ 10 h 17"/>
                  <a:gd name="T16" fmla="*/ 86 w 86"/>
                  <a:gd name="T17" fmla="*/ 13 h 17"/>
                  <a:gd name="T18" fmla="*/ 82 w 86"/>
                  <a:gd name="T19" fmla="*/ 15 h 17"/>
                  <a:gd name="T20" fmla="*/ 79 w 86"/>
                  <a:gd name="T21" fmla="*/ 17 h 17"/>
                  <a:gd name="T22" fmla="*/ 67 w 86"/>
                  <a:gd name="T23" fmla="*/ 15 h 17"/>
                  <a:gd name="T24" fmla="*/ 67 w 86"/>
                  <a:gd name="T25" fmla="*/ 13 h 17"/>
                  <a:gd name="T26" fmla="*/ 65 w 86"/>
                  <a:gd name="T27" fmla="*/ 10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6" h="17">
                    <a:moveTo>
                      <a:pt x="0" y="0"/>
                    </a:moveTo>
                    <a:lnTo>
                      <a:pt x="32" y="5"/>
                    </a:lnTo>
                    <a:lnTo>
                      <a:pt x="28" y="6"/>
                    </a:lnTo>
                    <a:lnTo>
                      <a:pt x="27" y="6"/>
                    </a:lnTo>
                    <a:lnTo>
                      <a:pt x="3" y="3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  <a:moveTo>
                      <a:pt x="65" y="10"/>
                    </a:moveTo>
                    <a:lnTo>
                      <a:pt x="86" y="13"/>
                    </a:lnTo>
                    <a:lnTo>
                      <a:pt x="82" y="15"/>
                    </a:lnTo>
                    <a:lnTo>
                      <a:pt x="79" y="17"/>
                    </a:lnTo>
                    <a:lnTo>
                      <a:pt x="67" y="15"/>
                    </a:lnTo>
                    <a:lnTo>
                      <a:pt x="67" y="13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72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51" name="Freeform 152">
                <a:extLst>
                  <a:ext uri="{FF2B5EF4-FFF2-40B4-BE49-F238E27FC236}">
                    <a16:creationId xmlns:a16="http://schemas.microsoft.com/office/drawing/2014/main" id="{0E58C0B3-AC2B-4032-ACB1-7434EAFD9D9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6" y="2351"/>
                <a:ext cx="81" cy="16"/>
              </a:xfrm>
              <a:custGeom>
                <a:avLst/>
                <a:gdLst>
                  <a:gd name="T0" fmla="*/ 0 w 81"/>
                  <a:gd name="T1" fmla="*/ 0 h 16"/>
                  <a:gd name="T2" fmla="*/ 27 w 81"/>
                  <a:gd name="T3" fmla="*/ 5 h 16"/>
                  <a:gd name="T4" fmla="*/ 26 w 81"/>
                  <a:gd name="T5" fmla="*/ 5 h 16"/>
                  <a:gd name="T6" fmla="*/ 24 w 81"/>
                  <a:gd name="T7" fmla="*/ 7 h 16"/>
                  <a:gd name="T8" fmla="*/ 4 w 81"/>
                  <a:gd name="T9" fmla="*/ 4 h 16"/>
                  <a:gd name="T10" fmla="*/ 2 w 81"/>
                  <a:gd name="T11" fmla="*/ 2 h 16"/>
                  <a:gd name="T12" fmla="*/ 0 w 81"/>
                  <a:gd name="T13" fmla="*/ 0 h 16"/>
                  <a:gd name="T14" fmla="*/ 66 w 81"/>
                  <a:gd name="T15" fmla="*/ 12 h 16"/>
                  <a:gd name="T16" fmla="*/ 81 w 81"/>
                  <a:gd name="T17" fmla="*/ 14 h 16"/>
                  <a:gd name="T18" fmla="*/ 78 w 81"/>
                  <a:gd name="T19" fmla="*/ 16 h 16"/>
                  <a:gd name="T20" fmla="*/ 73 w 81"/>
                  <a:gd name="T21" fmla="*/ 16 h 16"/>
                  <a:gd name="T22" fmla="*/ 66 w 81"/>
                  <a:gd name="T23" fmla="*/ 16 h 16"/>
                  <a:gd name="T24" fmla="*/ 66 w 81"/>
                  <a:gd name="T25" fmla="*/ 14 h 16"/>
                  <a:gd name="T26" fmla="*/ 66 w 81"/>
                  <a:gd name="T27" fmla="*/ 12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1" h="16">
                    <a:moveTo>
                      <a:pt x="0" y="0"/>
                    </a:moveTo>
                    <a:lnTo>
                      <a:pt x="27" y="5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6" y="12"/>
                    </a:moveTo>
                    <a:lnTo>
                      <a:pt x="81" y="14"/>
                    </a:lnTo>
                    <a:lnTo>
                      <a:pt x="78" y="16"/>
                    </a:lnTo>
                    <a:lnTo>
                      <a:pt x="73" y="16"/>
                    </a:lnTo>
                    <a:lnTo>
                      <a:pt x="66" y="16"/>
                    </a:lnTo>
                    <a:lnTo>
                      <a:pt x="66" y="14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6F6D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52" name="Freeform 153">
                <a:extLst>
                  <a:ext uri="{FF2B5EF4-FFF2-40B4-BE49-F238E27FC236}">
                    <a16:creationId xmlns:a16="http://schemas.microsoft.com/office/drawing/2014/main" id="{B819116C-24A0-4C5B-910B-5A9FDDFEB9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8" y="2353"/>
                <a:ext cx="76" cy="15"/>
              </a:xfrm>
              <a:custGeom>
                <a:avLst/>
                <a:gdLst>
                  <a:gd name="T0" fmla="*/ 0 w 76"/>
                  <a:gd name="T1" fmla="*/ 0 h 15"/>
                  <a:gd name="T2" fmla="*/ 24 w 76"/>
                  <a:gd name="T3" fmla="*/ 3 h 15"/>
                  <a:gd name="T4" fmla="*/ 22 w 76"/>
                  <a:gd name="T5" fmla="*/ 5 h 15"/>
                  <a:gd name="T6" fmla="*/ 18 w 76"/>
                  <a:gd name="T7" fmla="*/ 7 h 15"/>
                  <a:gd name="T8" fmla="*/ 3 w 76"/>
                  <a:gd name="T9" fmla="*/ 3 h 15"/>
                  <a:gd name="T10" fmla="*/ 2 w 76"/>
                  <a:gd name="T11" fmla="*/ 2 h 15"/>
                  <a:gd name="T12" fmla="*/ 0 w 76"/>
                  <a:gd name="T13" fmla="*/ 0 h 15"/>
                  <a:gd name="T14" fmla="*/ 64 w 76"/>
                  <a:gd name="T15" fmla="*/ 12 h 15"/>
                  <a:gd name="T16" fmla="*/ 76 w 76"/>
                  <a:gd name="T17" fmla="*/ 14 h 15"/>
                  <a:gd name="T18" fmla="*/ 71 w 76"/>
                  <a:gd name="T19" fmla="*/ 14 h 15"/>
                  <a:gd name="T20" fmla="*/ 67 w 76"/>
                  <a:gd name="T21" fmla="*/ 15 h 15"/>
                  <a:gd name="T22" fmla="*/ 64 w 76"/>
                  <a:gd name="T23" fmla="*/ 15 h 15"/>
                  <a:gd name="T24" fmla="*/ 64 w 76"/>
                  <a:gd name="T25" fmla="*/ 14 h 15"/>
                  <a:gd name="T26" fmla="*/ 64 w 76"/>
                  <a:gd name="T27" fmla="*/ 12 h 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6" h="15">
                    <a:moveTo>
                      <a:pt x="0" y="0"/>
                    </a:moveTo>
                    <a:lnTo>
                      <a:pt x="24" y="3"/>
                    </a:lnTo>
                    <a:lnTo>
                      <a:pt x="22" y="5"/>
                    </a:lnTo>
                    <a:lnTo>
                      <a:pt x="18" y="7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4" y="12"/>
                    </a:moveTo>
                    <a:lnTo>
                      <a:pt x="76" y="14"/>
                    </a:lnTo>
                    <a:lnTo>
                      <a:pt x="71" y="14"/>
                    </a:lnTo>
                    <a:lnTo>
                      <a:pt x="67" y="15"/>
                    </a:lnTo>
                    <a:lnTo>
                      <a:pt x="64" y="15"/>
                    </a:lnTo>
                    <a:lnTo>
                      <a:pt x="64" y="14"/>
                    </a:lnTo>
                    <a:lnTo>
                      <a:pt x="64" y="12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53" name="Freeform 154">
                <a:extLst>
                  <a:ext uri="{FF2B5EF4-FFF2-40B4-BE49-F238E27FC236}">
                    <a16:creationId xmlns:a16="http://schemas.microsoft.com/office/drawing/2014/main" id="{B6CCA0FD-D400-4EF0-B964-FC95BF95A2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0" y="2355"/>
                <a:ext cx="69" cy="15"/>
              </a:xfrm>
              <a:custGeom>
                <a:avLst/>
                <a:gdLst>
                  <a:gd name="T0" fmla="*/ 0 w 69"/>
                  <a:gd name="T1" fmla="*/ 0 h 15"/>
                  <a:gd name="T2" fmla="*/ 20 w 69"/>
                  <a:gd name="T3" fmla="*/ 3 h 15"/>
                  <a:gd name="T4" fmla="*/ 16 w 69"/>
                  <a:gd name="T5" fmla="*/ 5 h 15"/>
                  <a:gd name="T6" fmla="*/ 15 w 69"/>
                  <a:gd name="T7" fmla="*/ 7 h 15"/>
                  <a:gd name="T8" fmla="*/ 3 w 69"/>
                  <a:gd name="T9" fmla="*/ 5 h 15"/>
                  <a:gd name="T10" fmla="*/ 1 w 69"/>
                  <a:gd name="T11" fmla="*/ 1 h 15"/>
                  <a:gd name="T12" fmla="*/ 0 w 69"/>
                  <a:gd name="T13" fmla="*/ 0 h 15"/>
                  <a:gd name="T14" fmla="*/ 62 w 69"/>
                  <a:gd name="T15" fmla="*/ 12 h 15"/>
                  <a:gd name="T16" fmla="*/ 69 w 69"/>
                  <a:gd name="T17" fmla="*/ 12 h 15"/>
                  <a:gd name="T18" fmla="*/ 65 w 69"/>
                  <a:gd name="T19" fmla="*/ 13 h 15"/>
                  <a:gd name="T20" fmla="*/ 64 w 69"/>
                  <a:gd name="T21" fmla="*/ 15 h 15"/>
                  <a:gd name="T22" fmla="*/ 62 w 69"/>
                  <a:gd name="T23" fmla="*/ 13 h 15"/>
                  <a:gd name="T24" fmla="*/ 62 w 69"/>
                  <a:gd name="T25" fmla="*/ 12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9" h="15">
                    <a:moveTo>
                      <a:pt x="0" y="0"/>
                    </a:moveTo>
                    <a:lnTo>
                      <a:pt x="20" y="3"/>
                    </a:lnTo>
                    <a:lnTo>
                      <a:pt x="16" y="5"/>
                    </a:lnTo>
                    <a:lnTo>
                      <a:pt x="15" y="7"/>
                    </a:lnTo>
                    <a:lnTo>
                      <a:pt x="3" y="5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  <a:moveTo>
                      <a:pt x="62" y="12"/>
                    </a:moveTo>
                    <a:lnTo>
                      <a:pt x="69" y="12"/>
                    </a:lnTo>
                    <a:lnTo>
                      <a:pt x="65" y="13"/>
                    </a:lnTo>
                    <a:lnTo>
                      <a:pt x="64" y="15"/>
                    </a:lnTo>
                    <a:lnTo>
                      <a:pt x="62" y="13"/>
                    </a:lnTo>
                    <a:lnTo>
                      <a:pt x="62" y="12"/>
                    </a:lnTo>
                    <a:close/>
                  </a:path>
                </a:pathLst>
              </a:custGeom>
              <a:solidFill>
                <a:srgbClr val="6562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54" name="Freeform 155">
                <a:extLst>
                  <a:ext uri="{FF2B5EF4-FFF2-40B4-BE49-F238E27FC236}">
                    <a16:creationId xmlns:a16="http://schemas.microsoft.com/office/drawing/2014/main" id="{4FA3CE98-EF98-490D-9F9B-FC588959A5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1" y="2356"/>
                <a:ext cx="64" cy="14"/>
              </a:xfrm>
              <a:custGeom>
                <a:avLst/>
                <a:gdLst>
                  <a:gd name="T0" fmla="*/ 0 w 64"/>
                  <a:gd name="T1" fmla="*/ 0 h 14"/>
                  <a:gd name="T2" fmla="*/ 15 w 64"/>
                  <a:gd name="T3" fmla="*/ 4 h 14"/>
                  <a:gd name="T4" fmla="*/ 14 w 64"/>
                  <a:gd name="T5" fmla="*/ 6 h 14"/>
                  <a:gd name="T6" fmla="*/ 12 w 64"/>
                  <a:gd name="T7" fmla="*/ 7 h 14"/>
                  <a:gd name="T8" fmla="*/ 4 w 64"/>
                  <a:gd name="T9" fmla="*/ 6 h 14"/>
                  <a:gd name="T10" fmla="*/ 2 w 64"/>
                  <a:gd name="T11" fmla="*/ 4 h 14"/>
                  <a:gd name="T12" fmla="*/ 0 w 64"/>
                  <a:gd name="T13" fmla="*/ 0 h 14"/>
                  <a:gd name="T14" fmla="*/ 61 w 64"/>
                  <a:gd name="T15" fmla="*/ 12 h 14"/>
                  <a:gd name="T16" fmla="*/ 64 w 64"/>
                  <a:gd name="T17" fmla="*/ 12 h 14"/>
                  <a:gd name="T18" fmla="*/ 63 w 64"/>
                  <a:gd name="T19" fmla="*/ 12 h 14"/>
                  <a:gd name="T20" fmla="*/ 63 w 64"/>
                  <a:gd name="T21" fmla="*/ 14 h 14"/>
                  <a:gd name="T22" fmla="*/ 61 w 64"/>
                  <a:gd name="T23" fmla="*/ 12 h 14"/>
                  <a:gd name="T24" fmla="*/ 61 w 64"/>
                  <a:gd name="T25" fmla="*/ 12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14">
                    <a:moveTo>
                      <a:pt x="0" y="0"/>
                    </a:moveTo>
                    <a:lnTo>
                      <a:pt x="15" y="4"/>
                    </a:lnTo>
                    <a:lnTo>
                      <a:pt x="14" y="6"/>
                    </a:lnTo>
                    <a:lnTo>
                      <a:pt x="12" y="7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  <a:moveTo>
                      <a:pt x="61" y="12"/>
                    </a:moveTo>
                    <a:lnTo>
                      <a:pt x="64" y="12"/>
                    </a:lnTo>
                    <a:lnTo>
                      <a:pt x="63" y="12"/>
                    </a:lnTo>
                    <a:lnTo>
                      <a:pt x="63" y="14"/>
                    </a:lnTo>
                    <a:lnTo>
                      <a:pt x="61" y="12"/>
                    </a:lnTo>
                    <a:close/>
                  </a:path>
                </a:pathLst>
              </a:custGeom>
              <a:solidFill>
                <a:srgbClr val="615E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55" name="Freeform 156">
                <a:extLst>
                  <a:ext uri="{FF2B5EF4-FFF2-40B4-BE49-F238E27FC236}">
                    <a16:creationId xmlns:a16="http://schemas.microsoft.com/office/drawing/2014/main" id="{007E22F3-838F-4F5A-B638-77DF4B05D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360"/>
                <a:ext cx="12" cy="3"/>
              </a:xfrm>
              <a:custGeom>
                <a:avLst/>
                <a:gdLst>
                  <a:gd name="T0" fmla="*/ 0 w 12"/>
                  <a:gd name="T1" fmla="*/ 0 h 3"/>
                  <a:gd name="T2" fmla="*/ 12 w 12"/>
                  <a:gd name="T3" fmla="*/ 2 h 3"/>
                  <a:gd name="T4" fmla="*/ 10 w 12"/>
                  <a:gd name="T5" fmla="*/ 3 h 3"/>
                  <a:gd name="T6" fmla="*/ 8 w 12"/>
                  <a:gd name="T7" fmla="*/ 3 h 3"/>
                  <a:gd name="T8" fmla="*/ 5 w 12"/>
                  <a:gd name="T9" fmla="*/ 3 h 3"/>
                  <a:gd name="T10" fmla="*/ 3 w 12"/>
                  <a:gd name="T11" fmla="*/ 2 h 3"/>
                  <a:gd name="T12" fmla="*/ 0 w 1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0" y="0"/>
                    </a:moveTo>
                    <a:lnTo>
                      <a:pt x="12" y="2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C5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56" name="Freeform 157">
                <a:extLst>
                  <a:ext uri="{FF2B5EF4-FFF2-40B4-BE49-F238E27FC236}">
                    <a16:creationId xmlns:a16="http://schemas.microsoft.com/office/drawing/2014/main" id="{9F94FDE4-C10E-4009-865C-66EBF3CB4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362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8 w 8"/>
                  <a:gd name="T3" fmla="*/ 1 h 3"/>
                  <a:gd name="T4" fmla="*/ 6 w 8"/>
                  <a:gd name="T5" fmla="*/ 1 h 3"/>
                  <a:gd name="T6" fmla="*/ 5 w 8"/>
                  <a:gd name="T7" fmla="*/ 3 h 3"/>
                  <a:gd name="T8" fmla="*/ 3 w 8"/>
                  <a:gd name="T9" fmla="*/ 1 h 3"/>
                  <a:gd name="T10" fmla="*/ 0 w 8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8" y="1"/>
                    </a:lnTo>
                    <a:lnTo>
                      <a:pt x="6" y="1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5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57" name="Freeform 158">
                <a:extLst>
                  <a:ext uri="{FF2B5EF4-FFF2-40B4-BE49-F238E27FC236}">
                    <a16:creationId xmlns:a16="http://schemas.microsoft.com/office/drawing/2014/main" id="{67CE00FD-69A2-4EF4-A6D3-86F6DB13E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236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2 w 3"/>
                  <a:gd name="T5" fmla="*/ 2 h 2"/>
                  <a:gd name="T6" fmla="*/ 2 w 3"/>
                  <a:gd name="T7" fmla="*/ 2 h 2"/>
                  <a:gd name="T8" fmla="*/ 0 w 3"/>
                  <a:gd name="T9" fmla="*/ 0 h 2"/>
                  <a:gd name="T10" fmla="*/ 0 w 3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58" name="Freeform 159">
                <a:extLst>
                  <a:ext uri="{FF2B5EF4-FFF2-40B4-BE49-F238E27FC236}">
                    <a16:creationId xmlns:a16="http://schemas.microsoft.com/office/drawing/2014/main" id="{2B7AAA27-3295-4F2B-99B7-AE0C46A71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155"/>
                <a:ext cx="230" cy="215"/>
              </a:xfrm>
              <a:custGeom>
                <a:avLst/>
                <a:gdLst>
                  <a:gd name="T0" fmla="*/ 221 w 230"/>
                  <a:gd name="T1" fmla="*/ 109 h 215"/>
                  <a:gd name="T2" fmla="*/ 224 w 230"/>
                  <a:gd name="T3" fmla="*/ 114 h 215"/>
                  <a:gd name="T4" fmla="*/ 228 w 230"/>
                  <a:gd name="T5" fmla="*/ 119 h 215"/>
                  <a:gd name="T6" fmla="*/ 230 w 230"/>
                  <a:gd name="T7" fmla="*/ 125 h 215"/>
                  <a:gd name="T8" fmla="*/ 230 w 230"/>
                  <a:gd name="T9" fmla="*/ 131 h 215"/>
                  <a:gd name="T10" fmla="*/ 228 w 230"/>
                  <a:gd name="T11" fmla="*/ 136 h 215"/>
                  <a:gd name="T12" fmla="*/ 226 w 230"/>
                  <a:gd name="T13" fmla="*/ 141 h 215"/>
                  <a:gd name="T14" fmla="*/ 224 w 230"/>
                  <a:gd name="T15" fmla="*/ 147 h 215"/>
                  <a:gd name="T16" fmla="*/ 219 w 230"/>
                  <a:gd name="T17" fmla="*/ 152 h 215"/>
                  <a:gd name="T18" fmla="*/ 208 w 230"/>
                  <a:gd name="T19" fmla="*/ 161 h 215"/>
                  <a:gd name="T20" fmla="*/ 192 w 230"/>
                  <a:gd name="T21" fmla="*/ 171 h 215"/>
                  <a:gd name="T22" fmla="*/ 176 w 230"/>
                  <a:gd name="T23" fmla="*/ 180 h 215"/>
                  <a:gd name="T24" fmla="*/ 159 w 230"/>
                  <a:gd name="T25" fmla="*/ 188 h 215"/>
                  <a:gd name="T26" fmla="*/ 122 w 230"/>
                  <a:gd name="T27" fmla="*/ 203 h 215"/>
                  <a:gd name="T28" fmla="*/ 88 w 230"/>
                  <a:gd name="T29" fmla="*/ 215 h 215"/>
                  <a:gd name="T30" fmla="*/ 84 w 230"/>
                  <a:gd name="T31" fmla="*/ 205 h 215"/>
                  <a:gd name="T32" fmla="*/ 81 w 230"/>
                  <a:gd name="T33" fmla="*/ 198 h 215"/>
                  <a:gd name="T34" fmla="*/ 76 w 230"/>
                  <a:gd name="T35" fmla="*/ 195 h 215"/>
                  <a:gd name="T36" fmla="*/ 69 w 230"/>
                  <a:gd name="T37" fmla="*/ 193 h 215"/>
                  <a:gd name="T38" fmla="*/ 62 w 230"/>
                  <a:gd name="T39" fmla="*/ 195 h 215"/>
                  <a:gd name="T40" fmla="*/ 52 w 230"/>
                  <a:gd name="T41" fmla="*/ 198 h 215"/>
                  <a:gd name="T42" fmla="*/ 44 w 230"/>
                  <a:gd name="T43" fmla="*/ 203 h 215"/>
                  <a:gd name="T44" fmla="*/ 34 w 230"/>
                  <a:gd name="T45" fmla="*/ 210 h 215"/>
                  <a:gd name="T46" fmla="*/ 25 w 230"/>
                  <a:gd name="T47" fmla="*/ 201 h 215"/>
                  <a:gd name="T48" fmla="*/ 17 w 230"/>
                  <a:gd name="T49" fmla="*/ 191 h 215"/>
                  <a:gd name="T50" fmla="*/ 12 w 230"/>
                  <a:gd name="T51" fmla="*/ 181 h 215"/>
                  <a:gd name="T52" fmla="*/ 7 w 230"/>
                  <a:gd name="T53" fmla="*/ 171 h 215"/>
                  <a:gd name="T54" fmla="*/ 3 w 230"/>
                  <a:gd name="T55" fmla="*/ 158 h 215"/>
                  <a:gd name="T56" fmla="*/ 0 w 230"/>
                  <a:gd name="T57" fmla="*/ 146 h 215"/>
                  <a:gd name="T58" fmla="*/ 0 w 230"/>
                  <a:gd name="T59" fmla="*/ 132 h 215"/>
                  <a:gd name="T60" fmla="*/ 0 w 230"/>
                  <a:gd name="T61" fmla="*/ 119 h 215"/>
                  <a:gd name="T62" fmla="*/ 2 w 230"/>
                  <a:gd name="T63" fmla="*/ 103 h 215"/>
                  <a:gd name="T64" fmla="*/ 3 w 230"/>
                  <a:gd name="T65" fmla="*/ 90 h 215"/>
                  <a:gd name="T66" fmla="*/ 8 w 230"/>
                  <a:gd name="T67" fmla="*/ 75 h 215"/>
                  <a:gd name="T68" fmla="*/ 13 w 230"/>
                  <a:gd name="T69" fmla="*/ 60 h 215"/>
                  <a:gd name="T70" fmla="*/ 20 w 230"/>
                  <a:gd name="T71" fmla="*/ 44 h 215"/>
                  <a:gd name="T72" fmla="*/ 29 w 230"/>
                  <a:gd name="T73" fmla="*/ 29 h 215"/>
                  <a:gd name="T74" fmla="*/ 39 w 230"/>
                  <a:gd name="T75" fmla="*/ 16 h 215"/>
                  <a:gd name="T76" fmla="*/ 51 w 230"/>
                  <a:gd name="T77" fmla="*/ 0 h 215"/>
                  <a:gd name="T78" fmla="*/ 61 w 230"/>
                  <a:gd name="T79" fmla="*/ 7 h 215"/>
                  <a:gd name="T80" fmla="*/ 71 w 230"/>
                  <a:gd name="T81" fmla="*/ 12 h 215"/>
                  <a:gd name="T82" fmla="*/ 73 w 230"/>
                  <a:gd name="T83" fmla="*/ 27 h 215"/>
                  <a:gd name="T84" fmla="*/ 78 w 230"/>
                  <a:gd name="T85" fmla="*/ 41 h 215"/>
                  <a:gd name="T86" fmla="*/ 84 w 230"/>
                  <a:gd name="T87" fmla="*/ 51 h 215"/>
                  <a:gd name="T88" fmla="*/ 91 w 230"/>
                  <a:gd name="T89" fmla="*/ 56 h 215"/>
                  <a:gd name="T90" fmla="*/ 94 w 230"/>
                  <a:gd name="T91" fmla="*/ 58 h 215"/>
                  <a:gd name="T92" fmla="*/ 98 w 230"/>
                  <a:gd name="T93" fmla="*/ 58 h 215"/>
                  <a:gd name="T94" fmla="*/ 101 w 230"/>
                  <a:gd name="T95" fmla="*/ 58 h 215"/>
                  <a:gd name="T96" fmla="*/ 103 w 230"/>
                  <a:gd name="T97" fmla="*/ 56 h 215"/>
                  <a:gd name="T98" fmla="*/ 106 w 230"/>
                  <a:gd name="T99" fmla="*/ 53 h 215"/>
                  <a:gd name="T100" fmla="*/ 108 w 230"/>
                  <a:gd name="T101" fmla="*/ 48 h 215"/>
                  <a:gd name="T102" fmla="*/ 108 w 230"/>
                  <a:gd name="T103" fmla="*/ 41 h 215"/>
                  <a:gd name="T104" fmla="*/ 108 w 230"/>
                  <a:gd name="T105" fmla="*/ 33 h 215"/>
                  <a:gd name="T106" fmla="*/ 137 w 230"/>
                  <a:gd name="T107" fmla="*/ 48 h 215"/>
                  <a:gd name="T108" fmla="*/ 169 w 230"/>
                  <a:gd name="T109" fmla="*/ 66 h 215"/>
                  <a:gd name="T110" fmla="*/ 184 w 230"/>
                  <a:gd name="T111" fmla="*/ 76 h 215"/>
                  <a:gd name="T112" fmla="*/ 199 w 230"/>
                  <a:gd name="T113" fmla="*/ 88 h 215"/>
                  <a:gd name="T114" fmla="*/ 211 w 230"/>
                  <a:gd name="T115" fmla="*/ 98 h 215"/>
                  <a:gd name="T116" fmla="*/ 221 w 230"/>
                  <a:gd name="T117" fmla="*/ 109 h 21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30" h="215">
                    <a:moveTo>
                      <a:pt x="221" y="109"/>
                    </a:moveTo>
                    <a:lnTo>
                      <a:pt x="224" y="114"/>
                    </a:lnTo>
                    <a:lnTo>
                      <a:pt x="228" y="119"/>
                    </a:lnTo>
                    <a:lnTo>
                      <a:pt x="230" y="125"/>
                    </a:lnTo>
                    <a:lnTo>
                      <a:pt x="230" y="131"/>
                    </a:lnTo>
                    <a:lnTo>
                      <a:pt x="228" y="136"/>
                    </a:lnTo>
                    <a:lnTo>
                      <a:pt x="226" y="141"/>
                    </a:lnTo>
                    <a:lnTo>
                      <a:pt x="224" y="147"/>
                    </a:lnTo>
                    <a:lnTo>
                      <a:pt x="219" y="152"/>
                    </a:lnTo>
                    <a:lnTo>
                      <a:pt x="208" y="161"/>
                    </a:lnTo>
                    <a:lnTo>
                      <a:pt x="192" y="171"/>
                    </a:lnTo>
                    <a:lnTo>
                      <a:pt x="176" y="180"/>
                    </a:lnTo>
                    <a:lnTo>
                      <a:pt x="159" y="188"/>
                    </a:lnTo>
                    <a:lnTo>
                      <a:pt x="122" y="203"/>
                    </a:lnTo>
                    <a:lnTo>
                      <a:pt x="88" y="215"/>
                    </a:lnTo>
                    <a:lnTo>
                      <a:pt x="84" y="205"/>
                    </a:lnTo>
                    <a:lnTo>
                      <a:pt x="81" y="198"/>
                    </a:lnTo>
                    <a:lnTo>
                      <a:pt x="76" y="195"/>
                    </a:lnTo>
                    <a:lnTo>
                      <a:pt x="69" y="193"/>
                    </a:lnTo>
                    <a:lnTo>
                      <a:pt x="62" y="195"/>
                    </a:lnTo>
                    <a:lnTo>
                      <a:pt x="52" y="198"/>
                    </a:lnTo>
                    <a:lnTo>
                      <a:pt x="44" y="203"/>
                    </a:lnTo>
                    <a:lnTo>
                      <a:pt x="34" y="210"/>
                    </a:lnTo>
                    <a:lnTo>
                      <a:pt x="25" y="201"/>
                    </a:lnTo>
                    <a:lnTo>
                      <a:pt x="17" y="191"/>
                    </a:lnTo>
                    <a:lnTo>
                      <a:pt x="12" y="181"/>
                    </a:lnTo>
                    <a:lnTo>
                      <a:pt x="7" y="171"/>
                    </a:lnTo>
                    <a:lnTo>
                      <a:pt x="3" y="158"/>
                    </a:lnTo>
                    <a:lnTo>
                      <a:pt x="0" y="146"/>
                    </a:lnTo>
                    <a:lnTo>
                      <a:pt x="0" y="132"/>
                    </a:lnTo>
                    <a:lnTo>
                      <a:pt x="0" y="119"/>
                    </a:lnTo>
                    <a:lnTo>
                      <a:pt x="2" y="103"/>
                    </a:lnTo>
                    <a:lnTo>
                      <a:pt x="3" y="90"/>
                    </a:lnTo>
                    <a:lnTo>
                      <a:pt x="8" y="75"/>
                    </a:lnTo>
                    <a:lnTo>
                      <a:pt x="13" y="60"/>
                    </a:lnTo>
                    <a:lnTo>
                      <a:pt x="20" y="44"/>
                    </a:lnTo>
                    <a:lnTo>
                      <a:pt x="29" y="29"/>
                    </a:lnTo>
                    <a:lnTo>
                      <a:pt x="39" y="16"/>
                    </a:lnTo>
                    <a:lnTo>
                      <a:pt x="51" y="0"/>
                    </a:lnTo>
                    <a:lnTo>
                      <a:pt x="61" y="7"/>
                    </a:lnTo>
                    <a:lnTo>
                      <a:pt x="71" y="12"/>
                    </a:lnTo>
                    <a:lnTo>
                      <a:pt x="73" y="27"/>
                    </a:lnTo>
                    <a:lnTo>
                      <a:pt x="78" y="41"/>
                    </a:lnTo>
                    <a:lnTo>
                      <a:pt x="84" y="51"/>
                    </a:lnTo>
                    <a:lnTo>
                      <a:pt x="91" y="56"/>
                    </a:lnTo>
                    <a:lnTo>
                      <a:pt x="94" y="58"/>
                    </a:lnTo>
                    <a:lnTo>
                      <a:pt x="98" y="58"/>
                    </a:lnTo>
                    <a:lnTo>
                      <a:pt x="101" y="58"/>
                    </a:lnTo>
                    <a:lnTo>
                      <a:pt x="103" y="56"/>
                    </a:lnTo>
                    <a:lnTo>
                      <a:pt x="106" y="53"/>
                    </a:lnTo>
                    <a:lnTo>
                      <a:pt x="108" y="48"/>
                    </a:lnTo>
                    <a:lnTo>
                      <a:pt x="108" y="41"/>
                    </a:lnTo>
                    <a:lnTo>
                      <a:pt x="108" y="33"/>
                    </a:lnTo>
                    <a:lnTo>
                      <a:pt x="137" y="48"/>
                    </a:lnTo>
                    <a:lnTo>
                      <a:pt x="169" y="66"/>
                    </a:lnTo>
                    <a:lnTo>
                      <a:pt x="184" y="76"/>
                    </a:lnTo>
                    <a:lnTo>
                      <a:pt x="199" y="88"/>
                    </a:lnTo>
                    <a:lnTo>
                      <a:pt x="211" y="98"/>
                    </a:lnTo>
                    <a:lnTo>
                      <a:pt x="221" y="109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59" name="Freeform 160">
                <a:extLst>
                  <a:ext uri="{FF2B5EF4-FFF2-40B4-BE49-F238E27FC236}">
                    <a16:creationId xmlns:a16="http://schemas.microsoft.com/office/drawing/2014/main" id="{8D12D05C-3577-4B25-AECD-06AEDBA0A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350"/>
                <a:ext cx="102" cy="404"/>
              </a:xfrm>
              <a:custGeom>
                <a:avLst/>
                <a:gdLst>
                  <a:gd name="T0" fmla="*/ 102 w 102"/>
                  <a:gd name="T1" fmla="*/ 20 h 404"/>
                  <a:gd name="T2" fmla="*/ 98 w 102"/>
                  <a:gd name="T3" fmla="*/ 12 h 404"/>
                  <a:gd name="T4" fmla="*/ 97 w 102"/>
                  <a:gd name="T5" fmla="*/ 6 h 404"/>
                  <a:gd name="T6" fmla="*/ 92 w 102"/>
                  <a:gd name="T7" fmla="*/ 1 h 404"/>
                  <a:gd name="T8" fmla="*/ 85 w 102"/>
                  <a:gd name="T9" fmla="*/ 0 h 404"/>
                  <a:gd name="T10" fmla="*/ 78 w 102"/>
                  <a:gd name="T11" fmla="*/ 0 h 404"/>
                  <a:gd name="T12" fmla="*/ 70 w 102"/>
                  <a:gd name="T13" fmla="*/ 1 h 404"/>
                  <a:gd name="T14" fmla="*/ 60 w 102"/>
                  <a:gd name="T15" fmla="*/ 6 h 404"/>
                  <a:gd name="T16" fmla="*/ 49 w 102"/>
                  <a:gd name="T17" fmla="*/ 15 h 404"/>
                  <a:gd name="T18" fmla="*/ 44 w 102"/>
                  <a:gd name="T19" fmla="*/ 57 h 404"/>
                  <a:gd name="T20" fmla="*/ 39 w 102"/>
                  <a:gd name="T21" fmla="*/ 101 h 404"/>
                  <a:gd name="T22" fmla="*/ 34 w 102"/>
                  <a:gd name="T23" fmla="*/ 148 h 404"/>
                  <a:gd name="T24" fmla="*/ 27 w 102"/>
                  <a:gd name="T25" fmla="*/ 196 h 404"/>
                  <a:gd name="T26" fmla="*/ 21 w 102"/>
                  <a:gd name="T27" fmla="*/ 246 h 404"/>
                  <a:gd name="T28" fmla="*/ 14 w 102"/>
                  <a:gd name="T29" fmla="*/ 297 h 404"/>
                  <a:gd name="T30" fmla="*/ 7 w 102"/>
                  <a:gd name="T31" fmla="*/ 350 h 404"/>
                  <a:gd name="T32" fmla="*/ 0 w 102"/>
                  <a:gd name="T33" fmla="*/ 402 h 404"/>
                  <a:gd name="T34" fmla="*/ 2 w 102"/>
                  <a:gd name="T35" fmla="*/ 404 h 404"/>
                  <a:gd name="T36" fmla="*/ 4 w 102"/>
                  <a:gd name="T37" fmla="*/ 404 h 404"/>
                  <a:gd name="T38" fmla="*/ 7 w 102"/>
                  <a:gd name="T39" fmla="*/ 400 h 404"/>
                  <a:gd name="T40" fmla="*/ 11 w 102"/>
                  <a:gd name="T41" fmla="*/ 397 h 404"/>
                  <a:gd name="T42" fmla="*/ 33 w 102"/>
                  <a:gd name="T43" fmla="*/ 343 h 404"/>
                  <a:gd name="T44" fmla="*/ 49 w 102"/>
                  <a:gd name="T45" fmla="*/ 292 h 404"/>
                  <a:gd name="T46" fmla="*/ 66 w 102"/>
                  <a:gd name="T47" fmla="*/ 241 h 404"/>
                  <a:gd name="T48" fmla="*/ 78 w 102"/>
                  <a:gd name="T49" fmla="*/ 194 h 404"/>
                  <a:gd name="T50" fmla="*/ 88 w 102"/>
                  <a:gd name="T51" fmla="*/ 147 h 404"/>
                  <a:gd name="T52" fmla="*/ 95 w 102"/>
                  <a:gd name="T53" fmla="*/ 103 h 404"/>
                  <a:gd name="T54" fmla="*/ 100 w 102"/>
                  <a:gd name="T55" fmla="*/ 61 h 404"/>
                  <a:gd name="T56" fmla="*/ 102 w 102"/>
                  <a:gd name="T57" fmla="*/ 20 h 40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02" h="404">
                    <a:moveTo>
                      <a:pt x="102" y="20"/>
                    </a:moveTo>
                    <a:lnTo>
                      <a:pt x="98" y="12"/>
                    </a:lnTo>
                    <a:lnTo>
                      <a:pt x="97" y="6"/>
                    </a:lnTo>
                    <a:lnTo>
                      <a:pt x="92" y="1"/>
                    </a:lnTo>
                    <a:lnTo>
                      <a:pt x="85" y="0"/>
                    </a:lnTo>
                    <a:lnTo>
                      <a:pt x="78" y="0"/>
                    </a:lnTo>
                    <a:lnTo>
                      <a:pt x="70" y="1"/>
                    </a:lnTo>
                    <a:lnTo>
                      <a:pt x="60" y="6"/>
                    </a:lnTo>
                    <a:lnTo>
                      <a:pt x="49" y="15"/>
                    </a:lnTo>
                    <a:lnTo>
                      <a:pt x="44" y="57"/>
                    </a:lnTo>
                    <a:lnTo>
                      <a:pt x="39" y="101"/>
                    </a:lnTo>
                    <a:lnTo>
                      <a:pt x="34" y="148"/>
                    </a:lnTo>
                    <a:lnTo>
                      <a:pt x="27" y="196"/>
                    </a:lnTo>
                    <a:lnTo>
                      <a:pt x="21" y="246"/>
                    </a:lnTo>
                    <a:lnTo>
                      <a:pt x="14" y="297"/>
                    </a:lnTo>
                    <a:lnTo>
                      <a:pt x="7" y="350"/>
                    </a:lnTo>
                    <a:lnTo>
                      <a:pt x="0" y="402"/>
                    </a:lnTo>
                    <a:lnTo>
                      <a:pt x="2" y="404"/>
                    </a:lnTo>
                    <a:lnTo>
                      <a:pt x="4" y="404"/>
                    </a:lnTo>
                    <a:lnTo>
                      <a:pt x="7" y="400"/>
                    </a:lnTo>
                    <a:lnTo>
                      <a:pt x="11" y="397"/>
                    </a:lnTo>
                    <a:lnTo>
                      <a:pt x="33" y="343"/>
                    </a:lnTo>
                    <a:lnTo>
                      <a:pt x="49" y="292"/>
                    </a:lnTo>
                    <a:lnTo>
                      <a:pt x="66" y="241"/>
                    </a:lnTo>
                    <a:lnTo>
                      <a:pt x="78" y="194"/>
                    </a:lnTo>
                    <a:lnTo>
                      <a:pt x="88" y="147"/>
                    </a:lnTo>
                    <a:lnTo>
                      <a:pt x="95" y="103"/>
                    </a:lnTo>
                    <a:lnTo>
                      <a:pt x="100" y="61"/>
                    </a:lnTo>
                    <a:lnTo>
                      <a:pt x="102" y="20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60" name="Freeform 161">
                <a:extLst>
                  <a:ext uri="{FF2B5EF4-FFF2-40B4-BE49-F238E27FC236}">
                    <a16:creationId xmlns:a16="http://schemas.microsoft.com/office/drawing/2014/main" id="{26FC1C6E-EDD9-49BE-8F86-73260D757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350"/>
                <a:ext cx="102" cy="404"/>
              </a:xfrm>
              <a:custGeom>
                <a:avLst/>
                <a:gdLst>
                  <a:gd name="T0" fmla="*/ 102 w 102"/>
                  <a:gd name="T1" fmla="*/ 20 h 404"/>
                  <a:gd name="T2" fmla="*/ 98 w 102"/>
                  <a:gd name="T3" fmla="*/ 12 h 404"/>
                  <a:gd name="T4" fmla="*/ 97 w 102"/>
                  <a:gd name="T5" fmla="*/ 6 h 404"/>
                  <a:gd name="T6" fmla="*/ 92 w 102"/>
                  <a:gd name="T7" fmla="*/ 1 h 404"/>
                  <a:gd name="T8" fmla="*/ 85 w 102"/>
                  <a:gd name="T9" fmla="*/ 0 h 404"/>
                  <a:gd name="T10" fmla="*/ 78 w 102"/>
                  <a:gd name="T11" fmla="*/ 0 h 404"/>
                  <a:gd name="T12" fmla="*/ 70 w 102"/>
                  <a:gd name="T13" fmla="*/ 1 h 404"/>
                  <a:gd name="T14" fmla="*/ 60 w 102"/>
                  <a:gd name="T15" fmla="*/ 6 h 404"/>
                  <a:gd name="T16" fmla="*/ 49 w 102"/>
                  <a:gd name="T17" fmla="*/ 15 h 404"/>
                  <a:gd name="T18" fmla="*/ 44 w 102"/>
                  <a:gd name="T19" fmla="*/ 57 h 404"/>
                  <a:gd name="T20" fmla="*/ 39 w 102"/>
                  <a:gd name="T21" fmla="*/ 101 h 404"/>
                  <a:gd name="T22" fmla="*/ 34 w 102"/>
                  <a:gd name="T23" fmla="*/ 148 h 404"/>
                  <a:gd name="T24" fmla="*/ 27 w 102"/>
                  <a:gd name="T25" fmla="*/ 196 h 404"/>
                  <a:gd name="T26" fmla="*/ 21 w 102"/>
                  <a:gd name="T27" fmla="*/ 246 h 404"/>
                  <a:gd name="T28" fmla="*/ 14 w 102"/>
                  <a:gd name="T29" fmla="*/ 297 h 404"/>
                  <a:gd name="T30" fmla="*/ 7 w 102"/>
                  <a:gd name="T31" fmla="*/ 350 h 404"/>
                  <a:gd name="T32" fmla="*/ 0 w 102"/>
                  <a:gd name="T33" fmla="*/ 402 h 404"/>
                  <a:gd name="T34" fmla="*/ 2 w 102"/>
                  <a:gd name="T35" fmla="*/ 404 h 404"/>
                  <a:gd name="T36" fmla="*/ 4 w 102"/>
                  <a:gd name="T37" fmla="*/ 404 h 404"/>
                  <a:gd name="T38" fmla="*/ 7 w 102"/>
                  <a:gd name="T39" fmla="*/ 400 h 404"/>
                  <a:gd name="T40" fmla="*/ 11 w 102"/>
                  <a:gd name="T41" fmla="*/ 397 h 404"/>
                  <a:gd name="T42" fmla="*/ 33 w 102"/>
                  <a:gd name="T43" fmla="*/ 343 h 404"/>
                  <a:gd name="T44" fmla="*/ 49 w 102"/>
                  <a:gd name="T45" fmla="*/ 292 h 404"/>
                  <a:gd name="T46" fmla="*/ 66 w 102"/>
                  <a:gd name="T47" fmla="*/ 241 h 404"/>
                  <a:gd name="T48" fmla="*/ 78 w 102"/>
                  <a:gd name="T49" fmla="*/ 194 h 404"/>
                  <a:gd name="T50" fmla="*/ 88 w 102"/>
                  <a:gd name="T51" fmla="*/ 147 h 404"/>
                  <a:gd name="T52" fmla="*/ 95 w 102"/>
                  <a:gd name="T53" fmla="*/ 103 h 404"/>
                  <a:gd name="T54" fmla="*/ 100 w 102"/>
                  <a:gd name="T55" fmla="*/ 61 h 404"/>
                  <a:gd name="T56" fmla="*/ 102 w 102"/>
                  <a:gd name="T57" fmla="*/ 20 h 40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02" h="404">
                    <a:moveTo>
                      <a:pt x="102" y="20"/>
                    </a:moveTo>
                    <a:lnTo>
                      <a:pt x="98" y="12"/>
                    </a:lnTo>
                    <a:lnTo>
                      <a:pt x="97" y="6"/>
                    </a:lnTo>
                    <a:lnTo>
                      <a:pt x="92" y="1"/>
                    </a:lnTo>
                    <a:lnTo>
                      <a:pt x="85" y="0"/>
                    </a:lnTo>
                    <a:lnTo>
                      <a:pt x="78" y="0"/>
                    </a:lnTo>
                    <a:lnTo>
                      <a:pt x="70" y="1"/>
                    </a:lnTo>
                    <a:lnTo>
                      <a:pt x="60" y="6"/>
                    </a:lnTo>
                    <a:lnTo>
                      <a:pt x="49" y="15"/>
                    </a:lnTo>
                    <a:lnTo>
                      <a:pt x="44" y="57"/>
                    </a:lnTo>
                    <a:lnTo>
                      <a:pt x="39" y="101"/>
                    </a:lnTo>
                    <a:lnTo>
                      <a:pt x="34" y="148"/>
                    </a:lnTo>
                    <a:lnTo>
                      <a:pt x="27" y="196"/>
                    </a:lnTo>
                    <a:lnTo>
                      <a:pt x="21" y="246"/>
                    </a:lnTo>
                    <a:lnTo>
                      <a:pt x="14" y="297"/>
                    </a:lnTo>
                    <a:lnTo>
                      <a:pt x="7" y="350"/>
                    </a:lnTo>
                    <a:lnTo>
                      <a:pt x="0" y="402"/>
                    </a:lnTo>
                    <a:lnTo>
                      <a:pt x="2" y="404"/>
                    </a:lnTo>
                    <a:lnTo>
                      <a:pt x="4" y="404"/>
                    </a:lnTo>
                    <a:lnTo>
                      <a:pt x="7" y="400"/>
                    </a:lnTo>
                    <a:lnTo>
                      <a:pt x="11" y="397"/>
                    </a:lnTo>
                    <a:lnTo>
                      <a:pt x="33" y="343"/>
                    </a:lnTo>
                    <a:lnTo>
                      <a:pt x="49" y="292"/>
                    </a:lnTo>
                    <a:lnTo>
                      <a:pt x="66" y="241"/>
                    </a:lnTo>
                    <a:lnTo>
                      <a:pt x="78" y="194"/>
                    </a:lnTo>
                    <a:lnTo>
                      <a:pt x="88" y="147"/>
                    </a:lnTo>
                    <a:lnTo>
                      <a:pt x="95" y="103"/>
                    </a:lnTo>
                    <a:lnTo>
                      <a:pt x="100" y="61"/>
                    </a:lnTo>
                    <a:lnTo>
                      <a:pt x="102" y="2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61" name="Freeform 162">
                <a:extLst>
                  <a:ext uri="{FF2B5EF4-FFF2-40B4-BE49-F238E27FC236}">
                    <a16:creationId xmlns:a16="http://schemas.microsoft.com/office/drawing/2014/main" id="{B8CD6DF4-A1DC-428E-A217-AA755F815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1728"/>
                <a:ext cx="78" cy="490"/>
              </a:xfrm>
              <a:custGeom>
                <a:avLst/>
                <a:gdLst>
                  <a:gd name="T0" fmla="*/ 0 w 78"/>
                  <a:gd name="T1" fmla="*/ 441 h 490"/>
                  <a:gd name="T2" fmla="*/ 5 w 78"/>
                  <a:gd name="T3" fmla="*/ 460 h 490"/>
                  <a:gd name="T4" fmla="*/ 10 w 78"/>
                  <a:gd name="T5" fmla="*/ 473 h 490"/>
                  <a:gd name="T6" fmla="*/ 17 w 78"/>
                  <a:gd name="T7" fmla="*/ 483 h 490"/>
                  <a:gd name="T8" fmla="*/ 22 w 78"/>
                  <a:gd name="T9" fmla="*/ 488 h 490"/>
                  <a:gd name="T10" fmla="*/ 25 w 78"/>
                  <a:gd name="T11" fmla="*/ 490 h 490"/>
                  <a:gd name="T12" fmla="*/ 27 w 78"/>
                  <a:gd name="T13" fmla="*/ 490 h 490"/>
                  <a:gd name="T14" fmla="*/ 30 w 78"/>
                  <a:gd name="T15" fmla="*/ 488 h 490"/>
                  <a:gd name="T16" fmla="*/ 32 w 78"/>
                  <a:gd name="T17" fmla="*/ 487 h 490"/>
                  <a:gd name="T18" fmla="*/ 34 w 78"/>
                  <a:gd name="T19" fmla="*/ 478 h 490"/>
                  <a:gd name="T20" fmla="*/ 35 w 78"/>
                  <a:gd name="T21" fmla="*/ 468 h 490"/>
                  <a:gd name="T22" fmla="*/ 44 w 78"/>
                  <a:gd name="T23" fmla="*/ 412 h 490"/>
                  <a:gd name="T24" fmla="*/ 51 w 78"/>
                  <a:gd name="T25" fmla="*/ 358 h 490"/>
                  <a:gd name="T26" fmla="*/ 56 w 78"/>
                  <a:gd name="T27" fmla="*/ 302 h 490"/>
                  <a:gd name="T28" fmla="*/ 61 w 78"/>
                  <a:gd name="T29" fmla="*/ 245 h 490"/>
                  <a:gd name="T30" fmla="*/ 66 w 78"/>
                  <a:gd name="T31" fmla="*/ 187 h 490"/>
                  <a:gd name="T32" fmla="*/ 71 w 78"/>
                  <a:gd name="T33" fmla="*/ 130 h 490"/>
                  <a:gd name="T34" fmla="*/ 74 w 78"/>
                  <a:gd name="T35" fmla="*/ 73 h 490"/>
                  <a:gd name="T36" fmla="*/ 78 w 78"/>
                  <a:gd name="T37" fmla="*/ 12 h 490"/>
                  <a:gd name="T38" fmla="*/ 76 w 78"/>
                  <a:gd name="T39" fmla="*/ 3 h 490"/>
                  <a:gd name="T40" fmla="*/ 74 w 78"/>
                  <a:gd name="T41" fmla="*/ 0 h 490"/>
                  <a:gd name="T42" fmla="*/ 71 w 78"/>
                  <a:gd name="T43" fmla="*/ 3 h 490"/>
                  <a:gd name="T44" fmla="*/ 69 w 78"/>
                  <a:gd name="T45" fmla="*/ 10 h 490"/>
                  <a:gd name="T46" fmla="*/ 64 w 78"/>
                  <a:gd name="T47" fmla="*/ 59 h 490"/>
                  <a:gd name="T48" fmla="*/ 59 w 78"/>
                  <a:gd name="T49" fmla="*/ 108 h 490"/>
                  <a:gd name="T50" fmla="*/ 54 w 78"/>
                  <a:gd name="T51" fmla="*/ 155 h 490"/>
                  <a:gd name="T52" fmla="*/ 47 w 78"/>
                  <a:gd name="T53" fmla="*/ 203 h 490"/>
                  <a:gd name="T54" fmla="*/ 40 w 78"/>
                  <a:gd name="T55" fmla="*/ 248 h 490"/>
                  <a:gd name="T56" fmla="*/ 32 w 78"/>
                  <a:gd name="T57" fmla="*/ 294 h 490"/>
                  <a:gd name="T58" fmla="*/ 23 w 78"/>
                  <a:gd name="T59" fmla="*/ 336 h 490"/>
                  <a:gd name="T60" fmla="*/ 15 w 78"/>
                  <a:gd name="T61" fmla="*/ 378 h 490"/>
                  <a:gd name="T62" fmla="*/ 10 w 78"/>
                  <a:gd name="T63" fmla="*/ 395 h 490"/>
                  <a:gd name="T64" fmla="*/ 7 w 78"/>
                  <a:gd name="T65" fmla="*/ 409 h 490"/>
                  <a:gd name="T66" fmla="*/ 2 w 78"/>
                  <a:gd name="T67" fmla="*/ 424 h 490"/>
                  <a:gd name="T68" fmla="*/ 0 w 78"/>
                  <a:gd name="T69" fmla="*/ 441 h 49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8" h="490">
                    <a:moveTo>
                      <a:pt x="0" y="441"/>
                    </a:moveTo>
                    <a:lnTo>
                      <a:pt x="5" y="460"/>
                    </a:lnTo>
                    <a:lnTo>
                      <a:pt x="10" y="473"/>
                    </a:lnTo>
                    <a:lnTo>
                      <a:pt x="17" y="483"/>
                    </a:lnTo>
                    <a:lnTo>
                      <a:pt x="22" y="488"/>
                    </a:lnTo>
                    <a:lnTo>
                      <a:pt x="25" y="490"/>
                    </a:lnTo>
                    <a:lnTo>
                      <a:pt x="27" y="490"/>
                    </a:lnTo>
                    <a:lnTo>
                      <a:pt x="30" y="488"/>
                    </a:lnTo>
                    <a:lnTo>
                      <a:pt x="32" y="487"/>
                    </a:lnTo>
                    <a:lnTo>
                      <a:pt x="34" y="478"/>
                    </a:lnTo>
                    <a:lnTo>
                      <a:pt x="35" y="468"/>
                    </a:lnTo>
                    <a:lnTo>
                      <a:pt x="44" y="412"/>
                    </a:lnTo>
                    <a:lnTo>
                      <a:pt x="51" y="358"/>
                    </a:lnTo>
                    <a:lnTo>
                      <a:pt x="56" y="302"/>
                    </a:lnTo>
                    <a:lnTo>
                      <a:pt x="61" y="245"/>
                    </a:lnTo>
                    <a:lnTo>
                      <a:pt x="66" y="187"/>
                    </a:lnTo>
                    <a:lnTo>
                      <a:pt x="71" y="130"/>
                    </a:lnTo>
                    <a:lnTo>
                      <a:pt x="74" y="73"/>
                    </a:lnTo>
                    <a:lnTo>
                      <a:pt x="78" y="12"/>
                    </a:lnTo>
                    <a:lnTo>
                      <a:pt x="76" y="3"/>
                    </a:lnTo>
                    <a:lnTo>
                      <a:pt x="74" y="0"/>
                    </a:lnTo>
                    <a:lnTo>
                      <a:pt x="71" y="3"/>
                    </a:lnTo>
                    <a:lnTo>
                      <a:pt x="69" y="10"/>
                    </a:lnTo>
                    <a:lnTo>
                      <a:pt x="64" y="59"/>
                    </a:lnTo>
                    <a:lnTo>
                      <a:pt x="59" y="108"/>
                    </a:lnTo>
                    <a:lnTo>
                      <a:pt x="54" y="155"/>
                    </a:lnTo>
                    <a:lnTo>
                      <a:pt x="47" y="203"/>
                    </a:lnTo>
                    <a:lnTo>
                      <a:pt x="40" y="248"/>
                    </a:lnTo>
                    <a:lnTo>
                      <a:pt x="32" y="294"/>
                    </a:lnTo>
                    <a:lnTo>
                      <a:pt x="23" y="336"/>
                    </a:lnTo>
                    <a:lnTo>
                      <a:pt x="15" y="378"/>
                    </a:lnTo>
                    <a:lnTo>
                      <a:pt x="10" y="395"/>
                    </a:lnTo>
                    <a:lnTo>
                      <a:pt x="7" y="409"/>
                    </a:lnTo>
                    <a:lnTo>
                      <a:pt x="2" y="424"/>
                    </a:lnTo>
                    <a:lnTo>
                      <a:pt x="0" y="441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62" name="Freeform 163">
                <a:extLst>
                  <a:ext uri="{FF2B5EF4-FFF2-40B4-BE49-F238E27FC236}">
                    <a16:creationId xmlns:a16="http://schemas.microsoft.com/office/drawing/2014/main" id="{A064CFAA-C691-4550-81B4-2B43A7A54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1728"/>
                <a:ext cx="78" cy="490"/>
              </a:xfrm>
              <a:custGeom>
                <a:avLst/>
                <a:gdLst>
                  <a:gd name="T0" fmla="*/ 0 w 78"/>
                  <a:gd name="T1" fmla="*/ 441 h 490"/>
                  <a:gd name="T2" fmla="*/ 5 w 78"/>
                  <a:gd name="T3" fmla="*/ 460 h 490"/>
                  <a:gd name="T4" fmla="*/ 10 w 78"/>
                  <a:gd name="T5" fmla="*/ 473 h 490"/>
                  <a:gd name="T6" fmla="*/ 17 w 78"/>
                  <a:gd name="T7" fmla="*/ 483 h 490"/>
                  <a:gd name="T8" fmla="*/ 22 w 78"/>
                  <a:gd name="T9" fmla="*/ 488 h 490"/>
                  <a:gd name="T10" fmla="*/ 25 w 78"/>
                  <a:gd name="T11" fmla="*/ 490 h 490"/>
                  <a:gd name="T12" fmla="*/ 27 w 78"/>
                  <a:gd name="T13" fmla="*/ 490 h 490"/>
                  <a:gd name="T14" fmla="*/ 30 w 78"/>
                  <a:gd name="T15" fmla="*/ 488 h 490"/>
                  <a:gd name="T16" fmla="*/ 32 w 78"/>
                  <a:gd name="T17" fmla="*/ 487 h 490"/>
                  <a:gd name="T18" fmla="*/ 34 w 78"/>
                  <a:gd name="T19" fmla="*/ 478 h 490"/>
                  <a:gd name="T20" fmla="*/ 35 w 78"/>
                  <a:gd name="T21" fmla="*/ 468 h 490"/>
                  <a:gd name="T22" fmla="*/ 44 w 78"/>
                  <a:gd name="T23" fmla="*/ 412 h 490"/>
                  <a:gd name="T24" fmla="*/ 51 w 78"/>
                  <a:gd name="T25" fmla="*/ 358 h 490"/>
                  <a:gd name="T26" fmla="*/ 56 w 78"/>
                  <a:gd name="T27" fmla="*/ 302 h 490"/>
                  <a:gd name="T28" fmla="*/ 61 w 78"/>
                  <a:gd name="T29" fmla="*/ 245 h 490"/>
                  <a:gd name="T30" fmla="*/ 66 w 78"/>
                  <a:gd name="T31" fmla="*/ 187 h 490"/>
                  <a:gd name="T32" fmla="*/ 71 w 78"/>
                  <a:gd name="T33" fmla="*/ 130 h 490"/>
                  <a:gd name="T34" fmla="*/ 74 w 78"/>
                  <a:gd name="T35" fmla="*/ 73 h 490"/>
                  <a:gd name="T36" fmla="*/ 78 w 78"/>
                  <a:gd name="T37" fmla="*/ 12 h 490"/>
                  <a:gd name="T38" fmla="*/ 76 w 78"/>
                  <a:gd name="T39" fmla="*/ 3 h 490"/>
                  <a:gd name="T40" fmla="*/ 74 w 78"/>
                  <a:gd name="T41" fmla="*/ 0 h 490"/>
                  <a:gd name="T42" fmla="*/ 71 w 78"/>
                  <a:gd name="T43" fmla="*/ 3 h 490"/>
                  <a:gd name="T44" fmla="*/ 69 w 78"/>
                  <a:gd name="T45" fmla="*/ 10 h 490"/>
                  <a:gd name="T46" fmla="*/ 64 w 78"/>
                  <a:gd name="T47" fmla="*/ 59 h 490"/>
                  <a:gd name="T48" fmla="*/ 59 w 78"/>
                  <a:gd name="T49" fmla="*/ 108 h 490"/>
                  <a:gd name="T50" fmla="*/ 54 w 78"/>
                  <a:gd name="T51" fmla="*/ 155 h 490"/>
                  <a:gd name="T52" fmla="*/ 47 w 78"/>
                  <a:gd name="T53" fmla="*/ 203 h 490"/>
                  <a:gd name="T54" fmla="*/ 40 w 78"/>
                  <a:gd name="T55" fmla="*/ 248 h 490"/>
                  <a:gd name="T56" fmla="*/ 32 w 78"/>
                  <a:gd name="T57" fmla="*/ 294 h 490"/>
                  <a:gd name="T58" fmla="*/ 23 w 78"/>
                  <a:gd name="T59" fmla="*/ 336 h 490"/>
                  <a:gd name="T60" fmla="*/ 15 w 78"/>
                  <a:gd name="T61" fmla="*/ 378 h 490"/>
                  <a:gd name="T62" fmla="*/ 10 w 78"/>
                  <a:gd name="T63" fmla="*/ 395 h 490"/>
                  <a:gd name="T64" fmla="*/ 7 w 78"/>
                  <a:gd name="T65" fmla="*/ 409 h 490"/>
                  <a:gd name="T66" fmla="*/ 2 w 78"/>
                  <a:gd name="T67" fmla="*/ 424 h 490"/>
                  <a:gd name="T68" fmla="*/ 0 w 78"/>
                  <a:gd name="T69" fmla="*/ 441 h 49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8" h="490">
                    <a:moveTo>
                      <a:pt x="0" y="441"/>
                    </a:moveTo>
                    <a:lnTo>
                      <a:pt x="5" y="460"/>
                    </a:lnTo>
                    <a:lnTo>
                      <a:pt x="10" y="473"/>
                    </a:lnTo>
                    <a:lnTo>
                      <a:pt x="17" y="483"/>
                    </a:lnTo>
                    <a:lnTo>
                      <a:pt x="22" y="488"/>
                    </a:lnTo>
                    <a:lnTo>
                      <a:pt x="25" y="490"/>
                    </a:lnTo>
                    <a:lnTo>
                      <a:pt x="27" y="490"/>
                    </a:lnTo>
                    <a:lnTo>
                      <a:pt x="30" y="488"/>
                    </a:lnTo>
                    <a:lnTo>
                      <a:pt x="32" y="487"/>
                    </a:lnTo>
                    <a:lnTo>
                      <a:pt x="34" y="478"/>
                    </a:lnTo>
                    <a:lnTo>
                      <a:pt x="35" y="468"/>
                    </a:lnTo>
                    <a:lnTo>
                      <a:pt x="44" y="412"/>
                    </a:lnTo>
                    <a:lnTo>
                      <a:pt x="51" y="358"/>
                    </a:lnTo>
                    <a:lnTo>
                      <a:pt x="56" y="302"/>
                    </a:lnTo>
                    <a:lnTo>
                      <a:pt x="61" y="245"/>
                    </a:lnTo>
                    <a:lnTo>
                      <a:pt x="66" y="187"/>
                    </a:lnTo>
                    <a:lnTo>
                      <a:pt x="71" y="130"/>
                    </a:lnTo>
                    <a:lnTo>
                      <a:pt x="74" y="73"/>
                    </a:lnTo>
                    <a:lnTo>
                      <a:pt x="78" y="12"/>
                    </a:lnTo>
                    <a:lnTo>
                      <a:pt x="76" y="3"/>
                    </a:lnTo>
                    <a:lnTo>
                      <a:pt x="74" y="0"/>
                    </a:lnTo>
                    <a:lnTo>
                      <a:pt x="71" y="3"/>
                    </a:lnTo>
                    <a:lnTo>
                      <a:pt x="69" y="10"/>
                    </a:lnTo>
                    <a:lnTo>
                      <a:pt x="64" y="59"/>
                    </a:lnTo>
                    <a:lnTo>
                      <a:pt x="59" y="108"/>
                    </a:lnTo>
                    <a:lnTo>
                      <a:pt x="54" y="155"/>
                    </a:lnTo>
                    <a:lnTo>
                      <a:pt x="47" y="203"/>
                    </a:lnTo>
                    <a:lnTo>
                      <a:pt x="40" y="248"/>
                    </a:lnTo>
                    <a:lnTo>
                      <a:pt x="32" y="294"/>
                    </a:lnTo>
                    <a:lnTo>
                      <a:pt x="23" y="336"/>
                    </a:lnTo>
                    <a:lnTo>
                      <a:pt x="15" y="378"/>
                    </a:lnTo>
                    <a:lnTo>
                      <a:pt x="10" y="395"/>
                    </a:lnTo>
                    <a:lnTo>
                      <a:pt x="7" y="409"/>
                    </a:lnTo>
                    <a:lnTo>
                      <a:pt x="2" y="424"/>
                    </a:lnTo>
                    <a:lnTo>
                      <a:pt x="0" y="441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63" name="Freeform 164">
                <a:extLst>
                  <a:ext uri="{FF2B5EF4-FFF2-40B4-BE49-F238E27FC236}">
                    <a16:creationId xmlns:a16="http://schemas.microsoft.com/office/drawing/2014/main" id="{9E607F7B-CAC4-443E-BFBC-A4B77F802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089"/>
                <a:ext cx="2171" cy="976"/>
              </a:xfrm>
              <a:custGeom>
                <a:avLst/>
                <a:gdLst>
                  <a:gd name="T0" fmla="*/ 1248 w 2171"/>
                  <a:gd name="T1" fmla="*/ 0 h 976"/>
                  <a:gd name="T2" fmla="*/ 1376 w 2171"/>
                  <a:gd name="T3" fmla="*/ 6 h 976"/>
                  <a:gd name="T4" fmla="*/ 1504 w 2171"/>
                  <a:gd name="T5" fmla="*/ 12 h 976"/>
                  <a:gd name="T6" fmla="*/ 1567 w 2171"/>
                  <a:gd name="T7" fmla="*/ 17 h 976"/>
                  <a:gd name="T8" fmla="*/ 1629 w 2171"/>
                  <a:gd name="T9" fmla="*/ 22 h 976"/>
                  <a:gd name="T10" fmla="*/ 1690 w 2171"/>
                  <a:gd name="T11" fmla="*/ 29 h 976"/>
                  <a:gd name="T12" fmla="*/ 1749 w 2171"/>
                  <a:gd name="T13" fmla="*/ 36 h 976"/>
                  <a:gd name="T14" fmla="*/ 1808 w 2171"/>
                  <a:gd name="T15" fmla="*/ 44 h 976"/>
                  <a:gd name="T16" fmla="*/ 1866 w 2171"/>
                  <a:gd name="T17" fmla="*/ 55 h 976"/>
                  <a:gd name="T18" fmla="*/ 1920 w 2171"/>
                  <a:gd name="T19" fmla="*/ 66 h 976"/>
                  <a:gd name="T20" fmla="*/ 1972 w 2171"/>
                  <a:gd name="T21" fmla="*/ 80 h 976"/>
                  <a:gd name="T22" fmla="*/ 2024 w 2171"/>
                  <a:gd name="T23" fmla="*/ 97 h 976"/>
                  <a:gd name="T24" fmla="*/ 2072 w 2171"/>
                  <a:gd name="T25" fmla="*/ 114 h 976"/>
                  <a:gd name="T26" fmla="*/ 2095 w 2171"/>
                  <a:gd name="T27" fmla="*/ 124 h 976"/>
                  <a:gd name="T28" fmla="*/ 2117 w 2171"/>
                  <a:gd name="T29" fmla="*/ 134 h 976"/>
                  <a:gd name="T30" fmla="*/ 2139 w 2171"/>
                  <a:gd name="T31" fmla="*/ 146 h 976"/>
                  <a:gd name="T32" fmla="*/ 2161 w 2171"/>
                  <a:gd name="T33" fmla="*/ 158 h 976"/>
                  <a:gd name="T34" fmla="*/ 2168 w 2171"/>
                  <a:gd name="T35" fmla="*/ 163 h 976"/>
                  <a:gd name="T36" fmla="*/ 2171 w 2171"/>
                  <a:gd name="T37" fmla="*/ 169 h 976"/>
                  <a:gd name="T38" fmla="*/ 2170 w 2171"/>
                  <a:gd name="T39" fmla="*/ 175 h 976"/>
                  <a:gd name="T40" fmla="*/ 2166 w 2171"/>
                  <a:gd name="T41" fmla="*/ 181 h 976"/>
                  <a:gd name="T42" fmla="*/ 623 w 2171"/>
                  <a:gd name="T43" fmla="*/ 960 h 976"/>
                  <a:gd name="T44" fmla="*/ 608 w 2171"/>
                  <a:gd name="T45" fmla="*/ 965 h 976"/>
                  <a:gd name="T46" fmla="*/ 593 w 2171"/>
                  <a:gd name="T47" fmla="*/ 970 h 976"/>
                  <a:gd name="T48" fmla="*/ 577 w 2171"/>
                  <a:gd name="T49" fmla="*/ 974 h 976"/>
                  <a:gd name="T50" fmla="*/ 564 w 2171"/>
                  <a:gd name="T51" fmla="*/ 976 h 976"/>
                  <a:gd name="T52" fmla="*/ 534 w 2171"/>
                  <a:gd name="T53" fmla="*/ 976 h 976"/>
                  <a:gd name="T54" fmla="*/ 507 w 2171"/>
                  <a:gd name="T55" fmla="*/ 972 h 976"/>
                  <a:gd name="T56" fmla="*/ 459 w 2171"/>
                  <a:gd name="T57" fmla="*/ 964 h 976"/>
                  <a:gd name="T58" fmla="*/ 415 w 2171"/>
                  <a:gd name="T59" fmla="*/ 955 h 976"/>
                  <a:gd name="T60" fmla="*/ 375 w 2171"/>
                  <a:gd name="T61" fmla="*/ 949 h 976"/>
                  <a:gd name="T62" fmla="*/ 334 w 2171"/>
                  <a:gd name="T63" fmla="*/ 940 h 976"/>
                  <a:gd name="T64" fmla="*/ 295 w 2171"/>
                  <a:gd name="T65" fmla="*/ 932 h 976"/>
                  <a:gd name="T66" fmla="*/ 258 w 2171"/>
                  <a:gd name="T67" fmla="*/ 923 h 976"/>
                  <a:gd name="T68" fmla="*/ 221 w 2171"/>
                  <a:gd name="T69" fmla="*/ 913 h 976"/>
                  <a:gd name="T70" fmla="*/ 186 w 2171"/>
                  <a:gd name="T71" fmla="*/ 905 h 976"/>
                  <a:gd name="T72" fmla="*/ 181 w 2171"/>
                  <a:gd name="T73" fmla="*/ 889 h 976"/>
                  <a:gd name="T74" fmla="*/ 177 w 2171"/>
                  <a:gd name="T75" fmla="*/ 874 h 976"/>
                  <a:gd name="T76" fmla="*/ 169 w 2171"/>
                  <a:gd name="T77" fmla="*/ 900 h 976"/>
                  <a:gd name="T78" fmla="*/ 130 w 2171"/>
                  <a:gd name="T79" fmla="*/ 889 h 976"/>
                  <a:gd name="T80" fmla="*/ 91 w 2171"/>
                  <a:gd name="T81" fmla="*/ 879 h 976"/>
                  <a:gd name="T82" fmla="*/ 51 w 2171"/>
                  <a:gd name="T83" fmla="*/ 867 h 976"/>
                  <a:gd name="T84" fmla="*/ 10 w 2171"/>
                  <a:gd name="T85" fmla="*/ 856 h 976"/>
                  <a:gd name="T86" fmla="*/ 3 w 2171"/>
                  <a:gd name="T87" fmla="*/ 852 h 976"/>
                  <a:gd name="T88" fmla="*/ 2 w 2171"/>
                  <a:gd name="T89" fmla="*/ 847 h 976"/>
                  <a:gd name="T90" fmla="*/ 0 w 2171"/>
                  <a:gd name="T91" fmla="*/ 842 h 976"/>
                  <a:gd name="T92" fmla="*/ 3 w 2171"/>
                  <a:gd name="T93" fmla="*/ 837 h 976"/>
                  <a:gd name="T94" fmla="*/ 1248 w 2171"/>
                  <a:gd name="T95" fmla="*/ 0 h 97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171" h="976">
                    <a:moveTo>
                      <a:pt x="1248" y="0"/>
                    </a:moveTo>
                    <a:lnTo>
                      <a:pt x="1376" y="6"/>
                    </a:lnTo>
                    <a:lnTo>
                      <a:pt x="1504" y="12"/>
                    </a:lnTo>
                    <a:lnTo>
                      <a:pt x="1567" y="17"/>
                    </a:lnTo>
                    <a:lnTo>
                      <a:pt x="1629" y="22"/>
                    </a:lnTo>
                    <a:lnTo>
                      <a:pt x="1690" y="29"/>
                    </a:lnTo>
                    <a:lnTo>
                      <a:pt x="1749" y="36"/>
                    </a:lnTo>
                    <a:lnTo>
                      <a:pt x="1808" y="44"/>
                    </a:lnTo>
                    <a:lnTo>
                      <a:pt x="1866" y="55"/>
                    </a:lnTo>
                    <a:lnTo>
                      <a:pt x="1920" y="66"/>
                    </a:lnTo>
                    <a:lnTo>
                      <a:pt x="1972" y="80"/>
                    </a:lnTo>
                    <a:lnTo>
                      <a:pt x="2024" y="97"/>
                    </a:lnTo>
                    <a:lnTo>
                      <a:pt x="2072" y="114"/>
                    </a:lnTo>
                    <a:lnTo>
                      <a:pt x="2095" y="124"/>
                    </a:lnTo>
                    <a:lnTo>
                      <a:pt x="2117" y="134"/>
                    </a:lnTo>
                    <a:lnTo>
                      <a:pt x="2139" y="146"/>
                    </a:lnTo>
                    <a:lnTo>
                      <a:pt x="2161" y="158"/>
                    </a:lnTo>
                    <a:lnTo>
                      <a:pt x="2168" y="163"/>
                    </a:lnTo>
                    <a:lnTo>
                      <a:pt x="2171" y="169"/>
                    </a:lnTo>
                    <a:lnTo>
                      <a:pt x="2170" y="175"/>
                    </a:lnTo>
                    <a:lnTo>
                      <a:pt x="2166" y="181"/>
                    </a:lnTo>
                    <a:lnTo>
                      <a:pt x="623" y="960"/>
                    </a:lnTo>
                    <a:lnTo>
                      <a:pt x="608" y="965"/>
                    </a:lnTo>
                    <a:lnTo>
                      <a:pt x="593" y="970"/>
                    </a:lnTo>
                    <a:lnTo>
                      <a:pt x="577" y="974"/>
                    </a:lnTo>
                    <a:lnTo>
                      <a:pt x="564" y="976"/>
                    </a:lnTo>
                    <a:lnTo>
                      <a:pt x="534" y="976"/>
                    </a:lnTo>
                    <a:lnTo>
                      <a:pt x="507" y="972"/>
                    </a:lnTo>
                    <a:lnTo>
                      <a:pt x="459" y="964"/>
                    </a:lnTo>
                    <a:lnTo>
                      <a:pt x="415" y="955"/>
                    </a:lnTo>
                    <a:lnTo>
                      <a:pt x="375" y="949"/>
                    </a:lnTo>
                    <a:lnTo>
                      <a:pt x="334" y="940"/>
                    </a:lnTo>
                    <a:lnTo>
                      <a:pt x="295" y="932"/>
                    </a:lnTo>
                    <a:lnTo>
                      <a:pt x="258" y="923"/>
                    </a:lnTo>
                    <a:lnTo>
                      <a:pt x="221" y="913"/>
                    </a:lnTo>
                    <a:lnTo>
                      <a:pt x="186" y="905"/>
                    </a:lnTo>
                    <a:lnTo>
                      <a:pt x="181" y="889"/>
                    </a:lnTo>
                    <a:lnTo>
                      <a:pt x="177" y="874"/>
                    </a:lnTo>
                    <a:lnTo>
                      <a:pt x="169" y="900"/>
                    </a:lnTo>
                    <a:lnTo>
                      <a:pt x="130" y="889"/>
                    </a:lnTo>
                    <a:lnTo>
                      <a:pt x="91" y="879"/>
                    </a:lnTo>
                    <a:lnTo>
                      <a:pt x="51" y="867"/>
                    </a:lnTo>
                    <a:lnTo>
                      <a:pt x="10" y="856"/>
                    </a:lnTo>
                    <a:lnTo>
                      <a:pt x="3" y="852"/>
                    </a:lnTo>
                    <a:lnTo>
                      <a:pt x="2" y="847"/>
                    </a:lnTo>
                    <a:lnTo>
                      <a:pt x="0" y="842"/>
                    </a:lnTo>
                    <a:lnTo>
                      <a:pt x="3" y="837"/>
                    </a:lnTo>
                    <a:lnTo>
                      <a:pt x="12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64" name="Freeform 165">
                <a:extLst>
                  <a:ext uri="{FF2B5EF4-FFF2-40B4-BE49-F238E27FC236}">
                    <a16:creationId xmlns:a16="http://schemas.microsoft.com/office/drawing/2014/main" id="{EB07A427-C264-4814-8461-537D336CD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089"/>
                <a:ext cx="2171" cy="976"/>
              </a:xfrm>
              <a:custGeom>
                <a:avLst/>
                <a:gdLst>
                  <a:gd name="T0" fmla="*/ 1248 w 2171"/>
                  <a:gd name="T1" fmla="*/ 0 h 976"/>
                  <a:gd name="T2" fmla="*/ 1376 w 2171"/>
                  <a:gd name="T3" fmla="*/ 6 h 976"/>
                  <a:gd name="T4" fmla="*/ 1504 w 2171"/>
                  <a:gd name="T5" fmla="*/ 12 h 976"/>
                  <a:gd name="T6" fmla="*/ 1567 w 2171"/>
                  <a:gd name="T7" fmla="*/ 17 h 976"/>
                  <a:gd name="T8" fmla="*/ 1629 w 2171"/>
                  <a:gd name="T9" fmla="*/ 22 h 976"/>
                  <a:gd name="T10" fmla="*/ 1690 w 2171"/>
                  <a:gd name="T11" fmla="*/ 29 h 976"/>
                  <a:gd name="T12" fmla="*/ 1749 w 2171"/>
                  <a:gd name="T13" fmla="*/ 36 h 976"/>
                  <a:gd name="T14" fmla="*/ 1808 w 2171"/>
                  <a:gd name="T15" fmla="*/ 44 h 976"/>
                  <a:gd name="T16" fmla="*/ 1866 w 2171"/>
                  <a:gd name="T17" fmla="*/ 55 h 976"/>
                  <a:gd name="T18" fmla="*/ 1920 w 2171"/>
                  <a:gd name="T19" fmla="*/ 66 h 976"/>
                  <a:gd name="T20" fmla="*/ 1972 w 2171"/>
                  <a:gd name="T21" fmla="*/ 80 h 976"/>
                  <a:gd name="T22" fmla="*/ 2024 w 2171"/>
                  <a:gd name="T23" fmla="*/ 97 h 976"/>
                  <a:gd name="T24" fmla="*/ 2072 w 2171"/>
                  <a:gd name="T25" fmla="*/ 114 h 976"/>
                  <a:gd name="T26" fmla="*/ 2095 w 2171"/>
                  <a:gd name="T27" fmla="*/ 124 h 976"/>
                  <a:gd name="T28" fmla="*/ 2117 w 2171"/>
                  <a:gd name="T29" fmla="*/ 134 h 976"/>
                  <a:gd name="T30" fmla="*/ 2139 w 2171"/>
                  <a:gd name="T31" fmla="*/ 146 h 976"/>
                  <a:gd name="T32" fmla="*/ 2161 w 2171"/>
                  <a:gd name="T33" fmla="*/ 158 h 976"/>
                  <a:gd name="T34" fmla="*/ 2168 w 2171"/>
                  <a:gd name="T35" fmla="*/ 163 h 976"/>
                  <a:gd name="T36" fmla="*/ 2171 w 2171"/>
                  <a:gd name="T37" fmla="*/ 169 h 976"/>
                  <a:gd name="T38" fmla="*/ 2170 w 2171"/>
                  <a:gd name="T39" fmla="*/ 175 h 976"/>
                  <a:gd name="T40" fmla="*/ 2166 w 2171"/>
                  <a:gd name="T41" fmla="*/ 181 h 976"/>
                  <a:gd name="T42" fmla="*/ 623 w 2171"/>
                  <a:gd name="T43" fmla="*/ 960 h 976"/>
                  <a:gd name="T44" fmla="*/ 608 w 2171"/>
                  <a:gd name="T45" fmla="*/ 965 h 976"/>
                  <a:gd name="T46" fmla="*/ 593 w 2171"/>
                  <a:gd name="T47" fmla="*/ 970 h 976"/>
                  <a:gd name="T48" fmla="*/ 577 w 2171"/>
                  <a:gd name="T49" fmla="*/ 974 h 976"/>
                  <a:gd name="T50" fmla="*/ 564 w 2171"/>
                  <a:gd name="T51" fmla="*/ 976 h 976"/>
                  <a:gd name="T52" fmla="*/ 534 w 2171"/>
                  <a:gd name="T53" fmla="*/ 976 h 976"/>
                  <a:gd name="T54" fmla="*/ 507 w 2171"/>
                  <a:gd name="T55" fmla="*/ 972 h 976"/>
                  <a:gd name="T56" fmla="*/ 459 w 2171"/>
                  <a:gd name="T57" fmla="*/ 964 h 976"/>
                  <a:gd name="T58" fmla="*/ 415 w 2171"/>
                  <a:gd name="T59" fmla="*/ 955 h 976"/>
                  <a:gd name="T60" fmla="*/ 375 w 2171"/>
                  <a:gd name="T61" fmla="*/ 949 h 976"/>
                  <a:gd name="T62" fmla="*/ 334 w 2171"/>
                  <a:gd name="T63" fmla="*/ 940 h 976"/>
                  <a:gd name="T64" fmla="*/ 295 w 2171"/>
                  <a:gd name="T65" fmla="*/ 932 h 976"/>
                  <a:gd name="T66" fmla="*/ 258 w 2171"/>
                  <a:gd name="T67" fmla="*/ 923 h 976"/>
                  <a:gd name="T68" fmla="*/ 221 w 2171"/>
                  <a:gd name="T69" fmla="*/ 913 h 976"/>
                  <a:gd name="T70" fmla="*/ 186 w 2171"/>
                  <a:gd name="T71" fmla="*/ 905 h 976"/>
                  <a:gd name="T72" fmla="*/ 181 w 2171"/>
                  <a:gd name="T73" fmla="*/ 889 h 976"/>
                  <a:gd name="T74" fmla="*/ 177 w 2171"/>
                  <a:gd name="T75" fmla="*/ 874 h 976"/>
                  <a:gd name="T76" fmla="*/ 169 w 2171"/>
                  <a:gd name="T77" fmla="*/ 900 h 976"/>
                  <a:gd name="T78" fmla="*/ 130 w 2171"/>
                  <a:gd name="T79" fmla="*/ 889 h 976"/>
                  <a:gd name="T80" fmla="*/ 91 w 2171"/>
                  <a:gd name="T81" fmla="*/ 879 h 976"/>
                  <a:gd name="T82" fmla="*/ 51 w 2171"/>
                  <a:gd name="T83" fmla="*/ 867 h 976"/>
                  <a:gd name="T84" fmla="*/ 10 w 2171"/>
                  <a:gd name="T85" fmla="*/ 856 h 976"/>
                  <a:gd name="T86" fmla="*/ 3 w 2171"/>
                  <a:gd name="T87" fmla="*/ 852 h 976"/>
                  <a:gd name="T88" fmla="*/ 2 w 2171"/>
                  <a:gd name="T89" fmla="*/ 847 h 976"/>
                  <a:gd name="T90" fmla="*/ 0 w 2171"/>
                  <a:gd name="T91" fmla="*/ 842 h 976"/>
                  <a:gd name="T92" fmla="*/ 3 w 2171"/>
                  <a:gd name="T93" fmla="*/ 837 h 976"/>
                  <a:gd name="T94" fmla="*/ 1248 w 2171"/>
                  <a:gd name="T95" fmla="*/ 0 h 97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171" h="976">
                    <a:moveTo>
                      <a:pt x="1248" y="0"/>
                    </a:moveTo>
                    <a:lnTo>
                      <a:pt x="1376" y="6"/>
                    </a:lnTo>
                    <a:lnTo>
                      <a:pt x="1504" y="12"/>
                    </a:lnTo>
                    <a:lnTo>
                      <a:pt x="1567" y="17"/>
                    </a:lnTo>
                    <a:lnTo>
                      <a:pt x="1629" y="22"/>
                    </a:lnTo>
                    <a:lnTo>
                      <a:pt x="1690" y="29"/>
                    </a:lnTo>
                    <a:lnTo>
                      <a:pt x="1749" y="36"/>
                    </a:lnTo>
                    <a:lnTo>
                      <a:pt x="1808" y="44"/>
                    </a:lnTo>
                    <a:lnTo>
                      <a:pt x="1866" y="55"/>
                    </a:lnTo>
                    <a:lnTo>
                      <a:pt x="1920" y="66"/>
                    </a:lnTo>
                    <a:lnTo>
                      <a:pt x="1972" y="80"/>
                    </a:lnTo>
                    <a:lnTo>
                      <a:pt x="2024" y="97"/>
                    </a:lnTo>
                    <a:lnTo>
                      <a:pt x="2072" y="114"/>
                    </a:lnTo>
                    <a:lnTo>
                      <a:pt x="2095" y="124"/>
                    </a:lnTo>
                    <a:lnTo>
                      <a:pt x="2117" y="134"/>
                    </a:lnTo>
                    <a:lnTo>
                      <a:pt x="2139" y="146"/>
                    </a:lnTo>
                    <a:lnTo>
                      <a:pt x="2161" y="158"/>
                    </a:lnTo>
                    <a:lnTo>
                      <a:pt x="2168" y="163"/>
                    </a:lnTo>
                    <a:lnTo>
                      <a:pt x="2171" y="169"/>
                    </a:lnTo>
                    <a:lnTo>
                      <a:pt x="2170" y="175"/>
                    </a:lnTo>
                    <a:lnTo>
                      <a:pt x="2166" y="181"/>
                    </a:lnTo>
                    <a:lnTo>
                      <a:pt x="623" y="960"/>
                    </a:lnTo>
                    <a:lnTo>
                      <a:pt x="608" y="965"/>
                    </a:lnTo>
                    <a:lnTo>
                      <a:pt x="593" y="970"/>
                    </a:lnTo>
                    <a:lnTo>
                      <a:pt x="577" y="974"/>
                    </a:lnTo>
                    <a:lnTo>
                      <a:pt x="564" y="976"/>
                    </a:lnTo>
                    <a:lnTo>
                      <a:pt x="534" y="976"/>
                    </a:lnTo>
                    <a:lnTo>
                      <a:pt x="507" y="972"/>
                    </a:lnTo>
                    <a:lnTo>
                      <a:pt x="459" y="964"/>
                    </a:lnTo>
                    <a:lnTo>
                      <a:pt x="415" y="955"/>
                    </a:lnTo>
                    <a:lnTo>
                      <a:pt x="375" y="949"/>
                    </a:lnTo>
                    <a:lnTo>
                      <a:pt x="334" y="940"/>
                    </a:lnTo>
                    <a:lnTo>
                      <a:pt x="295" y="932"/>
                    </a:lnTo>
                    <a:lnTo>
                      <a:pt x="258" y="923"/>
                    </a:lnTo>
                    <a:lnTo>
                      <a:pt x="221" y="913"/>
                    </a:lnTo>
                    <a:lnTo>
                      <a:pt x="186" y="905"/>
                    </a:lnTo>
                    <a:lnTo>
                      <a:pt x="181" y="889"/>
                    </a:lnTo>
                    <a:lnTo>
                      <a:pt x="177" y="874"/>
                    </a:lnTo>
                    <a:lnTo>
                      <a:pt x="169" y="900"/>
                    </a:lnTo>
                    <a:lnTo>
                      <a:pt x="130" y="889"/>
                    </a:lnTo>
                    <a:lnTo>
                      <a:pt x="91" y="879"/>
                    </a:lnTo>
                    <a:lnTo>
                      <a:pt x="51" y="867"/>
                    </a:lnTo>
                    <a:lnTo>
                      <a:pt x="10" y="856"/>
                    </a:lnTo>
                    <a:lnTo>
                      <a:pt x="3" y="852"/>
                    </a:lnTo>
                    <a:lnTo>
                      <a:pt x="2" y="847"/>
                    </a:lnTo>
                    <a:lnTo>
                      <a:pt x="0" y="842"/>
                    </a:lnTo>
                    <a:lnTo>
                      <a:pt x="3" y="837"/>
                    </a:lnTo>
                    <a:lnTo>
                      <a:pt x="1248" y="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65" name="Freeform 166">
                <a:extLst>
                  <a:ext uri="{FF2B5EF4-FFF2-40B4-BE49-F238E27FC236}">
                    <a16:creationId xmlns:a16="http://schemas.microsoft.com/office/drawing/2014/main" id="{884107E9-ECD5-45BB-AED6-0A7E4E8DC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774"/>
                <a:ext cx="137" cy="127"/>
              </a:xfrm>
              <a:custGeom>
                <a:avLst/>
                <a:gdLst>
                  <a:gd name="T0" fmla="*/ 69 w 137"/>
                  <a:gd name="T1" fmla="*/ 127 h 127"/>
                  <a:gd name="T2" fmla="*/ 83 w 137"/>
                  <a:gd name="T3" fmla="*/ 125 h 127"/>
                  <a:gd name="T4" fmla="*/ 96 w 137"/>
                  <a:gd name="T5" fmla="*/ 122 h 127"/>
                  <a:gd name="T6" fmla="*/ 106 w 137"/>
                  <a:gd name="T7" fmla="*/ 115 h 127"/>
                  <a:gd name="T8" fmla="*/ 116 w 137"/>
                  <a:gd name="T9" fmla="*/ 108 h 127"/>
                  <a:gd name="T10" fmla="*/ 125 w 137"/>
                  <a:gd name="T11" fmla="*/ 98 h 127"/>
                  <a:gd name="T12" fmla="*/ 132 w 137"/>
                  <a:gd name="T13" fmla="*/ 88 h 127"/>
                  <a:gd name="T14" fmla="*/ 135 w 137"/>
                  <a:gd name="T15" fmla="*/ 76 h 127"/>
                  <a:gd name="T16" fmla="*/ 137 w 137"/>
                  <a:gd name="T17" fmla="*/ 62 h 127"/>
                  <a:gd name="T18" fmla="*/ 135 w 137"/>
                  <a:gd name="T19" fmla="*/ 51 h 127"/>
                  <a:gd name="T20" fmla="*/ 132 w 137"/>
                  <a:gd name="T21" fmla="*/ 39 h 127"/>
                  <a:gd name="T22" fmla="*/ 125 w 137"/>
                  <a:gd name="T23" fmla="*/ 29 h 127"/>
                  <a:gd name="T24" fmla="*/ 116 w 137"/>
                  <a:gd name="T25" fmla="*/ 18 h 127"/>
                  <a:gd name="T26" fmla="*/ 106 w 137"/>
                  <a:gd name="T27" fmla="*/ 12 h 127"/>
                  <a:gd name="T28" fmla="*/ 96 w 137"/>
                  <a:gd name="T29" fmla="*/ 5 h 127"/>
                  <a:gd name="T30" fmla="*/ 83 w 137"/>
                  <a:gd name="T31" fmla="*/ 2 h 127"/>
                  <a:gd name="T32" fmla="*/ 69 w 137"/>
                  <a:gd name="T33" fmla="*/ 0 h 127"/>
                  <a:gd name="T34" fmla="*/ 56 w 137"/>
                  <a:gd name="T35" fmla="*/ 2 h 127"/>
                  <a:gd name="T36" fmla="*/ 42 w 137"/>
                  <a:gd name="T37" fmla="*/ 5 h 127"/>
                  <a:gd name="T38" fmla="*/ 30 w 137"/>
                  <a:gd name="T39" fmla="*/ 12 h 127"/>
                  <a:gd name="T40" fmla="*/ 20 w 137"/>
                  <a:gd name="T41" fmla="*/ 18 h 127"/>
                  <a:gd name="T42" fmla="*/ 12 w 137"/>
                  <a:gd name="T43" fmla="*/ 29 h 127"/>
                  <a:gd name="T44" fmla="*/ 5 w 137"/>
                  <a:gd name="T45" fmla="*/ 39 h 127"/>
                  <a:gd name="T46" fmla="*/ 2 w 137"/>
                  <a:gd name="T47" fmla="*/ 51 h 127"/>
                  <a:gd name="T48" fmla="*/ 0 w 137"/>
                  <a:gd name="T49" fmla="*/ 62 h 127"/>
                  <a:gd name="T50" fmla="*/ 2 w 137"/>
                  <a:gd name="T51" fmla="*/ 76 h 127"/>
                  <a:gd name="T52" fmla="*/ 5 w 137"/>
                  <a:gd name="T53" fmla="*/ 88 h 127"/>
                  <a:gd name="T54" fmla="*/ 12 w 137"/>
                  <a:gd name="T55" fmla="*/ 98 h 127"/>
                  <a:gd name="T56" fmla="*/ 20 w 137"/>
                  <a:gd name="T57" fmla="*/ 108 h 127"/>
                  <a:gd name="T58" fmla="*/ 30 w 137"/>
                  <a:gd name="T59" fmla="*/ 115 h 127"/>
                  <a:gd name="T60" fmla="*/ 42 w 137"/>
                  <a:gd name="T61" fmla="*/ 122 h 127"/>
                  <a:gd name="T62" fmla="*/ 56 w 137"/>
                  <a:gd name="T63" fmla="*/ 125 h 127"/>
                  <a:gd name="T64" fmla="*/ 69 w 137"/>
                  <a:gd name="T65" fmla="*/ 127 h 12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7" h="127">
                    <a:moveTo>
                      <a:pt x="69" y="127"/>
                    </a:moveTo>
                    <a:lnTo>
                      <a:pt x="83" y="125"/>
                    </a:lnTo>
                    <a:lnTo>
                      <a:pt x="96" y="122"/>
                    </a:lnTo>
                    <a:lnTo>
                      <a:pt x="106" y="115"/>
                    </a:lnTo>
                    <a:lnTo>
                      <a:pt x="116" y="108"/>
                    </a:lnTo>
                    <a:lnTo>
                      <a:pt x="125" y="98"/>
                    </a:lnTo>
                    <a:lnTo>
                      <a:pt x="132" y="88"/>
                    </a:lnTo>
                    <a:lnTo>
                      <a:pt x="135" y="76"/>
                    </a:lnTo>
                    <a:lnTo>
                      <a:pt x="137" y="62"/>
                    </a:lnTo>
                    <a:lnTo>
                      <a:pt x="135" y="51"/>
                    </a:lnTo>
                    <a:lnTo>
                      <a:pt x="132" y="39"/>
                    </a:lnTo>
                    <a:lnTo>
                      <a:pt x="125" y="29"/>
                    </a:lnTo>
                    <a:lnTo>
                      <a:pt x="116" y="18"/>
                    </a:lnTo>
                    <a:lnTo>
                      <a:pt x="106" y="12"/>
                    </a:lnTo>
                    <a:lnTo>
                      <a:pt x="96" y="5"/>
                    </a:lnTo>
                    <a:lnTo>
                      <a:pt x="83" y="2"/>
                    </a:lnTo>
                    <a:lnTo>
                      <a:pt x="69" y="0"/>
                    </a:lnTo>
                    <a:lnTo>
                      <a:pt x="56" y="2"/>
                    </a:lnTo>
                    <a:lnTo>
                      <a:pt x="42" y="5"/>
                    </a:lnTo>
                    <a:lnTo>
                      <a:pt x="30" y="12"/>
                    </a:lnTo>
                    <a:lnTo>
                      <a:pt x="20" y="18"/>
                    </a:lnTo>
                    <a:lnTo>
                      <a:pt x="12" y="29"/>
                    </a:lnTo>
                    <a:lnTo>
                      <a:pt x="5" y="39"/>
                    </a:lnTo>
                    <a:lnTo>
                      <a:pt x="2" y="51"/>
                    </a:lnTo>
                    <a:lnTo>
                      <a:pt x="0" y="62"/>
                    </a:lnTo>
                    <a:lnTo>
                      <a:pt x="2" y="76"/>
                    </a:lnTo>
                    <a:lnTo>
                      <a:pt x="5" y="88"/>
                    </a:lnTo>
                    <a:lnTo>
                      <a:pt x="12" y="98"/>
                    </a:lnTo>
                    <a:lnTo>
                      <a:pt x="20" y="108"/>
                    </a:lnTo>
                    <a:lnTo>
                      <a:pt x="30" y="115"/>
                    </a:lnTo>
                    <a:lnTo>
                      <a:pt x="42" y="122"/>
                    </a:lnTo>
                    <a:lnTo>
                      <a:pt x="56" y="125"/>
                    </a:lnTo>
                    <a:lnTo>
                      <a:pt x="69" y="127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66" name="Freeform 167">
                <a:extLst>
                  <a:ext uri="{FF2B5EF4-FFF2-40B4-BE49-F238E27FC236}">
                    <a16:creationId xmlns:a16="http://schemas.microsoft.com/office/drawing/2014/main" id="{FEDBE179-F67F-4CB9-B739-9FEFA307F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774"/>
                <a:ext cx="137" cy="127"/>
              </a:xfrm>
              <a:custGeom>
                <a:avLst/>
                <a:gdLst>
                  <a:gd name="T0" fmla="*/ 69 w 137"/>
                  <a:gd name="T1" fmla="*/ 127 h 127"/>
                  <a:gd name="T2" fmla="*/ 83 w 137"/>
                  <a:gd name="T3" fmla="*/ 125 h 127"/>
                  <a:gd name="T4" fmla="*/ 96 w 137"/>
                  <a:gd name="T5" fmla="*/ 122 h 127"/>
                  <a:gd name="T6" fmla="*/ 106 w 137"/>
                  <a:gd name="T7" fmla="*/ 115 h 127"/>
                  <a:gd name="T8" fmla="*/ 116 w 137"/>
                  <a:gd name="T9" fmla="*/ 108 h 127"/>
                  <a:gd name="T10" fmla="*/ 125 w 137"/>
                  <a:gd name="T11" fmla="*/ 98 h 127"/>
                  <a:gd name="T12" fmla="*/ 132 w 137"/>
                  <a:gd name="T13" fmla="*/ 88 h 127"/>
                  <a:gd name="T14" fmla="*/ 135 w 137"/>
                  <a:gd name="T15" fmla="*/ 76 h 127"/>
                  <a:gd name="T16" fmla="*/ 137 w 137"/>
                  <a:gd name="T17" fmla="*/ 62 h 127"/>
                  <a:gd name="T18" fmla="*/ 135 w 137"/>
                  <a:gd name="T19" fmla="*/ 51 h 127"/>
                  <a:gd name="T20" fmla="*/ 132 w 137"/>
                  <a:gd name="T21" fmla="*/ 39 h 127"/>
                  <a:gd name="T22" fmla="*/ 125 w 137"/>
                  <a:gd name="T23" fmla="*/ 29 h 127"/>
                  <a:gd name="T24" fmla="*/ 116 w 137"/>
                  <a:gd name="T25" fmla="*/ 18 h 127"/>
                  <a:gd name="T26" fmla="*/ 106 w 137"/>
                  <a:gd name="T27" fmla="*/ 12 h 127"/>
                  <a:gd name="T28" fmla="*/ 96 w 137"/>
                  <a:gd name="T29" fmla="*/ 5 h 127"/>
                  <a:gd name="T30" fmla="*/ 83 w 137"/>
                  <a:gd name="T31" fmla="*/ 2 h 127"/>
                  <a:gd name="T32" fmla="*/ 69 w 137"/>
                  <a:gd name="T33" fmla="*/ 0 h 127"/>
                  <a:gd name="T34" fmla="*/ 56 w 137"/>
                  <a:gd name="T35" fmla="*/ 2 h 127"/>
                  <a:gd name="T36" fmla="*/ 42 w 137"/>
                  <a:gd name="T37" fmla="*/ 5 h 127"/>
                  <a:gd name="T38" fmla="*/ 30 w 137"/>
                  <a:gd name="T39" fmla="*/ 12 h 127"/>
                  <a:gd name="T40" fmla="*/ 20 w 137"/>
                  <a:gd name="T41" fmla="*/ 18 h 127"/>
                  <a:gd name="T42" fmla="*/ 12 w 137"/>
                  <a:gd name="T43" fmla="*/ 29 h 127"/>
                  <a:gd name="T44" fmla="*/ 5 w 137"/>
                  <a:gd name="T45" fmla="*/ 39 h 127"/>
                  <a:gd name="T46" fmla="*/ 2 w 137"/>
                  <a:gd name="T47" fmla="*/ 51 h 127"/>
                  <a:gd name="T48" fmla="*/ 0 w 137"/>
                  <a:gd name="T49" fmla="*/ 62 h 127"/>
                  <a:gd name="T50" fmla="*/ 2 w 137"/>
                  <a:gd name="T51" fmla="*/ 76 h 127"/>
                  <a:gd name="T52" fmla="*/ 5 w 137"/>
                  <a:gd name="T53" fmla="*/ 88 h 127"/>
                  <a:gd name="T54" fmla="*/ 12 w 137"/>
                  <a:gd name="T55" fmla="*/ 98 h 127"/>
                  <a:gd name="T56" fmla="*/ 20 w 137"/>
                  <a:gd name="T57" fmla="*/ 108 h 127"/>
                  <a:gd name="T58" fmla="*/ 30 w 137"/>
                  <a:gd name="T59" fmla="*/ 115 h 127"/>
                  <a:gd name="T60" fmla="*/ 42 w 137"/>
                  <a:gd name="T61" fmla="*/ 122 h 127"/>
                  <a:gd name="T62" fmla="*/ 56 w 137"/>
                  <a:gd name="T63" fmla="*/ 125 h 127"/>
                  <a:gd name="T64" fmla="*/ 69 w 137"/>
                  <a:gd name="T65" fmla="*/ 127 h 12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7" h="127">
                    <a:moveTo>
                      <a:pt x="69" y="127"/>
                    </a:moveTo>
                    <a:lnTo>
                      <a:pt x="83" y="125"/>
                    </a:lnTo>
                    <a:lnTo>
                      <a:pt x="96" y="122"/>
                    </a:lnTo>
                    <a:lnTo>
                      <a:pt x="106" y="115"/>
                    </a:lnTo>
                    <a:lnTo>
                      <a:pt x="116" y="108"/>
                    </a:lnTo>
                    <a:lnTo>
                      <a:pt x="125" y="98"/>
                    </a:lnTo>
                    <a:lnTo>
                      <a:pt x="132" y="88"/>
                    </a:lnTo>
                    <a:lnTo>
                      <a:pt x="135" y="76"/>
                    </a:lnTo>
                    <a:lnTo>
                      <a:pt x="137" y="62"/>
                    </a:lnTo>
                    <a:lnTo>
                      <a:pt x="135" y="51"/>
                    </a:lnTo>
                    <a:lnTo>
                      <a:pt x="132" y="39"/>
                    </a:lnTo>
                    <a:lnTo>
                      <a:pt x="125" y="29"/>
                    </a:lnTo>
                    <a:lnTo>
                      <a:pt x="116" y="18"/>
                    </a:lnTo>
                    <a:lnTo>
                      <a:pt x="106" y="12"/>
                    </a:lnTo>
                    <a:lnTo>
                      <a:pt x="96" y="5"/>
                    </a:lnTo>
                    <a:lnTo>
                      <a:pt x="83" y="2"/>
                    </a:lnTo>
                    <a:lnTo>
                      <a:pt x="69" y="0"/>
                    </a:lnTo>
                    <a:lnTo>
                      <a:pt x="56" y="2"/>
                    </a:lnTo>
                    <a:lnTo>
                      <a:pt x="42" y="5"/>
                    </a:lnTo>
                    <a:lnTo>
                      <a:pt x="30" y="12"/>
                    </a:lnTo>
                    <a:lnTo>
                      <a:pt x="20" y="18"/>
                    </a:lnTo>
                    <a:lnTo>
                      <a:pt x="12" y="29"/>
                    </a:lnTo>
                    <a:lnTo>
                      <a:pt x="5" y="39"/>
                    </a:lnTo>
                    <a:lnTo>
                      <a:pt x="2" y="51"/>
                    </a:lnTo>
                    <a:lnTo>
                      <a:pt x="0" y="62"/>
                    </a:lnTo>
                    <a:lnTo>
                      <a:pt x="2" y="76"/>
                    </a:lnTo>
                    <a:lnTo>
                      <a:pt x="5" y="88"/>
                    </a:lnTo>
                    <a:lnTo>
                      <a:pt x="12" y="98"/>
                    </a:lnTo>
                    <a:lnTo>
                      <a:pt x="20" y="108"/>
                    </a:lnTo>
                    <a:lnTo>
                      <a:pt x="30" y="115"/>
                    </a:lnTo>
                    <a:lnTo>
                      <a:pt x="42" y="122"/>
                    </a:lnTo>
                    <a:lnTo>
                      <a:pt x="56" y="125"/>
                    </a:lnTo>
                    <a:lnTo>
                      <a:pt x="69" y="127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67" name="Line 168">
                <a:extLst>
                  <a:ext uri="{FF2B5EF4-FFF2-40B4-BE49-F238E27FC236}">
                    <a16:creationId xmlns:a16="http://schemas.microsoft.com/office/drawing/2014/main" id="{8B50D830-75AB-4037-81F0-7AE7DA937E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35" y="1517"/>
                <a:ext cx="385" cy="229"/>
              </a:xfrm>
              <a:prstGeom prst="line">
                <a:avLst/>
              </a:pr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68" name="Freeform 169">
                <a:extLst>
                  <a:ext uri="{FF2B5EF4-FFF2-40B4-BE49-F238E27FC236}">
                    <a16:creationId xmlns:a16="http://schemas.microsoft.com/office/drawing/2014/main" id="{2A4AD79D-7151-4C7F-888D-CAF16EA17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326"/>
                <a:ext cx="1049" cy="58"/>
              </a:xfrm>
              <a:custGeom>
                <a:avLst/>
                <a:gdLst>
                  <a:gd name="T0" fmla="*/ 1049 w 1049"/>
                  <a:gd name="T1" fmla="*/ 34 h 58"/>
                  <a:gd name="T2" fmla="*/ 1039 w 1049"/>
                  <a:gd name="T3" fmla="*/ 36 h 58"/>
                  <a:gd name="T4" fmla="*/ 1030 w 1049"/>
                  <a:gd name="T5" fmla="*/ 36 h 58"/>
                  <a:gd name="T6" fmla="*/ 1022 w 1049"/>
                  <a:gd name="T7" fmla="*/ 34 h 58"/>
                  <a:gd name="T8" fmla="*/ 1010 w 1049"/>
                  <a:gd name="T9" fmla="*/ 30 h 58"/>
                  <a:gd name="T10" fmla="*/ 970 w 1049"/>
                  <a:gd name="T11" fmla="*/ 37 h 58"/>
                  <a:gd name="T12" fmla="*/ 926 w 1049"/>
                  <a:gd name="T13" fmla="*/ 44 h 58"/>
                  <a:gd name="T14" fmla="*/ 882 w 1049"/>
                  <a:gd name="T15" fmla="*/ 49 h 58"/>
                  <a:gd name="T16" fmla="*/ 835 w 1049"/>
                  <a:gd name="T17" fmla="*/ 52 h 58"/>
                  <a:gd name="T18" fmla="*/ 787 w 1049"/>
                  <a:gd name="T19" fmla="*/ 56 h 58"/>
                  <a:gd name="T20" fmla="*/ 740 w 1049"/>
                  <a:gd name="T21" fmla="*/ 58 h 58"/>
                  <a:gd name="T22" fmla="*/ 691 w 1049"/>
                  <a:gd name="T23" fmla="*/ 58 h 58"/>
                  <a:gd name="T24" fmla="*/ 640 w 1049"/>
                  <a:gd name="T25" fmla="*/ 58 h 58"/>
                  <a:gd name="T26" fmla="*/ 537 w 1049"/>
                  <a:gd name="T27" fmla="*/ 54 h 58"/>
                  <a:gd name="T28" fmla="*/ 431 w 1049"/>
                  <a:gd name="T29" fmla="*/ 49 h 58"/>
                  <a:gd name="T30" fmla="*/ 325 w 1049"/>
                  <a:gd name="T31" fmla="*/ 39 h 58"/>
                  <a:gd name="T32" fmla="*/ 215 w 1049"/>
                  <a:gd name="T33" fmla="*/ 29 h 58"/>
                  <a:gd name="T34" fmla="*/ 213 w 1049"/>
                  <a:gd name="T35" fmla="*/ 22 h 58"/>
                  <a:gd name="T36" fmla="*/ 210 w 1049"/>
                  <a:gd name="T37" fmla="*/ 19 h 58"/>
                  <a:gd name="T38" fmla="*/ 144 w 1049"/>
                  <a:gd name="T39" fmla="*/ 12 h 58"/>
                  <a:gd name="T40" fmla="*/ 139 w 1049"/>
                  <a:gd name="T41" fmla="*/ 12 h 58"/>
                  <a:gd name="T42" fmla="*/ 134 w 1049"/>
                  <a:gd name="T43" fmla="*/ 14 h 58"/>
                  <a:gd name="T44" fmla="*/ 130 w 1049"/>
                  <a:gd name="T45" fmla="*/ 15 h 58"/>
                  <a:gd name="T46" fmla="*/ 129 w 1049"/>
                  <a:gd name="T47" fmla="*/ 17 h 58"/>
                  <a:gd name="T48" fmla="*/ 97 w 1049"/>
                  <a:gd name="T49" fmla="*/ 14 h 58"/>
                  <a:gd name="T50" fmla="*/ 65 w 1049"/>
                  <a:gd name="T51" fmla="*/ 9 h 58"/>
                  <a:gd name="T52" fmla="*/ 33 w 1049"/>
                  <a:gd name="T53" fmla="*/ 5 h 58"/>
                  <a:gd name="T54" fmla="*/ 0 w 1049"/>
                  <a:gd name="T55" fmla="*/ 0 h 5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049" h="58">
                    <a:moveTo>
                      <a:pt x="1049" y="34"/>
                    </a:moveTo>
                    <a:lnTo>
                      <a:pt x="1039" y="36"/>
                    </a:lnTo>
                    <a:lnTo>
                      <a:pt x="1030" y="36"/>
                    </a:lnTo>
                    <a:lnTo>
                      <a:pt x="1022" y="34"/>
                    </a:lnTo>
                    <a:lnTo>
                      <a:pt x="1010" y="30"/>
                    </a:lnTo>
                    <a:lnTo>
                      <a:pt x="970" y="37"/>
                    </a:lnTo>
                    <a:lnTo>
                      <a:pt x="926" y="44"/>
                    </a:lnTo>
                    <a:lnTo>
                      <a:pt x="882" y="49"/>
                    </a:lnTo>
                    <a:lnTo>
                      <a:pt x="835" y="52"/>
                    </a:lnTo>
                    <a:lnTo>
                      <a:pt x="787" y="56"/>
                    </a:lnTo>
                    <a:lnTo>
                      <a:pt x="740" y="58"/>
                    </a:lnTo>
                    <a:lnTo>
                      <a:pt x="691" y="58"/>
                    </a:lnTo>
                    <a:lnTo>
                      <a:pt x="640" y="58"/>
                    </a:lnTo>
                    <a:lnTo>
                      <a:pt x="537" y="54"/>
                    </a:lnTo>
                    <a:lnTo>
                      <a:pt x="431" y="49"/>
                    </a:lnTo>
                    <a:lnTo>
                      <a:pt x="325" y="39"/>
                    </a:lnTo>
                    <a:lnTo>
                      <a:pt x="215" y="29"/>
                    </a:lnTo>
                    <a:lnTo>
                      <a:pt x="213" y="22"/>
                    </a:lnTo>
                    <a:lnTo>
                      <a:pt x="210" y="19"/>
                    </a:lnTo>
                    <a:lnTo>
                      <a:pt x="144" y="12"/>
                    </a:lnTo>
                    <a:lnTo>
                      <a:pt x="139" y="12"/>
                    </a:lnTo>
                    <a:lnTo>
                      <a:pt x="134" y="14"/>
                    </a:lnTo>
                    <a:lnTo>
                      <a:pt x="130" y="15"/>
                    </a:lnTo>
                    <a:lnTo>
                      <a:pt x="129" y="17"/>
                    </a:lnTo>
                    <a:lnTo>
                      <a:pt x="97" y="14"/>
                    </a:lnTo>
                    <a:lnTo>
                      <a:pt x="65" y="9"/>
                    </a:lnTo>
                    <a:lnTo>
                      <a:pt x="33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69" name="Freeform 170">
                <a:extLst>
                  <a:ext uri="{FF2B5EF4-FFF2-40B4-BE49-F238E27FC236}">
                    <a16:creationId xmlns:a16="http://schemas.microsoft.com/office/drawing/2014/main" id="{BB94B319-DC09-4805-9B09-EA68045E7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1746"/>
                <a:ext cx="919" cy="271"/>
              </a:xfrm>
              <a:custGeom>
                <a:avLst/>
                <a:gdLst>
                  <a:gd name="T0" fmla="*/ 919 w 919"/>
                  <a:gd name="T1" fmla="*/ 70 h 271"/>
                  <a:gd name="T2" fmla="*/ 314 w 919"/>
                  <a:gd name="T3" fmla="*/ 262 h 271"/>
                  <a:gd name="T4" fmla="*/ 289 w 919"/>
                  <a:gd name="T5" fmla="*/ 267 h 271"/>
                  <a:gd name="T6" fmla="*/ 260 w 919"/>
                  <a:gd name="T7" fmla="*/ 271 h 271"/>
                  <a:gd name="T8" fmla="*/ 227 w 919"/>
                  <a:gd name="T9" fmla="*/ 271 h 271"/>
                  <a:gd name="T10" fmla="*/ 190 w 919"/>
                  <a:gd name="T11" fmla="*/ 269 h 271"/>
                  <a:gd name="T12" fmla="*/ 147 w 919"/>
                  <a:gd name="T13" fmla="*/ 266 h 271"/>
                  <a:gd name="T14" fmla="*/ 102 w 919"/>
                  <a:gd name="T15" fmla="*/ 259 h 271"/>
                  <a:gd name="T16" fmla="*/ 54 w 919"/>
                  <a:gd name="T17" fmla="*/ 249 h 271"/>
                  <a:gd name="T18" fmla="*/ 2 w 919"/>
                  <a:gd name="T19" fmla="*/ 239 h 271"/>
                  <a:gd name="T20" fmla="*/ 0 w 919"/>
                  <a:gd name="T21" fmla="*/ 237 h 271"/>
                  <a:gd name="T22" fmla="*/ 0 w 919"/>
                  <a:gd name="T23" fmla="*/ 235 h 271"/>
                  <a:gd name="T24" fmla="*/ 2 w 919"/>
                  <a:gd name="T25" fmla="*/ 234 h 271"/>
                  <a:gd name="T26" fmla="*/ 6 w 919"/>
                  <a:gd name="T27" fmla="*/ 232 h 271"/>
                  <a:gd name="T28" fmla="*/ 468 w 919"/>
                  <a:gd name="T29" fmla="*/ 33 h 271"/>
                  <a:gd name="T30" fmla="*/ 602 w 919"/>
                  <a:gd name="T31" fmla="*/ 7 h 271"/>
                  <a:gd name="T32" fmla="*/ 640 w 919"/>
                  <a:gd name="T33" fmla="*/ 9 h 271"/>
                  <a:gd name="T34" fmla="*/ 661 w 919"/>
                  <a:gd name="T35" fmla="*/ 0 h 271"/>
                  <a:gd name="T36" fmla="*/ 694 w 919"/>
                  <a:gd name="T37" fmla="*/ 2 h 271"/>
                  <a:gd name="T38" fmla="*/ 730 w 919"/>
                  <a:gd name="T39" fmla="*/ 4 h 271"/>
                  <a:gd name="T40" fmla="*/ 765 w 919"/>
                  <a:gd name="T41" fmla="*/ 9 h 271"/>
                  <a:gd name="T42" fmla="*/ 801 w 919"/>
                  <a:gd name="T43" fmla="*/ 14 h 271"/>
                  <a:gd name="T44" fmla="*/ 836 w 919"/>
                  <a:gd name="T45" fmla="*/ 22 h 271"/>
                  <a:gd name="T46" fmla="*/ 867 w 919"/>
                  <a:gd name="T47" fmla="*/ 31 h 271"/>
                  <a:gd name="T48" fmla="*/ 882 w 919"/>
                  <a:gd name="T49" fmla="*/ 38 h 271"/>
                  <a:gd name="T50" fmla="*/ 894 w 919"/>
                  <a:gd name="T51" fmla="*/ 43 h 271"/>
                  <a:gd name="T52" fmla="*/ 905 w 919"/>
                  <a:gd name="T53" fmla="*/ 51 h 271"/>
                  <a:gd name="T54" fmla="*/ 916 w 919"/>
                  <a:gd name="T55" fmla="*/ 58 h 271"/>
                  <a:gd name="T56" fmla="*/ 919 w 919"/>
                  <a:gd name="T57" fmla="*/ 65 h 271"/>
                  <a:gd name="T58" fmla="*/ 919 w 919"/>
                  <a:gd name="T59" fmla="*/ 70 h 2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19" h="271">
                    <a:moveTo>
                      <a:pt x="919" y="70"/>
                    </a:moveTo>
                    <a:lnTo>
                      <a:pt x="314" y="262"/>
                    </a:lnTo>
                    <a:lnTo>
                      <a:pt x="289" y="267"/>
                    </a:lnTo>
                    <a:lnTo>
                      <a:pt x="260" y="271"/>
                    </a:lnTo>
                    <a:lnTo>
                      <a:pt x="227" y="271"/>
                    </a:lnTo>
                    <a:lnTo>
                      <a:pt x="190" y="269"/>
                    </a:lnTo>
                    <a:lnTo>
                      <a:pt x="147" y="266"/>
                    </a:lnTo>
                    <a:lnTo>
                      <a:pt x="102" y="259"/>
                    </a:lnTo>
                    <a:lnTo>
                      <a:pt x="54" y="249"/>
                    </a:lnTo>
                    <a:lnTo>
                      <a:pt x="2" y="239"/>
                    </a:lnTo>
                    <a:lnTo>
                      <a:pt x="0" y="237"/>
                    </a:lnTo>
                    <a:lnTo>
                      <a:pt x="0" y="235"/>
                    </a:lnTo>
                    <a:lnTo>
                      <a:pt x="2" y="234"/>
                    </a:lnTo>
                    <a:lnTo>
                      <a:pt x="6" y="232"/>
                    </a:lnTo>
                    <a:lnTo>
                      <a:pt x="468" y="33"/>
                    </a:lnTo>
                    <a:lnTo>
                      <a:pt x="602" y="7"/>
                    </a:lnTo>
                    <a:lnTo>
                      <a:pt x="640" y="9"/>
                    </a:lnTo>
                    <a:lnTo>
                      <a:pt x="661" y="0"/>
                    </a:lnTo>
                    <a:lnTo>
                      <a:pt x="694" y="2"/>
                    </a:lnTo>
                    <a:lnTo>
                      <a:pt x="730" y="4"/>
                    </a:lnTo>
                    <a:lnTo>
                      <a:pt x="765" y="9"/>
                    </a:lnTo>
                    <a:lnTo>
                      <a:pt x="801" y="14"/>
                    </a:lnTo>
                    <a:lnTo>
                      <a:pt x="836" y="22"/>
                    </a:lnTo>
                    <a:lnTo>
                      <a:pt x="867" y="31"/>
                    </a:lnTo>
                    <a:lnTo>
                      <a:pt x="882" y="38"/>
                    </a:lnTo>
                    <a:lnTo>
                      <a:pt x="894" y="43"/>
                    </a:lnTo>
                    <a:lnTo>
                      <a:pt x="905" y="51"/>
                    </a:lnTo>
                    <a:lnTo>
                      <a:pt x="916" y="58"/>
                    </a:lnTo>
                    <a:lnTo>
                      <a:pt x="919" y="65"/>
                    </a:lnTo>
                    <a:lnTo>
                      <a:pt x="919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70" name="Freeform 171">
                <a:extLst>
                  <a:ext uri="{FF2B5EF4-FFF2-40B4-BE49-F238E27FC236}">
                    <a16:creationId xmlns:a16="http://schemas.microsoft.com/office/drawing/2014/main" id="{7AC382E0-47F9-4591-8CA0-0F88DA17C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1746"/>
                <a:ext cx="919" cy="271"/>
              </a:xfrm>
              <a:custGeom>
                <a:avLst/>
                <a:gdLst>
                  <a:gd name="T0" fmla="*/ 919 w 919"/>
                  <a:gd name="T1" fmla="*/ 70 h 271"/>
                  <a:gd name="T2" fmla="*/ 314 w 919"/>
                  <a:gd name="T3" fmla="*/ 262 h 271"/>
                  <a:gd name="T4" fmla="*/ 289 w 919"/>
                  <a:gd name="T5" fmla="*/ 267 h 271"/>
                  <a:gd name="T6" fmla="*/ 260 w 919"/>
                  <a:gd name="T7" fmla="*/ 271 h 271"/>
                  <a:gd name="T8" fmla="*/ 227 w 919"/>
                  <a:gd name="T9" fmla="*/ 271 h 271"/>
                  <a:gd name="T10" fmla="*/ 190 w 919"/>
                  <a:gd name="T11" fmla="*/ 269 h 271"/>
                  <a:gd name="T12" fmla="*/ 147 w 919"/>
                  <a:gd name="T13" fmla="*/ 266 h 271"/>
                  <a:gd name="T14" fmla="*/ 102 w 919"/>
                  <a:gd name="T15" fmla="*/ 259 h 271"/>
                  <a:gd name="T16" fmla="*/ 54 w 919"/>
                  <a:gd name="T17" fmla="*/ 249 h 271"/>
                  <a:gd name="T18" fmla="*/ 2 w 919"/>
                  <a:gd name="T19" fmla="*/ 239 h 271"/>
                  <a:gd name="T20" fmla="*/ 0 w 919"/>
                  <a:gd name="T21" fmla="*/ 237 h 271"/>
                  <a:gd name="T22" fmla="*/ 0 w 919"/>
                  <a:gd name="T23" fmla="*/ 235 h 271"/>
                  <a:gd name="T24" fmla="*/ 2 w 919"/>
                  <a:gd name="T25" fmla="*/ 234 h 271"/>
                  <a:gd name="T26" fmla="*/ 6 w 919"/>
                  <a:gd name="T27" fmla="*/ 232 h 271"/>
                  <a:gd name="T28" fmla="*/ 468 w 919"/>
                  <a:gd name="T29" fmla="*/ 33 h 271"/>
                  <a:gd name="T30" fmla="*/ 602 w 919"/>
                  <a:gd name="T31" fmla="*/ 7 h 271"/>
                  <a:gd name="T32" fmla="*/ 640 w 919"/>
                  <a:gd name="T33" fmla="*/ 9 h 271"/>
                  <a:gd name="T34" fmla="*/ 661 w 919"/>
                  <a:gd name="T35" fmla="*/ 0 h 271"/>
                  <a:gd name="T36" fmla="*/ 694 w 919"/>
                  <a:gd name="T37" fmla="*/ 2 h 271"/>
                  <a:gd name="T38" fmla="*/ 730 w 919"/>
                  <a:gd name="T39" fmla="*/ 4 h 271"/>
                  <a:gd name="T40" fmla="*/ 765 w 919"/>
                  <a:gd name="T41" fmla="*/ 9 h 271"/>
                  <a:gd name="T42" fmla="*/ 801 w 919"/>
                  <a:gd name="T43" fmla="*/ 14 h 271"/>
                  <a:gd name="T44" fmla="*/ 836 w 919"/>
                  <a:gd name="T45" fmla="*/ 22 h 271"/>
                  <a:gd name="T46" fmla="*/ 867 w 919"/>
                  <a:gd name="T47" fmla="*/ 31 h 271"/>
                  <a:gd name="T48" fmla="*/ 882 w 919"/>
                  <a:gd name="T49" fmla="*/ 38 h 271"/>
                  <a:gd name="T50" fmla="*/ 894 w 919"/>
                  <a:gd name="T51" fmla="*/ 43 h 271"/>
                  <a:gd name="T52" fmla="*/ 905 w 919"/>
                  <a:gd name="T53" fmla="*/ 51 h 271"/>
                  <a:gd name="T54" fmla="*/ 916 w 919"/>
                  <a:gd name="T55" fmla="*/ 58 h 271"/>
                  <a:gd name="T56" fmla="*/ 919 w 919"/>
                  <a:gd name="T57" fmla="*/ 65 h 271"/>
                  <a:gd name="T58" fmla="*/ 919 w 919"/>
                  <a:gd name="T59" fmla="*/ 70 h 2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19" h="271">
                    <a:moveTo>
                      <a:pt x="919" y="70"/>
                    </a:moveTo>
                    <a:lnTo>
                      <a:pt x="314" y="262"/>
                    </a:lnTo>
                    <a:lnTo>
                      <a:pt x="289" y="267"/>
                    </a:lnTo>
                    <a:lnTo>
                      <a:pt x="260" y="271"/>
                    </a:lnTo>
                    <a:lnTo>
                      <a:pt x="227" y="271"/>
                    </a:lnTo>
                    <a:lnTo>
                      <a:pt x="190" y="269"/>
                    </a:lnTo>
                    <a:lnTo>
                      <a:pt x="147" y="266"/>
                    </a:lnTo>
                    <a:lnTo>
                      <a:pt x="102" y="259"/>
                    </a:lnTo>
                    <a:lnTo>
                      <a:pt x="54" y="249"/>
                    </a:lnTo>
                    <a:lnTo>
                      <a:pt x="2" y="239"/>
                    </a:lnTo>
                    <a:lnTo>
                      <a:pt x="0" y="237"/>
                    </a:lnTo>
                    <a:lnTo>
                      <a:pt x="0" y="235"/>
                    </a:lnTo>
                    <a:lnTo>
                      <a:pt x="2" y="234"/>
                    </a:lnTo>
                    <a:lnTo>
                      <a:pt x="6" y="232"/>
                    </a:lnTo>
                    <a:lnTo>
                      <a:pt x="468" y="33"/>
                    </a:lnTo>
                    <a:lnTo>
                      <a:pt x="602" y="7"/>
                    </a:lnTo>
                    <a:lnTo>
                      <a:pt x="640" y="9"/>
                    </a:lnTo>
                    <a:lnTo>
                      <a:pt x="661" y="0"/>
                    </a:lnTo>
                    <a:lnTo>
                      <a:pt x="694" y="2"/>
                    </a:lnTo>
                    <a:lnTo>
                      <a:pt x="730" y="4"/>
                    </a:lnTo>
                    <a:lnTo>
                      <a:pt x="765" y="9"/>
                    </a:lnTo>
                    <a:lnTo>
                      <a:pt x="801" y="14"/>
                    </a:lnTo>
                    <a:lnTo>
                      <a:pt x="836" y="22"/>
                    </a:lnTo>
                    <a:lnTo>
                      <a:pt x="867" y="31"/>
                    </a:lnTo>
                    <a:lnTo>
                      <a:pt x="882" y="38"/>
                    </a:lnTo>
                    <a:lnTo>
                      <a:pt x="894" y="43"/>
                    </a:lnTo>
                    <a:lnTo>
                      <a:pt x="905" y="51"/>
                    </a:lnTo>
                    <a:lnTo>
                      <a:pt x="916" y="58"/>
                    </a:lnTo>
                    <a:lnTo>
                      <a:pt x="919" y="65"/>
                    </a:lnTo>
                    <a:lnTo>
                      <a:pt x="919" y="7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71" name="Freeform 172">
                <a:extLst>
                  <a:ext uri="{FF2B5EF4-FFF2-40B4-BE49-F238E27FC236}">
                    <a16:creationId xmlns:a16="http://schemas.microsoft.com/office/drawing/2014/main" id="{3FD1E88D-4181-49AD-A24F-9E7E1DB9D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54"/>
                <a:ext cx="356" cy="131"/>
              </a:xfrm>
              <a:custGeom>
                <a:avLst/>
                <a:gdLst>
                  <a:gd name="T0" fmla="*/ 8 w 356"/>
                  <a:gd name="T1" fmla="*/ 0 h 131"/>
                  <a:gd name="T2" fmla="*/ 3 w 356"/>
                  <a:gd name="T3" fmla="*/ 3 h 131"/>
                  <a:gd name="T4" fmla="*/ 1 w 356"/>
                  <a:gd name="T5" fmla="*/ 8 h 131"/>
                  <a:gd name="T6" fmla="*/ 0 w 356"/>
                  <a:gd name="T7" fmla="*/ 11 h 131"/>
                  <a:gd name="T8" fmla="*/ 0 w 356"/>
                  <a:gd name="T9" fmla="*/ 17 h 131"/>
                  <a:gd name="T10" fmla="*/ 38 w 356"/>
                  <a:gd name="T11" fmla="*/ 40 h 131"/>
                  <a:gd name="T12" fmla="*/ 76 w 356"/>
                  <a:gd name="T13" fmla="*/ 60 h 131"/>
                  <a:gd name="T14" fmla="*/ 113 w 356"/>
                  <a:gd name="T15" fmla="*/ 79 h 131"/>
                  <a:gd name="T16" fmla="*/ 150 w 356"/>
                  <a:gd name="T17" fmla="*/ 94 h 131"/>
                  <a:gd name="T18" fmla="*/ 185 w 356"/>
                  <a:gd name="T19" fmla="*/ 108 h 131"/>
                  <a:gd name="T20" fmla="*/ 221 w 356"/>
                  <a:gd name="T21" fmla="*/ 118 h 131"/>
                  <a:gd name="T22" fmla="*/ 255 w 356"/>
                  <a:gd name="T23" fmla="*/ 125 h 131"/>
                  <a:gd name="T24" fmla="*/ 288 w 356"/>
                  <a:gd name="T25" fmla="*/ 130 h 131"/>
                  <a:gd name="T26" fmla="*/ 310 w 356"/>
                  <a:gd name="T27" fmla="*/ 131 h 131"/>
                  <a:gd name="T28" fmla="*/ 327 w 356"/>
                  <a:gd name="T29" fmla="*/ 131 h 131"/>
                  <a:gd name="T30" fmla="*/ 342 w 356"/>
                  <a:gd name="T31" fmla="*/ 128 h 131"/>
                  <a:gd name="T32" fmla="*/ 351 w 356"/>
                  <a:gd name="T33" fmla="*/ 123 h 131"/>
                  <a:gd name="T34" fmla="*/ 354 w 356"/>
                  <a:gd name="T35" fmla="*/ 120 h 131"/>
                  <a:gd name="T36" fmla="*/ 356 w 356"/>
                  <a:gd name="T37" fmla="*/ 116 h 131"/>
                  <a:gd name="T38" fmla="*/ 356 w 356"/>
                  <a:gd name="T39" fmla="*/ 111 h 131"/>
                  <a:gd name="T40" fmla="*/ 356 w 356"/>
                  <a:gd name="T41" fmla="*/ 106 h 131"/>
                  <a:gd name="T42" fmla="*/ 352 w 356"/>
                  <a:gd name="T43" fmla="*/ 101 h 131"/>
                  <a:gd name="T44" fmla="*/ 349 w 356"/>
                  <a:gd name="T45" fmla="*/ 94 h 131"/>
                  <a:gd name="T46" fmla="*/ 344 w 356"/>
                  <a:gd name="T47" fmla="*/ 86 h 131"/>
                  <a:gd name="T48" fmla="*/ 337 w 356"/>
                  <a:gd name="T49" fmla="*/ 77 h 131"/>
                  <a:gd name="T50" fmla="*/ 325 w 356"/>
                  <a:gd name="T51" fmla="*/ 66 h 131"/>
                  <a:gd name="T52" fmla="*/ 314 w 356"/>
                  <a:gd name="T53" fmla="*/ 55 h 131"/>
                  <a:gd name="T54" fmla="*/ 298 w 356"/>
                  <a:gd name="T55" fmla="*/ 45 h 131"/>
                  <a:gd name="T56" fmla="*/ 283 w 356"/>
                  <a:gd name="T57" fmla="*/ 37 h 131"/>
                  <a:gd name="T58" fmla="*/ 266 w 356"/>
                  <a:gd name="T59" fmla="*/ 28 h 131"/>
                  <a:gd name="T60" fmla="*/ 248 w 356"/>
                  <a:gd name="T61" fmla="*/ 23 h 131"/>
                  <a:gd name="T62" fmla="*/ 228 w 356"/>
                  <a:gd name="T63" fmla="*/ 17 h 131"/>
                  <a:gd name="T64" fmla="*/ 207 w 356"/>
                  <a:gd name="T65" fmla="*/ 11 h 131"/>
                  <a:gd name="T66" fmla="*/ 162 w 356"/>
                  <a:gd name="T67" fmla="*/ 5 h 131"/>
                  <a:gd name="T68" fmla="*/ 114 w 356"/>
                  <a:gd name="T69" fmla="*/ 1 h 131"/>
                  <a:gd name="T70" fmla="*/ 62 w 356"/>
                  <a:gd name="T71" fmla="*/ 0 h 131"/>
                  <a:gd name="T72" fmla="*/ 8 w 356"/>
                  <a:gd name="T73" fmla="*/ 0 h 13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56" h="131">
                    <a:moveTo>
                      <a:pt x="8" y="0"/>
                    </a:moveTo>
                    <a:lnTo>
                      <a:pt x="3" y="3"/>
                    </a:lnTo>
                    <a:lnTo>
                      <a:pt x="1" y="8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38" y="40"/>
                    </a:lnTo>
                    <a:lnTo>
                      <a:pt x="76" y="60"/>
                    </a:lnTo>
                    <a:lnTo>
                      <a:pt x="113" y="79"/>
                    </a:lnTo>
                    <a:lnTo>
                      <a:pt x="150" y="94"/>
                    </a:lnTo>
                    <a:lnTo>
                      <a:pt x="185" y="108"/>
                    </a:lnTo>
                    <a:lnTo>
                      <a:pt x="221" y="118"/>
                    </a:lnTo>
                    <a:lnTo>
                      <a:pt x="255" y="125"/>
                    </a:lnTo>
                    <a:lnTo>
                      <a:pt x="288" y="130"/>
                    </a:lnTo>
                    <a:lnTo>
                      <a:pt x="310" y="131"/>
                    </a:lnTo>
                    <a:lnTo>
                      <a:pt x="327" y="131"/>
                    </a:lnTo>
                    <a:lnTo>
                      <a:pt x="342" y="128"/>
                    </a:lnTo>
                    <a:lnTo>
                      <a:pt x="351" y="123"/>
                    </a:lnTo>
                    <a:lnTo>
                      <a:pt x="354" y="120"/>
                    </a:lnTo>
                    <a:lnTo>
                      <a:pt x="356" y="116"/>
                    </a:lnTo>
                    <a:lnTo>
                      <a:pt x="356" y="111"/>
                    </a:lnTo>
                    <a:lnTo>
                      <a:pt x="356" y="106"/>
                    </a:lnTo>
                    <a:lnTo>
                      <a:pt x="352" y="101"/>
                    </a:lnTo>
                    <a:lnTo>
                      <a:pt x="349" y="94"/>
                    </a:lnTo>
                    <a:lnTo>
                      <a:pt x="344" y="86"/>
                    </a:lnTo>
                    <a:lnTo>
                      <a:pt x="337" y="77"/>
                    </a:lnTo>
                    <a:lnTo>
                      <a:pt x="325" y="66"/>
                    </a:lnTo>
                    <a:lnTo>
                      <a:pt x="314" y="55"/>
                    </a:lnTo>
                    <a:lnTo>
                      <a:pt x="298" y="45"/>
                    </a:lnTo>
                    <a:lnTo>
                      <a:pt x="283" y="37"/>
                    </a:lnTo>
                    <a:lnTo>
                      <a:pt x="266" y="28"/>
                    </a:lnTo>
                    <a:lnTo>
                      <a:pt x="248" y="23"/>
                    </a:lnTo>
                    <a:lnTo>
                      <a:pt x="228" y="17"/>
                    </a:lnTo>
                    <a:lnTo>
                      <a:pt x="207" y="11"/>
                    </a:lnTo>
                    <a:lnTo>
                      <a:pt x="162" y="5"/>
                    </a:lnTo>
                    <a:lnTo>
                      <a:pt x="114" y="1"/>
                    </a:lnTo>
                    <a:lnTo>
                      <a:pt x="62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72" name="Freeform 173">
                <a:extLst>
                  <a:ext uri="{FF2B5EF4-FFF2-40B4-BE49-F238E27FC236}">
                    <a16:creationId xmlns:a16="http://schemas.microsoft.com/office/drawing/2014/main" id="{849EC336-D78B-42B6-B82C-A9C52932D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54"/>
                <a:ext cx="356" cy="131"/>
              </a:xfrm>
              <a:custGeom>
                <a:avLst/>
                <a:gdLst>
                  <a:gd name="T0" fmla="*/ 8 w 356"/>
                  <a:gd name="T1" fmla="*/ 0 h 131"/>
                  <a:gd name="T2" fmla="*/ 3 w 356"/>
                  <a:gd name="T3" fmla="*/ 3 h 131"/>
                  <a:gd name="T4" fmla="*/ 1 w 356"/>
                  <a:gd name="T5" fmla="*/ 8 h 131"/>
                  <a:gd name="T6" fmla="*/ 0 w 356"/>
                  <a:gd name="T7" fmla="*/ 11 h 131"/>
                  <a:gd name="T8" fmla="*/ 0 w 356"/>
                  <a:gd name="T9" fmla="*/ 17 h 131"/>
                  <a:gd name="T10" fmla="*/ 38 w 356"/>
                  <a:gd name="T11" fmla="*/ 40 h 131"/>
                  <a:gd name="T12" fmla="*/ 76 w 356"/>
                  <a:gd name="T13" fmla="*/ 60 h 131"/>
                  <a:gd name="T14" fmla="*/ 113 w 356"/>
                  <a:gd name="T15" fmla="*/ 79 h 131"/>
                  <a:gd name="T16" fmla="*/ 150 w 356"/>
                  <a:gd name="T17" fmla="*/ 94 h 131"/>
                  <a:gd name="T18" fmla="*/ 185 w 356"/>
                  <a:gd name="T19" fmla="*/ 108 h 131"/>
                  <a:gd name="T20" fmla="*/ 221 w 356"/>
                  <a:gd name="T21" fmla="*/ 118 h 131"/>
                  <a:gd name="T22" fmla="*/ 255 w 356"/>
                  <a:gd name="T23" fmla="*/ 125 h 131"/>
                  <a:gd name="T24" fmla="*/ 288 w 356"/>
                  <a:gd name="T25" fmla="*/ 130 h 131"/>
                  <a:gd name="T26" fmla="*/ 310 w 356"/>
                  <a:gd name="T27" fmla="*/ 131 h 131"/>
                  <a:gd name="T28" fmla="*/ 327 w 356"/>
                  <a:gd name="T29" fmla="*/ 131 h 131"/>
                  <a:gd name="T30" fmla="*/ 342 w 356"/>
                  <a:gd name="T31" fmla="*/ 128 h 131"/>
                  <a:gd name="T32" fmla="*/ 351 w 356"/>
                  <a:gd name="T33" fmla="*/ 123 h 131"/>
                  <a:gd name="T34" fmla="*/ 354 w 356"/>
                  <a:gd name="T35" fmla="*/ 120 h 131"/>
                  <a:gd name="T36" fmla="*/ 356 w 356"/>
                  <a:gd name="T37" fmla="*/ 116 h 131"/>
                  <a:gd name="T38" fmla="*/ 356 w 356"/>
                  <a:gd name="T39" fmla="*/ 111 h 131"/>
                  <a:gd name="T40" fmla="*/ 356 w 356"/>
                  <a:gd name="T41" fmla="*/ 106 h 131"/>
                  <a:gd name="T42" fmla="*/ 352 w 356"/>
                  <a:gd name="T43" fmla="*/ 101 h 131"/>
                  <a:gd name="T44" fmla="*/ 349 w 356"/>
                  <a:gd name="T45" fmla="*/ 94 h 131"/>
                  <a:gd name="T46" fmla="*/ 344 w 356"/>
                  <a:gd name="T47" fmla="*/ 86 h 131"/>
                  <a:gd name="T48" fmla="*/ 337 w 356"/>
                  <a:gd name="T49" fmla="*/ 77 h 131"/>
                  <a:gd name="T50" fmla="*/ 325 w 356"/>
                  <a:gd name="T51" fmla="*/ 66 h 131"/>
                  <a:gd name="T52" fmla="*/ 314 w 356"/>
                  <a:gd name="T53" fmla="*/ 55 h 131"/>
                  <a:gd name="T54" fmla="*/ 298 w 356"/>
                  <a:gd name="T55" fmla="*/ 45 h 131"/>
                  <a:gd name="T56" fmla="*/ 283 w 356"/>
                  <a:gd name="T57" fmla="*/ 37 h 131"/>
                  <a:gd name="T58" fmla="*/ 266 w 356"/>
                  <a:gd name="T59" fmla="*/ 28 h 131"/>
                  <a:gd name="T60" fmla="*/ 248 w 356"/>
                  <a:gd name="T61" fmla="*/ 23 h 131"/>
                  <a:gd name="T62" fmla="*/ 228 w 356"/>
                  <a:gd name="T63" fmla="*/ 17 h 131"/>
                  <a:gd name="T64" fmla="*/ 207 w 356"/>
                  <a:gd name="T65" fmla="*/ 11 h 131"/>
                  <a:gd name="T66" fmla="*/ 162 w 356"/>
                  <a:gd name="T67" fmla="*/ 5 h 131"/>
                  <a:gd name="T68" fmla="*/ 114 w 356"/>
                  <a:gd name="T69" fmla="*/ 1 h 131"/>
                  <a:gd name="T70" fmla="*/ 62 w 356"/>
                  <a:gd name="T71" fmla="*/ 0 h 131"/>
                  <a:gd name="T72" fmla="*/ 8 w 356"/>
                  <a:gd name="T73" fmla="*/ 0 h 13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56" h="131">
                    <a:moveTo>
                      <a:pt x="8" y="0"/>
                    </a:moveTo>
                    <a:lnTo>
                      <a:pt x="3" y="3"/>
                    </a:lnTo>
                    <a:lnTo>
                      <a:pt x="1" y="8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38" y="40"/>
                    </a:lnTo>
                    <a:lnTo>
                      <a:pt x="76" y="60"/>
                    </a:lnTo>
                    <a:lnTo>
                      <a:pt x="113" y="79"/>
                    </a:lnTo>
                    <a:lnTo>
                      <a:pt x="150" y="94"/>
                    </a:lnTo>
                    <a:lnTo>
                      <a:pt x="185" y="108"/>
                    </a:lnTo>
                    <a:lnTo>
                      <a:pt x="221" y="118"/>
                    </a:lnTo>
                    <a:lnTo>
                      <a:pt x="255" y="125"/>
                    </a:lnTo>
                    <a:lnTo>
                      <a:pt x="288" y="130"/>
                    </a:lnTo>
                    <a:lnTo>
                      <a:pt x="310" y="131"/>
                    </a:lnTo>
                    <a:lnTo>
                      <a:pt x="327" y="131"/>
                    </a:lnTo>
                    <a:lnTo>
                      <a:pt x="342" y="128"/>
                    </a:lnTo>
                    <a:lnTo>
                      <a:pt x="351" y="123"/>
                    </a:lnTo>
                    <a:lnTo>
                      <a:pt x="354" y="120"/>
                    </a:lnTo>
                    <a:lnTo>
                      <a:pt x="356" y="116"/>
                    </a:lnTo>
                    <a:lnTo>
                      <a:pt x="356" y="111"/>
                    </a:lnTo>
                    <a:lnTo>
                      <a:pt x="356" y="106"/>
                    </a:lnTo>
                    <a:lnTo>
                      <a:pt x="352" y="101"/>
                    </a:lnTo>
                    <a:lnTo>
                      <a:pt x="349" y="94"/>
                    </a:lnTo>
                    <a:lnTo>
                      <a:pt x="344" y="86"/>
                    </a:lnTo>
                    <a:lnTo>
                      <a:pt x="337" y="77"/>
                    </a:lnTo>
                    <a:lnTo>
                      <a:pt x="325" y="66"/>
                    </a:lnTo>
                    <a:lnTo>
                      <a:pt x="314" y="55"/>
                    </a:lnTo>
                    <a:lnTo>
                      <a:pt x="298" y="45"/>
                    </a:lnTo>
                    <a:lnTo>
                      <a:pt x="283" y="37"/>
                    </a:lnTo>
                    <a:lnTo>
                      <a:pt x="266" y="28"/>
                    </a:lnTo>
                    <a:lnTo>
                      <a:pt x="248" y="23"/>
                    </a:lnTo>
                    <a:lnTo>
                      <a:pt x="228" y="17"/>
                    </a:lnTo>
                    <a:lnTo>
                      <a:pt x="207" y="11"/>
                    </a:lnTo>
                    <a:lnTo>
                      <a:pt x="162" y="5"/>
                    </a:lnTo>
                    <a:lnTo>
                      <a:pt x="114" y="1"/>
                    </a:lnTo>
                    <a:lnTo>
                      <a:pt x="62" y="0"/>
                    </a:lnTo>
                    <a:lnTo>
                      <a:pt x="8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73" name="Freeform 174">
                <a:extLst>
                  <a:ext uri="{FF2B5EF4-FFF2-40B4-BE49-F238E27FC236}">
                    <a16:creationId xmlns:a16="http://schemas.microsoft.com/office/drawing/2014/main" id="{BB9E02ED-9510-475E-8A53-EEF05ABA6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67"/>
                <a:ext cx="319" cy="117"/>
              </a:xfrm>
              <a:custGeom>
                <a:avLst/>
                <a:gdLst>
                  <a:gd name="T0" fmla="*/ 0 w 319"/>
                  <a:gd name="T1" fmla="*/ 0 h 117"/>
                  <a:gd name="T2" fmla="*/ 1 w 319"/>
                  <a:gd name="T3" fmla="*/ 4 h 117"/>
                  <a:gd name="T4" fmla="*/ 3 w 319"/>
                  <a:gd name="T5" fmla="*/ 7 h 117"/>
                  <a:gd name="T6" fmla="*/ 43 w 319"/>
                  <a:gd name="T7" fmla="*/ 25 h 117"/>
                  <a:gd name="T8" fmla="*/ 84 w 319"/>
                  <a:gd name="T9" fmla="*/ 46 h 117"/>
                  <a:gd name="T10" fmla="*/ 126 w 319"/>
                  <a:gd name="T11" fmla="*/ 64 h 117"/>
                  <a:gd name="T12" fmla="*/ 167 w 319"/>
                  <a:gd name="T13" fmla="*/ 81 h 117"/>
                  <a:gd name="T14" fmla="*/ 207 w 319"/>
                  <a:gd name="T15" fmla="*/ 96 h 117"/>
                  <a:gd name="T16" fmla="*/ 248 w 319"/>
                  <a:gd name="T17" fmla="*/ 108 h 117"/>
                  <a:gd name="T18" fmla="*/ 266 w 319"/>
                  <a:gd name="T19" fmla="*/ 113 h 117"/>
                  <a:gd name="T20" fmla="*/ 285 w 319"/>
                  <a:gd name="T21" fmla="*/ 115 h 117"/>
                  <a:gd name="T22" fmla="*/ 302 w 319"/>
                  <a:gd name="T23" fmla="*/ 117 h 117"/>
                  <a:gd name="T24" fmla="*/ 319 w 319"/>
                  <a:gd name="T25" fmla="*/ 117 h 117"/>
                  <a:gd name="T26" fmla="*/ 315 w 319"/>
                  <a:gd name="T27" fmla="*/ 113 h 117"/>
                  <a:gd name="T28" fmla="*/ 309 w 319"/>
                  <a:gd name="T29" fmla="*/ 108 h 117"/>
                  <a:gd name="T30" fmla="*/ 298 w 319"/>
                  <a:gd name="T31" fmla="*/ 102 h 117"/>
                  <a:gd name="T32" fmla="*/ 285 w 319"/>
                  <a:gd name="T33" fmla="*/ 95 h 117"/>
                  <a:gd name="T34" fmla="*/ 253 w 319"/>
                  <a:gd name="T35" fmla="*/ 83 h 117"/>
                  <a:gd name="T36" fmla="*/ 219 w 319"/>
                  <a:gd name="T37" fmla="*/ 74 h 117"/>
                  <a:gd name="T38" fmla="*/ 177 w 319"/>
                  <a:gd name="T39" fmla="*/ 64 h 117"/>
                  <a:gd name="T40" fmla="*/ 136 w 319"/>
                  <a:gd name="T41" fmla="*/ 53 h 117"/>
                  <a:gd name="T42" fmla="*/ 99 w 319"/>
                  <a:gd name="T43" fmla="*/ 39 h 117"/>
                  <a:gd name="T44" fmla="*/ 65 w 319"/>
                  <a:gd name="T45" fmla="*/ 27 h 117"/>
                  <a:gd name="T46" fmla="*/ 16 w 319"/>
                  <a:gd name="T47" fmla="*/ 9 h 117"/>
                  <a:gd name="T48" fmla="*/ 0 w 319"/>
                  <a:gd name="T49" fmla="*/ 0 h 11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19" h="117">
                    <a:moveTo>
                      <a:pt x="0" y="0"/>
                    </a:moveTo>
                    <a:lnTo>
                      <a:pt x="1" y="4"/>
                    </a:lnTo>
                    <a:lnTo>
                      <a:pt x="3" y="7"/>
                    </a:lnTo>
                    <a:lnTo>
                      <a:pt x="43" y="25"/>
                    </a:lnTo>
                    <a:lnTo>
                      <a:pt x="84" y="46"/>
                    </a:lnTo>
                    <a:lnTo>
                      <a:pt x="126" y="64"/>
                    </a:lnTo>
                    <a:lnTo>
                      <a:pt x="167" y="81"/>
                    </a:lnTo>
                    <a:lnTo>
                      <a:pt x="207" y="96"/>
                    </a:lnTo>
                    <a:lnTo>
                      <a:pt x="248" y="108"/>
                    </a:lnTo>
                    <a:lnTo>
                      <a:pt x="266" y="113"/>
                    </a:lnTo>
                    <a:lnTo>
                      <a:pt x="285" y="115"/>
                    </a:lnTo>
                    <a:lnTo>
                      <a:pt x="302" y="117"/>
                    </a:lnTo>
                    <a:lnTo>
                      <a:pt x="319" y="117"/>
                    </a:lnTo>
                    <a:lnTo>
                      <a:pt x="315" y="113"/>
                    </a:lnTo>
                    <a:lnTo>
                      <a:pt x="309" y="108"/>
                    </a:lnTo>
                    <a:lnTo>
                      <a:pt x="298" y="102"/>
                    </a:lnTo>
                    <a:lnTo>
                      <a:pt x="285" y="95"/>
                    </a:lnTo>
                    <a:lnTo>
                      <a:pt x="253" y="83"/>
                    </a:lnTo>
                    <a:lnTo>
                      <a:pt x="219" y="74"/>
                    </a:lnTo>
                    <a:lnTo>
                      <a:pt x="177" y="64"/>
                    </a:lnTo>
                    <a:lnTo>
                      <a:pt x="136" y="53"/>
                    </a:lnTo>
                    <a:lnTo>
                      <a:pt x="99" y="39"/>
                    </a:lnTo>
                    <a:lnTo>
                      <a:pt x="65" y="27"/>
                    </a:lnTo>
                    <a:lnTo>
                      <a:pt x="16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74" name="Freeform 175">
                <a:extLst>
                  <a:ext uri="{FF2B5EF4-FFF2-40B4-BE49-F238E27FC236}">
                    <a16:creationId xmlns:a16="http://schemas.microsoft.com/office/drawing/2014/main" id="{00B150C6-0B5B-41A5-909A-C9E53268D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71"/>
                <a:ext cx="288" cy="113"/>
              </a:xfrm>
              <a:custGeom>
                <a:avLst/>
                <a:gdLst>
                  <a:gd name="T0" fmla="*/ 0 w 288"/>
                  <a:gd name="T1" fmla="*/ 0 h 113"/>
                  <a:gd name="T2" fmla="*/ 38 w 288"/>
                  <a:gd name="T3" fmla="*/ 23 h 113"/>
                  <a:gd name="T4" fmla="*/ 76 w 288"/>
                  <a:gd name="T5" fmla="*/ 43 h 113"/>
                  <a:gd name="T6" fmla="*/ 113 w 288"/>
                  <a:gd name="T7" fmla="*/ 62 h 113"/>
                  <a:gd name="T8" fmla="*/ 150 w 288"/>
                  <a:gd name="T9" fmla="*/ 77 h 113"/>
                  <a:gd name="T10" fmla="*/ 185 w 288"/>
                  <a:gd name="T11" fmla="*/ 91 h 113"/>
                  <a:gd name="T12" fmla="*/ 221 w 288"/>
                  <a:gd name="T13" fmla="*/ 101 h 113"/>
                  <a:gd name="T14" fmla="*/ 255 w 288"/>
                  <a:gd name="T15" fmla="*/ 108 h 113"/>
                  <a:gd name="T16" fmla="*/ 288 w 288"/>
                  <a:gd name="T17" fmla="*/ 113 h 113"/>
                  <a:gd name="T18" fmla="*/ 287 w 288"/>
                  <a:gd name="T19" fmla="*/ 109 h 113"/>
                  <a:gd name="T20" fmla="*/ 282 w 288"/>
                  <a:gd name="T21" fmla="*/ 104 h 113"/>
                  <a:gd name="T22" fmla="*/ 275 w 288"/>
                  <a:gd name="T23" fmla="*/ 98 h 113"/>
                  <a:gd name="T24" fmla="*/ 266 w 288"/>
                  <a:gd name="T25" fmla="*/ 92 h 113"/>
                  <a:gd name="T26" fmla="*/ 258 w 288"/>
                  <a:gd name="T27" fmla="*/ 87 h 113"/>
                  <a:gd name="T28" fmla="*/ 246 w 288"/>
                  <a:gd name="T29" fmla="*/ 82 h 113"/>
                  <a:gd name="T30" fmla="*/ 233 w 288"/>
                  <a:gd name="T31" fmla="*/ 77 h 113"/>
                  <a:gd name="T32" fmla="*/ 219 w 288"/>
                  <a:gd name="T33" fmla="*/ 72 h 113"/>
                  <a:gd name="T34" fmla="*/ 138 w 288"/>
                  <a:gd name="T35" fmla="*/ 49 h 113"/>
                  <a:gd name="T36" fmla="*/ 65 w 288"/>
                  <a:gd name="T37" fmla="*/ 25 h 113"/>
                  <a:gd name="T38" fmla="*/ 16 w 288"/>
                  <a:gd name="T39" fmla="*/ 6 h 113"/>
                  <a:gd name="T40" fmla="*/ 0 w 288"/>
                  <a:gd name="T41" fmla="*/ 0 h 1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8" h="113">
                    <a:moveTo>
                      <a:pt x="0" y="0"/>
                    </a:moveTo>
                    <a:lnTo>
                      <a:pt x="38" y="23"/>
                    </a:lnTo>
                    <a:lnTo>
                      <a:pt x="76" y="43"/>
                    </a:lnTo>
                    <a:lnTo>
                      <a:pt x="113" y="62"/>
                    </a:lnTo>
                    <a:lnTo>
                      <a:pt x="150" y="77"/>
                    </a:lnTo>
                    <a:lnTo>
                      <a:pt x="185" y="91"/>
                    </a:lnTo>
                    <a:lnTo>
                      <a:pt x="221" y="101"/>
                    </a:lnTo>
                    <a:lnTo>
                      <a:pt x="255" y="108"/>
                    </a:lnTo>
                    <a:lnTo>
                      <a:pt x="288" y="113"/>
                    </a:lnTo>
                    <a:lnTo>
                      <a:pt x="287" y="109"/>
                    </a:lnTo>
                    <a:lnTo>
                      <a:pt x="282" y="104"/>
                    </a:lnTo>
                    <a:lnTo>
                      <a:pt x="275" y="98"/>
                    </a:lnTo>
                    <a:lnTo>
                      <a:pt x="266" y="92"/>
                    </a:lnTo>
                    <a:lnTo>
                      <a:pt x="258" y="87"/>
                    </a:lnTo>
                    <a:lnTo>
                      <a:pt x="246" y="82"/>
                    </a:lnTo>
                    <a:lnTo>
                      <a:pt x="233" y="77"/>
                    </a:lnTo>
                    <a:lnTo>
                      <a:pt x="219" y="72"/>
                    </a:lnTo>
                    <a:lnTo>
                      <a:pt x="138" y="49"/>
                    </a:lnTo>
                    <a:lnTo>
                      <a:pt x="65" y="25"/>
                    </a:lnTo>
                    <a:lnTo>
                      <a:pt x="1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75" name="Freeform 176">
                <a:extLst>
                  <a:ext uri="{FF2B5EF4-FFF2-40B4-BE49-F238E27FC236}">
                    <a16:creationId xmlns:a16="http://schemas.microsoft.com/office/drawing/2014/main" id="{F873F555-87D6-4B63-A9EF-0EA7D09DB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754"/>
                <a:ext cx="329" cy="86"/>
              </a:xfrm>
              <a:custGeom>
                <a:avLst/>
                <a:gdLst>
                  <a:gd name="T0" fmla="*/ 0 w 329"/>
                  <a:gd name="T1" fmla="*/ 0 h 86"/>
                  <a:gd name="T2" fmla="*/ 8 w 329"/>
                  <a:gd name="T3" fmla="*/ 6 h 86"/>
                  <a:gd name="T4" fmla="*/ 39 w 329"/>
                  <a:gd name="T5" fmla="*/ 20 h 86"/>
                  <a:gd name="T6" fmla="*/ 86 w 329"/>
                  <a:gd name="T7" fmla="*/ 37 h 86"/>
                  <a:gd name="T8" fmla="*/ 140 w 329"/>
                  <a:gd name="T9" fmla="*/ 55 h 86"/>
                  <a:gd name="T10" fmla="*/ 169 w 329"/>
                  <a:gd name="T11" fmla="*/ 64 h 86"/>
                  <a:gd name="T12" fmla="*/ 198 w 329"/>
                  <a:gd name="T13" fmla="*/ 72 h 86"/>
                  <a:gd name="T14" fmla="*/ 226 w 329"/>
                  <a:gd name="T15" fmla="*/ 77 h 86"/>
                  <a:gd name="T16" fmla="*/ 253 w 329"/>
                  <a:gd name="T17" fmla="*/ 82 h 86"/>
                  <a:gd name="T18" fmla="*/ 277 w 329"/>
                  <a:gd name="T19" fmla="*/ 86 h 86"/>
                  <a:gd name="T20" fmla="*/ 299 w 329"/>
                  <a:gd name="T21" fmla="*/ 86 h 86"/>
                  <a:gd name="T22" fmla="*/ 307 w 329"/>
                  <a:gd name="T23" fmla="*/ 86 h 86"/>
                  <a:gd name="T24" fmla="*/ 316 w 329"/>
                  <a:gd name="T25" fmla="*/ 84 h 86"/>
                  <a:gd name="T26" fmla="*/ 324 w 329"/>
                  <a:gd name="T27" fmla="*/ 81 h 86"/>
                  <a:gd name="T28" fmla="*/ 329 w 329"/>
                  <a:gd name="T29" fmla="*/ 77 h 86"/>
                  <a:gd name="T30" fmla="*/ 317 w 329"/>
                  <a:gd name="T31" fmla="*/ 66 h 86"/>
                  <a:gd name="T32" fmla="*/ 306 w 329"/>
                  <a:gd name="T33" fmla="*/ 55 h 86"/>
                  <a:gd name="T34" fmla="*/ 290 w 329"/>
                  <a:gd name="T35" fmla="*/ 45 h 86"/>
                  <a:gd name="T36" fmla="*/ 275 w 329"/>
                  <a:gd name="T37" fmla="*/ 37 h 86"/>
                  <a:gd name="T38" fmla="*/ 258 w 329"/>
                  <a:gd name="T39" fmla="*/ 28 h 86"/>
                  <a:gd name="T40" fmla="*/ 240 w 329"/>
                  <a:gd name="T41" fmla="*/ 23 h 86"/>
                  <a:gd name="T42" fmla="*/ 220 w 329"/>
                  <a:gd name="T43" fmla="*/ 17 h 86"/>
                  <a:gd name="T44" fmla="*/ 199 w 329"/>
                  <a:gd name="T45" fmla="*/ 11 h 86"/>
                  <a:gd name="T46" fmla="*/ 154 w 329"/>
                  <a:gd name="T47" fmla="*/ 5 h 86"/>
                  <a:gd name="T48" fmla="*/ 106 w 329"/>
                  <a:gd name="T49" fmla="*/ 1 h 86"/>
                  <a:gd name="T50" fmla="*/ 54 w 329"/>
                  <a:gd name="T51" fmla="*/ 0 h 86"/>
                  <a:gd name="T52" fmla="*/ 0 w 329"/>
                  <a:gd name="T53" fmla="*/ 0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29" h="86">
                    <a:moveTo>
                      <a:pt x="0" y="0"/>
                    </a:moveTo>
                    <a:lnTo>
                      <a:pt x="8" y="6"/>
                    </a:lnTo>
                    <a:lnTo>
                      <a:pt x="39" y="20"/>
                    </a:lnTo>
                    <a:lnTo>
                      <a:pt x="86" y="37"/>
                    </a:lnTo>
                    <a:lnTo>
                      <a:pt x="140" y="55"/>
                    </a:lnTo>
                    <a:lnTo>
                      <a:pt x="169" y="64"/>
                    </a:lnTo>
                    <a:lnTo>
                      <a:pt x="198" y="72"/>
                    </a:lnTo>
                    <a:lnTo>
                      <a:pt x="226" y="77"/>
                    </a:lnTo>
                    <a:lnTo>
                      <a:pt x="253" y="82"/>
                    </a:lnTo>
                    <a:lnTo>
                      <a:pt x="277" y="86"/>
                    </a:lnTo>
                    <a:lnTo>
                      <a:pt x="299" y="86"/>
                    </a:lnTo>
                    <a:lnTo>
                      <a:pt x="307" y="86"/>
                    </a:lnTo>
                    <a:lnTo>
                      <a:pt x="316" y="84"/>
                    </a:lnTo>
                    <a:lnTo>
                      <a:pt x="324" y="81"/>
                    </a:lnTo>
                    <a:lnTo>
                      <a:pt x="329" y="77"/>
                    </a:lnTo>
                    <a:lnTo>
                      <a:pt x="317" y="66"/>
                    </a:lnTo>
                    <a:lnTo>
                      <a:pt x="306" y="55"/>
                    </a:lnTo>
                    <a:lnTo>
                      <a:pt x="290" y="45"/>
                    </a:lnTo>
                    <a:lnTo>
                      <a:pt x="275" y="37"/>
                    </a:lnTo>
                    <a:lnTo>
                      <a:pt x="258" y="28"/>
                    </a:lnTo>
                    <a:lnTo>
                      <a:pt x="240" y="23"/>
                    </a:lnTo>
                    <a:lnTo>
                      <a:pt x="220" y="17"/>
                    </a:lnTo>
                    <a:lnTo>
                      <a:pt x="199" y="11"/>
                    </a:lnTo>
                    <a:lnTo>
                      <a:pt x="154" y="5"/>
                    </a:lnTo>
                    <a:lnTo>
                      <a:pt x="106" y="1"/>
                    </a:ln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C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76" name="Freeform 177">
                <a:extLst>
                  <a:ext uri="{FF2B5EF4-FFF2-40B4-BE49-F238E27FC236}">
                    <a16:creationId xmlns:a16="http://schemas.microsoft.com/office/drawing/2014/main" id="{DB5D31A8-297E-453A-BDA8-29DA546C1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755"/>
                <a:ext cx="344" cy="98"/>
              </a:xfrm>
              <a:custGeom>
                <a:avLst/>
                <a:gdLst>
                  <a:gd name="T0" fmla="*/ 3 w 344"/>
                  <a:gd name="T1" fmla="*/ 0 h 98"/>
                  <a:gd name="T2" fmla="*/ 15 w 344"/>
                  <a:gd name="T3" fmla="*/ 7 h 98"/>
                  <a:gd name="T4" fmla="*/ 49 w 344"/>
                  <a:gd name="T5" fmla="*/ 21 h 98"/>
                  <a:gd name="T6" fmla="*/ 96 w 344"/>
                  <a:gd name="T7" fmla="*/ 39 h 98"/>
                  <a:gd name="T8" fmla="*/ 150 w 344"/>
                  <a:gd name="T9" fmla="*/ 58 h 98"/>
                  <a:gd name="T10" fmla="*/ 179 w 344"/>
                  <a:gd name="T11" fmla="*/ 68 h 98"/>
                  <a:gd name="T12" fmla="*/ 207 w 344"/>
                  <a:gd name="T13" fmla="*/ 76 h 98"/>
                  <a:gd name="T14" fmla="*/ 236 w 344"/>
                  <a:gd name="T15" fmla="*/ 83 h 98"/>
                  <a:gd name="T16" fmla="*/ 261 w 344"/>
                  <a:gd name="T17" fmla="*/ 88 h 98"/>
                  <a:gd name="T18" fmla="*/ 285 w 344"/>
                  <a:gd name="T19" fmla="*/ 90 h 98"/>
                  <a:gd name="T20" fmla="*/ 307 w 344"/>
                  <a:gd name="T21" fmla="*/ 92 h 98"/>
                  <a:gd name="T22" fmla="*/ 315 w 344"/>
                  <a:gd name="T23" fmla="*/ 90 h 98"/>
                  <a:gd name="T24" fmla="*/ 324 w 344"/>
                  <a:gd name="T25" fmla="*/ 88 h 98"/>
                  <a:gd name="T26" fmla="*/ 331 w 344"/>
                  <a:gd name="T27" fmla="*/ 86 h 98"/>
                  <a:gd name="T28" fmla="*/ 337 w 344"/>
                  <a:gd name="T29" fmla="*/ 83 h 98"/>
                  <a:gd name="T30" fmla="*/ 341 w 344"/>
                  <a:gd name="T31" fmla="*/ 88 h 98"/>
                  <a:gd name="T32" fmla="*/ 344 w 344"/>
                  <a:gd name="T33" fmla="*/ 92 h 98"/>
                  <a:gd name="T34" fmla="*/ 337 w 344"/>
                  <a:gd name="T35" fmla="*/ 95 h 98"/>
                  <a:gd name="T36" fmla="*/ 326 w 344"/>
                  <a:gd name="T37" fmla="*/ 98 h 98"/>
                  <a:gd name="T38" fmla="*/ 310 w 344"/>
                  <a:gd name="T39" fmla="*/ 98 h 98"/>
                  <a:gd name="T40" fmla="*/ 293 w 344"/>
                  <a:gd name="T41" fmla="*/ 97 h 98"/>
                  <a:gd name="T42" fmla="*/ 273 w 344"/>
                  <a:gd name="T43" fmla="*/ 95 h 98"/>
                  <a:gd name="T44" fmla="*/ 251 w 344"/>
                  <a:gd name="T45" fmla="*/ 92 h 98"/>
                  <a:gd name="T46" fmla="*/ 226 w 344"/>
                  <a:gd name="T47" fmla="*/ 86 h 98"/>
                  <a:gd name="T48" fmla="*/ 201 w 344"/>
                  <a:gd name="T49" fmla="*/ 80 h 98"/>
                  <a:gd name="T50" fmla="*/ 147 w 344"/>
                  <a:gd name="T51" fmla="*/ 65 h 98"/>
                  <a:gd name="T52" fmla="*/ 94 w 344"/>
                  <a:gd name="T53" fmla="*/ 46 h 98"/>
                  <a:gd name="T54" fmla="*/ 67 w 344"/>
                  <a:gd name="T55" fmla="*/ 36 h 98"/>
                  <a:gd name="T56" fmla="*/ 44 w 344"/>
                  <a:gd name="T57" fmla="*/ 24 h 98"/>
                  <a:gd name="T58" fmla="*/ 20 w 344"/>
                  <a:gd name="T59" fmla="*/ 14 h 98"/>
                  <a:gd name="T60" fmla="*/ 0 w 344"/>
                  <a:gd name="T61" fmla="*/ 2 h 98"/>
                  <a:gd name="T62" fmla="*/ 3 w 344"/>
                  <a:gd name="T63" fmla="*/ 0 h 9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44" h="98">
                    <a:moveTo>
                      <a:pt x="3" y="0"/>
                    </a:moveTo>
                    <a:lnTo>
                      <a:pt x="15" y="7"/>
                    </a:lnTo>
                    <a:lnTo>
                      <a:pt x="49" y="21"/>
                    </a:lnTo>
                    <a:lnTo>
                      <a:pt x="96" y="39"/>
                    </a:lnTo>
                    <a:lnTo>
                      <a:pt x="150" y="58"/>
                    </a:lnTo>
                    <a:lnTo>
                      <a:pt x="179" y="68"/>
                    </a:lnTo>
                    <a:lnTo>
                      <a:pt x="207" y="76"/>
                    </a:lnTo>
                    <a:lnTo>
                      <a:pt x="236" y="83"/>
                    </a:lnTo>
                    <a:lnTo>
                      <a:pt x="261" y="88"/>
                    </a:lnTo>
                    <a:lnTo>
                      <a:pt x="285" y="90"/>
                    </a:lnTo>
                    <a:lnTo>
                      <a:pt x="307" y="92"/>
                    </a:lnTo>
                    <a:lnTo>
                      <a:pt x="315" y="90"/>
                    </a:lnTo>
                    <a:lnTo>
                      <a:pt x="324" y="88"/>
                    </a:lnTo>
                    <a:lnTo>
                      <a:pt x="331" y="86"/>
                    </a:lnTo>
                    <a:lnTo>
                      <a:pt x="337" y="83"/>
                    </a:lnTo>
                    <a:lnTo>
                      <a:pt x="341" y="88"/>
                    </a:lnTo>
                    <a:lnTo>
                      <a:pt x="344" y="92"/>
                    </a:lnTo>
                    <a:lnTo>
                      <a:pt x="337" y="95"/>
                    </a:lnTo>
                    <a:lnTo>
                      <a:pt x="326" y="98"/>
                    </a:lnTo>
                    <a:lnTo>
                      <a:pt x="310" y="98"/>
                    </a:lnTo>
                    <a:lnTo>
                      <a:pt x="293" y="97"/>
                    </a:lnTo>
                    <a:lnTo>
                      <a:pt x="273" y="95"/>
                    </a:lnTo>
                    <a:lnTo>
                      <a:pt x="251" y="92"/>
                    </a:lnTo>
                    <a:lnTo>
                      <a:pt x="226" y="86"/>
                    </a:lnTo>
                    <a:lnTo>
                      <a:pt x="201" y="80"/>
                    </a:lnTo>
                    <a:lnTo>
                      <a:pt x="147" y="65"/>
                    </a:lnTo>
                    <a:lnTo>
                      <a:pt x="94" y="46"/>
                    </a:lnTo>
                    <a:lnTo>
                      <a:pt x="67" y="36"/>
                    </a:lnTo>
                    <a:lnTo>
                      <a:pt x="44" y="24"/>
                    </a:lnTo>
                    <a:lnTo>
                      <a:pt x="20" y="1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77" name="Freeform 178">
                <a:extLst>
                  <a:ext uri="{FF2B5EF4-FFF2-40B4-BE49-F238E27FC236}">
                    <a16:creationId xmlns:a16="http://schemas.microsoft.com/office/drawing/2014/main" id="{3BBB2159-D463-4CF4-A046-78B9F1B36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754"/>
                <a:ext cx="338" cy="94"/>
              </a:xfrm>
              <a:custGeom>
                <a:avLst/>
                <a:gdLst>
                  <a:gd name="T0" fmla="*/ 2 w 338"/>
                  <a:gd name="T1" fmla="*/ 0 h 94"/>
                  <a:gd name="T2" fmla="*/ 10 w 338"/>
                  <a:gd name="T3" fmla="*/ 6 h 94"/>
                  <a:gd name="T4" fmla="*/ 41 w 338"/>
                  <a:gd name="T5" fmla="*/ 20 h 94"/>
                  <a:gd name="T6" fmla="*/ 88 w 338"/>
                  <a:gd name="T7" fmla="*/ 37 h 94"/>
                  <a:gd name="T8" fmla="*/ 142 w 338"/>
                  <a:gd name="T9" fmla="*/ 55 h 94"/>
                  <a:gd name="T10" fmla="*/ 171 w 338"/>
                  <a:gd name="T11" fmla="*/ 64 h 94"/>
                  <a:gd name="T12" fmla="*/ 200 w 338"/>
                  <a:gd name="T13" fmla="*/ 72 h 94"/>
                  <a:gd name="T14" fmla="*/ 228 w 338"/>
                  <a:gd name="T15" fmla="*/ 77 h 94"/>
                  <a:gd name="T16" fmla="*/ 255 w 338"/>
                  <a:gd name="T17" fmla="*/ 82 h 94"/>
                  <a:gd name="T18" fmla="*/ 279 w 338"/>
                  <a:gd name="T19" fmla="*/ 86 h 94"/>
                  <a:gd name="T20" fmla="*/ 301 w 338"/>
                  <a:gd name="T21" fmla="*/ 86 h 94"/>
                  <a:gd name="T22" fmla="*/ 309 w 338"/>
                  <a:gd name="T23" fmla="*/ 86 h 94"/>
                  <a:gd name="T24" fmla="*/ 318 w 338"/>
                  <a:gd name="T25" fmla="*/ 84 h 94"/>
                  <a:gd name="T26" fmla="*/ 326 w 338"/>
                  <a:gd name="T27" fmla="*/ 81 h 94"/>
                  <a:gd name="T28" fmla="*/ 331 w 338"/>
                  <a:gd name="T29" fmla="*/ 77 h 94"/>
                  <a:gd name="T30" fmla="*/ 335 w 338"/>
                  <a:gd name="T31" fmla="*/ 82 h 94"/>
                  <a:gd name="T32" fmla="*/ 338 w 338"/>
                  <a:gd name="T33" fmla="*/ 87 h 94"/>
                  <a:gd name="T34" fmla="*/ 331 w 338"/>
                  <a:gd name="T35" fmla="*/ 91 h 94"/>
                  <a:gd name="T36" fmla="*/ 321 w 338"/>
                  <a:gd name="T37" fmla="*/ 93 h 94"/>
                  <a:gd name="T38" fmla="*/ 306 w 338"/>
                  <a:gd name="T39" fmla="*/ 94 h 94"/>
                  <a:gd name="T40" fmla="*/ 289 w 338"/>
                  <a:gd name="T41" fmla="*/ 93 h 94"/>
                  <a:gd name="T42" fmla="*/ 269 w 338"/>
                  <a:gd name="T43" fmla="*/ 91 h 94"/>
                  <a:gd name="T44" fmla="*/ 247 w 338"/>
                  <a:gd name="T45" fmla="*/ 87 h 94"/>
                  <a:gd name="T46" fmla="*/ 223 w 338"/>
                  <a:gd name="T47" fmla="*/ 82 h 94"/>
                  <a:gd name="T48" fmla="*/ 198 w 338"/>
                  <a:gd name="T49" fmla="*/ 77 h 94"/>
                  <a:gd name="T50" fmla="*/ 146 w 338"/>
                  <a:gd name="T51" fmla="*/ 62 h 94"/>
                  <a:gd name="T52" fmla="*/ 93 w 338"/>
                  <a:gd name="T53" fmla="*/ 44 h 94"/>
                  <a:gd name="T54" fmla="*/ 68 w 338"/>
                  <a:gd name="T55" fmla="*/ 35 h 94"/>
                  <a:gd name="T56" fmla="*/ 44 w 338"/>
                  <a:gd name="T57" fmla="*/ 23 h 94"/>
                  <a:gd name="T58" fmla="*/ 22 w 338"/>
                  <a:gd name="T59" fmla="*/ 13 h 94"/>
                  <a:gd name="T60" fmla="*/ 0 w 338"/>
                  <a:gd name="T61" fmla="*/ 1 h 94"/>
                  <a:gd name="T62" fmla="*/ 2 w 338"/>
                  <a:gd name="T63" fmla="*/ 1 h 94"/>
                  <a:gd name="T64" fmla="*/ 2 w 338"/>
                  <a:gd name="T65" fmla="*/ 0 h 9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38" h="94">
                    <a:moveTo>
                      <a:pt x="2" y="0"/>
                    </a:moveTo>
                    <a:lnTo>
                      <a:pt x="10" y="6"/>
                    </a:lnTo>
                    <a:lnTo>
                      <a:pt x="41" y="20"/>
                    </a:lnTo>
                    <a:lnTo>
                      <a:pt x="88" y="37"/>
                    </a:lnTo>
                    <a:lnTo>
                      <a:pt x="142" y="55"/>
                    </a:lnTo>
                    <a:lnTo>
                      <a:pt x="171" y="64"/>
                    </a:lnTo>
                    <a:lnTo>
                      <a:pt x="200" y="72"/>
                    </a:lnTo>
                    <a:lnTo>
                      <a:pt x="228" y="77"/>
                    </a:lnTo>
                    <a:lnTo>
                      <a:pt x="255" y="82"/>
                    </a:lnTo>
                    <a:lnTo>
                      <a:pt x="279" y="86"/>
                    </a:lnTo>
                    <a:lnTo>
                      <a:pt x="301" y="86"/>
                    </a:lnTo>
                    <a:lnTo>
                      <a:pt x="309" y="86"/>
                    </a:lnTo>
                    <a:lnTo>
                      <a:pt x="318" y="84"/>
                    </a:lnTo>
                    <a:lnTo>
                      <a:pt x="326" y="81"/>
                    </a:lnTo>
                    <a:lnTo>
                      <a:pt x="331" y="77"/>
                    </a:lnTo>
                    <a:lnTo>
                      <a:pt x="335" y="82"/>
                    </a:lnTo>
                    <a:lnTo>
                      <a:pt x="338" y="87"/>
                    </a:lnTo>
                    <a:lnTo>
                      <a:pt x="331" y="91"/>
                    </a:lnTo>
                    <a:lnTo>
                      <a:pt x="321" y="93"/>
                    </a:lnTo>
                    <a:lnTo>
                      <a:pt x="306" y="94"/>
                    </a:lnTo>
                    <a:lnTo>
                      <a:pt x="289" y="93"/>
                    </a:lnTo>
                    <a:lnTo>
                      <a:pt x="269" y="91"/>
                    </a:lnTo>
                    <a:lnTo>
                      <a:pt x="247" y="87"/>
                    </a:lnTo>
                    <a:lnTo>
                      <a:pt x="223" y="82"/>
                    </a:lnTo>
                    <a:lnTo>
                      <a:pt x="198" y="77"/>
                    </a:lnTo>
                    <a:lnTo>
                      <a:pt x="146" y="62"/>
                    </a:lnTo>
                    <a:lnTo>
                      <a:pt x="93" y="44"/>
                    </a:lnTo>
                    <a:lnTo>
                      <a:pt x="68" y="35"/>
                    </a:lnTo>
                    <a:lnTo>
                      <a:pt x="44" y="23"/>
                    </a:lnTo>
                    <a:lnTo>
                      <a:pt x="22" y="1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78" name="Freeform 179">
                <a:extLst>
                  <a:ext uri="{FF2B5EF4-FFF2-40B4-BE49-F238E27FC236}">
                    <a16:creationId xmlns:a16="http://schemas.microsoft.com/office/drawing/2014/main" id="{7FDB9B8A-CE4C-4B92-AB42-B41FE91E2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338"/>
                <a:ext cx="374" cy="444"/>
              </a:xfrm>
              <a:custGeom>
                <a:avLst/>
                <a:gdLst>
                  <a:gd name="T0" fmla="*/ 284 w 374"/>
                  <a:gd name="T1" fmla="*/ 8 h 444"/>
                  <a:gd name="T2" fmla="*/ 287 w 374"/>
                  <a:gd name="T3" fmla="*/ 5 h 444"/>
                  <a:gd name="T4" fmla="*/ 291 w 374"/>
                  <a:gd name="T5" fmla="*/ 2 h 444"/>
                  <a:gd name="T6" fmla="*/ 298 w 374"/>
                  <a:gd name="T7" fmla="*/ 0 h 444"/>
                  <a:gd name="T8" fmla="*/ 303 w 374"/>
                  <a:gd name="T9" fmla="*/ 0 h 444"/>
                  <a:gd name="T10" fmla="*/ 363 w 374"/>
                  <a:gd name="T11" fmla="*/ 7 h 444"/>
                  <a:gd name="T12" fmla="*/ 367 w 374"/>
                  <a:gd name="T13" fmla="*/ 7 h 444"/>
                  <a:gd name="T14" fmla="*/ 370 w 374"/>
                  <a:gd name="T15" fmla="*/ 10 h 444"/>
                  <a:gd name="T16" fmla="*/ 372 w 374"/>
                  <a:gd name="T17" fmla="*/ 13 h 444"/>
                  <a:gd name="T18" fmla="*/ 374 w 374"/>
                  <a:gd name="T19" fmla="*/ 17 h 444"/>
                  <a:gd name="T20" fmla="*/ 374 w 374"/>
                  <a:gd name="T21" fmla="*/ 24 h 444"/>
                  <a:gd name="T22" fmla="*/ 372 w 374"/>
                  <a:gd name="T23" fmla="*/ 30 h 444"/>
                  <a:gd name="T24" fmla="*/ 362 w 374"/>
                  <a:gd name="T25" fmla="*/ 54 h 444"/>
                  <a:gd name="T26" fmla="*/ 350 w 374"/>
                  <a:gd name="T27" fmla="*/ 79 h 444"/>
                  <a:gd name="T28" fmla="*/ 336 w 374"/>
                  <a:gd name="T29" fmla="*/ 105 h 444"/>
                  <a:gd name="T30" fmla="*/ 321 w 374"/>
                  <a:gd name="T31" fmla="*/ 130 h 444"/>
                  <a:gd name="T32" fmla="*/ 304 w 374"/>
                  <a:gd name="T33" fmla="*/ 155 h 444"/>
                  <a:gd name="T34" fmla="*/ 287 w 374"/>
                  <a:gd name="T35" fmla="*/ 181 h 444"/>
                  <a:gd name="T36" fmla="*/ 269 w 374"/>
                  <a:gd name="T37" fmla="*/ 206 h 444"/>
                  <a:gd name="T38" fmla="*/ 247 w 374"/>
                  <a:gd name="T39" fmla="*/ 231 h 444"/>
                  <a:gd name="T40" fmla="*/ 203 w 374"/>
                  <a:gd name="T41" fmla="*/ 284 h 444"/>
                  <a:gd name="T42" fmla="*/ 154 w 374"/>
                  <a:gd name="T43" fmla="*/ 338 h 444"/>
                  <a:gd name="T44" fmla="*/ 100 w 374"/>
                  <a:gd name="T45" fmla="*/ 390 h 444"/>
                  <a:gd name="T46" fmla="*/ 43 w 374"/>
                  <a:gd name="T47" fmla="*/ 444 h 444"/>
                  <a:gd name="T48" fmla="*/ 0 w 374"/>
                  <a:gd name="T49" fmla="*/ 431 h 444"/>
                  <a:gd name="T50" fmla="*/ 39 w 374"/>
                  <a:gd name="T51" fmla="*/ 389 h 444"/>
                  <a:gd name="T52" fmla="*/ 78 w 374"/>
                  <a:gd name="T53" fmla="*/ 340 h 444"/>
                  <a:gd name="T54" fmla="*/ 119 w 374"/>
                  <a:gd name="T55" fmla="*/ 287 h 444"/>
                  <a:gd name="T56" fmla="*/ 159 w 374"/>
                  <a:gd name="T57" fmla="*/ 231 h 444"/>
                  <a:gd name="T58" fmla="*/ 196 w 374"/>
                  <a:gd name="T59" fmla="*/ 174 h 444"/>
                  <a:gd name="T60" fmla="*/ 230 w 374"/>
                  <a:gd name="T61" fmla="*/ 117 h 444"/>
                  <a:gd name="T62" fmla="*/ 247 w 374"/>
                  <a:gd name="T63" fmla="*/ 88 h 444"/>
                  <a:gd name="T64" fmla="*/ 260 w 374"/>
                  <a:gd name="T65" fmla="*/ 61 h 444"/>
                  <a:gd name="T66" fmla="*/ 274 w 374"/>
                  <a:gd name="T67" fmla="*/ 35 h 444"/>
                  <a:gd name="T68" fmla="*/ 284 w 374"/>
                  <a:gd name="T69" fmla="*/ 8 h 44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74" h="444">
                    <a:moveTo>
                      <a:pt x="284" y="8"/>
                    </a:moveTo>
                    <a:lnTo>
                      <a:pt x="287" y="5"/>
                    </a:lnTo>
                    <a:lnTo>
                      <a:pt x="291" y="2"/>
                    </a:lnTo>
                    <a:lnTo>
                      <a:pt x="298" y="0"/>
                    </a:lnTo>
                    <a:lnTo>
                      <a:pt x="303" y="0"/>
                    </a:lnTo>
                    <a:lnTo>
                      <a:pt x="363" y="7"/>
                    </a:lnTo>
                    <a:lnTo>
                      <a:pt x="367" y="7"/>
                    </a:lnTo>
                    <a:lnTo>
                      <a:pt x="370" y="10"/>
                    </a:lnTo>
                    <a:lnTo>
                      <a:pt x="372" y="13"/>
                    </a:lnTo>
                    <a:lnTo>
                      <a:pt x="374" y="17"/>
                    </a:lnTo>
                    <a:lnTo>
                      <a:pt x="374" y="24"/>
                    </a:lnTo>
                    <a:lnTo>
                      <a:pt x="372" y="30"/>
                    </a:lnTo>
                    <a:lnTo>
                      <a:pt x="362" y="54"/>
                    </a:lnTo>
                    <a:lnTo>
                      <a:pt x="350" y="79"/>
                    </a:lnTo>
                    <a:lnTo>
                      <a:pt x="336" y="105"/>
                    </a:lnTo>
                    <a:lnTo>
                      <a:pt x="321" y="130"/>
                    </a:lnTo>
                    <a:lnTo>
                      <a:pt x="304" y="155"/>
                    </a:lnTo>
                    <a:lnTo>
                      <a:pt x="287" y="181"/>
                    </a:lnTo>
                    <a:lnTo>
                      <a:pt x="269" y="206"/>
                    </a:lnTo>
                    <a:lnTo>
                      <a:pt x="247" y="231"/>
                    </a:lnTo>
                    <a:lnTo>
                      <a:pt x="203" y="284"/>
                    </a:lnTo>
                    <a:lnTo>
                      <a:pt x="154" y="338"/>
                    </a:lnTo>
                    <a:lnTo>
                      <a:pt x="100" y="390"/>
                    </a:lnTo>
                    <a:lnTo>
                      <a:pt x="43" y="444"/>
                    </a:lnTo>
                    <a:lnTo>
                      <a:pt x="0" y="431"/>
                    </a:lnTo>
                    <a:lnTo>
                      <a:pt x="39" y="389"/>
                    </a:lnTo>
                    <a:lnTo>
                      <a:pt x="78" y="340"/>
                    </a:lnTo>
                    <a:lnTo>
                      <a:pt x="119" y="287"/>
                    </a:lnTo>
                    <a:lnTo>
                      <a:pt x="159" y="231"/>
                    </a:lnTo>
                    <a:lnTo>
                      <a:pt x="196" y="174"/>
                    </a:lnTo>
                    <a:lnTo>
                      <a:pt x="230" y="117"/>
                    </a:lnTo>
                    <a:lnTo>
                      <a:pt x="247" y="88"/>
                    </a:lnTo>
                    <a:lnTo>
                      <a:pt x="260" y="61"/>
                    </a:lnTo>
                    <a:lnTo>
                      <a:pt x="274" y="35"/>
                    </a:lnTo>
                    <a:lnTo>
                      <a:pt x="284" y="8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79" name="Freeform 180">
                <a:extLst>
                  <a:ext uri="{FF2B5EF4-FFF2-40B4-BE49-F238E27FC236}">
                    <a16:creationId xmlns:a16="http://schemas.microsoft.com/office/drawing/2014/main" id="{5CD4B413-4F5F-47D9-BC5C-EE75A23D4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338"/>
                <a:ext cx="374" cy="444"/>
              </a:xfrm>
              <a:custGeom>
                <a:avLst/>
                <a:gdLst>
                  <a:gd name="T0" fmla="*/ 284 w 374"/>
                  <a:gd name="T1" fmla="*/ 8 h 444"/>
                  <a:gd name="T2" fmla="*/ 287 w 374"/>
                  <a:gd name="T3" fmla="*/ 5 h 444"/>
                  <a:gd name="T4" fmla="*/ 291 w 374"/>
                  <a:gd name="T5" fmla="*/ 2 h 444"/>
                  <a:gd name="T6" fmla="*/ 298 w 374"/>
                  <a:gd name="T7" fmla="*/ 0 h 444"/>
                  <a:gd name="T8" fmla="*/ 303 w 374"/>
                  <a:gd name="T9" fmla="*/ 0 h 444"/>
                  <a:gd name="T10" fmla="*/ 363 w 374"/>
                  <a:gd name="T11" fmla="*/ 7 h 444"/>
                  <a:gd name="T12" fmla="*/ 367 w 374"/>
                  <a:gd name="T13" fmla="*/ 7 h 444"/>
                  <a:gd name="T14" fmla="*/ 370 w 374"/>
                  <a:gd name="T15" fmla="*/ 10 h 444"/>
                  <a:gd name="T16" fmla="*/ 372 w 374"/>
                  <a:gd name="T17" fmla="*/ 13 h 444"/>
                  <a:gd name="T18" fmla="*/ 374 w 374"/>
                  <a:gd name="T19" fmla="*/ 17 h 444"/>
                  <a:gd name="T20" fmla="*/ 374 w 374"/>
                  <a:gd name="T21" fmla="*/ 24 h 444"/>
                  <a:gd name="T22" fmla="*/ 372 w 374"/>
                  <a:gd name="T23" fmla="*/ 30 h 444"/>
                  <a:gd name="T24" fmla="*/ 362 w 374"/>
                  <a:gd name="T25" fmla="*/ 54 h 444"/>
                  <a:gd name="T26" fmla="*/ 350 w 374"/>
                  <a:gd name="T27" fmla="*/ 79 h 444"/>
                  <a:gd name="T28" fmla="*/ 336 w 374"/>
                  <a:gd name="T29" fmla="*/ 105 h 444"/>
                  <a:gd name="T30" fmla="*/ 321 w 374"/>
                  <a:gd name="T31" fmla="*/ 130 h 444"/>
                  <a:gd name="T32" fmla="*/ 304 w 374"/>
                  <a:gd name="T33" fmla="*/ 155 h 444"/>
                  <a:gd name="T34" fmla="*/ 287 w 374"/>
                  <a:gd name="T35" fmla="*/ 181 h 444"/>
                  <a:gd name="T36" fmla="*/ 269 w 374"/>
                  <a:gd name="T37" fmla="*/ 206 h 444"/>
                  <a:gd name="T38" fmla="*/ 247 w 374"/>
                  <a:gd name="T39" fmla="*/ 231 h 444"/>
                  <a:gd name="T40" fmla="*/ 203 w 374"/>
                  <a:gd name="T41" fmla="*/ 284 h 444"/>
                  <a:gd name="T42" fmla="*/ 154 w 374"/>
                  <a:gd name="T43" fmla="*/ 338 h 444"/>
                  <a:gd name="T44" fmla="*/ 100 w 374"/>
                  <a:gd name="T45" fmla="*/ 390 h 444"/>
                  <a:gd name="T46" fmla="*/ 43 w 374"/>
                  <a:gd name="T47" fmla="*/ 444 h 444"/>
                  <a:gd name="T48" fmla="*/ 0 w 374"/>
                  <a:gd name="T49" fmla="*/ 431 h 444"/>
                  <a:gd name="T50" fmla="*/ 39 w 374"/>
                  <a:gd name="T51" fmla="*/ 389 h 444"/>
                  <a:gd name="T52" fmla="*/ 78 w 374"/>
                  <a:gd name="T53" fmla="*/ 340 h 444"/>
                  <a:gd name="T54" fmla="*/ 119 w 374"/>
                  <a:gd name="T55" fmla="*/ 287 h 444"/>
                  <a:gd name="T56" fmla="*/ 159 w 374"/>
                  <a:gd name="T57" fmla="*/ 231 h 444"/>
                  <a:gd name="T58" fmla="*/ 196 w 374"/>
                  <a:gd name="T59" fmla="*/ 174 h 444"/>
                  <a:gd name="T60" fmla="*/ 230 w 374"/>
                  <a:gd name="T61" fmla="*/ 117 h 444"/>
                  <a:gd name="T62" fmla="*/ 247 w 374"/>
                  <a:gd name="T63" fmla="*/ 88 h 444"/>
                  <a:gd name="T64" fmla="*/ 260 w 374"/>
                  <a:gd name="T65" fmla="*/ 61 h 444"/>
                  <a:gd name="T66" fmla="*/ 274 w 374"/>
                  <a:gd name="T67" fmla="*/ 35 h 444"/>
                  <a:gd name="T68" fmla="*/ 284 w 374"/>
                  <a:gd name="T69" fmla="*/ 8 h 44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74" h="444">
                    <a:moveTo>
                      <a:pt x="284" y="8"/>
                    </a:moveTo>
                    <a:lnTo>
                      <a:pt x="287" y="5"/>
                    </a:lnTo>
                    <a:lnTo>
                      <a:pt x="291" y="2"/>
                    </a:lnTo>
                    <a:lnTo>
                      <a:pt x="298" y="0"/>
                    </a:lnTo>
                    <a:lnTo>
                      <a:pt x="303" y="0"/>
                    </a:lnTo>
                    <a:lnTo>
                      <a:pt x="363" y="7"/>
                    </a:lnTo>
                    <a:lnTo>
                      <a:pt x="367" y="7"/>
                    </a:lnTo>
                    <a:lnTo>
                      <a:pt x="370" y="10"/>
                    </a:lnTo>
                    <a:lnTo>
                      <a:pt x="372" y="13"/>
                    </a:lnTo>
                    <a:lnTo>
                      <a:pt x="374" y="17"/>
                    </a:lnTo>
                    <a:lnTo>
                      <a:pt x="374" y="24"/>
                    </a:lnTo>
                    <a:lnTo>
                      <a:pt x="372" y="30"/>
                    </a:lnTo>
                    <a:lnTo>
                      <a:pt x="362" y="54"/>
                    </a:lnTo>
                    <a:lnTo>
                      <a:pt x="350" y="79"/>
                    </a:lnTo>
                    <a:lnTo>
                      <a:pt x="336" y="105"/>
                    </a:lnTo>
                    <a:lnTo>
                      <a:pt x="321" y="130"/>
                    </a:lnTo>
                    <a:lnTo>
                      <a:pt x="304" y="155"/>
                    </a:lnTo>
                    <a:lnTo>
                      <a:pt x="287" y="181"/>
                    </a:lnTo>
                    <a:lnTo>
                      <a:pt x="269" y="206"/>
                    </a:lnTo>
                    <a:lnTo>
                      <a:pt x="247" y="231"/>
                    </a:lnTo>
                    <a:lnTo>
                      <a:pt x="203" y="284"/>
                    </a:lnTo>
                    <a:lnTo>
                      <a:pt x="154" y="338"/>
                    </a:lnTo>
                    <a:lnTo>
                      <a:pt x="100" y="390"/>
                    </a:lnTo>
                    <a:lnTo>
                      <a:pt x="43" y="444"/>
                    </a:lnTo>
                    <a:lnTo>
                      <a:pt x="0" y="431"/>
                    </a:lnTo>
                    <a:lnTo>
                      <a:pt x="39" y="389"/>
                    </a:lnTo>
                    <a:lnTo>
                      <a:pt x="78" y="340"/>
                    </a:lnTo>
                    <a:lnTo>
                      <a:pt x="119" y="287"/>
                    </a:lnTo>
                    <a:lnTo>
                      <a:pt x="159" y="231"/>
                    </a:lnTo>
                    <a:lnTo>
                      <a:pt x="196" y="174"/>
                    </a:lnTo>
                    <a:lnTo>
                      <a:pt x="230" y="117"/>
                    </a:lnTo>
                    <a:lnTo>
                      <a:pt x="247" y="88"/>
                    </a:lnTo>
                    <a:lnTo>
                      <a:pt x="260" y="61"/>
                    </a:lnTo>
                    <a:lnTo>
                      <a:pt x="274" y="35"/>
                    </a:lnTo>
                    <a:lnTo>
                      <a:pt x="284" y="8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80" name="Freeform 181">
                <a:extLst>
                  <a:ext uri="{FF2B5EF4-FFF2-40B4-BE49-F238E27FC236}">
                    <a16:creationId xmlns:a16="http://schemas.microsoft.com/office/drawing/2014/main" id="{2ED85124-0D5E-4556-A50D-7CD4E6716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1692"/>
                <a:ext cx="117" cy="21"/>
              </a:xfrm>
              <a:custGeom>
                <a:avLst/>
                <a:gdLst>
                  <a:gd name="T0" fmla="*/ 117 w 117"/>
                  <a:gd name="T1" fmla="*/ 21 h 21"/>
                  <a:gd name="T2" fmla="*/ 0 w 117"/>
                  <a:gd name="T3" fmla="*/ 0 h 21"/>
                  <a:gd name="T4" fmla="*/ 29 w 117"/>
                  <a:gd name="T5" fmla="*/ 4 h 21"/>
                  <a:gd name="T6" fmla="*/ 58 w 117"/>
                  <a:gd name="T7" fmla="*/ 9 h 21"/>
                  <a:gd name="T8" fmla="*/ 88 w 117"/>
                  <a:gd name="T9" fmla="*/ 14 h 21"/>
                  <a:gd name="T10" fmla="*/ 117 w 117"/>
                  <a:gd name="T11" fmla="*/ 2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21">
                    <a:moveTo>
                      <a:pt x="117" y="21"/>
                    </a:moveTo>
                    <a:lnTo>
                      <a:pt x="0" y="0"/>
                    </a:lnTo>
                    <a:lnTo>
                      <a:pt x="29" y="4"/>
                    </a:lnTo>
                    <a:lnTo>
                      <a:pt x="58" y="9"/>
                    </a:lnTo>
                    <a:lnTo>
                      <a:pt x="88" y="14"/>
                    </a:lnTo>
                    <a:lnTo>
                      <a:pt x="117" y="21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81" name="Freeform 182">
                <a:extLst>
                  <a:ext uri="{FF2B5EF4-FFF2-40B4-BE49-F238E27FC236}">
                    <a16:creationId xmlns:a16="http://schemas.microsoft.com/office/drawing/2014/main" id="{B7B4BE99-E8BC-49A4-94ED-646F5F938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1687"/>
                <a:ext cx="181" cy="32"/>
              </a:xfrm>
              <a:custGeom>
                <a:avLst/>
                <a:gdLst>
                  <a:gd name="T0" fmla="*/ 181 w 181"/>
                  <a:gd name="T1" fmla="*/ 32 h 32"/>
                  <a:gd name="T2" fmla="*/ 0 w 181"/>
                  <a:gd name="T3" fmla="*/ 0 h 32"/>
                  <a:gd name="T4" fmla="*/ 46 w 181"/>
                  <a:gd name="T5" fmla="*/ 7 h 32"/>
                  <a:gd name="T6" fmla="*/ 92 w 181"/>
                  <a:gd name="T7" fmla="*/ 14 h 32"/>
                  <a:gd name="T8" fmla="*/ 137 w 181"/>
                  <a:gd name="T9" fmla="*/ 22 h 32"/>
                  <a:gd name="T10" fmla="*/ 181 w 181"/>
                  <a:gd name="T11" fmla="*/ 32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1" h="32">
                    <a:moveTo>
                      <a:pt x="181" y="32"/>
                    </a:moveTo>
                    <a:lnTo>
                      <a:pt x="0" y="0"/>
                    </a:lnTo>
                    <a:lnTo>
                      <a:pt x="46" y="7"/>
                    </a:lnTo>
                    <a:lnTo>
                      <a:pt x="92" y="14"/>
                    </a:lnTo>
                    <a:lnTo>
                      <a:pt x="137" y="22"/>
                    </a:lnTo>
                    <a:lnTo>
                      <a:pt x="181" y="32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82" name="Freeform 183">
                <a:extLst>
                  <a:ext uri="{FF2B5EF4-FFF2-40B4-BE49-F238E27FC236}">
                    <a16:creationId xmlns:a16="http://schemas.microsoft.com/office/drawing/2014/main" id="{A379064B-5F54-42BC-8990-7C626D79E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686"/>
                <a:ext cx="228" cy="40"/>
              </a:xfrm>
              <a:custGeom>
                <a:avLst/>
                <a:gdLst>
                  <a:gd name="T0" fmla="*/ 59 w 228"/>
                  <a:gd name="T1" fmla="*/ 6 h 40"/>
                  <a:gd name="T2" fmla="*/ 176 w 228"/>
                  <a:gd name="T3" fmla="*/ 27 h 40"/>
                  <a:gd name="T4" fmla="*/ 189 w 228"/>
                  <a:gd name="T5" fmla="*/ 30 h 40"/>
                  <a:gd name="T6" fmla="*/ 203 w 228"/>
                  <a:gd name="T7" fmla="*/ 33 h 40"/>
                  <a:gd name="T8" fmla="*/ 214 w 228"/>
                  <a:gd name="T9" fmla="*/ 37 h 40"/>
                  <a:gd name="T10" fmla="*/ 228 w 228"/>
                  <a:gd name="T11" fmla="*/ 40 h 40"/>
                  <a:gd name="T12" fmla="*/ 0 w 228"/>
                  <a:gd name="T13" fmla="*/ 0 h 40"/>
                  <a:gd name="T14" fmla="*/ 14 w 228"/>
                  <a:gd name="T15" fmla="*/ 1 h 40"/>
                  <a:gd name="T16" fmla="*/ 29 w 228"/>
                  <a:gd name="T17" fmla="*/ 3 h 40"/>
                  <a:gd name="T18" fmla="*/ 44 w 228"/>
                  <a:gd name="T19" fmla="*/ 5 h 40"/>
                  <a:gd name="T20" fmla="*/ 59 w 228"/>
                  <a:gd name="T21" fmla="*/ 6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8" h="40">
                    <a:moveTo>
                      <a:pt x="59" y="6"/>
                    </a:moveTo>
                    <a:lnTo>
                      <a:pt x="176" y="27"/>
                    </a:lnTo>
                    <a:lnTo>
                      <a:pt x="189" y="30"/>
                    </a:lnTo>
                    <a:lnTo>
                      <a:pt x="203" y="33"/>
                    </a:lnTo>
                    <a:lnTo>
                      <a:pt x="214" y="37"/>
                    </a:lnTo>
                    <a:lnTo>
                      <a:pt x="228" y="40"/>
                    </a:lnTo>
                    <a:lnTo>
                      <a:pt x="0" y="0"/>
                    </a:lnTo>
                    <a:lnTo>
                      <a:pt x="14" y="1"/>
                    </a:lnTo>
                    <a:lnTo>
                      <a:pt x="29" y="3"/>
                    </a:lnTo>
                    <a:lnTo>
                      <a:pt x="44" y="5"/>
                    </a:lnTo>
                    <a:lnTo>
                      <a:pt x="59" y="6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83" name="Freeform 184">
                <a:extLst>
                  <a:ext uri="{FF2B5EF4-FFF2-40B4-BE49-F238E27FC236}">
                    <a16:creationId xmlns:a16="http://schemas.microsoft.com/office/drawing/2014/main" id="{BF316A23-FAFF-4B19-95F5-37F7A39BC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684"/>
                <a:ext cx="269" cy="47"/>
              </a:xfrm>
              <a:custGeom>
                <a:avLst/>
                <a:gdLst>
                  <a:gd name="T0" fmla="*/ 47 w 269"/>
                  <a:gd name="T1" fmla="*/ 3 h 47"/>
                  <a:gd name="T2" fmla="*/ 228 w 269"/>
                  <a:gd name="T3" fmla="*/ 35 h 47"/>
                  <a:gd name="T4" fmla="*/ 248 w 269"/>
                  <a:gd name="T5" fmla="*/ 42 h 47"/>
                  <a:gd name="T6" fmla="*/ 269 w 269"/>
                  <a:gd name="T7" fmla="*/ 47 h 47"/>
                  <a:gd name="T8" fmla="*/ 0 w 269"/>
                  <a:gd name="T9" fmla="*/ 0 h 47"/>
                  <a:gd name="T10" fmla="*/ 24 w 269"/>
                  <a:gd name="T11" fmla="*/ 2 h 47"/>
                  <a:gd name="T12" fmla="*/ 47 w 269"/>
                  <a:gd name="T13" fmla="*/ 3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9" h="47">
                    <a:moveTo>
                      <a:pt x="47" y="3"/>
                    </a:moveTo>
                    <a:lnTo>
                      <a:pt x="228" y="35"/>
                    </a:lnTo>
                    <a:lnTo>
                      <a:pt x="248" y="42"/>
                    </a:lnTo>
                    <a:lnTo>
                      <a:pt x="269" y="47"/>
                    </a:lnTo>
                    <a:lnTo>
                      <a:pt x="0" y="0"/>
                    </a:lnTo>
                    <a:lnTo>
                      <a:pt x="24" y="2"/>
                    </a:lnTo>
                    <a:lnTo>
                      <a:pt x="47" y="3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84" name="Freeform 185">
                <a:extLst>
                  <a:ext uri="{FF2B5EF4-FFF2-40B4-BE49-F238E27FC236}">
                    <a16:creationId xmlns:a16="http://schemas.microsoft.com/office/drawing/2014/main" id="{E20C87D4-9D98-43FF-A097-71B083F5C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1684"/>
                <a:ext cx="302" cy="52"/>
              </a:xfrm>
              <a:custGeom>
                <a:avLst/>
                <a:gdLst>
                  <a:gd name="T0" fmla="*/ 40 w 302"/>
                  <a:gd name="T1" fmla="*/ 2 h 52"/>
                  <a:gd name="T2" fmla="*/ 268 w 302"/>
                  <a:gd name="T3" fmla="*/ 42 h 52"/>
                  <a:gd name="T4" fmla="*/ 285 w 302"/>
                  <a:gd name="T5" fmla="*/ 47 h 52"/>
                  <a:gd name="T6" fmla="*/ 302 w 302"/>
                  <a:gd name="T7" fmla="*/ 52 h 52"/>
                  <a:gd name="T8" fmla="*/ 0 w 302"/>
                  <a:gd name="T9" fmla="*/ 0 h 52"/>
                  <a:gd name="T10" fmla="*/ 20 w 302"/>
                  <a:gd name="T11" fmla="*/ 0 h 52"/>
                  <a:gd name="T12" fmla="*/ 40 w 302"/>
                  <a:gd name="T13" fmla="*/ 2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2" h="52">
                    <a:moveTo>
                      <a:pt x="40" y="2"/>
                    </a:moveTo>
                    <a:lnTo>
                      <a:pt x="268" y="42"/>
                    </a:lnTo>
                    <a:lnTo>
                      <a:pt x="285" y="47"/>
                    </a:lnTo>
                    <a:lnTo>
                      <a:pt x="302" y="52"/>
                    </a:lnTo>
                    <a:lnTo>
                      <a:pt x="0" y="0"/>
                    </a:lnTo>
                    <a:lnTo>
                      <a:pt x="20" y="0"/>
                    </a:lnTo>
                    <a:lnTo>
                      <a:pt x="40" y="2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85" name="Freeform 186">
                <a:extLst>
                  <a:ext uri="{FF2B5EF4-FFF2-40B4-BE49-F238E27FC236}">
                    <a16:creationId xmlns:a16="http://schemas.microsoft.com/office/drawing/2014/main" id="{37D0C429-F9B6-4B1E-9FE9-58750E651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682"/>
                <a:ext cx="334" cy="59"/>
              </a:xfrm>
              <a:custGeom>
                <a:avLst/>
                <a:gdLst>
                  <a:gd name="T0" fmla="*/ 35 w 334"/>
                  <a:gd name="T1" fmla="*/ 2 h 59"/>
                  <a:gd name="T2" fmla="*/ 304 w 334"/>
                  <a:gd name="T3" fmla="*/ 49 h 59"/>
                  <a:gd name="T4" fmla="*/ 319 w 334"/>
                  <a:gd name="T5" fmla="*/ 54 h 59"/>
                  <a:gd name="T6" fmla="*/ 334 w 334"/>
                  <a:gd name="T7" fmla="*/ 59 h 59"/>
                  <a:gd name="T8" fmla="*/ 0 w 334"/>
                  <a:gd name="T9" fmla="*/ 0 h 59"/>
                  <a:gd name="T10" fmla="*/ 18 w 334"/>
                  <a:gd name="T11" fmla="*/ 2 h 59"/>
                  <a:gd name="T12" fmla="*/ 35 w 334"/>
                  <a:gd name="T13" fmla="*/ 2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4" h="59">
                    <a:moveTo>
                      <a:pt x="35" y="2"/>
                    </a:moveTo>
                    <a:lnTo>
                      <a:pt x="304" y="49"/>
                    </a:lnTo>
                    <a:lnTo>
                      <a:pt x="319" y="54"/>
                    </a:lnTo>
                    <a:lnTo>
                      <a:pt x="334" y="59"/>
                    </a:lnTo>
                    <a:lnTo>
                      <a:pt x="0" y="0"/>
                    </a:lnTo>
                    <a:lnTo>
                      <a:pt x="18" y="2"/>
                    </a:lnTo>
                    <a:lnTo>
                      <a:pt x="35" y="2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86" name="Freeform 187">
                <a:extLst>
                  <a:ext uri="{FF2B5EF4-FFF2-40B4-BE49-F238E27FC236}">
                    <a16:creationId xmlns:a16="http://schemas.microsoft.com/office/drawing/2014/main" id="{BDF5A17C-5EF7-4FC5-9E4C-6408B6B47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682"/>
                <a:ext cx="362" cy="64"/>
              </a:xfrm>
              <a:custGeom>
                <a:avLst/>
                <a:gdLst>
                  <a:gd name="T0" fmla="*/ 33 w 362"/>
                  <a:gd name="T1" fmla="*/ 2 h 64"/>
                  <a:gd name="T2" fmla="*/ 335 w 362"/>
                  <a:gd name="T3" fmla="*/ 54 h 64"/>
                  <a:gd name="T4" fmla="*/ 348 w 362"/>
                  <a:gd name="T5" fmla="*/ 59 h 64"/>
                  <a:gd name="T6" fmla="*/ 362 w 362"/>
                  <a:gd name="T7" fmla="*/ 64 h 64"/>
                  <a:gd name="T8" fmla="*/ 0 w 362"/>
                  <a:gd name="T9" fmla="*/ 0 h 64"/>
                  <a:gd name="T10" fmla="*/ 17 w 362"/>
                  <a:gd name="T11" fmla="*/ 0 h 64"/>
                  <a:gd name="T12" fmla="*/ 33 w 362"/>
                  <a:gd name="T13" fmla="*/ 2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2" h="64">
                    <a:moveTo>
                      <a:pt x="33" y="2"/>
                    </a:moveTo>
                    <a:lnTo>
                      <a:pt x="335" y="54"/>
                    </a:lnTo>
                    <a:lnTo>
                      <a:pt x="348" y="59"/>
                    </a:lnTo>
                    <a:lnTo>
                      <a:pt x="362" y="64"/>
                    </a:lnTo>
                    <a:lnTo>
                      <a:pt x="0" y="0"/>
                    </a:lnTo>
                    <a:lnTo>
                      <a:pt x="17" y="0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87" name="Freeform 188">
                <a:extLst>
                  <a:ext uri="{FF2B5EF4-FFF2-40B4-BE49-F238E27FC236}">
                    <a16:creationId xmlns:a16="http://schemas.microsoft.com/office/drawing/2014/main" id="{6B628E47-483E-49DF-B9DB-7E97D8BD8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1682"/>
                <a:ext cx="387" cy="68"/>
              </a:xfrm>
              <a:custGeom>
                <a:avLst/>
                <a:gdLst>
                  <a:gd name="T0" fmla="*/ 29 w 387"/>
                  <a:gd name="T1" fmla="*/ 0 h 68"/>
                  <a:gd name="T2" fmla="*/ 363 w 387"/>
                  <a:gd name="T3" fmla="*/ 59 h 68"/>
                  <a:gd name="T4" fmla="*/ 375 w 387"/>
                  <a:gd name="T5" fmla="*/ 64 h 68"/>
                  <a:gd name="T6" fmla="*/ 387 w 387"/>
                  <a:gd name="T7" fmla="*/ 68 h 68"/>
                  <a:gd name="T8" fmla="*/ 0 w 387"/>
                  <a:gd name="T9" fmla="*/ 0 h 68"/>
                  <a:gd name="T10" fmla="*/ 13 w 387"/>
                  <a:gd name="T11" fmla="*/ 0 h 68"/>
                  <a:gd name="T12" fmla="*/ 29 w 387"/>
                  <a:gd name="T13" fmla="*/ 0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7" h="68">
                    <a:moveTo>
                      <a:pt x="29" y="0"/>
                    </a:moveTo>
                    <a:lnTo>
                      <a:pt x="363" y="59"/>
                    </a:lnTo>
                    <a:lnTo>
                      <a:pt x="375" y="64"/>
                    </a:lnTo>
                    <a:lnTo>
                      <a:pt x="387" y="68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88" name="Freeform 189">
                <a:extLst>
                  <a:ext uri="{FF2B5EF4-FFF2-40B4-BE49-F238E27FC236}">
                    <a16:creationId xmlns:a16="http://schemas.microsoft.com/office/drawing/2014/main" id="{B20A7AA8-5208-4F2F-A64A-C800A698D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1682"/>
                <a:ext cx="412" cy="73"/>
              </a:xfrm>
              <a:custGeom>
                <a:avLst/>
                <a:gdLst>
                  <a:gd name="T0" fmla="*/ 28 w 412"/>
                  <a:gd name="T1" fmla="*/ 0 h 73"/>
                  <a:gd name="T2" fmla="*/ 390 w 412"/>
                  <a:gd name="T3" fmla="*/ 64 h 73"/>
                  <a:gd name="T4" fmla="*/ 402 w 412"/>
                  <a:gd name="T5" fmla="*/ 68 h 73"/>
                  <a:gd name="T6" fmla="*/ 412 w 412"/>
                  <a:gd name="T7" fmla="*/ 73 h 73"/>
                  <a:gd name="T8" fmla="*/ 0 w 412"/>
                  <a:gd name="T9" fmla="*/ 0 h 73"/>
                  <a:gd name="T10" fmla="*/ 15 w 412"/>
                  <a:gd name="T11" fmla="*/ 0 h 73"/>
                  <a:gd name="T12" fmla="*/ 28 w 412"/>
                  <a:gd name="T13" fmla="*/ 0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2" h="73">
                    <a:moveTo>
                      <a:pt x="28" y="0"/>
                    </a:moveTo>
                    <a:lnTo>
                      <a:pt x="390" y="64"/>
                    </a:lnTo>
                    <a:lnTo>
                      <a:pt x="402" y="68"/>
                    </a:lnTo>
                    <a:lnTo>
                      <a:pt x="412" y="73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89" name="Freeform 190">
                <a:extLst>
                  <a:ext uri="{FF2B5EF4-FFF2-40B4-BE49-F238E27FC236}">
                    <a16:creationId xmlns:a16="http://schemas.microsoft.com/office/drawing/2014/main" id="{50A809DE-ED90-4AFC-BA93-50E04C445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682"/>
                <a:ext cx="436" cy="76"/>
              </a:xfrm>
              <a:custGeom>
                <a:avLst/>
                <a:gdLst>
                  <a:gd name="T0" fmla="*/ 27 w 436"/>
                  <a:gd name="T1" fmla="*/ 0 h 76"/>
                  <a:gd name="T2" fmla="*/ 414 w 436"/>
                  <a:gd name="T3" fmla="*/ 68 h 76"/>
                  <a:gd name="T4" fmla="*/ 424 w 436"/>
                  <a:gd name="T5" fmla="*/ 73 h 76"/>
                  <a:gd name="T6" fmla="*/ 436 w 436"/>
                  <a:gd name="T7" fmla="*/ 76 h 76"/>
                  <a:gd name="T8" fmla="*/ 0 w 436"/>
                  <a:gd name="T9" fmla="*/ 0 h 76"/>
                  <a:gd name="T10" fmla="*/ 13 w 436"/>
                  <a:gd name="T11" fmla="*/ 0 h 76"/>
                  <a:gd name="T12" fmla="*/ 27 w 436"/>
                  <a:gd name="T13" fmla="*/ 0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6" h="76">
                    <a:moveTo>
                      <a:pt x="27" y="0"/>
                    </a:moveTo>
                    <a:lnTo>
                      <a:pt x="414" y="68"/>
                    </a:lnTo>
                    <a:lnTo>
                      <a:pt x="424" y="73"/>
                    </a:lnTo>
                    <a:lnTo>
                      <a:pt x="436" y="76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90" name="Freeform 191">
                <a:extLst>
                  <a:ext uri="{FF2B5EF4-FFF2-40B4-BE49-F238E27FC236}">
                    <a16:creationId xmlns:a16="http://schemas.microsoft.com/office/drawing/2014/main" id="{3CDCFA40-135B-4770-9A8F-B49611030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682"/>
                <a:ext cx="458" cy="80"/>
              </a:xfrm>
              <a:custGeom>
                <a:avLst/>
                <a:gdLst>
                  <a:gd name="T0" fmla="*/ 26 w 458"/>
                  <a:gd name="T1" fmla="*/ 0 h 80"/>
                  <a:gd name="T2" fmla="*/ 438 w 458"/>
                  <a:gd name="T3" fmla="*/ 73 h 80"/>
                  <a:gd name="T4" fmla="*/ 448 w 458"/>
                  <a:gd name="T5" fmla="*/ 76 h 80"/>
                  <a:gd name="T6" fmla="*/ 458 w 458"/>
                  <a:gd name="T7" fmla="*/ 80 h 80"/>
                  <a:gd name="T8" fmla="*/ 0 w 458"/>
                  <a:gd name="T9" fmla="*/ 0 h 80"/>
                  <a:gd name="T10" fmla="*/ 14 w 458"/>
                  <a:gd name="T11" fmla="*/ 0 h 80"/>
                  <a:gd name="T12" fmla="*/ 26 w 458"/>
                  <a:gd name="T13" fmla="*/ 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8" h="80">
                    <a:moveTo>
                      <a:pt x="26" y="0"/>
                    </a:moveTo>
                    <a:lnTo>
                      <a:pt x="438" y="73"/>
                    </a:lnTo>
                    <a:lnTo>
                      <a:pt x="448" y="76"/>
                    </a:lnTo>
                    <a:lnTo>
                      <a:pt x="458" y="80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91" name="Freeform 192">
                <a:extLst>
                  <a:ext uri="{FF2B5EF4-FFF2-40B4-BE49-F238E27FC236}">
                    <a16:creationId xmlns:a16="http://schemas.microsoft.com/office/drawing/2014/main" id="{67FCD64F-8882-4461-8956-36A7B3A61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1682"/>
                <a:ext cx="479" cy="85"/>
              </a:xfrm>
              <a:custGeom>
                <a:avLst/>
                <a:gdLst>
                  <a:gd name="T0" fmla="*/ 25 w 479"/>
                  <a:gd name="T1" fmla="*/ 0 h 85"/>
                  <a:gd name="T2" fmla="*/ 461 w 479"/>
                  <a:gd name="T3" fmla="*/ 76 h 85"/>
                  <a:gd name="T4" fmla="*/ 469 w 479"/>
                  <a:gd name="T5" fmla="*/ 80 h 85"/>
                  <a:gd name="T6" fmla="*/ 479 w 479"/>
                  <a:gd name="T7" fmla="*/ 85 h 85"/>
                  <a:gd name="T8" fmla="*/ 0 w 479"/>
                  <a:gd name="T9" fmla="*/ 0 h 85"/>
                  <a:gd name="T10" fmla="*/ 13 w 479"/>
                  <a:gd name="T11" fmla="*/ 0 h 85"/>
                  <a:gd name="T12" fmla="*/ 25 w 479"/>
                  <a:gd name="T13" fmla="*/ 0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9" h="85">
                    <a:moveTo>
                      <a:pt x="25" y="0"/>
                    </a:moveTo>
                    <a:lnTo>
                      <a:pt x="461" y="76"/>
                    </a:lnTo>
                    <a:lnTo>
                      <a:pt x="469" y="80"/>
                    </a:lnTo>
                    <a:lnTo>
                      <a:pt x="479" y="85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92" name="Freeform 193">
                <a:extLst>
                  <a:ext uri="{FF2B5EF4-FFF2-40B4-BE49-F238E27FC236}">
                    <a16:creationId xmlns:a16="http://schemas.microsoft.com/office/drawing/2014/main" id="{865F0189-4D18-41B1-B068-C3A2D05C2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1682"/>
                <a:ext cx="500" cy="88"/>
              </a:xfrm>
              <a:custGeom>
                <a:avLst/>
                <a:gdLst>
                  <a:gd name="T0" fmla="*/ 23 w 500"/>
                  <a:gd name="T1" fmla="*/ 0 h 88"/>
                  <a:gd name="T2" fmla="*/ 481 w 500"/>
                  <a:gd name="T3" fmla="*/ 80 h 88"/>
                  <a:gd name="T4" fmla="*/ 489 w 500"/>
                  <a:gd name="T5" fmla="*/ 83 h 88"/>
                  <a:gd name="T6" fmla="*/ 500 w 500"/>
                  <a:gd name="T7" fmla="*/ 88 h 88"/>
                  <a:gd name="T8" fmla="*/ 0 w 500"/>
                  <a:gd name="T9" fmla="*/ 0 h 88"/>
                  <a:gd name="T10" fmla="*/ 12 w 500"/>
                  <a:gd name="T11" fmla="*/ 0 h 88"/>
                  <a:gd name="T12" fmla="*/ 23 w 500"/>
                  <a:gd name="T13" fmla="*/ 0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0" h="88">
                    <a:moveTo>
                      <a:pt x="23" y="0"/>
                    </a:moveTo>
                    <a:lnTo>
                      <a:pt x="481" y="80"/>
                    </a:lnTo>
                    <a:lnTo>
                      <a:pt x="489" y="83"/>
                    </a:lnTo>
                    <a:lnTo>
                      <a:pt x="500" y="8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93" name="Freeform 194">
                <a:extLst>
                  <a:ext uri="{FF2B5EF4-FFF2-40B4-BE49-F238E27FC236}">
                    <a16:creationId xmlns:a16="http://schemas.microsoft.com/office/drawing/2014/main" id="{C68A9A8E-2111-4E13-95C7-2A1D41494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682"/>
                <a:ext cx="518" cy="91"/>
              </a:xfrm>
              <a:custGeom>
                <a:avLst/>
                <a:gdLst>
                  <a:gd name="T0" fmla="*/ 22 w 518"/>
                  <a:gd name="T1" fmla="*/ 0 h 91"/>
                  <a:gd name="T2" fmla="*/ 501 w 518"/>
                  <a:gd name="T3" fmla="*/ 85 h 91"/>
                  <a:gd name="T4" fmla="*/ 510 w 518"/>
                  <a:gd name="T5" fmla="*/ 88 h 91"/>
                  <a:gd name="T6" fmla="*/ 518 w 518"/>
                  <a:gd name="T7" fmla="*/ 91 h 91"/>
                  <a:gd name="T8" fmla="*/ 0 w 518"/>
                  <a:gd name="T9" fmla="*/ 0 h 91"/>
                  <a:gd name="T10" fmla="*/ 11 w 518"/>
                  <a:gd name="T11" fmla="*/ 0 h 91"/>
                  <a:gd name="T12" fmla="*/ 22 w 518"/>
                  <a:gd name="T13" fmla="*/ 0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8" h="91">
                    <a:moveTo>
                      <a:pt x="22" y="0"/>
                    </a:moveTo>
                    <a:lnTo>
                      <a:pt x="501" y="85"/>
                    </a:lnTo>
                    <a:lnTo>
                      <a:pt x="510" y="88"/>
                    </a:lnTo>
                    <a:lnTo>
                      <a:pt x="518" y="91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94" name="Freeform 195">
                <a:extLst>
                  <a:ext uri="{FF2B5EF4-FFF2-40B4-BE49-F238E27FC236}">
                    <a16:creationId xmlns:a16="http://schemas.microsoft.com/office/drawing/2014/main" id="{28E1AC59-F6AD-42BE-9F55-A95165E1F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682"/>
                <a:ext cx="537" cy="95"/>
              </a:xfrm>
              <a:custGeom>
                <a:avLst/>
                <a:gdLst>
                  <a:gd name="T0" fmla="*/ 22 w 537"/>
                  <a:gd name="T1" fmla="*/ 0 h 95"/>
                  <a:gd name="T2" fmla="*/ 522 w 537"/>
                  <a:gd name="T3" fmla="*/ 88 h 95"/>
                  <a:gd name="T4" fmla="*/ 528 w 537"/>
                  <a:gd name="T5" fmla="*/ 91 h 95"/>
                  <a:gd name="T6" fmla="*/ 537 w 537"/>
                  <a:gd name="T7" fmla="*/ 95 h 95"/>
                  <a:gd name="T8" fmla="*/ 0 w 537"/>
                  <a:gd name="T9" fmla="*/ 0 h 95"/>
                  <a:gd name="T10" fmla="*/ 12 w 537"/>
                  <a:gd name="T11" fmla="*/ 0 h 95"/>
                  <a:gd name="T12" fmla="*/ 22 w 537"/>
                  <a:gd name="T13" fmla="*/ 0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7" h="95">
                    <a:moveTo>
                      <a:pt x="22" y="0"/>
                    </a:moveTo>
                    <a:lnTo>
                      <a:pt x="522" y="88"/>
                    </a:lnTo>
                    <a:lnTo>
                      <a:pt x="528" y="91"/>
                    </a:lnTo>
                    <a:lnTo>
                      <a:pt x="537" y="95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95" name="Freeform 196">
                <a:extLst>
                  <a:ext uri="{FF2B5EF4-FFF2-40B4-BE49-F238E27FC236}">
                    <a16:creationId xmlns:a16="http://schemas.microsoft.com/office/drawing/2014/main" id="{A8EA7F39-D53F-49ED-9024-E0AA98C28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682"/>
                <a:ext cx="555" cy="98"/>
              </a:xfrm>
              <a:custGeom>
                <a:avLst/>
                <a:gdLst>
                  <a:gd name="T0" fmla="*/ 22 w 555"/>
                  <a:gd name="T1" fmla="*/ 0 h 98"/>
                  <a:gd name="T2" fmla="*/ 540 w 555"/>
                  <a:gd name="T3" fmla="*/ 91 h 98"/>
                  <a:gd name="T4" fmla="*/ 547 w 555"/>
                  <a:gd name="T5" fmla="*/ 95 h 98"/>
                  <a:gd name="T6" fmla="*/ 555 w 555"/>
                  <a:gd name="T7" fmla="*/ 98 h 98"/>
                  <a:gd name="T8" fmla="*/ 0 w 555"/>
                  <a:gd name="T9" fmla="*/ 0 h 98"/>
                  <a:gd name="T10" fmla="*/ 12 w 555"/>
                  <a:gd name="T11" fmla="*/ 0 h 98"/>
                  <a:gd name="T12" fmla="*/ 22 w 555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5" h="98">
                    <a:moveTo>
                      <a:pt x="22" y="0"/>
                    </a:moveTo>
                    <a:lnTo>
                      <a:pt x="540" y="91"/>
                    </a:lnTo>
                    <a:lnTo>
                      <a:pt x="547" y="95"/>
                    </a:lnTo>
                    <a:lnTo>
                      <a:pt x="555" y="9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96" name="Freeform 197">
                <a:extLst>
                  <a:ext uri="{FF2B5EF4-FFF2-40B4-BE49-F238E27FC236}">
                    <a16:creationId xmlns:a16="http://schemas.microsoft.com/office/drawing/2014/main" id="{32CE57A7-089C-4C16-8505-2B459B284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682"/>
                <a:ext cx="572" cy="102"/>
              </a:xfrm>
              <a:custGeom>
                <a:avLst/>
                <a:gdLst>
                  <a:gd name="T0" fmla="*/ 20 w 572"/>
                  <a:gd name="T1" fmla="*/ 0 h 102"/>
                  <a:gd name="T2" fmla="*/ 557 w 572"/>
                  <a:gd name="T3" fmla="*/ 95 h 102"/>
                  <a:gd name="T4" fmla="*/ 565 w 572"/>
                  <a:gd name="T5" fmla="*/ 98 h 102"/>
                  <a:gd name="T6" fmla="*/ 572 w 572"/>
                  <a:gd name="T7" fmla="*/ 102 h 102"/>
                  <a:gd name="T8" fmla="*/ 0 w 572"/>
                  <a:gd name="T9" fmla="*/ 0 h 102"/>
                  <a:gd name="T10" fmla="*/ 10 w 572"/>
                  <a:gd name="T11" fmla="*/ 0 h 102"/>
                  <a:gd name="T12" fmla="*/ 20 w 572"/>
                  <a:gd name="T13" fmla="*/ 0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2" h="102">
                    <a:moveTo>
                      <a:pt x="20" y="0"/>
                    </a:moveTo>
                    <a:lnTo>
                      <a:pt x="557" y="95"/>
                    </a:lnTo>
                    <a:lnTo>
                      <a:pt x="565" y="98"/>
                    </a:lnTo>
                    <a:lnTo>
                      <a:pt x="572" y="102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97" name="Freeform 198">
                <a:extLst>
                  <a:ext uri="{FF2B5EF4-FFF2-40B4-BE49-F238E27FC236}">
                    <a16:creationId xmlns:a16="http://schemas.microsoft.com/office/drawing/2014/main" id="{B00D11CF-50FE-455C-9EAA-78DC6A93E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682"/>
                <a:ext cx="590" cy="105"/>
              </a:xfrm>
              <a:custGeom>
                <a:avLst/>
                <a:gdLst>
                  <a:gd name="T0" fmla="*/ 21 w 590"/>
                  <a:gd name="T1" fmla="*/ 0 h 105"/>
                  <a:gd name="T2" fmla="*/ 576 w 590"/>
                  <a:gd name="T3" fmla="*/ 98 h 105"/>
                  <a:gd name="T4" fmla="*/ 583 w 590"/>
                  <a:gd name="T5" fmla="*/ 102 h 105"/>
                  <a:gd name="T6" fmla="*/ 590 w 590"/>
                  <a:gd name="T7" fmla="*/ 105 h 105"/>
                  <a:gd name="T8" fmla="*/ 0 w 590"/>
                  <a:gd name="T9" fmla="*/ 2 h 105"/>
                  <a:gd name="T10" fmla="*/ 11 w 590"/>
                  <a:gd name="T11" fmla="*/ 0 h 105"/>
                  <a:gd name="T12" fmla="*/ 21 w 590"/>
                  <a:gd name="T13" fmla="*/ 0 h 10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0" h="105">
                    <a:moveTo>
                      <a:pt x="21" y="0"/>
                    </a:moveTo>
                    <a:lnTo>
                      <a:pt x="576" y="98"/>
                    </a:lnTo>
                    <a:lnTo>
                      <a:pt x="583" y="102"/>
                    </a:lnTo>
                    <a:lnTo>
                      <a:pt x="590" y="105"/>
                    </a:lnTo>
                    <a:lnTo>
                      <a:pt x="0" y="2"/>
                    </a:lnTo>
                    <a:lnTo>
                      <a:pt x="11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98" name="Freeform 199">
                <a:extLst>
                  <a:ext uri="{FF2B5EF4-FFF2-40B4-BE49-F238E27FC236}">
                    <a16:creationId xmlns:a16="http://schemas.microsoft.com/office/drawing/2014/main" id="{1FB34D47-2D8A-43CB-89CE-6205DF4C9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682"/>
                <a:ext cx="602" cy="108"/>
              </a:xfrm>
              <a:custGeom>
                <a:avLst/>
                <a:gdLst>
                  <a:gd name="T0" fmla="*/ 17 w 602"/>
                  <a:gd name="T1" fmla="*/ 0 h 108"/>
                  <a:gd name="T2" fmla="*/ 589 w 602"/>
                  <a:gd name="T3" fmla="*/ 102 h 108"/>
                  <a:gd name="T4" fmla="*/ 596 w 602"/>
                  <a:gd name="T5" fmla="*/ 105 h 108"/>
                  <a:gd name="T6" fmla="*/ 602 w 602"/>
                  <a:gd name="T7" fmla="*/ 108 h 108"/>
                  <a:gd name="T8" fmla="*/ 0 w 602"/>
                  <a:gd name="T9" fmla="*/ 2 h 108"/>
                  <a:gd name="T10" fmla="*/ 5 w 602"/>
                  <a:gd name="T11" fmla="*/ 2 h 108"/>
                  <a:gd name="T12" fmla="*/ 6 w 602"/>
                  <a:gd name="T13" fmla="*/ 2 h 108"/>
                  <a:gd name="T14" fmla="*/ 11 w 602"/>
                  <a:gd name="T15" fmla="*/ 2 h 108"/>
                  <a:gd name="T16" fmla="*/ 17 w 602"/>
                  <a:gd name="T17" fmla="*/ 0 h 1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2" h="108">
                    <a:moveTo>
                      <a:pt x="17" y="0"/>
                    </a:moveTo>
                    <a:lnTo>
                      <a:pt x="589" y="102"/>
                    </a:lnTo>
                    <a:lnTo>
                      <a:pt x="596" y="105"/>
                    </a:lnTo>
                    <a:lnTo>
                      <a:pt x="602" y="108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6" y="2"/>
                    </a:lnTo>
                    <a:lnTo>
                      <a:pt x="11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99" name="Freeform 200">
                <a:extLst>
                  <a:ext uri="{FF2B5EF4-FFF2-40B4-BE49-F238E27FC236}">
                    <a16:creationId xmlns:a16="http://schemas.microsoft.com/office/drawing/2014/main" id="{68E3E8C4-67E4-4BCE-85EE-F59C8EA95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684"/>
                <a:ext cx="618" cy="110"/>
              </a:xfrm>
              <a:custGeom>
                <a:avLst/>
                <a:gdLst>
                  <a:gd name="T0" fmla="*/ 15 w 618"/>
                  <a:gd name="T1" fmla="*/ 0 h 110"/>
                  <a:gd name="T2" fmla="*/ 605 w 618"/>
                  <a:gd name="T3" fmla="*/ 103 h 110"/>
                  <a:gd name="T4" fmla="*/ 611 w 618"/>
                  <a:gd name="T5" fmla="*/ 106 h 110"/>
                  <a:gd name="T6" fmla="*/ 618 w 618"/>
                  <a:gd name="T7" fmla="*/ 110 h 110"/>
                  <a:gd name="T8" fmla="*/ 0 w 618"/>
                  <a:gd name="T9" fmla="*/ 2 h 110"/>
                  <a:gd name="T10" fmla="*/ 10 w 618"/>
                  <a:gd name="T11" fmla="*/ 0 h 110"/>
                  <a:gd name="T12" fmla="*/ 15 w 618"/>
                  <a:gd name="T13" fmla="*/ 0 h 110"/>
                  <a:gd name="T14" fmla="*/ 15 w 618"/>
                  <a:gd name="T15" fmla="*/ 0 h 110"/>
                  <a:gd name="T16" fmla="*/ 15 w 618"/>
                  <a:gd name="T17" fmla="*/ 0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8" h="110">
                    <a:moveTo>
                      <a:pt x="15" y="0"/>
                    </a:moveTo>
                    <a:lnTo>
                      <a:pt x="605" y="103"/>
                    </a:lnTo>
                    <a:lnTo>
                      <a:pt x="611" y="106"/>
                    </a:lnTo>
                    <a:lnTo>
                      <a:pt x="618" y="110"/>
                    </a:lnTo>
                    <a:lnTo>
                      <a:pt x="0" y="2"/>
                    </a:lnTo>
                    <a:lnTo>
                      <a:pt x="1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00" name="Freeform 201">
                <a:extLst>
                  <a:ext uri="{FF2B5EF4-FFF2-40B4-BE49-F238E27FC236}">
                    <a16:creationId xmlns:a16="http://schemas.microsoft.com/office/drawing/2014/main" id="{7E992845-8A85-47E2-9D3A-35059F8B7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1684"/>
                <a:ext cx="637" cy="113"/>
              </a:xfrm>
              <a:custGeom>
                <a:avLst/>
                <a:gdLst>
                  <a:gd name="T0" fmla="*/ 21 w 637"/>
                  <a:gd name="T1" fmla="*/ 0 h 113"/>
                  <a:gd name="T2" fmla="*/ 623 w 637"/>
                  <a:gd name="T3" fmla="*/ 106 h 113"/>
                  <a:gd name="T4" fmla="*/ 630 w 637"/>
                  <a:gd name="T5" fmla="*/ 110 h 113"/>
                  <a:gd name="T6" fmla="*/ 637 w 637"/>
                  <a:gd name="T7" fmla="*/ 113 h 113"/>
                  <a:gd name="T8" fmla="*/ 0 w 637"/>
                  <a:gd name="T9" fmla="*/ 2 h 113"/>
                  <a:gd name="T10" fmla="*/ 14 w 637"/>
                  <a:gd name="T11" fmla="*/ 2 h 113"/>
                  <a:gd name="T12" fmla="*/ 21 w 637"/>
                  <a:gd name="T13" fmla="*/ 0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7" h="113">
                    <a:moveTo>
                      <a:pt x="21" y="0"/>
                    </a:moveTo>
                    <a:lnTo>
                      <a:pt x="623" y="106"/>
                    </a:lnTo>
                    <a:lnTo>
                      <a:pt x="630" y="110"/>
                    </a:lnTo>
                    <a:lnTo>
                      <a:pt x="637" y="113"/>
                    </a:lnTo>
                    <a:lnTo>
                      <a:pt x="0" y="2"/>
                    </a:lnTo>
                    <a:lnTo>
                      <a:pt x="14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01" name="Freeform 202">
                <a:extLst>
                  <a:ext uri="{FF2B5EF4-FFF2-40B4-BE49-F238E27FC236}">
                    <a16:creationId xmlns:a16="http://schemas.microsoft.com/office/drawing/2014/main" id="{48B722A5-F012-490B-81C4-36AB6869A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686"/>
                <a:ext cx="654" cy="115"/>
              </a:xfrm>
              <a:custGeom>
                <a:avLst/>
                <a:gdLst>
                  <a:gd name="T0" fmla="*/ 22 w 654"/>
                  <a:gd name="T1" fmla="*/ 0 h 115"/>
                  <a:gd name="T2" fmla="*/ 640 w 654"/>
                  <a:gd name="T3" fmla="*/ 108 h 115"/>
                  <a:gd name="T4" fmla="*/ 647 w 654"/>
                  <a:gd name="T5" fmla="*/ 111 h 115"/>
                  <a:gd name="T6" fmla="*/ 654 w 654"/>
                  <a:gd name="T7" fmla="*/ 115 h 115"/>
                  <a:gd name="T8" fmla="*/ 0 w 654"/>
                  <a:gd name="T9" fmla="*/ 0 h 115"/>
                  <a:gd name="T10" fmla="*/ 12 w 654"/>
                  <a:gd name="T11" fmla="*/ 0 h 115"/>
                  <a:gd name="T12" fmla="*/ 22 w 654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4" h="115">
                    <a:moveTo>
                      <a:pt x="22" y="0"/>
                    </a:moveTo>
                    <a:lnTo>
                      <a:pt x="640" y="108"/>
                    </a:lnTo>
                    <a:lnTo>
                      <a:pt x="647" y="111"/>
                    </a:lnTo>
                    <a:lnTo>
                      <a:pt x="654" y="115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02" name="Freeform 203">
                <a:extLst>
                  <a:ext uri="{FF2B5EF4-FFF2-40B4-BE49-F238E27FC236}">
                    <a16:creationId xmlns:a16="http://schemas.microsoft.com/office/drawing/2014/main" id="{7264E7EE-2DEE-4D8D-B6C0-7489AE2C3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686"/>
                <a:ext cx="672" cy="118"/>
              </a:xfrm>
              <a:custGeom>
                <a:avLst/>
                <a:gdLst>
                  <a:gd name="T0" fmla="*/ 22 w 672"/>
                  <a:gd name="T1" fmla="*/ 0 h 118"/>
                  <a:gd name="T2" fmla="*/ 659 w 672"/>
                  <a:gd name="T3" fmla="*/ 111 h 118"/>
                  <a:gd name="T4" fmla="*/ 666 w 672"/>
                  <a:gd name="T5" fmla="*/ 115 h 118"/>
                  <a:gd name="T6" fmla="*/ 672 w 672"/>
                  <a:gd name="T7" fmla="*/ 118 h 118"/>
                  <a:gd name="T8" fmla="*/ 0 w 672"/>
                  <a:gd name="T9" fmla="*/ 0 h 118"/>
                  <a:gd name="T10" fmla="*/ 12 w 672"/>
                  <a:gd name="T11" fmla="*/ 0 h 118"/>
                  <a:gd name="T12" fmla="*/ 22 w 672"/>
                  <a:gd name="T13" fmla="*/ 0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2" h="118">
                    <a:moveTo>
                      <a:pt x="22" y="0"/>
                    </a:moveTo>
                    <a:lnTo>
                      <a:pt x="659" y="111"/>
                    </a:lnTo>
                    <a:lnTo>
                      <a:pt x="666" y="115"/>
                    </a:lnTo>
                    <a:lnTo>
                      <a:pt x="672" y="11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5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03" name="Freeform 204">
                <a:extLst>
                  <a:ext uri="{FF2B5EF4-FFF2-40B4-BE49-F238E27FC236}">
                    <a16:creationId xmlns:a16="http://schemas.microsoft.com/office/drawing/2014/main" id="{C2B55A3C-87D5-4898-BFCE-F052C9E08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686"/>
                <a:ext cx="691" cy="121"/>
              </a:xfrm>
              <a:custGeom>
                <a:avLst/>
                <a:gdLst>
                  <a:gd name="T0" fmla="*/ 25 w 691"/>
                  <a:gd name="T1" fmla="*/ 0 h 121"/>
                  <a:gd name="T2" fmla="*/ 679 w 691"/>
                  <a:gd name="T3" fmla="*/ 115 h 121"/>
                  <a:gd name="T4" fmla="*/ 684 w 691"/>
                  <a:gd name="T5" fmla="*/ 118 h 121"/>
                  <a:gd name="T6" fmla="*/ 691 w 691"/>
                  <a:gd name="T7" fmla="*/ 121 h 121"/>
                  <a:gd name="T8" fmla="*/ 0 w 691"/>
                  <a:gd name="T9" fmla="*/ 0 h 121"/>
                  <a:gd name="T10" fmla="*/ 13 w 691"/>
                  <a:gd name="T11" fmla="*/ 0 h 121"/>
                  <a:gd name="T12" fmla="*/ 25 w 691"/>
                  <a:gd name="T13" fmla="*/ 0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1" h="121">
                    <a:moveTo>
                      <a:pt x="25" y="0"/>
                    </a:moveTo>
                    <a:lnTo>
                      <a:pt x="679" y="115"/>
                    </a:lnTo>
                    <a:lnTo>
                      <a:pt x="684" y="118"/>
                    </a:lnTo>
                    <a:lnTo>
                      <a:pt x="691" y="121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04" name="Freeform 205">
                <a:extLst>
                  <a:ext uri="{FF2B5EF4-FFF2-40B4-BE49-F238E27FC236}">
                    <a16:creationId xmlns:a16="http://schemas.microsoft.com/office/drawing/2014/main" id="{56C561AA-D713-44BF-8326-49854FD21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1686"/>
                <a:ext cx="708" cy="125"/>
              </a:xfrm>
              <a:custGeom>
                <a:avLst/>
                <a:gdLst>
                  <a:gd name="T0" fmla="*/ 25 w 708"/>
                  <a:gd name="T1" fmla="*/ 0 h 125"/>
                  <a:gd name="T2" fmla="*/ 697 w 708"/>
                  <a:gd name="T3" fmla="*/ 118 h 125"/>
                  <a:gd name="T4" fmla="*/ 703 w 708"/>
                  <a:gd name="T5" fmla="*/ 121 h 125"/>
                  <a:gd name="T6" fmla="*/ 708 w 708"/>
                  <a:gd name="T7" fmla="*/ 125 h 125"/>
                  <a:gd name="T8" fmla="*/ 0 w 708"/>
                  <a:gd name="T9" fmla="*/ 0 h 125"/>
                  <a:gd name="T10" fmla="*/ 14 w 708"/>
                  <a:gd name="T11" fmla="*/ 0 h 125"/>
                  <a:gd name="T12" fmla="*/ 25 w 708"/>
                  <a:gd name="T13" fmla="*/ 0 h 1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8" h="125">
                    <a:moveTo>
                      <a:pt x="25" y="0"/>
                    </a:moveTo>
                    <a:lnTo>
                      <a:pt x="697" y="118"/>
                    </a:lnTo>
                    <a:lnTo>
                      <a:pt x="703" y="121"/>
                    </a:lnTo>
                    <a:lnTo>
                      <a:pt x="708" y="125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05" name="Freeform 206">
                <a:extLst>
                  <a:ext uri="{FF2B5EF4-FFF2-40B4-BE49-F238E27FC236}">
                    <a16:creationId xmlns:a16="http://schemas.microsoft.com/office/drawing/2014/main" id="{010118E8-8BB1-40C6-A14A-F440EF756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686"/>
                <a:ext cx="727" cy="128"/>
              </a:xfrm>
              <a:custGeom>
                <a:avLst/>
                <a:gdLst>
                  <a:gd name="T0" fmla="*/ 25 w 727"/>
                  <a:gd name="T1" fmla="*/ 0 h 128"/>
                  <a:gd name="T2" fmla="*/ 716 w 727"/>
                  <a:gd name="T3" fmla="*/ 121 h 128"/>
                  <a:gd name="T4" fmla="*/ 721 w 727"/>
                  <a:gd name="T5" fmla="*/ 125 h 128"/>
                  <a:gd name="T6" fmla="*/ 727 w 727"/>
                  <a:gd name="T7" fmla="*/ 128 h 128"/>
                  <a:gd name="T8" fmla="*/ 0 w 727"/>
                  <a:gd name="T9" fmla="*/ 0 h 128"/>
                  <a:gd name="T10" fmla="*/ 13 w 727"/>
                  <a:gd name="T11" fmla="*/ 0 h 128"/>
                  <a:gd name="T12" fmla="*/ 25 w 727"/>
                  <a:gd name="T13" fmla="*/ 0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7" h="128">
                    <a:moveTo>
                      <a:pt x="25" y="0"/>
                    </a:moveTo>
                    <a:lnTo>
                      <a:pt x="716" y="121"/>
                    </a:lnTo>
                    <a:lnTo>
                      <a:pt x="721" y="125"/>
                    </a:lnTo>
                    <a:lnTo>
                      <a:pt x="727" y="128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06" name="Freeform 207">
                <a:extLst>
                  <a:ext uri="{FF2B5EF4-FFF2-40B4-BE49-F238E27FC236}">
                    <a16:creationId xmlns:a16="http://schemas.microsoft.com/office/drawing/2014/main" id="{6ACCC820-65CF-4C47-861A-2931E6EE3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686"/>
                <a:ext cx="744" cy="131"/>
              </a:xfrm>
              <a:custGeom>
                <a:avLst/>
                <a:gdLst>
                  <a:gd name="T0" fmla="*/ 25 w 744"/>
                  <a:gd name="T1" fmla="*/ 0 h 131"/>
                  <a:gd name="T2" fmla="*/ 733 w 744"/>
                  <a:gd name="T3" fmla="*/ 125 h 131"/>
                  <a:gd name="T4" fmla="*/ 739 w 744"/>
                  <a:gd name="T5" fmla="*/ 128 h 131"/>
                  <a:gd name="T6" fmla="*/ 744 w 744"/>
                  <a:gd name="T7" fmla="*/ 131 h 131"/>
                  <a:gd name="T8" fmla="*/ 0 w 744"/>
                  <a:gd name="T9" fmla="*/ 0 h 131"/>
                  <a:gd name="T10" fmla="*/ 12 w 744"/>
                  <a:gd name="T11" fmla="*/ 0 h 131"/>
                  <a:gd name="T12" fmla="*/ 25 w 744"/>
                  <a:gd name="T13" fmla="*/ 0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4" h="131">
                    <a:moveTo>
                      <a:pt x="25" y="0"/>
                    </a:moveTo>
                    <a:lnTo>
                      <a:pt x="733" y="125"/>
                    </a:lnTo>
                    <a:lnTo>
                      <a:pt x="739" y="128"/>
                    </a:lnTo>
                    <a:lnTo>
                      <a:pt x="744" y="131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07" name="Freeform 208">
                <a:extLst>
                  <a:ext uri="{FF2B5EF4-FFF2-40B4-BE49-F238E27FC236}">
                    <a16:creationId xmlns:a16="http://schemas.microsoft.com/office/drawing/2014/main" id="{DCAB71E1-91A4-4572-934A-393B67A4D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686"/>
                <a:ext cx="763" cy="135"/>
              </a:xfrm>
              <a:custGeom>
                <a:avLst/>
                <a:gdLst>
                  <a:gd name="T0" fmla="*/ 26 w 763"/>
                  <a:gd name="T1" fmla="*/ 0 h 135"/>
                  <a:gd name="T2" fmla="*/ 753 w 763"/>
                  <a:gd name="T3" fmla="*/ 128 h 135"/>
                  <a:gd name="T4" fmla="*/ 758 w 763"/>
                  <a:gd name="T5" fmla="*/ 131 h 135"/>
                  <a:gd name="T6" fmla="*/ 763 w 763"/>
                  <a:gd name="T7" fmla="*/ 135 h 135"/>
                  <a:gd name="T8" fmla="*/ 0 w 763"/>
                  <a:gd name="T9" fmla="*/ 0 h 135"/>
                  <a:gd name="T10" fmla="*/ 14 w 763"/>
                  <a:gd name="T11" fmla="*/ 0 h 135"/>
                  <a:gd name="T12" fmla="*/ 26 w 763"/>
                  <a:gd name="T13" fmla="*/ 0 h 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3" h="135">
                    <a:moveTo>
                      <a:pt x="26" y="0"/>
                    </a:moveTo>
                    <a:lnTo>
                      <a:pt x="753" y="128"/>
                    </a:lnTo>
                    <a:lnTo>
                      <a:pt x="758" y="131"/>
                    </a:lnTo>
                    <a:lnTo>
                      <a:pt x="763" y="135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08" name="Freeform 209">
                <a:extLst>
                  <a:ext uri="{FF2B5EF4-FFF2-40B4-BE49-F238E27FC236}">
                    <a16:creationId xmlns:a16="http://schemas.microsoft.com/office/drawing/2014/main" id="{0EAF304A-5B26-45AE-8BBE-41B28DB50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686"/>
                <a:ext cx="782" cy="138"/>
              </a:xfrm>
              <a:custGeom>
                <a:avLst/>
                <a:gdLst>
                  <a:gd name="T0" fmla="*/ 27 w 782"/>
                  <a:gd name="T1" fmla="*/ 0 h 138"/>
                  <a:gd name="T2" fmla="*/ 771 w 782"/>
                  <a:gd name="T3" fmla="*/ 131 h 138"/>
                  <a:gd name="T4" fmla="*/ 776 w 782"/>
                  <a:gd name="T5" fmla="*/ 135 h 138"/>
                  <a:gd name="T6" fmla="*/ 782 w 782"/>
                  <a:gd name="T7" fmla="*/ 138 h 138"/>
                  <a:gd name="T8" fmla="*/ 0 w 782"/>
                  <a:gd name="T9" fmla="*/ 0 h 138"/>
                  <a:gd name="T10" fmla="*/ 13 w 782"/>
                  <a:gd name="T11" fmla="*/ 0 h 138"/>
                  <a:gd name="T12" fmla="*/ 27 w 782"/>
                  <a:gd name="T13" fmla="*/ 0 h 1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2" h="138">
                    <a:moveTo>
                      <a:pt x="27" y="0"/>
                    </a:moveTo>
                    <a:lnTo>
                      <a:pt x="771" y="131"/>
                    </a:lnTo>
                    <a:lnTo>
                      <a:pt x="776" y="135"/>
                    </a:lnTo>
                    <a:lnTo>
                      <a:pt x="782" y="138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09" name="Freeform 210">
                <a:extLst>
                  <a:ext uri="{FF2B5EF4-FFF2-40B4-BE49-F238E27FC236}">
                    <a16:creationId xmlns:a16="http://schemas.microsoft.com/office/drawing/2014/main" id="{3C58344B-AAE7-4276-9E38-44BD9A516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1686"/>
                <a:ext cx="801" cy="140"/>
              </a:xfrm>
              <a:custGeom>
                <a:avLst/>
                <a:gdLst>
                  <a:gd name="T0" fmla="*/ 27 w 801"/>
                  <a:gd name="T1" fmla="*/ 0 h 140"/>
                  <a:gd name="T2" fmla="*/ 790 w 801"/>
                  <a:gd name="T3" fmla="*/ 135 h 140"/>
                  <a:gd name="T4" fmla="*/ 796 w 801"/>
                  <a:gd name="T5" fmla="*/ 138 h 140"/>
                  <a:gd name="T6" fmla="*/ 801 w 801"/>
                  <a:gd name="T7" fmla="*/ 140 h 140"/>
                  <a:gd name="T8" fmla="*/ 0 w 801"/>
                  <a:gd name="T9" fmla="*/ 0 h 140"/>
                  <a:gd name="T10" fmla="*/ 14 w 801"/>
                  <a:gd name="T11" fmla="*/ 0 h 140"/>
                  <a:gd name="T12" fmla="*/ 27 w 801"/>
                  <a:gd name="T13" fmla="*/ 0 h 1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1" h="140">
                    <a:moveTo>
                      <a:pt x="27" y="0"/>
                    </a:moveTo>
                    <a:lnTo>
                      <a:pt x="790" y="135"/>
                    </a:lnTo>
                    <a:lnTo>
                      <a:pt x="796" y="138"/>
                    </a:lnTo>
                    <a:lnTo>
                      <a:pt x="801" y="140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10" name="Freeform 211">
                <a:extLst>
                  <a:ext uri="{FF2B5EF4-FFF2-40B4-BE49-F238E27FC236}">
                    <a16:creationId xmlns:a16="http://schemas.microsoft.com/office/drawing/2014/main" id="{724681C1-543A-4B92-84D0-A23ED256E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86"/>
                <a:ext cx="820" cy="143"/>
              </a:xfrm>
              <a:custGeom>
                <a:avLst/>
                <a:gdLst>
                  <a:gd name="T0" fmla="*/ 27 w 820"/>
                  <a:gd name="T1" fmla="*/ 0 h 143"/>
                  <a:gd name="T2" fmla="*/ 809 w 820"/>
                  <a:gd name="T3" fmla="*/ 138 h 143"/>
                  <a:gd name="T4" fmla="*/ 815 w 820"/>
                  <a:gd name="T5" fmla="*/ 140 h 143"/>
                  <a:gd name="T6" fmla="*/ 820 w 820"/>
                  <a:gd name="T7" fmla="*/ 143 h 143"/>
                  <a:gd name="T8" fmla="*/ 0 w 820"/>
                  <a:gd name="T9" fmla="*/ 0 h 143"/>
                  <a:gd name="T10" fmla="*/ 13 w 820"/>
                  <a:gd name="T11" fmla="*/ 0 h 143"/>
                  <a:gd name="T12" fmla="*/ 27 w 820"/>
                  <a:gd name="T13" fmla="*/ 0 h 1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0" h="143">
                    <a:moveTo>
                      <a:pt x="27" y="0"/>
                    </a:moveTo>
                    <a:lnTo>
                      <a:pt x="809" y="138"/>
                    </a:lnTo>
                    <a:lnTo>
                      <a:pt x="815" y="140"/>
                    </a:lnTo>
                    <a:lnTo>
                      <a:pt x="820" y="143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452" name="Freeform 212">
              <a:extLst>
                <a:ext uri="{FF2B5EF4-FFF2-40B4-BE49-F238E27FC236}">
                  <a16:creationId xmlns:a16="http://schemas.microsoft.com/office/drawing/2014/main" id="{55F1BD00-27CE-4E5A-8E20-5B64CA108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686"/>
              <a:ext cx="838" cy="147"/>
            </a:xfrm>
            <a:custGeom>
              <a:avLst/>
              <a:gdLst>
                <a:gd name="T0" fmla="*/ 27 w 838"/>
                <a:gd name="T1" fmla="*/ 0 h 147"/>
                <a:gd name="T2" fmla="*/ 828 w 838"/>
                <a:gd name="T3" fmla="*/ 140 h 147"/>
                <a:gd name="T4" fmla="*/ 833 w 838"/>
                <a:gd name="T5" fmla="*/ 143 h 147"/>
                <a:gd name="T6" fmla="*/ 838 w 838"/>
                <a:gd name="T7" fmla="*/ 147 h 147"/>
                <a:gd name="T8" fmla="*/ 0 w 838"/>
                <a:gd name="T9" fmla="*/ 0 h 147"/>
                <a:gd name="T10" fmla="*/ 14 w 838"/>
                <a:gd name="T11" fmla="*/ 0 h 147"/>
                <a:gd name="T12" fmla="*/ 27 w 838"/>
                <a:gd name="T13" fmla="*/ 0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8" h="147">
                  <a:moveTo>
                    <a:pt x="27" y="0"/>
                  </a:moveTo>
                  <a:lnTo>
                    <a:pt x="828" y="140"/>
                  </a:lnTo>
                  <a:lnTo>
                    <a:pt x="833" y="143"/>
                  </a:lnTo>
                  <a:lnTo>
                    <a:pt x="838" y="147"/>
                  </a:lnTo>
                  <a:lnTo>
                    <a:pt x="0" y="0"/>
                  </a:lnTo>
                  <a:lnTo>
                    <a:pt x="14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3" name="Freeform 213">
              <a:extLst>
                <a:ext uri="{FF2B5EF4-FFF2-40B4-BE49-F238E27FC236}">
                  <a16:creationId xmlns:a16="http://schemas.microsoft.com/office/drawing/2014/main" id="{CAF45F20-3BDA-4DE2-BDFF-CACA09DB9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684"/>
              <a:ext cx="856" cy="152"/>
            </a:xfrm>
            <a:custGeom>
              <a:avLst/>
              <a:gdLst>
                <a:gd name="T0" fmla="*/ 27 w 856"/>
                <a:gd name="T1" fmla="*/ 2 h 152"/>
                <a:gd name="T2" fmla="*/ 847 w 856"/>
                <a:gd name="T3" fmla="*/ 145 h 152"/>
                <a:gd name="T4" fmla="*/ 851 w 856"/>
                <a:gd name="T5" fmla="*/ 149 h 152"/>
                <a:gd name="T6" fmla="*/ 856 w 856"/>
                <a:gd name="T7" fmla="*/ 152 h 152"/>
                <a:gd name="T8" fmla="*/ 0 w 856"/>
                <a:gd name="T9" fmla="*/ 0 h 152"/>
                <a:gd name="T10" fmla="*/ 13 w 856"/>
                <a:gd name="T11" fmla="*/ 2 h 152"/>
                <a:gd name="T12" fmla="*/ 27 w 856"/>
                <a:gd name="T13" fmla="*/ 2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6" h="152">
                  <a:moveTo>
                    <a:pt x="27" y="2"/>
                  </a:moveTo>
                  <a:lnTo>
                    <a:pt x="847" y="145"/>
                  </a:lnTo>
                  <a:lnTo>
                    <a:pt x="851" y="149"/>
                  </a:lnTo>
                  <a:lnTo>
                    <a:pt x="856" y="152"/>
                  </a:lnTo>
                  <a:lnTo>
                    <a:pt x="0" y="0"/>
                  </a:lnTo>
                  <a:lnTo>
                    <a:pt x="13" y="2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4" name="Freeform 214">
              <a:extLst>
                <a:ext uri="{FF2B5EF4-FFF2-40B4-BE49-F238E27FC236}">
                  <a16:creationId xmlns:a16="http://schemas.microsoft.com/office/drawing/2014/main" id="{DC822AF5-09F4-4C27-83DA-A56FE4CB3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1684"/>
              <a:ext cx="875" cy="155"/>
            </a:xfrm>
            <a:custGeom>
              <a:avLst/>
              <a:gdLst>
                <a:gd name="T0" fmla="*/ 27 w 875"/>
                <a:gd name="T1" fmla="*/ 2 h 155"/>
                <a:gd name="T2" fmla="*/ 865 w 875"/>
                <a:gd name="T3" fmla="*/ 149 h 155"/>
                <a:gd name="T4" fmla="*/ 870 w 875"/>
                <a:gd name="T5" fmla="*/ 152 h 155"/>
                <a:gd name="T6" fmla="*/ 875 w 875"/>
                <a:gd name="T7" fmla="*/ 155 h 155"/>
                <a:gd name="T8" fmla="*/ 0 w 875"/>
                <a:gd name="T9" fmla="*/ 0 h 155"/>
                <a:gd name="T10" fmla="*/ 14 w 875"/>
                <a:gd name="T11" fmla="*/ 0 h 155"/>
                <a:gd name="T12" fmla="*/ 27 w 875"/>
                <a:gd name="T13" fmla="*/ 2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5" h="155">
                  <a:moveTo>
                    <a:pt x="27" y="2"/>
                  </a:moveTo>
                  <a:lnTo>
                    <a:pt x="865" y="149"/>
                  </a:lnTo>
                  <a:lnTo>
                    <a:pt x="870" y="152"/>
                  </a:lnTo>
                  <a:lnTo>
                    <a:pt x="875" y="155"/>
                  </a:lnTo>
                  <a:lnTo>
                    <a:pt x="0" y="0"/>
                  </a:lnTo>
                  <a:lnTo>
                    <a:pt x="14" y="0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5" name="Freeform 215">
              <a:extLst>
                <a:ext uri="{FF2B5EF4-FFF2-40B4-BE49-F238E27FC236}">
                  <a16:creationId xmlns:a16="http://schemas.microsoft.com/office/drawing/2014/main" id="{2E239442-467B-4C1B-B21F-B37BD3D24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684"/>
              <a:ext cx="893" cy="159"/>
            </a:xfrm>
            <a:custGeom>
              <a:avLst/>
              <a:gdLst>
                <a:gd name="T0" fmla="*/ 27 w 893"/>
                <a:gd name="T1" fmla="*/ 0 h 159"/>
                <a:gd name="T2" fmla="*/ 883 w 893"/>
                <a:gd name="T3" fmla="*/ 152 h 159"/>
                <a:gd name="T4" fmla="*/ 888 w 893"/>
                <a:gd name="T5" fmla="*/ 155 h 159"/>
                <a:gd name="T6" fmla="*/ 893 w 893"/>
                <a:gd name="T7" fmla="*/ 159 h 159"/>
                <a:gd name="T8" fmla="*/ 0 w 893"/>
                <a:gd name="T9" fmla="*/ 0 h 159"/>
                <a:gd name="T10" fmla="*/ 13 w 893"/>
                <a:gd name="T11" fmla="*/ 0 h 159"/>
                <a:gd name="T12" fmla="*/ 27 w 893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3" h="159">
                  <a:moveTo>
                    <a:pt x="27" y="0"/>
                  </a:moveTo>
                  <a:lnTo>
                    <a:pt x="883" y="152"/>
                  </a:lnTo>
                  <a:lnTo>
                    <a:pt x="888" y="155"/>
                  </a:lnTo>
                  <a:lnTo>
                    <a:pt x="893" y="159"/>
                  </a:lnTo>
                  <a:lnTo>
                    <a:pt x="0" y="0"/>
                  </a:lnTo>
                  <a:lnTo>
                    <a:pt x="13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6" name="Freeform 216">
              <a:extLst>
                <a:ext uri="{FF2B5EF4-FFF2-40B4-BE49-F238E27FC236}">
                  <a16:creationId xmlns:a16="http://schemas.microsoft.com/office/drawing/2014/main" id="{DF785180-8B0B-4880-91B7-4DA51E08E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684"/>
              <a:ext cx="913" cy="160"/>
            </a:xfrm>
            <a:custGeom>
              <a:avLst/>
              <a:gdLst>
                <a:gd name="T0" fmla="*/ 28 w 913"/>
                <a:gd name="T1" fmla="*/ 0 h 160"/>
                <a:gd name="T2" fmla="*/ 903 w 913"/>
                <a:gd name="T3" fmla="*/ 155 h 160"/>
                <a:gd name="T4" fmla="*/ 908 w 913"/>
                <a:gd name="T5" fmla="*/ 159 h 160"/>
                <a:gd name="T6" fmla="*/ 913 w 913"/>
                <a:gd name="T7" fmla="*/ 160 h 160"/>
                <a:gd name="T8" fmla="*/ 0 w 913"/>
                <a:gd name="T9" fmla="*/ 0 h 160"/>
                <a:gd name="T10" fmla="*/ 15 w 913"/>
                <a:gd name="T11" fmla="*/ 0 h 160"/>
                <a:gd name="T12" fmla="*/ 28 w 913"/>
                <a:gd name="T13" fmla="*/ 0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3" h="160">
                  <a:moveTo>
                    <a:pt x="28" y="0"/>
                  </a:moveTo>
                  <a:lnTo>
                    <a:pt x="903" y="155"/>
                  </a:lnTo>
                  <a:lnTo>
                    <a:pt x="908" y="159"/>
                  </a:lnTo>
                  <a:lnTo>
                    <a:pt x="913" y="160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CBD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7" name="Freeform 217">
              <a:extLst>
                <a:ext uri="{FF2B5EF4-FFF2-40B4-BE49-F238E27FC236}">
                  <a16:creationId xmlns:a16="http://schemas.microsoft.com/office/drawing/2014/main" id="{8B7BDBAE-BD83-4DA3-BD19-C29328C73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684"/>
              <a:ext cx="918" cy="164"/>
            </a:xfrm>
            <a:custGeom>
              <a:avLst/>
              <a:gdLst>
                <a:gd name="T0" fmla="*/ 17 w 918"/>
                <a:gd name="T1" fmla="*/ 0 h 164"/>
                <a:gd name="T2" fmla="*/ 910 w 918"/>
                <a:gd name="T3" fmla="*/ 159 h 164"/>
                <a:gd name="T4" fmla="*/ 915 w 918"/>
                <a:gd name="T5" fmla="*/ 160 h 164"/>
                <a:gd name="T6" fmla="*/ 918 w 918"/>
                <a:gd name="T7" fmla="*/ 164 h 164"/>
                <a:gd name="T8" fmla="*/ 0 w 918"/>
                <a:gd name="T9" fmla="*/ 2 h 164"/>
                <a:gd name="T10" fmla="*/ 0 w 918"/>
                <a:gd name="T11" fmla="*/ 2 h 164"/>
                <a:gd name="T12" fmla="*/ 0 w 918"/>
                <a:gd name="T13" fmla="*/ 0 h 164"/>
                <a:gd name="T14" fmla="*/ 8 w 918"/>
                <a:gd name="T15" fmla="*/ 0 h 164"/>
                <a:gd name="T16" fmla="*/ 17 w 918"/>
                <a:gd name="T17" fmla="*/ 0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8" h="164">
                  <a:moveTo>
                    <a:pt x="17" y="0"/>
                  </a:moveTo>
                  <a:lnTo>
                    <a:pt x="910" y="159"/>
                  </a:lnTo>
                  <a:lnTo>
                    <a:pt x="915" y="160"/>
                  </a:lnTo>
                  <a:lnTo>
                    <a:pt x="918" y="164"/>
                  </a:lnTo>
                  <a:lnTo>
                    <a:pt x="0" y="2"/>
                  </a:lnTo>
                  <a:lnTo>
                    <a:pt x="0" y="0"/>
                  </a:lnTo>
                  <a:lnTo>
                    <a:pt x="8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8" name="Freeform 218">
              <a:extLst>
                <a:ext uri="{FF2B5EF4-FFF2-40B4-BE49-F238E27FC236}">
                  <a16:creationId xmlns:a16="http://schemas.microsoft.com/office/drawing/2014/main" id="{3ADE81FD-E53D-4256-AD2F-FE857B4E6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684"/>
              <a:ext cx="925" cy="167"/>
            </a:xfrm>
            <a:custGeom>
              <a:avLst/>
              <a:gdLst>
                <a:gd name="T0" fmla="*/ 4 w 925"/>
                <a:gd name="T1" fmla="*/ 0 h 167"/>
                <a:gd name="T2" fmla="*/ 917 w 925"/>
                <a:gd name="T3" fmla="*/ 160 h 167"/>
                <a:gd name="T4" fmla="*/ 920 w 925"/>
                <a:gd name="T5" fmla="*/ 164 h 167"/>
                <a:gd name="T6" fmla="*/ 925 w 925"/>
                <a:gd name="T7" fmla="*/ 167 h 167"/>
                <a:gd name="T8" fmla="*/ 0 w 925"/>
                <a:gd name="T9" fmla="*/ 3 h 167"/>
                <a:gd name="T10" fmla="*/ 0 w 925"/>
                <a:gd name="T11" fmla="*/ 2 h 167"/>
                <a:gd name="T12" fmla="*/ 2 w 925"/>
                <a:gd name="T13" fmla="*/ 0 h 167"/>
                <a:gd name="T14" fmla="*/ 4 w 925"/>
                <a:gd name="T15" fmla="*/ 0 h 167"/>
                <a:gd name="T16" fmla="*/ 4 w 925"/>
                <a:gd name="T17" fmla="*/ 0 h 1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5" h="167">
                  <a:moveTo>
                    <a:pt x="4" y="0"/>
                  </a:moveTo>
                  <a:lnTo>
                    <a:pt x="917" y="160"/>
                  </a:lnTo>
                  <a:lnTo>
                    <a:pt x="920" y="164"/>
                  </a:lnTo>
                  <a:lnTo>
                    <a:pt x="925" y="167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59" name="Freeform 219">
              <a:extLst>
                <a:ext uri="{FF2B5EF4-FFF2-40B4-BE49-F238E27FC236}">
                  <a16:creationId xmlns:a16="http://schemas.microsoft.com/office/drawing/2014/main" id="{49D058BB-5B73-409F-A5FA-824C408C9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686"/>
              <a:ext cx="932" cy="169"/>
            </a:xfrm>
            <a:custGeom>
              <a:avLst/>
              <a:gdLst>
                <a:gd name="T0" fmla="*/ 4 w 932"/>
                <a:gd name="T1" fmla="*/ 0 h 169"/>
                <a:gd name="T2" fmla="*/ 922 w 932"/>
                <a:gd name="T3" fmla="*/ 162 h 169"/>
                <a:gd name="T4" fmla="*/ 927 w 932"/>
                <a:gd name="T5" fmla="*/ 165 h 169"/>
                <a:gd name="T6" fmla="*/ 932 w 932"/>
                <a:gd name="T7" fmla="*/ 169 h 169"/>
                <a:gd name="T8" fmla="*/ 0 w 932"/>
                <a:gd name="T9" fmla="*/ 3 h 169"/>
                <a:gd name="T10" fmla="*/ 2 w 932"/>
                <a:gd name="T11" fmla="*/ 1 h 169"/>
                <a:gd name="T12" fmla="*/ 4 w 932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2" h="169">
                  <a:moveTo>
                    <a:pt x="4" y="0"/>
                  </a:moveTo>
                  <a:lnTo>
                    <a:pt x="922" y="162"/>
                  </a:lnTo>
                  <a:lnTo>
                    <a:pt x="927" y="165"/>
                  </a:lnTo>
                  <a:lnTo>
                    <a:pt x="932" y="169"/>
                  </a:lnTo>
                  <a:lnTo>
                    <a:pt x="0" y="3"/>
                  </a:lnTo>
                  <a:lnTo>
                    <a:pt x="2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60" name="Freeform 220">
              <a:extLst>
                <a:ext uri="{FF2B5EF4-FFF2-40B4-BE49-F238E27FC236}">
                  <a16:creationId xmlns:a16="http://schemas.microsoft.com/office/drawing/2014/main" id="{E69B9950-4094-4B52-8D16-089FE0D7E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687"/>
              <a:ext cx="936" cy="169"/>
            </a:xfrm>
            <a:custGeom>
              <a:avLst/>
              <a:gdLst>
                <a:gd name="T0" fmla="*/ 2 w 936"/>
                <a:gd name="T1" fmla="*/ 0 h 169"/>
                <a:gd name="T2" fmla="*/ 927 w 936"/>
                <a:gd name="T3" fmla="*/ 164 h 169"/>
                <a:gd name="T4" fmla="*/ 932 w 936"/>
                <a:gd name="T5" fmla="*/ 168 h 169"/>
                <a:gd name="T6" fmla="*/ 936 w 936"/>
                <a:gd name="T7" fmla="*/ 169 h 169"/>
                <a:gd name="T8" fmla="*/ 0 w 936"/>
                <a:gd name="T9" fmla="*/ 5 h 169"/>
                <a:gd name="T10" fmla="*/ 0 w 936"/>
                <a:gd name="T11" fmla="*/ 2 h 169"/>
                <a:gd name="T12" fmla="*/ 2 w 936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6" h="169">
                  <a:moveTo>
                    <a:pt x="2" y="0"/>
                  </a:moveTo>
                  <a:lnTo>
                    <a:pt x="927" y="164"/>
                  </a:lnTo>
                  <a:lnTo>
                    <a:pt x="932" y="168"/>
                  </a:lnTo>
                  <a:lnTo>
                    <a:pt x="936" y="169"/>
                  </a:lnTo>
                  <a:lnTo>
                    <a:pt x="0" y="5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61" name="Freeform 221">
              <a:extLst>
                <a:ext uri="{FF2B5EF4-FFF2-40B4-BE49-F238E27FC236}">
                  <a16:creationId xmlns:a16="http://schemas.microsoft.com/office/drawing/2014/main" id="{C1536AC5-CDA6-4D39-A0E9-A0DEC0DE2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89"/>
              <a:ext cx="942" cy="171"/>
            </a:xfrm>
            <a:custGeom>
              <a:avLst/>
              <a:gdLst>
                <a:gd name="T0" fmla="*/ 1 w 942"/>
                <a:gd name="T1" fmla="*/ 0 h 171"/>
                <a:gd name="T2" fmla="*/ 933 w 942"/>
                <a:gd name="T3" fmla="*/ 166 h 171"/>
                <a:gd name="T4" fmla="*/ 937 w 942"/>
                <a:gd name="T5" fmla="*/ 167 h 171"/>
                <a:gd name="T6" fmla="*/ 942 w 942"/>
                <a:gd name="T7" fmla="*/ 171 h 171"/>
                <a:gd name="T8" fmla="*/ 0 w 942"/>
                <a:gd name="T9" fmla="*/ 5 h 171"/>
                <a:gd name="T10" fmla="*/ 1 w 942"/>
                <a:gd name="T11" fmla="*/ 3 h 171"/>
                <a:gd name="T12" fmla="*/ 1 w 942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2" h="171">
                  <a:moveTo>
                    <a:pt x="1" y="0"/>
                  </a:moveTo>
                  <a:lnTo>
                    <a:pt x="933" y="166"/>
                  </a:lnTo>
                  <a:lnTo>
                    <a:pt x="937" y="167"/>
                  </a:lnTo>
                  <a:lnTo>
                    <a:pt x="942" y="171"/>
                  </a:lnTo>
                  <a:lnTo>
                    <a:pt x="0" y="5"/>
                  </a:lnTo>
                  <a:lnTo>
                    <a:pt x="1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62" name="Freeform 222">
              <a:extLst>
                <a:ext uri="{FF2B5EF4-FFF2-40B4-BE49-F238E27FC236}">
                  <a16:creationId xmlns:a16="http://schemas.microsoft.com/office/drawing/2014/main" id="{E1BBB76D-20CD-49C9-AB1B-1512062FF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2"/>
              <a:ext cx="945" cy="171"/>
            </a:xfrm>
            <a:custGeom>
              <a:avLst/>
              <a:gdLst>
                <a:gd name="T0" fmla="*/ 1 w 945"/>
                <a:gd name="T1" fmla="*/ 0 h 171"/>
                <a:gd name="T2" fmla="*/ 937 w 945"/>
                <a:gd name="T3" fmla="*/ 164 h 171"/>
                <a:gd name="T4" fmla="*/ 942 w 945"/>
                <a:gd name="T5" fmla="*/ 168 h 171"/>
                <a:gd name="T6" fmla="*/ 945 w 945"/>
                <a:gd name="T7" fmla="*/ 171 h 171"/>
                <a:gd name="T8" fmla="*/ 0 w 945"/>
                <a:gd name="T9" fmla="*/ 4 h 171"/>
                <a:gd name="T10" fmla="*/ 0 w 945"/>
                <a:gd name="T11" fmla="*/ 2 h 171"/>
                <a:gd name="T12" fmla="*/ 1 w 945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5" h="171">
                  <a:moveTo>
                    <a:pt x="1" y="0"/>
                  </a:moveTo>
                  <a:lnTo>
                    <a:pt x="937" y="164"/>
                  </a:lnTo>
                  <a:lnTo>
                    <a:pt x="942" y="168"/>
                  </a:lnTo>
                  <a:lnTo>
                    <a:pt x="945" y="171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63" name="Freeform 223">
              <a:extLst>
                <a:ext uri="{FF2B5EF4-FFF2-40B4-BE49-F238E27FC236}">
                  <a16:creationId xmlns:a16="http://schemas.microsoft.com/office/drawing/2014/main" id="{3F39D250-4189-49EA-BA5D-9C4661401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4"/>
              <a:ext cx="950" cy="172"/>
            </a:xfrm>
            <a:custGeom>
              <a:avLst/>
              <a:gdLst>
                <a:gd name="T0" fmla="*/ 0 w 950"/>
                <a:gd name="T1" fmla="*/ 0 h 172"/>
                <a:gd name="T2" fmla="*/ 942 w 950"/>
                <a:gd name="T3" fmla="*/ 166 h 172"/>
                <a:gd name="T4" fmla="*/ 945 w 950"/>
                <a:gd name="T5" fmla="*/ 169 h 172"/>
                <a:gd name="T6" fmla="*/ 950 w 950"/>
                <a:gd name="T7" fmla="*/ 172 h 172"/>
                <a:gd name="T8" fmla="*/ 0 w 950"/>
                <a:gd name="T9" fmla="*/ 3 h 172"/>
                <a:gd name="T10" fmla="*/ 0 w 950"/>
                <a:gd name="T11" fmla="*/ 2 h 172"/>
                <a:gd name="T12" fmla="*/ 0 w 950"/>
                <a:gd name="T13" fmla="*/ 0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0" h="172">
                  <a:moveTo>
                    <a:pt x="0" y="0"/>
                  </a:moveTo>
                  <a:lnTo>
                    <a:pt x="942" y="166"/>
                  </a:lnTo>
                  <a:lnTo>
                    <a:pt x="945" y="169"/>
                  </a:lnTo>
                  <a:lnTo>
                    <a:pt x="950" y="172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64" name="Freeform 224">
              <a:extLst>
                <a:ext uri="{FF2B5EF4-FFF2-40B4-BE49-F238E27FC236}">
                  <a16:creationId xmlns:a16="http://schemas.microsoft.com/office/drawing/2014/main" id="{B3E323A6-7FB9-41A5-9C94-3DAB1EEF7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6"/>
              <a:ext cx="954" cy="172"/>
            </a:xfrm>
            <a:custGeom>
              <a:avLst/>
              <a:gdLst>
                <a:gd name="T0" fmla="*/ 0 w 954"/>
                <a:gd name="T1" fmla="*/ 0 h 172"/>
                <a:gd name="T2" fmla="*/ 945 w 954"/>
                <a:gd name="T3" fmla="*/ 167 h 172"/>
                <a:gd name="T4" fmla="*/ 950 w 954"/>
                <a:gd name="T5" fmla="*/ 170 h 172"/>
                <a:gd name="T6" fmla="*/ 954 w 954"/>
                <a:gd name="T7" fmla="*/ 172 h 172"/>
                <a:gd name="T8" fmla="*/ 0 w 954"/>
                <a:gd name="T9" fmla="*/ 5 h 172"/>
                <a:gd name="T10" fmla="*/ 0 w 954"/>
                <a:gd name="T11" fmla="*/ 1 h 172"/>
                <a:gd name="T12" fmla="*/ 0 w 954"/>
                <a:gd name="T13" fmla="*/ 0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4" h="172">
                  <a:moveTo>
                    <a:pt x="0" y="0"/>
                  </a:moveTo>
                  <a:lnTo>
                    <a:pt x="945" y="167"/>
                  </a:lnTo>
                  <a:lnTo>
                    <a:pt x="950" y="170"/>
                  </a:lnTo>
                  <a:lnTo>
                    <a:pt x="954" y="172"/>
                  </a:lnTo>
                  <a:lnTo>
                    <a:pt x="0" y="5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65" name="Freeform 225">
              <a:extLst>
                <a:ext uri="{FF2B5EF4-FFF2-40B4-BE49-F238E27FC236}">
                  <a16:creationId xmlns:a16="http://schemas.microsoft.com/office/drawing/2014/main" id="{E44D0F2B-F209-479C-B69B-41AD891A5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7"/>
              <a:ext cx="957" cy="174"/>
            </a:xfrm>
            <a:custGeom>
              <a:avLst/>
              <a:gdLst>
                <a:gd name="T0" fmla="*/ 0 w 957"/>
                <a:gd name="T1" fmla="*/ 0 h 174"/>
                <a:gd name="T2" fmla="*/ 950 w 957"/>
                <a:gd name="T3" fmla="*/ 169 h 174"/>
                <a:gd name="T4" fmla="*/ 954 w 957"/>
                <a:gd name="T5" fmla="*/ 171 h 174"/>
                <a:gd name="T6" fmla="*/ 957 w 957"/>
                <a:gd name="T7" fmla="*/ 174 h 174"/>
                <a:gd name="T8" fmla="*/ 0 w 957"/>
                <a:gd name="T9" fmla="*/ 6 h 174"/>
                <a:gd name="T10" fmla="*/ 0 w 957"/>
                <a:gd name="T11" fmla="*/ 4 h 174"/>
                <a:gd name="T12" fmla="*/ 0 w 957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7" h="174">
                  <a:moveTo>
                    <a:pt x="0" y="0"/>
                  </a:moveTo>
                  <a:lnTo>
                    <a:pt x="950" y="169"/>
                  </a:lnTo>
                  <a:lnTo>
                    <a:pt x="954" y="171"/>
                  </a:lnTo>
                  <a:lnTo>
                    <a:pt x="957" y="174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66" name="Freeform 226">
              <a:extLst>
                <a:ext uri="{FF2B5EF4-FFF2-40B4-BE49-F238E27FC236}">
                  <a16:creationId xmlns:a16="http://schemas.microsoft.com/office/drawing/2014/main" id="{B2CE2BC3-BC45-460B-9157-5CCC9758E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1"/>
              <a:ext cx="962" cy="174"/>
            </a:xfrm>
            <a:custGeom>
              <a:avLst/>
              <a:gdLst>
                <a:gd name="T0" fmla="*/ 0 w 962"/>
                <a:gd name="T1" fmla="*/ 0 h 174"/>
                <a:gd name="T2" fmla="*/ 954 w 962"/>
                <a:gd name="T3" fmla="*/ 167 h 174"/>
                <a:gd name="T4" fmla="*/ 957 w 962"/>
                <a:gd name="T5" fmla="*/ 170 h 174"/>
                <a:gd name="T6" fmla="*/ 962 w 962"/>
                <a:gd name="T7" fmla="*/ 174 h 174"/>
                <a:gd name="T8" fmla="*/ 0 w 962"/>
                <a:gd name="T9" fmla="*/ 3 h 174"/>
                <a:gd name="T10" fmla="*/ 0 w 962"/>
                <a:gd name="T11" fmla="*/ 2 h 174"/>
                <a:gd name="T12" fmla="*/ 0 w 962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2" h="174">
                  <a:moveTo>
                    <a:pt x="0" y="0"/>
                  </a:moveTo>
                  <a:lnTo>
                    <a:pt x="954" y="167"/>
                  </a:lnTo>
                  <a:lnTo>
                    <a:pt x="957" y="170"/>
                  </a:lnTo>
                  <a:lnTo>
                    <a:pt x="962" y="17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67" name="Freeform 227">
              <a:extLst>
                <a:ext uri="{FF2B5EF4-FFF2-40B4-BE49-F238E27FC236}">
                  <a16:creationId xmlns:a16="http://schemas.microsoft.com/office/drawing/2014/main" id="{AED3ACF0-BF16-402D-932B-A0E33C37A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3"/>
              <a:ext cx="966" cy="175"/>
            </a:xfrm>
            <a:custGeom>
              <a:avLst/>
              <a:gdLst>
                <a:gd name="T0" fmla="*/ 0 w 966"/>
                <a:gd name="T1" fmla="*/ 0 h 175"/>
                <a:gd name="T2" fmla="*/ 957 w 966"/>
                <a:gd name="T3" fmla="*/ 168 h 175"/>
                <a:gd name="T4" fmla="*/ 962 w 966"/>
                <a:gd name="T5" fmla="*/ 172 h 175"/>
                <a:gd name="T6" fmla="*/ 966 w 966"/>
                <a:gd name="T7" fmla="*/ 175 h 175"/>
                <a:gd name="T8" fmla="*/ 0 w 966"/>
                <a:gd name="T9" fmla="*/ 5 h 175"/>
                <a:gd name="T10" fmla="*/ 0 w 966"/>
                <a:gd name="T11" fmla="*/ 1 h 175"/>
                <a:gd name="T12" fmla="*/ 0 w 966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6" h="175">
                  <a:moveTo>
                    <a:pt x="0" y="0"/>
                  </a:moveTo>
                  <a:lnTo>
                    <a:pt x="957" y="168"/>
                  </a:lnTo>
                  <a:lnTo>
                    <a:pt x="962" y="172"/>
                  </a:lnTo>
                  <a:lnTo>
                    <a:pt x="966" y="175"/>
                  </a:lnTo>
                  <a:lnTo>
                    <a:pt x="0" y="5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68" name="Freeform 228">
              <a:extLst>
                <a:ext uri="{FF2B5EF4-FFF2-40B4-BE49-F238E27FC236}">
                  <a16:creationId xmlns:a16="http://schemas.microsoft.com/office/drawing/2014/main" id="{8F4E2859-AADC-495C-989C-D0F17BA88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4"/>
              <a:ext cx="969" cy="176"/>
            </a:xfrm>
            <a:custGeom>
              <a:avLst/>
              <a:gdLst>
                <a:gd name="T0" fmla="*/ 0 w 969"/>
                <a:gd name="T1" fmla="*/ 0 h 176"/>
                <a:gd name="T2" fmla="*/ 962 w 969"/>
                <a:gd name="T3" fmla="*/ 171 h 176"/>
                <a:gd name="T4" fmla="*/ 966 w 969"/>
                <a:gd name="T5" fmla="*/ 174 h 176"/>
                <a:gd name="T6" fmla="*/ 969 w 969"/>
                <a:gd name="T7" fmla="*/ 176 h 176"/>
                <a:gd name="T8" fmla="*/ 0 w 969"/>
                <a:gd name="T9" fmla="*/ 5 h 176"/>
                <a:gd name="T10" fmla="*/ 0 w 969"/>
                <a:gd name="T11" fmla="*/ 4 h 176"/>
                <a:gd name="T12" fmla="*/ 0 w 969"/>
                <a:gd name="T13" fmla="*/ 0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9" h="176">
                  <a:moveTo>
                    <a:pt x="0" y="0"/>
                  </a:moveTo>
                  <a:lnTo>
                    <a:pt x="962" y="171"/>
                  </a:lnTo>
                  <a:lnTo>
                    <a:pt x="966" y="174"/>
                  </a:lnTo>
                  <a:lnTo>
                    <a:pt x="969" y="17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69" name="Freeform 229">
              <a:extLst>
                <a:ext uri="{FF2B5EF4-FFF2-40B4-BE49-F238E27FC236}">
                  <a16:creationId xmlns:a16="http://schemas.microsoft.com/office/drawing/2014/main" id="{23828728-04F3-450A-80DF-7D91C8C9B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8"/>
              <a:ext cx="972" cy="175"/>
            </a:xfrm>
            <a:custGeom>
              <a:avLst/>
              <a:gdLst>
                <a:gd name="T0" fmla="*/ 0 w 972"/>
                <a:gd name="T1" fmla="*/ 0 h 175"/>
                <a:gd name="T2" fmla="*/ 966 w 972"/>
                <a:gd name="T3" fmla="*/ 170 h 175"/>
                <a:gd name="T4" fmla="*/ 969 w 972"/>
                <a:gd name="T5" fmla="*/ 172 h 175"/>
                <a:gd name="T6" fmla="*/ 972 w 972"/>
                <a:gd name="T7" fmla="*/ 175 h 175"/>
                <a:gd name="T8" fmla="*/ 1 w 972"/>
                <a:gd name="T9" fmla="*/ 3 h 175"/>
                <a:gd name="T10" fmla="*/ 0 w 972"/>
                <a:gd name="T11" fmla="*/ 1 h 175"/>
                <a:gd name="T12" fmla="*/ 0 w 972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2" h="175">
                  <a:moveTo>
                    <a:pt x="0" y="0"/>
                  </a:moveTo>
                  <a:lnTo>
                    <a:pt x="966" y="170"/>
                  </a:lnTo>
                  <a:lnTo>
                    <a:pt x="969" y="172"/>
                  </a:lnTo>
                  <a:lnTo>
                    <a:pt x="972" y="175"/>
                  </a:lnTo>
                  <a:lnTo>
                    <a:pt x="1" y="3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0" name="Freeform 230">
              <a:extLst>
                <a:ext uri="{FF2B5EF4-FFF2-40B4-BE49-F238E27FC236}">
                  <a16:creationId xmlns:a16="http://schemas.microsoft.com/office/drawing/2014/main" id="{1FEFE24D-76F7-4AD3-AE09-D23923E10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9"/>
              <a:ext cx="977" cy="178"/>
            </a:xfrm>
            <a:custGeom>
              <a:avLst/>
              <a:gdLst>
                <a:gd name="T0" fmla="*/ 0 w 977"/>
                <a:gd name="T1" fmla="*/ 0 h 178"/>
                <a:gd name="T2" fmla="*/ 969 w 977"/>
                <a:gd name="T3" fmla="*/ 171 h 178"/>
                <a:gd name="T4" fmla="*/ 972 w 977"/>
                <a:gd name="T5" fmla="*/ 174 h 178"/>
                <a:gd name="T6" fmla="*/ 977 w 977"/>
                <a:gd name="T7" fmla="*/ 178 h 178"/>
                <a:gd name="T8" fmla="*/ 1 w 977"/>
                <a:gd name="T9" fmla="*/ 5 h 178"/>
                <a:gd name="T10" fmla="*/ 1 w 977"/>
                <a:gd name="T11" fmla="*/ 4 h 178"/>
                <a:gd name="T12" fmla="*/ 0 w 977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7" h="178">
                  <a:moveTo>
                    <a:pt x="0" y="0"/>
                  </a:moveTo>
                  <a:lnTo>
                    <a:pt x="969" y="171"/>
                  </a:lnTo>
                  <a:lnTo>
                    <a:pt x="972" y="174"/>
                  </a:lnTo>
                  <a:lnTo>
                    <a:pt x="977" y="178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" name="Freeform 231">
              <a:extLst>
                <a:ext uri="{FF2B5EF4-FFF2-40B4-BE49-F238E27FC236}">
                  <a16:creationId xmlns:a16="http://schemas.microsoft.com/office/drawing/2014/main" id="{5BD6C2CD-E527-40BE-A097-446BD9B8A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711"/>
              <a:ext cx="980" cy="177"/>
            </a:xfrm>
            <a:custGeom>
              <a:avLst/>
              <a:gdLst>
                <a:gd name="T0" fmla="*/ 0 w 980"/>
                <a:gd name="T1" fmla="*/ 0 h 177"/>
                <a:gd name="T2" fmla="*/ 971 w 980"/>
                <a:gd name="T3" fmla="*/ 172 h 177"/>
                <a:gd name="T4" fmla="*/ 976 w 980"/>
                <a:gd name="T5" fmla="*/ 176 h 177"/>
                <a:gd name="T6" fmla="*/ 980 w 980"/>
                <a:gd name="T7" fmla="*/ 177 h 177"/>
                <a:gd name="T8" fmla="*/ 2 w 980"/>
                <a:gd name="T9" fmla="*/ 5 h 177"/>
                <a:gd name="T10" fmla="*/ 0 w 980"/>
                <a:gd name="T11" fmla="*/ 3 h 177"/>
                <a:gd name="T12" fmla="*/ 0 w 980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0" h="177">
                  <a:moveTo>
                    <a:pt x="0" y="0"/>
                  </a:moveTo>
                  <a:lnTo>
                    <a:pt x="971" y="172"/>
                  </a:lnTo>
                  <a:lnTo>
                    <a:pt x="976" y="176"/>
                  </a:lnTo>
                  <a:lnTo>
                    <a:pt x="980" y="177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" name="Freeform 232">
              <a:extLst>
                <a:ext uri="{FF2B5EF4-FFF2-40B4-BE49-F238E27FC236}">
                  <a16:creationId xmlns:a16="http://schemas.microsoft.com/office/drawing/2014/main" id="{BF929ED5-10AD-449E-9EF9-ACFF20C8A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714"/>
              <a:ext cx="983" cy="178"/>
            </a:xfrm>
            <a:custGeom>
              <a:avLst/>
              <a:gdLst>
                <a:gd name="T0" fmla="*/ 0 w 983"/>
                <a:gd name="T1" fmla="*/ 0 h 178"/>
                <a:gd name="T2" fmla="*/ 976 w 983"/>
                <a:gd name="T3" fmla="*/ 173 h 178"/>
                <a:gd name="T4" fmla="*/ 980 w 983"/>
                <a:gd name="T5" fmla="*/ 174 h 178"/>
                <a:gd name="T6" fmla="*/ 983 w 983"/>
                <a:gd name="T7" fmla="*/ 178 h 178"/>
                <a:gd name="T8" fmla="*/ 4 w 983"/>
                <a:gd name="T9" fmla="*/ 5 h 178"/>
                <a:gd name="T10" fmla="*/ 4 w 983"/>
                <a:gd name="T11" fmla="*/ 5 h 178"/>
                <a:gd name="T12" fmla="*/ 4 w 983"/>
                <a:gd name="T13" fmla="*/ 5 h 178"/>
                <a:gd name="T14" fmla="*/ 2 w 983"/>
                <a:gd name="T15" fmla="*/ 2 h 178"/>
                <a:gd name="T16" fmla="*/ 0 w 983"/>
                <a:gd name="T17" fmla="*/ 0 h 1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3" h="178">
                  <a:moveTo>
                    <a:pt x="0" y="0"/>
                  </a:moveTo>
                  <a:lnTo>
                    <a:pt x="976" y="173"/>
                  </a:lnTo>
                  <a:lnTo>
                    <a:pt x="980" y="174"/>
                  </a:lnTo>
                  <a:lnTo>
                    <a:pt x="983" y="178"/>
                  </a:lnTo>
                  <a:lnTo>
                    <a:pt x="4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E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3" name="Freeform 233">
              <a:extLst>
                <a:ext uri="{FF2B5EF4-FFF2-40B4-BE49-F238E27FC236}">
                  <a16:creationId xmlns:a16="http://schemas.microsoft.com/office/drawing/2014/main" id="{4FDE7BB1-14B9-4D5D-87F2-28CD7F86B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716"/>
              <a:ext cx="985" cy="179"/>
            </a:xfrm>
            <a:custGeom>
              <a:avLst/>
              <a:gdLst>
                <a:gd name="T0" fmla="*/ 0 w 985"/>
                <a:gd name="T1" fmla="*/ 0 h 179"/>
                <a:gd name="T2" fmla="*/ 978 w 985"/>
                <a:gd name="T3" fmla="*/ 172 h 179"/>
                <a:gd name="T4" fmla="*/ 981 w 985"/>
                <a:gd name="T5" fmla="*/ 176 h 179"/>
                <a:gd name="T6" fmla="*/ 985 w 985"/>
                <a:gd name="T7" fmla="*/ 179 h 179"/>
                <a:gd name="T8" fmla="*/ 4 w 985"/>
                <a:gd name="T9" fmla="*/ 5 h 179"/>
                <a:gd name="T10" fmla="*/ 4 w 985"/>
                <a:gd name="T11" fmla="*/ 3 h 179"/>
                <a:gd name="T12" fmla="*/ 2 w 985"/>
                <a:gd name="T13" fmla="*/ 3 h 179"/>
                <a:gd name="T14" fmla="*/ 2 w 985"/>
                <a:gd name="T15" fmla="*/ 2 h 179"/>
                <a:gd name="T16" fmla="*/ 0 w 985"/>
                <a:gd name="T17" fmla="*/ 0 h 1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5" h="179">
                  <a:moveTo>
                    <a:pt x="0" y="0"/>
                  </a:moveTo>
                  <a:lnTo>
                    <a:pt x="978" y="172"/>
                  </a:lnTo>
                  <a:lnTo>
                    <a:pt x="981" y="176"/>
                  </a:lnTo>
                  <a:lnTo>
                    <a:pt x="985" y="179"/>
                  </a:lnTo>
                  <a:lnTo>
                    <a:pt x="4" y="5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4" name="Freeform 234">
              <a:extLst>
                <a:ext uri="{FF2B5EF4-FFF2-40B4-BE49-F238E27FC236}">
                  <a16:creationId xmlns:a16="http://schemas.microsoft.com/office/drawing/2014/main" id="{70F78D7F-4FBF-46CD-81C7-67C7DBC46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719"/>
              <a:ext cx="986" cy="178"/>
            </a:xfrm>
            <a:custGeom>
              <a:avLst/>
              <a:gdLst>
                <a:gd name="T0" fmla="*/ 0 w 986"/>
                <a:gd name="T1" fmla="*/ 0 h 178"/>
                <a:gd name="T2" fmla="*/ 979 w 986"/>
                <a:gd name="T3" fmla="*/ 173 h 178"/>
                <a:gd name="T4" fmla="*/ 983 w 986"/>
                <a:gd name="T5" fmla="*/ 176 h 178"/>
                <a:gd name="T6" fmla="*/ 986 w 986"/>
                <a:gd name="T7" fmla="*/ 178 h 178"/>
                <a:gd name="T8" fmla="*/ 3 w 986"/>
                <a:gd name="T9" fmla="*/ 5 h 178"/>
                <a:gd name="T10" fmla="*/ 2 w 986"/>
                <a:gd name="T11" fmla="*/ 2 h 178"/>
                <a:gd name="T12" fmla="*/ 0 w 986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6" h="178">
                  <a:moveTo>
                    <a:pt x="0" y="0"/>
                  </a:moveTo>
                  <a:lnTo>
                    <a:pt x="979" y="173"/>
                  </a:lnTo>
                  <a:lnTo>
                    <a:pt x="983" y="176"/>
                  </a:lnTo>
                  <a:lnTo>
                    <a:pt x="986" y="178"/>
                  </a:lnTo>
                  <a:lnTo>
                    <a:pt x="3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5" name="Freeform 235">
              <a:extLst>
                <a:ext uri="{FF2B5EF4-FFF2-40B4-BE49-F238E27FC236}">
                  <a16:creationId xmlns:a16="http://schemas.microsoft.com/office/drawing/2014/main" id="{08EA87F8-096E-40CC-82AB-7E961BB28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721"/>
              <a:ext cx="987" cy="179"/>
            </a:xfrm>
            <a:custGeom>
              <a:avLst/>
              <a:gdLst>
                <a:gd name="T0" fmla="*/ 0 w 987"/>
                <a:gd name="T1" fmla="*/ 0 h 179"/>
                <a:gd name="T2" fmla="*/ 981 w 987"/>
                <a:gd name="T3" fmla="*/ 174 h 179"/>
                <a:gd name="T4" fmla="*/ 984 w 987"/>
                <a:gd name="T5" fmla="*/ 176 h 179"/>
                <a:gd name="T6" fmla="*/ 987 w 987"/>
                <a:gd name="T7" fmla="*/ 179 h 179"/>
                <a:gd name="T8" fmla="*/ 3 w 987"/>
                <a:gd name="T9" fmla="*/ 5 h 179"/>
                <a:gd name="T10" fmla="*/ 1 w 987"/>
                <a:gd name="T11" fmla="*/ 3 h 179"/>
                <a:gd name="T12" fmla="*/ 0 w 987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7" h="179">
                  <a:moveTo>
                    <a:pt x="0" y="0"/>
                  </a:moveTo>
                  <a:lnTo>
                    <a:pt x="981" y="174"/>
                  </a:lnTo>
                  <a:lnTo>
                    <a:pt x="984" y="176"/>
                  </a:lnTo>
                  <a:lnTo>
                    <a:pt x="987" y="179"/>
                  </a:lnTo>
                  <a:lnTo>
                    <a:pt x="3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6" name="Freeform 236">
              <a:extLst>
                <a:ext uri="{FF2B5EF4-FFF2-40B4-BE49-F238E27FC236}">
                  <a16:creationId xmlns:a16="http://schemas.microsoft.com/office/drawing/2014/main" id="{774B9774-D7C6-4F36-89F0-C9CC189BF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1724"/>
              <a:ext cx="990" cy="180"/>
            </a:xfrm>
            <a:custGeom>
              <a:avLst/>
              <a:gdLst>
                <a:gd name="T0" fmla="*/ 0 w 990"/>
                <a:gd name="T1" fmla="*/ 0 h 180"/>
                <a:gd name="T2" fmla="*/ 983 w 990"/>
                <a:gd name="T3" fmla="*/ 173 h 180"/>
                <a:gd name="T4" fmla="*/ 986 w 990"/>
                <a:gd name="T5" fmla="*/ 176 h 180"/>
                <a:gd name="T6" fmla="*/ 990 w 990"/>
                <a:gd name="T7" fmla="*/ 180 h 180"/>
                <a:gd name="T8" fmla="*/ 5 w 990"/>
                <a:gd name="T9" fmla="*/ 6 h 180"/>
                <a:gd name="T10" fmla="*/ 4 w 990"/>
                <a:gd name="T11" fmla="*/ 2 h 180"/>
                <a:gd name="T12" fmla="*/ 0 w 990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0" h="180">
                  <a:moveTo>
                    <a:pt x="0" y="0"/>
                  </a:moveTo>
                  <a:lnTo>
                    <a:pt x="983" y="173"/>
                  </a:lnTo>
                  <a:lnTo>
                    <a:pt x="986" y="176"/>
                  </a:lnTo>
                  <a:lnTo>
                    <a:pt x="990" y="180"/>
                  </a:lnTo>
                  <a:lnTo>
                    <a:pt x="5" y="6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7" name="Freeform 237">
              <a:extLst>
                <a:ext uri="{FF2B5EF4-FFF2-40B4-BE49-F238E27FC236}">
                  <a16:creationId xmlns:a16="http://schemas.microsoft.com/office/drawing/2014/main" id="{4C9C3713-5775-42AD-B79C-D4F624CF0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1726"/>
              <a:ext cx="991" cy="179"/>
            </a:xfrm>
            <a:custGeom>
              <a:avLst/>
              <a:gdLst>
                <a:gd name="T0" fmla="*/ 0 w 991"/>
                <a:gd name="T1" fmla="*/ 0 h 179"/>
                <a:gd name="T2" fmla="*/ 984 w 991"/>
                <a:gd name="T3" fmla="*/ 174 h 179"/>
                <a:gd name="T4" fmla="*/ 988 w 991"/>
                <a:gd name="T5" fmla="*/ 178 h 179"/>
                <a:gd name="T6" fmla="*/ 991 w 991"/>
                <a:gd name="T7" fmla="*/ 179 h 179"/>
                <a:gd name="T8" fmla="*/ 5 w 991"/>
                <a:gd name="T9" fmla="*/ 5 h 179"/>
                <a:gd name="T10" fmla="*/ 3 w 991"/>
                <a:gd name="T11" fmla="*/ 4 h 179"/>
                <a:gd name="T12" fmla="*/ 0 w 991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1" h="179">
                  <a:moveTo>
                    <a:pt x="0" y="0"/>
                  </a:moveTo>
                  <a:lnTo>
                    <a:pt x="984" y="174"/>
                  </a:lnTo>
                  <a:lnTo>
                    <a:pt x="988" y="178"/>
                  </a:lnTo>
                  <a:lnTo>
                    <a:pt x="991" y="179"/>
                  </a:lnTo>
                  <a:lnTo>
                    <a:pt x="5" y="5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8" name="Freeform 238">
              <a:extLst>
                <a:ext uri="{FF2B5EF4-FFF2-40B4-BE49-F238E27FC236}">
                  <a16:creationId xmlns:a16="http://schemas.microsoft.com/office/drawing/2014/main" id="{7EDA9AEF-DB5C-4293-B562-4A8B505AF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730"/>
              <a:ext cx="991" cy="179"/>
            </a:xfrm>
            <a:custGeom>
              <a:avLst/>
              <a:gdLst>
                <a:gd name="T0" fmla="*/ 0 w 991"/>
                <a:gd name="T1" fmla="*/ 0 h 179"/>
                <a:gd name="T2" fmla="*/ 985 w 991"/>
                <a:gd name="T3" fmla="*/ 174 h 179"/>
                <a:gd name="T4" fmla="*/ 988 w 991"/>
                <a:gd name="T5" fmla="*/ 175 h 179"/>
                <a:gd name="T6" fmla="*/ 991 w 991"/>
                <a:gd name="T7" fmla="*/ 179 h 179"/>
                <a:gd name="T8" fmla="*/ 4 w 991"/>
                <a:gd name="T9" fmla="*/ 5 h 179"/>
                <a:gd name="T10" fmla="*/ 2 w 991"/>
                <a:gd name="T11" fmla="*/ 1 h 179"/>
                <a:gd name="T12" fmla="*/ 0 w 991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1" h="179">
                  <a:moveTo>
                    <a:pt x="0" y="0"/>
                  </a:moveTo>
                  <a:lnTo>
                    <a:pt x="985" y="174"/>
                  </a:lnTo>
                  <a:lnTo>
                    <a:pt x="988" y="175"/>
                  </a:lnTo>
                  <a:lnTo>
                    <a:pt x="991" y="179"/>
                  </a:lnTo>
                  <a:lnTo>
                    <a:pt x="4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9" name="Freeform 239">
              <a:extLst>
                <a:ext uri="{FF2B5EF4-FFF2-40B4-BE49-F238E27FC236}">
                  <a16:creationId xmlns:a16="http://schemas.microsoft.com/office/drawing/2014/main" id="{0007C5D9-208F-4B62-9C77-18D3F748E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731"/>
              <a:ext cx="993" cy="181"/>
            </a:xfrm>
            <a:custGeom>
              <a:avLst/>
              <a:gdLst>
                <a:gd name="T0" fmla="*/ 0 w 993"/>
                <a:gd name="T1" fmla="*/ 0 h 181"/>
                <a:gd name="T2" fmla="*/ 986 w 993"/>
                <a:gd name="T3" fmla="*/ 174 h 181"/>
                <a:gd name="T4" fmla="*/ 989 w 993"/>
                <a:gd name="T5" fmla="*/ 178 h 181"/>
                <a:gd name="T6" fmla="*/ 993 w 993"/>
                <a:gd name="T7" fmla="*/ 181 h 181"/>
                <a:gd name="T8" fmla="*/ 3 w 993"/>
                <a:gd name="T9" fmla="*/ 5 h 181"/>
                <a:gd name="T10" fmla="*/ 2 w 993"/>
                <a:gd name="T11" fmla="*/ 4 h 181"/>
                <a:gd name="T12" fmla="*/ 0 w 993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3" h="181">
                  <a:moveTo>
                    <a:pt x="0" y="0"/>
                  </a:moveTo>
                  <a:lnTo>
                    <a:pt x="986" y="174"/>
                  </a:lnTo>
                  <a:lnTo>
                    <a:pt x="989" y="178"/>
                  </a:lnTo>
                  <a:lnTo>
                    <a:pt x="993" y="181"/>
                  </a:lnTo>
                  <a:lnTo>
                    <a:pt x="3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0" name="Freeform 240">
              <a:extLst>
                <a:ext uri="{FF2B5EF4-FFF2-40B4-BE49-F238E27FC236}">
                  <a16:creationId xmlns:a16="http://schemas.microsoft.com/office/drawing/2014/main" id="{9FF4594E-22F1-49B5-9E73-321D6A614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735"/>
              <a:ext cx="994" cy="179"/>
            </a:xfrm>
            <a:custGeom>
              <a:avLst/>
              <a:gdLst>
                <a:gd name="T0" fmla="*/ 0 w 994"/>
                <a:gd name="T1" fmla="*/ 0 h 179"/>
                <a:gd name="T2" fmla="*/ 987 w 994"/>
                <a:gd name="T3" fmla="*/ 174 h 179"/>
                <a:gd name="T4" fmla="*/ 991 w 994"/>
                <a:gd name="T5" fmla="*/ 177 h 179"/>
                <a:gd name="T6" fmla="*/ 994 w 994"/>
                <a:gd name="T7" fmla="*/ 179 h 179"/>
                <a:gd name="T8" fmla="*/ 3 w 994"/>
                <a:gd name="T9" fmla="*/ 5 h 179"/>
                <a:gd name="T10" fmla="*/ 1 w 994"/>
                <a:gd name="T11" fmla="*/ 1 h 179"/>
                <a:gd name="T12" fmla="*/ 0 w 994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4" h="179">
                  <a:moveTo>
                    <a:pt x="0" y="0"/>
                  </a:moveTo>
                  <a:lnTo>
                    <a:pt x="987" y="174"/>
                  </a:lnTo>
                  <a:lnTo>
                    <a:pt x="991" y="177"/>
                  </a:lnTo>
                  <a:lnTo>
                    <a:pt x="994" y="179"/>
                  </a:lnTo>
                  <a:lnTo>
                    <a:pt x="3" y="5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" name="Freeform 241">
              <a:extLst>
                <a:ext uri="{FF2B5EF4-FFF2-40B4-BE49-F238E27FC236}">
                  <a16:creationId xmlns:a16="http://schemas.microsoft.com/office/drawing/2014/main" id="{D8732BC2-3AF7-4D13-BBD5-C17AF378B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736"/>
              <a:ext cx="997" cy="181"/>
            </a:xfrm>
            <a:custGeom>
              <a:avLst/>
              <a:gdLst>
                <a:gd name="T0" fmla="*/ 0 w 997"/>
                <a:gd name="T1" fmla="*/ 0 h 181"/>
                <a:gd name="T2" fmla="*/ 990 w 997"/>
                <a:gd name="T3" fmla="*/ 176 h 181"/>
                <a:gd name="T4" fmla="*/ 993 w 997"/>
                <a:gd name="T5" fmla="*/ 178 h 181"/>
                <a:gd name="T6" fmla="*/ 997 w 997"/>
                <a:gd name="T7" fmla="*/ 181 h 181"/>
                <a:gd name="T8" fmla="*/ 4 w 997"/>
                <a:gd name="T9" fmla="*/ 5 h 181"/>
                <a:gd name="T10" fmla="*/ 2 w 997"/>
                <a:gd name="T11" fmla="*/ 4 h 181"/>
                <a:gd name="T12" fmla="*/ 0 w 997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7" h="181">
                  <a:moveTo>
                    <a:pt x="0" y="0"/>
                  </a:moveTo>
                  <a:lnTo>
                    <a:pt x="990" y="176"/>
                  </a:lnTo>
                  <a:lnTo>
                    <a:pt x="993" y="178"/>
                  </a:lnTo>
                  <a:lnTo>
                    <a:pt x="997" y="181"/>
                  </a:lnTo>
                  <a:lnTo>
                    <a:pt x="4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" name="Freeform 242">
              <a:extLst>
                <a:ext uri="{FF2B5EF4-FFF2-40B4-BE49-F238E27FC236}">
                  <a16:creationId xmlns:a16="http://schemas.microsoft.com/office/drawing/2014/main" id="{200BE4A6-F825-4D68-9E05-A679EBDAD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740"/>
              <a:ext cx="998" cy="181"/>
            </a:xfrm>
            <a:custGeom>
              <a:avLst/>
              <a:gdLst>
                <a:gd name="T0" fmla="*/ 0 w 998"/>
                <a:gd name="T1" fmla="*/ 0 h 181"/>
                <a:gd name="T2" fmla="*/ 991 w 998"/>
                <a:gd name="T3" fmla="*/ 174 h 181"/>
                <a:gd name="T4" fmla="*/ 995 w 998"/>
                <a:gd name="T5" fmla="*/ 177 h 181"/>
                <a:gd name="T6" fmla="*/ 998 w 998"/>
                <a:gd name="T7" fmla="*/ 181 h 181"/>
                <a:gd name="T8" fmla="*/ 3 w 998"/>
                <a:gd name="T9" fmla="*/ 5 h 181"/>
                <a:gd name="T10" fmla="*/ 2 w 998"/>
                <a:gd name="T11" fmla="*/ 1 h 181"/>
                <a:gd name="T12" fmla="*/ 0 w 998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8" h="181">
                  <a:moveTo>
                    <a:pt x="0" y="0"/>
                  </a:moveTo>
                  <a:lnTo>
                    <a:pt x="991" y="174"/>
                  </a:lnTo>
                  <a:lnTo>
                    <a:pt x="995" y="177"/>
                  </a:lnTo>
                  <a:lnTo>
                    <a:pt x="998" y="181"/>
                  </a:lnTo>
                  <a:lnTo>
                    <a:pt x="3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3" name="Freeform 243">
              <a:extLst>
                <a:ext uri="{FF2B5EF4-FFF2-40B4-BE49-F238E27FC236}">
                  <a16:creationId xmlns:a16="http://schemas.microsoft.com/office/drawing/2014/main" id="{BB2C4067-DA09-45D0-BE93-B7C5B1AAD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741"/>
              <a:ext cx="999" cy="181"/>
            </a:xfrm>
            <a:custGeom>
              <a:avLst/>
              <a:gdLst>
                <a:gd name="T0" fmla="*/ 0 w 999"/>
                <a:gd name="T1" fmla="*/ 0 h 181"/>
                <a:gd name="T2" fmla="*/ 993 w 999"/>
                <a:gd name="T3" fmla="*/ 176 h 181"/>
                <a:gd name="T4" fmla="*/ 996 w 999"/>
                <a:gd name="T5" fmla="*/ 180 h 181"/>
                <a:gd name="T6" fmla="*/ 999 w 999"/>
                <a:gd name="T7" fmla="*/ 181 h 181"/>
                <a:gd name="T8" fmla="*/ 5 w 999"/>
                <a:gd name="T9" fmla="*/ 5 h 181"/>
                <a:gd name="T10" fmla="*/ 1 w 999"/>
                <a:gd name="T11" fmla="*/ 4 h 181"/>
                <a:gd name="T12" fmla="*/ 0 w 999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9" h="181">
                  <a:moveTo>
                    <a:pt x="0" y="0"/>
                  </a:moveTo>
                  <a:lnTo>
                    <a:pt x="993" y="176"/>
                  </a:lnTo>
                  <a:lnTo>
                    <a:pt x="996" y="180"/>
                  </a:lnTo>
                  <a:lnTo>
                    <a:pt x="999" y="181"/>
                  </a:lnTo>
                  <a:lnTo>
                    <a:pt x="5" y="5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4" name="Freeform 244">
              <a:extLst>
                <a:ext uri="{FF2B5EF4-FFF2-40B4-BE49-F238E27FC236}">
                  <a16:creationId xmlns:a16="http://schemas.microsoft.com/office/drawing/2014/main" id="{AC0F4E22-4ACD-4DAC-8D83-A4E517865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745"/>
              <a:ext cx="1002" cy="181"/>
            </a:xfrm>
            <a:custGeom>
              <a:avLst/>
              <a:gdLst>
                <a:gd name="T0" fmla="*/ 0 w 1002"/>
                <a:gd name="T1" fmla="*/ 0 h 181"/>
                <a:gd name="T2" fmla="*/ 995 w 1002"/>
                <a:gd name="T3" fmla="*/ 176 h 181"/>
                <a:gd name="T4" fmla="*/ 998 w 1002"/>
                <a:gd name="T5" fmla="*/ 177 h 181"/>
                <a:gd name="T6" fmla="*/ 1002 w 1002"/>
                <a:gd name="T7" fmla="*/ 181 h 181"/>
                <a:gd name="T8" fmla="*/ 6 w 1002"/>
                <a:gd name="T9" fmla="*/ 5 h 181"/>
                <a:gd name="T10" fmla="*/ 4 w 1002"/>
                <a:gd name="T11" fmla="*/ 1 h 181"/>
                <a:gd name="T12" fmla="*/ 0 w 1002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2" h="181">
                  <a:moveTo>
                    <a:pt x="0" y="0"/>
                  </a:moveTo>
                  <a:lnTo>
                    <a:pt x="995" y="176"/>
                  </a:lnTo>
                  <a:lnTo>
                    <a:pt x="998" y="177"/>
                  </a:lnTo>
                  <a:lnTo>
                    <a:pt x="1002" y="181"/>
                  </a:lnTo>
                  <a:lnTo>
                    <a:pt x="6" y="5"/>
                  </a:lnTo>
                  <a:lnTo>
                    <a:pt x="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5" name="Freeform 245">
              <a:extLst>
                <a:ext uri="{FF2B5EF4-FFF2-40B4-BE49-F238E27FC236}">
                  <a16:creationId xmlns:a16="http://schemas.microsoft.com/office/drawing/2014/main" id="{2E1902D6-9B35-4C32-9D9E-DB71C5146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746"/>
              <a:ext cx="1001" cy="183"/>
            </a:xfrm>
            <a:custGeom>
              <a:avLst/>
              <a:gdLst>
                <a:gd name="T0" fmla="*/ 0 w 1001"/>
                <a:gd name="T1" fmla="*/ 0 h 183"/>
                <a:gd name="T2" fmla="*/ 994 w 1001"/>
                <a:gd name="T3" fmla="*/ 176 h 183"/>
                <a:gd name="T4" fmla="*/ 998 w 1001"/>
                <a:gd name="T5" fmla="*/ 180 h 183"/>
                <a:gd name="T6" fmla="*/ 1001 w 1001"/>
                <a:gd name="T7" fmla="*/ 183 h 183"/>
                <a:gd name="T8" fmla="*/ 3 w 1001"/>
                <a:gd name="T9" fmla="*/ 6 h 183"/>
                <a:gd name="T10" fmla="*/ 2 w 1001"/>
                <a:gd name="T11" fmla="*/ 4 h 183"/>
                <a:gd name="T12" fmla="*/ 0 w 1001"/>
                <a:gd name="T13" fmla="*/ 0 h 1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1" h="183">
                  <a:moveTo>
                    <a:pt x="0" y="0"/>
                  </a:moveTo>
                  <a:lnTo>
                    <a:pt x="994" y="176"/>
                  </a:lnTo>
                  <a:lnTo>
                    <a:pt x="998" y="180"/>
                  </a:lnTo>
                  <a:lnTo>
                    <a:pt x="1001" y="183"/>
                  </a:lnTo>
                  <a:lnTo>
                    <a:pt x="3" y="6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6" name="Freeform 246">
              <a:extLst>
                <a:ext uri="{FF2B5EF4-FFF2-40B4-BE49-F238E27FC236}">
                  <a16:creationId xmlns:a16="http://schemas.microsoft.com/office/drawing/2014/main" id="{02D1D71F-748D-41F5-B1D0-953FDD10C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750"/>
              <a:ext cx="1002" cy="181"/>
            </a:xfrm>
            <a:custGeom>
              <a:avLst/>
              <a:gdLst>
                <a:gd name="T0" fmla="*/ 0 w 1002"/>
                <a:gd name="T1" fmla="*/ 0 h 181"/>
                <a:gd name="T2" fmla="*/ 996 w 1002"/>
                <a:gd name="T3" fmla="*/ 176 h 181"/>
                <a:gd name="T4" fmla="*/ 999 w 1002"/>
                <a:gd name="T5" fmla="*/ 179 h 181"/>
                <a:gd name="T6" fmla="*/ 1002 w 1002"/>
                <a:gd name="T7" fmla="*/ 181 h 181"/>
                <a:gd name="T8" fmla="*/ 3 w 1002"/>
                <a:gd name="T9" fmla="*/ 5 h 181"/>
                <a:gd name="T10" fmla="*/ 1 w 1002"/>
                <a:gd name="T11" fmla="*/ 2 h 181"/>
                <a:gd name="T12" fmla="*/ 0 w 1002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2" h="181">
                  <a:moveTo>
                    <a:pt x="0" y="0"/>
                  </a:moveTo>
                  <a:lnTo>
                    <a:pt x="996" y="176"/>
                  </a:lnTo>
                  <a:lnTo>
                    <a:pt x="999" y="179"/>
                  </a:lnTo>
                  <a:lnTo>
                    <a:pt x="1002" y="181"/>
                  </a:lnTo>
                  <a:lnTo>
                    <a:pt x="3" y="5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7" name="Freeform 247">
              <a:extLst>
                <a:ext uri="{FF2B5EF4-FFF2-40B4-BE49-F238E27FC236}">
                  <a16:creationId xmlns:a16="http://schemas.microsoft.com/office/drawing/2014/main" id="{3034D6F9-31AC-4D05-BE7E-800365F06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752"/>
              <a:ext cx="1005" cy="182"/>
            </a:xfrm>
            <a:custGeom>
              <a:avLst/>
              <a:gdLst>
                <a:gd name="T0" fmla="*/ 0 w 1005"/>
                <a:gd name="T1" fmla="*/ 0 h 182"/>
                <a:gd name="T2" fmla="*/ 998 w 1005"/>
                <a:gd name="T3" fmla="*/ 177 h 182"/>
                <a:gd name="T4" fmla="*/ 1000 w 1005"/>
                <a:gd name="T5" fmla="*/ 179 h 182"/>
                <a:gd name="T6" fmla="*/ 1003 w 1005"/>
                <a:gd name="T7" fmla="*/ 180 h 182"/>
                <a:gd name="T8" fmla="*/ 1003 w 1005"/>
                <a:gd name="T9" fmla="*/ 182 h 182"/>
                <a:gd name="T10" fmla="*/ 1005 w 1005"/>
                <a:gd name="T11" fmla="*/ 182 h 182"/>
                <a:gd name="T12" fmla="*/ 4 w 1005"/>
                <a:gd name="T13" fmla="*/ 6 h 182"/>
                <a:gd name="T14" fmla="*/ 2 w 1005"/>
                <a:gd name="T15" fmla="*/ 3 h 182"/>
                <a:gd name="T16" fmla="*/ 0 w 1005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5" h="182">
                  <a:moveTo>
                    <a:pt x="0" y="0"/>
                  </a:moveTo>
                  <a:lnTo>
                    <a:pt x="998" y="177"/>
                  </a:lnTo>
                  <a:lnTo>
                    <a:pt x="1000" y="179"/>
                  </a:lnTo>
                  <a:lnTo>
                    <a:pt x="1003" y="180"/>
                  </a:lnTo>
                  <a:lnTo>
                    <a:pt x="1003" y="182"/>
                  </a:lnTo>
                  <a:lnTo>
                    <a:pt x="1005" y="182"/>
                  </a:lnTo>
                  <a:lnTo>
                    <a:pt x="4" y="6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8" name="Freeform 248">
              <a:extLst>
                <a:ext uri="{FF2B5EF4-FFF2-40B4-BE49-F238E27FC236}">
                  <a16:creationId xmlns:a16="http://schemas.microsoft.com/office/drawing/2014/main" id="{961D0176-C1EA-4D21-ACF4-24632B658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755"/>
              <a:ext cx="1013" cy="182"/>
            </a:xfrm>
            <a:custGeom>
              <a:avLst/>
              <a:gdLst>
                <a:gd name="T0" fmla="*/ 0 w 1013"/>
                <a:gd name="T1" fmla="*/ 0 h 182"/>
                <a:gd name="T2" fmla="*/ 999 w 1013"/>
                <a:gd name="T3" fmla="*/ 176 h 182"/>
                <a:gd name="T4" fmla="*/ 999 w 1013"/>
                <a:gd name="T5" fmla="*/ 177 h 182"/>
                <a:gd name="T6" fmla="*/ 1001 w 1013"/>
                <a:gd name="T7" fmla="*/ 177 h 182"/>
                <a:gd name="T8" fmla="*/ 1006 w 1013"/>
                <a:gd name="T9" fmla="*/ 181 h 182"/>
                <a:gd name="T10" fmla="*/ 1013 w 1013"/>
                <a:gd name="T11" fmla="*/ 182 h 182"/>
                <a:gd name="T12" fmla="*/ 5 w 1013"/>
                <a:gd name="T13" fmla="*/ 5 h 182"/>
                <a:gd name="T14" fmla="*/ 2 w 1013"/>
                <a:gd name="T15" fmla="*/ 3 h 182"/>
                <a:gd name="T16" fmla="*/ 0 w 1013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3" h="182">
                  <a:moveTo>
                    <a:pt x="0" y="0"/>
                  </a:moveTo>
                  <a:lnTo>
                    <a:pt x="999" y="176"/>
                  </a:lnTo>
                  <a:lnTo>
                    <a:pt x="999" y="177"/>
                  </a:lnTo>
                  <a:lnTo>
                    <a:pt x="1001" y="177"/>
                  </a:lnTo>
                  <a:lnTo>
                    <a:pt x="1006" y="181"/>
                  </a:lnTo>
                  <a:lnTo>
                    <a:pt x="1013" y="182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9" name="Freeform 249">
              <a:extLst>
                <a:ext uri="{FF2B5EF4-FFF2-40B4-BE49-F238E27FC236}">
                  <a16:creationId xmlns:a16="http://schemas.microsoft.com/office/drawing/2014/main" id="{29A8D971-AC4D-4697-BE99-169F524FA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1758"/>
              <a:ext cx="1014" cy="183"/>
            </a:xfrm>
            <a:custGeom>
              <a:avLst/>
              <a:gdLst>
                <a:gd name="T0" fmla="*/ 0 w 1014"/>
                <a:gd name="T1" fmla="*/ 0 h 183"/>
                <a:gd name="T2" fmla="*/ 1001 w 1014"/>
                <a:gd name="T3" fmla="*/ 176 h 183"/>
                <a:gd name="T4" fmla="*/ 1006 w 1014"/>
                <a:gd name="T5" fmla="*/ 178 h 183"/>
                <a:gd name="T6" fmla="*/ 1014 w 1014"/>
                <a:gd name="T7" fmla="*/ 181 h 183"/>
                <a:gd name="T8" fmla="*/ 1013 w 1014"/>
                <a:gd name="T9" fmla="*/ 181 h 183"/>
                <a:gd name="T10" fmla="*/ 1013 w 1014"/>
                <a:gd name="T11" fmla="*/ 183 h 183"/>
                <a:gd name="T12" fmla="*/ 5 w 1014"/>
                <a:gd name="T13" fmla="*/ 5 h 183"/>
                <a:gd name="T14" fmla="*/ 3 w 1014"/>
                <a:gd name="T15" fmla="*/ 2 h 183"/>
                <a:gd name="T16" fmla="*/ 0 w 1014"/>
                <a:gd name="T17" fmla="*/ 0 h 1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4" h="183">
                  <a:moveTo>
                    <a:pt x="0" y="0"/>
                  </a:moveTo>
                  <a:lnTo>
                    <a:pt x="1001" y="176"/>
                  </a:lnTo>
                  <a:lnTo>
                    <a:pt x="1006" y="178"/>
                  </a:lnTo>
                  <a:lnTo>
                    <a:pt x="1014" y="181"/>
                  </a:lnTo>
                  <a:lnTo>
                    <a:pt x="1013" y="181"/>
                  </a:lnTo>
                  <a:lnTo>
                    <a:pt x="1013" y="183"/>
                  </a:lnTo>
                  <a:lnTo>
                    <a:pt x="5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90" name="Freeform 250">
              <a:extLst>
                <a:ext uri="{FF2B5EF4-FFF2-40B4-BE49-F238E27FC236}">
                  <a16:creationId xmlns:a16="http://schemas.microsoft.com/office/drawing/2014/main" id="{7EA67AF0-CC0F-4180-8A4D-A2A4D3B6D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760"/>
              <a:ext cx="1011" cy="182"/>
            </a:xfrm>
            <a:custGeom>
              <a:avLst/>
              <a:gdLst>
                <a:gd name="T0" fmla="*/ 0 w 1011"/>
                <a:gd name="T1" fmla="*/ 0 h 182"/>
                <a:gd name="T2" fmla="*/ 1008 w 1011"/>
                <a:gd name="T3" fmla="*/ 177 h 182"/>
                <a:gd name="T4" fmla="*/ 1010 w 1011"/>
                <a:gd name="T5" fmla="*/ 179 h 182"/>
                <a:gd name="T6" fmla="*/ 1011 w 1011"/>
                <a:gd name="T7" fmla="*/ 179 h 182"/>
                <a:gd name="T8" fmla="*/ 1010 w 1011"/>
                <a:gd name="T9" fmla="*/ 181 h 182"/>
                <a:gd name="T10" fmla="*/ 1008 w 1011"/>
                <a:gd name="T11" fmla="*/ 182 h 182"/>
                <a:gd name="T12" fmla="*/ 3 w 1011"/>
                <a:gd name="T13" fmla="*/ 5 h 182"/>
                <a:gd name="T14" fmla="*/ 2 w 1011"/>
                <a:gd name="T15" fmla="*/ 3 h 182"/>
                <a:gd name="T16" fmla="*/ 0 w 1011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1" h="182">
                  <a:moveTo>
                    <a:pt x="0" y="0"/>
                  </a:moveTo>
                  <a:lnTo>
                    <a:pt x="1008" y="177"/>
                  </a:lnTo>
                  <a:lnTo>
                    <a:pt x="1010" y="179"/>
                  </a:lnTo>
                  <a:lnTo>
                    <a:pt x="1011" y="179"/>
                  </a:lnTo>
                  <a:lnTo>
                    <a:pt x="1010" y="181"/>
                  </a:lnTo>
                  <a:lnTo>
                    <a:pt x="1008" y="182"/>
                  </a:lnTo>
                  <a:lnTo>
                    <a:pt x="3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91" name="Freeform 251">
              <a:extLst>
                <a:ext uri="{FF2B5EF4-FFF2-40B4-BE49-F238E27FC236}">
                  <a16:creationId xmlns:a16="http://schemas.microsoft.com/office/drawing/2014/main" id="{DDFFE1B4-341A-4279-B8B5-11B51FB12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1763"/>
              <a:ext cx="1008" cy="181"/>
            </a:xfrm>
            <a:custGeom>
              <a:avLst/>
              <a:gdLst>
                <a:gd name="T0" fmla="*/ 0 w 1008"/>
                <a:gd name="T1" fmla="*/ 0 h 181"/>
                <a:gd name="T2" fmla="*/ 1008 w 1008"/>
                <a:gd name="T3" fmla="*/ 178 h 181"/>
                <a:gd name="T4" fmla="*/ 1006 w 1008"/>
                <a:gd name="T5" fmla="*/ 179 h 181"/>
                <a:gd name="T6" fmla="*/ 1004 w 1008"/>
                <a:gd name="T7" fmla="*/ 181 h 181"/>
                <a:gd name="T8" fmla="*/ 3 w 1008"/>
                <a:gd name="T9" fmla="*/ 5 h 181"/>
                <a:gd name="T10" fmla="*/ 1 w 1008"/>
                <a:gd name="T11" fmla="*/ 2 h 181"/>
                <a:gd name="T12" fmla="*/ 0 w 1008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8" h="181">
                  <a:moveTo>
                    <a:pt x="0" y="0"/>
                  </a:moveTo>
                  <a:lnTo>
                    <a:pt x="1008" y="178"/>
                  </a:lnTo>
                  <a:lnTo>
                    <a:pt x="1006" y="179"/>
                  </a:lnTo>
                  <a:lnTo>
                    <a:pt x="1004" y="181"/>
                  </a:lnTo>
                  <a:lnTo>
                    <a:pt x="3" y="5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92" name="Freeform 252">
              <a:extLst>
                <a:ext uri="{FF2B5EF4-FFF2-40B4-BE49-F238E27FC236}">
                  <a16:creationId xmlns:a16="http://schemas.microsoft.com/office/drawing/2014/main" id="{1A7C697E-533A-4DC4-9C62-629C5AF3F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765"/>
              <a:ext cx="1005" cy="181"/>
            </a:xfrm>
            <a:custGeom>
              <a:avLst/>
              <a:gdLst>
                <a:gd name="T0" fmla="*/ 0 w 1005"/>
                <a:gd name="T1" fmla="*/ 0 h 181"/>
                <a:gd name="T2" fmla="*/ 1005 w 1005"/>
                <a:gd name="T3" fmla="*/ 177 h 181"/>
                <a:gd name="T4" fmla="*/ 1003 w 1005"/>
                <a:gd name="T5" fmla="*/ 179 h 181"/>
                <a:gd name="T6" fmla="*/ 1003 w 1005"/>
                <a:gd name="T7" fmla="*/ 181 h 181"/>
                <a:gd name="T8" fmla="*/ 5 w 1005"/>
                <a:gd name="T9" fmla="*/ 5 h 181"/>
                <a:gd name="T10" fmla="*/ 2 w 1005"/>
                <a:gd name="T11" fmla="*/ 3 h 181"/>
                <a:gd name="T12" fmla="*/ 0 w 1005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5" h="181">
                  <a:moveTo>
                    <a:pt x="0" y="0"/>
                  </a:moveTo>
                  <a:lnTo>
                    <a:pt x="1005" y="177"/>
                  </a:lnTo>
                  <a:lnTo>
                    <a:pt x="1003" y="179"/>
                  </a:lnTo>
                  <a:lnTo>
                    <a:pt x="1003" y="181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93" name="Freeform 253">
              <a:extLst>
                <a:ext uri="{FF2B5EF4-FFF2-40B4-BE49-F238E27FC236}">
                  <a16:creationId xmlns:a16="http://schemas.microsoft.com/office/drawing/2014/main" id="{94CD6EF1-86BE-4AD3-934E-3FEC8E1F8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768"/>
              <a:ext cx="1001" cy="180"/>
            </a:xfrm>
            <a:custGeom>
              <a:avLst/>
              <a:gdLst>
                <a:gd name="T0" fmla="*/ 0 w 1001"/>
                <a:gd name="T1" fmla="*/ 0 h 180"/>
                <a:gd name="T2" fmla="*/ 1001 w 1001"/>
                <a:gd name="T3" fmla="*/ 176 h 180"/>
                <a:gd name="T4" fmla="*/ 1001 w 1001"/>
                <a:gd name="T5" fmla="*/ 178 h 180"/>
                <a:gd name="T6" fmla="*/ 1000 w 1001"/>
                <a:gd name="T7" fmla="*/ 180 h 180"/>
                <a:gd name="T8" fmla="*/ 5 w 1001"/>
                <a:gd name="T9" fmla="*/ 5 h 180"/>
                <a:gd name="T10" fmla="*/ 3 w 1001"/>
                <a:gd name="T11" fmla="*/ 2 h 180"/>
                <a:gd name="T12" fmla="*/ 0 w 1001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1" h="180">
                  <a:moveTo>
                    <a:pt x="0" y="0"/>
                  </a:moveTo>
                  <a:lnTo>
                    <a:pt x="1001" y="176"/>
                  </a:lnTo>
                  <a:lnTo>
                    <a:pt x="1001" y="178"/>
                  </a:lnTo>
                  <a:lnTo>
                    <a:pt x="1000" y="180"/>
                  </a:lnTo>
                  <a:lnTo>
                    <a:pt x="5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94" name="Freeform 254">
              <a:extLst>
                <a:ext uri="{FF2B5EF4-FFF2-40B4-BE49-F238E27FC236}">
                  <a16:creationId xmlns:a16="http://schemas.microsoft.com/office/drawing/2014/main" id="{D47CD83B-BB3C-4806-8072-18207D476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770"/>
              <a:ext cx="998" cy="181"/>
            </a:xfrm>
            <a:custGeom>
              <a:avLst/>
              <a:gdLst>
                <a:gd name="T0" fmla="*/ 0 w 998"/>
                <a:gd name="T1" fmla="*/ 0 h 181"/>
                <a:gd name="T2" fmla="*/ 998 w 998"/>
                <a:gd name="T3" fmla="*/ 176 h 181"/>
                <a:gd name="T4" fmla="*/ 997 w 998"/>
                <a:gd name="T5" fmla="*/ 178 h 181"/>
                <a:gd name="T6" fmla="*/ 995 w 998"/>
                <a:gd name="T7" fmla="*/ 181 h 181"/>
                <a:gd name="T8" fmla="*/ 4 w 998"/>
                <a:gd name="T9" fmla="*/ 5 h 181"/>
                <a:gd name="T10" fmla="*/ 2 w 998"/>
                <a:gd name="T11" fmla="*/ 3 h 181"/>
                <a:gd name="T12" fmla="*/ 0 w 998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8" h="181">
                  <a:moveTo>
                    <a:pt x="0" y="0"/>
                  </a:moveTo>
                  <a:lnTo>
                    <a:pt x="998" y="176"/>
                  </a:lnTo>
                  <a:lnTo>
                    <a:pt x="997" y="178"/>
                  </a:lnTo>
                  <a:lnTo>
                    <a:pt x="995" y="181"/>
                  </a:lnTo>
                  <a:lnTo>
                    <a:pt x="4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95" name="Freeform 255">
              <a:extLst>
                <a:ext uri="{FF2B5EF4-FFF2-40B4-BE49-F238E27FC236}">
                  <a16:creationId xmlns:a16="http://schemas.microsoft.com/office/drawing/2014/main" id="{7394875E-FE53-4E16-96E1-BF0DEF226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773"/>
              <a:ext cx="995" cy="180"/>
            </a:xfrm>
            <a:custGeom>
              <a:avLst/>
              <a:gdLst>
                <a:gd name="T0" fmla="*/ 0 w 995"/>
                <a:gd name="T1" fmla="*/ 0 h 180"/>
                <a:gd name="T2" fmla="*/ 995 w 995"/>
                <a:gd name="T3" fmla="*/ 175 h 180"/>
                <a:gd name="T4" fmla="*/ 993 w 995"/>
                <a:gd name="T5" fmla="*/ 178 h 180"/>
                <a:gd name="T6" fmla="*/ 991 w 995"/>
                <a:gd name="T7" fmla="*/ 180 h 180"/>
                <a:gd name="T8" fmla="*/ 5 w 995"/>
                <a:gd name="T9" fmla="*/ 6 h 180"/>
                <a:gd name="T10" fmla="*/ 2 w 995"/>
                <a:gd name="T11" fmla="*/ 2 h 180"/>
                <a:gd name="T12" fmla="*/ 0 w 995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5" h="180">
                  <a:moveTo>
                    <a:pt x="0" y="0"/>
                  </a:moveTo>
                  <a:lnTo>
                    <a:pt x="995" y="175"/>
                  </a:lnTo>
                  <a:lnTo>
                    <a:pt x="993" y="178"/>
                  </a:lnTo>
                  <a:lnTo>
                    <a:pt x="991" y="180"/>
                  </a:lnTo>
                  <a:lnTo>
                    <a:pt x="5" y="6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96" name="Freeform 256">
              <a:extLst>
                <a:ext uri="{FF2B5EF4-FFF2-40B4-BE49-F238E27FC236}">
                  <a16:creationId xmlns:a16="http://schemas.microsoft.com/office/drawing/2014/main" id="{74CB1622-176A-42F0-BA69-C0F8E3372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775"/>
              <a:ext cx="991" cy="179"/>
            </a:xfrm>
            <a:custGeom>
              <a:avLst/>
              <a:gdLst>
                <a:gd name="T0" fmla="*/ 0 w 991"/>
                <a:gd name="T1" fmla="*/ 0 h 179"/>
                <a:gd name="T2" fmla="*/ 991 w 991"/>
                <a:gd name="T3" fmla="*/ 176 h 179"/>
                <a:gd name="T4" fmla="*/ 989 w 991"/>
                <a:gd name="T5" fmla="*/ 178 h 179"/>
                <a:gd name="T6" fmla="*/ 987 w 991"/>
                <a:gd name="T7" fmla="*/ 179 h 179"/>
                <a:gd name="T8" fmla="*/ 5 w 991"/>
                <a:gd name="T9" fmla="*/ 5 h 179"/>
                <a:gd name="T10" fmla="*/ 3 w 991"/>
                <a:gd name="T11" fmla="*/ 4 h 179"/>
                <a:gd name="T12" fmla="*/ 0 w 991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1" h="179">
                  <a:moveTo>
                    <a:pt x="0" y="0"/>
                  </a:moveTo>
                  <a:lnTo>
                    <a:pt x="991" y="176"/>
                  </a:lnTo>
                  <a:lnTo>
                    <a:pt x="989" y="178"/>
                  </a:lnTo>
                  <a:lnTo>
                    <a:pt x="987" y="179"/>
                  </a:lnTo>
                  <a:lnTo>
                    <a:pt x="5" y="5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97" name="Freeform 257">
              <a:extLst>
                <a:ext uri="{FF2B5EF4-FFF2-40B4-BE49-F238E27FC236}">
                  <a16:creationId xmlns:a16="http://schemas.microsoft.com/office/drawing/2014/main" id="{5551C198-9609-4D35-91BA-9DE0C31B9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779"/>
              <a:ext cx="986" cy="177"/>
            </a:xfrm>
            <a:custGeom>
              <a:avLst/>
              <a:gdLst>
                <a:gd name="T0" fmla="*/ 0 w 986"/>
                <a:gd name="T1" fmla="*/ 0 h 177"/>
                <a:gd name="T2" fmla="*/ 986 w 986"/>
                <a:gd name="T3" fmla="*/ 174 h 177"/>
                <a:gd name="T4" fmla="*/ 984 w 986"/>
                <a:gd name="T5" fmla="*/ 175 h 177"/>
                <a:gd name="T6" fmla="*/ 983 w 986"/>
                <a:gd name="T7" fmla="*/ 177 h 177"/>
                <a:gd name="T8" fmla="*/ 4 w 986"/>
                <a:gd name="T9" fmla="*/ 5 h 177"/>
                <a:gd name="T10" fmla="*/ 2 w 986"/>
                <a:gd name="T11" fmla="*/ 1 h 177"/>
                <a:gd name="T12" fmla="*/ 0 w 986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6" h="177">
                  <a:moveTo>
                    <a:pt x="0" y="0"/>
                  </a:moveTo>
                  <a:lnTo>
                    <a:pt x="986" y="174"/>
                  </a:lnTo>
                  <a:lnTo>
                    <a:pt x="984" y="175"/>
                  </a:lnTo>
                  <a:lnTo>
                    <a:pt x="983" y="177"/>
                  </a:lnTo>
                  <a:lnTo>
                    <a:pt x="4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98" name="Freeform 258">
              <a:extLst>
                <a:ext uri="{FF2B5EF4-FFF2-40B4-BE49-F238E27FC236}">
                  <a16:creationId xmlns:a16="http://schemas.microsoft.com/office/drawing/2014/main" id="{BCDBD0BE-6BAF-4A74-808C-CBE91C126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1780"/>
              <a:ext cx="982" cy="178"/>
            </a:xfrm>
            <a:custGeom>
              <a:avLst/>
              <a:gdLst>
                <a:gd name="T0" fmla="*/ 0 w 982"/>
                <a:gd name="T1" fmla="*/ 0 h 178"/>
                <a:gd name="T2" fmla="*/ 982 w 982"/>
                <a:gd name="T3" fmla="*/ 174 h 178"/>
                <a:gd name="T4" fmla="*/ 981 w 982"/>
                <a:gd name="T5" fmla="*/ 176 h 178"/>
                <a:gd name="T6" fmla="*/ 981 w 982"/>
                <a:gd name="T7" fmla="*/ 178 h 178"/>
                <a:gd name="T8" fmla="*/ 5 w 982"/>
                <a:gd name="T9" fmla="*/ 5 h 178"/>
                <a:gd name="T10" fmla="*/ 2 w 982"/>
                <a:gd name="T11" fmla="*/ 4 h 178"/>
                <a:gd name="T12" fmla="*/ 0 w 982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2" h="178">
                  <a:moveTo>
                    <a:pt x="0" y="0"/>
                  </a:moveTo>
                  <a:lnTo>
                    <a:pt x="982" y="174"/>
                  </a:lnTo>
                  <a:lnTo>
                    <a:pt x="981" y="176"/>
                  </a:lnTo>
                  <a:lnTo>
                    <a:pt x="981" y="178"/>
                  </a:lnTo>
                  <a:lnTo>
                    <a:pt x="5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99" name="Freeform 259">
              <a:extLst>
                <a:ext uri="{FF2B5EF4-FFF2-40B4-BE49-F238E27FC236}">
                  <a16:creationId xmlns:a16="http://schemas.microsoft.com/office/drawing/2014/main" id="{70C886F2-1D47-4DFE-9F85-572F71C99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784"/>
              <a:ext cx="979" cy="175"/>
            </a:xfrm>
            <a:custGeom>
              <a:avLst/>
              <a:gdLst>
                <a:gd name="T0" fmla="*/ 0 w 979"/>
                <a:gd name="T1" fmla="*/ 0 h 175"/>
                <a:gd name="T2" fmla="*/ 979 w 979"/>
                <a:gd name="T3" fmla="*/ 172 h 175"/>
                <a:gd name="T4" fmla="*/ 979 w 979"/>
                <a:gd name="T5" fmla="*/ 174 h 175"/>
                <a:gd name="T6" fmla="*/ 977 w 979"/>
                <a:gd name="T7" fmla="*/ 175 h 175"/>
                <a:gd name="T8" fmla="*/ 5 w 979"/>
                <a:gd name="T9" fmla="*/ 5 h 175"/>
                <a:gd name="T10" fmla="*/ 3 w 979"/>
                <a:gd name="T11" fmla="*/ 1 h 175"/>
                <a:gd name="T12" fmla="*/ 0 w 979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9" h="175">
                  <a:moveTo>
                    <a:pt x="0" y="0"/>
                  </a:moveTo>
                  <a:lnTo>
                    <a:pt x="979" y="172"/>
                  </a:lnTo>
                  <a:lnTo>
                    <a:pt x="979" y="174"/>
                  </a:lnTo>
                  <a:lnTo>
                    <a:pt x="977" y="175"/>
                  </a:lnTo>
                  <a:lnTo>
                    <a:pt x="5" y="5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00" name="Freeform 260">
              <a:extLst>
                <a:ext uri="{FF2B5EF4-FFF2-40B4-BE49-F238E27FC236}">
                  <a16:creationId xmlns:a16="http://schemas.microsoft.com/office/drawing/2014/main" id="{A3CEBDF3-4C42-4285-8BBF-46DE29963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785"/>
              <a:ext cx="976" cy="178"/>
            </a:xfrm>
            <a:custGeom>
              <a:avLst/>
              <a:gdLst>
                <a:gd name="T0" fmla="*/ 0 w 976"/>
                <a:gd name="T1" fmla="*/ 0 h 178"/>
                <a:gd name="T2" fmla="*/ 976 w 976"/>
                <a:gd name="T3" fmla="*/ 173 h 178"/>
                <a:gd name="T4" fmla="*/ 974 w 976"/>
                <a:gd name="T5" fmla="*/ 174 h 178"/>
                <a:gd name="T6" fmla="*/ 972 w 976"/>
                <a:gd name="T7" fmla="*/ 178 h 178"/>
                <a:gd name="T8" fmla="*/ 3 w 976"/>
                <a:gd name="T9" fmla="*/ 5 h 178"/>
                <a:gd name="T10" fmla="*/ 2 w 976"/>
                <a:gd name="T11" fmla="*/ 4 h 178"/>
                <a:gd name="T12" fmla="*/ 0 w 976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6" h="178">
                  <a:moveTo>
                    <a:pt x="0" y="0"/>
                  </a:moveTo>
                  <a:lnTo>
                    <a:pt x="976" y="173"/>
                  </a:lnTo>
                  <a:lnTo>
                    <a:pt x="974" y="174"/>
                  </a:lnTo>
                  <a:lnTo>
                    <a:pt x="972" y="178"/>
                  </a:lnTo>
                  <a:lnTo>
                    <a:pt x="3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01" name="Freeform 261">
              <a:extLst>
                <a:ext uri="{FF2B5EF4-FFF2-40B4-BE49-F238E27FC236}">
                  <a16:creationId xmlns:a16="http://schemas.microsoft.com/office/drawing/2014/main" id="{026C56AC-6F9E-4FB5-8884-75F94A119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789"/>
              <a:ext cx="972" cy="175"/>
            </a:xfrm>
            <a:custGeom>
              <a:avLst/>
              <a:gdLst>
                <a:gd name="T0" fmla="*/ 0 w 972"/>
                <a:gd name="T1" fmla="*/ 0 h 175"/>
                <a:gd name="T2" fmla="*/ 972 w 972"/>
                <a:gd name="T3" fmla="*/ 170 h 175"/>
                <a:gd name="T4" fmla="*/ 970 w 972"/>
                <a:gd name="T5" fmla="*/ 174 h 175"/>
                <a:gd name="T6" fmla="*/ 969 w 972"/>
                <a:gd name="T7" fmla="*/ 175 h 175"/>
                <a:gd name="T8" fmla="*/ 5 w 972"/>
                <a:gd name="T9" fmla="*/ 5 h 175"/>
                <a:gd name="T10" fmla="*/ 1 w 972"/>
                <a:gd name="T11" fmla="*/ 1 h 175"/>
                <a:gd name="T12" fmla="*/ 0 w 972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2" h="175">
                  <a:moveTo>
                    <a:pt x="0" y="0"/>
                  </a:moveTo>
                  <a:lnTo>
                    <a:pt x="972" y="170"/>
                  </a:lnTo>
                  <a:lnTo>
                    <a:pt x="970" y="174"/>
                  </a:lnTo>
                  <a:lnTo>
                    <a:pt x="969" y="175"/>
                  </a:lnTo>
                  <a:lnTo>
                    <a:pt x="5" y="5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02" name="Freeform 262">
              <a:extLst>
                <a:ext uri="{FF2B5EF4-FFF2-40B4-BE49-F238E27FC236}">
                  <a16:creationId xmlns:a16="http://schemas.microsoft.com/office/drawing/2014/main" id="{F0B38194-8150-42E2-A19B-C209430EB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790"/>
              <a:ext cx="969" cy="176"/>
            </a:xfrm>
            <a:custGeom>
              <a:avLst/>
              <a:gdLst>
                <a:gd name="T0" fmla="*/ 0 w 969"/>
                <a:gd name="T1" fmla="*/ 0 h 176"/>
                <a:gd name="T2" fmla="*/ 969 w 969"/>
                <a:gd name="T3" fmla="*/ 173 h 176"/>
                <a:gd name="T4" fmla="*/ 968 w 969"/>
                <a:gd name="T5" fmla="*/ 174 h 176"/>
                <a:gd name="T6" fmla="*/ 966 w 969"/>
                <a:gd name="T7" fmla="*/ 176 h 176"/>
                <a:gd name="T8" fmla="*/ 5 w 969"/>
                <a:gd name="T9" fmla="*/ 7 h 176"/>
                <a:gd name="T10" fmla="*/ 4 w 969"/>
                <a:gd name="T11" fmla="*/ 4 h 176"/>
                <a:gd name="T12" fmla="*/ 0 w 969"/>
                <a:gd name="T13" fmla="*/ 0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9" h="176">
                  <a:moveTo>
                    <a:pt x="0" y="0"/>
                  </a:moveTo>
                  <a:lnTo>
                    <a:pt x="969" y="173"/>
                  </a:lnTo>
                  <a:lnTo>
                    <a:pt x="968" y="174"/>
                  </a:lnTo>
                  <a:lnTo>
                    <a:pt x="966" y="176"/>
                  </a:lnTo>
                  <a:lnTo>
                    <a:pt x="5" y="7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03" name="Freeform 263">
              <a:extLst>
                <a:ext uri="{FF2B5EF4-FFF2-40B4-BE49-F238E27FC236}">
                  <a16:creationId xmlns:a16="http://schemas.microsoft.com/office/drawing/2014/main" id="{49BA49B9-4463-4B07-AE52-C73242D6F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794"/>
              <a:ext cx="964" cy="174"/>
            </a:xfrm>
            <a:custGeom>
              <a:avLst/>
              <a:gdLst>
                <a:gd name="T0" fmla="*/ 0 w 964"/>
                <a:gd name="T1" fmla="*/ 0 h 174"/>
                <a:gd name="T2" fmla="*/ 964 w 964"/>
                <a:gd name="T3" fmla="*/ 170 h 174"/>
                <a:gd name="T4" fmla="*/ 962 w 964"/>
                <a:gd name="T5" fmla="*/ 172 h 174"/>
                <a:gd name="T6" fmla="*/ 960 w 964"/>
                <a:gd name="T7" fmla="*/ 174 h 174"/>
                <a:gd name="T8" fmla="*/ 3 w 964"/>
                <a:gd name="T9" fmla="*/ 5 h 174"/>
                <a:gd name="T10" fmla="*/ 1 w 964"/>
                <a:gd name="T11" fmla="*/ 3 h 174"/>
                <a:gd name="T12" fmla="*/ 0 w 964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4" h="174">
                  <a:moveTo>
                    <a:pt x="0" y="0"/>
                  </a:moveTo>
                  <a:lnTo>
                    <a:pt x="964" y="170"/>
                  </a:lnTo>
                  <a:lnTo>
                    <a:pt x="962" y="172"/>
                  </a:lnTo>
                  <a:lnTo>
                    <a:pt x="960" y="174"/>
                  </a:lnTo>
                  <a:lnTo>
                    <a:pt x="3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04" name="Freeform 264">
              <a:extLst>
                <a:ext uri="{FF2B5EF4-FFF2-40B4-BE49-F238E27FC236}">
                  <a16:creationId xmlns:a16="http://schemas.microsoft.com/office/drawing/2014/main" id="{1F346B2A-6925-4EF3-9CA0-A13B282DE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797"/>
              <a:ext cx="961" cy="173"/>
            </a:xfrm>
            <a:custGeom>
              <a:avLst/>
              <a:gdLst>
                <a:gd name="T0" fmla="*/ 0 w 961"/>
                <a:gd name="T1" fmla="*/ 0 h 173"/>
                <a:gd name="T2" fmla="*/ 961 w 961"/>
                <a:gd name="T3" fmla="*/ 169 h 173"/>
                <a:gd name="T4" fmla="*/ 959 w 961"/>
                <a:gd name="T5" fmla="*/ 171 h 173"/>
                <a:gd name="T6" fmla="*/ 958 w 961"/>
                <a:gd name="T7" fmla="*/ 173 h 173"/>
                <a:gd name="T8" fmla="*/ 5 w 961"/>
                <a:gd name="T9" fmla="*/ 5 h 173"/>
                <a:gd name="T10" fmla="*/ 2 w 961"/>
                <a:gd name="T11" fmla="*/ 2 h 173"/>
                <a:gd name="T12" fmla="*/ 0 w 961"/>
                <a:gd name="T13" fmla="*/ 0 h 1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1" h="173">
                  <a:moveTo>
                    <a:pt x="0" y="0"/>
                  </a:moveTo>
                  <a:lnTo>
                    <a:pt x="961" y="169"/>
                  </a:lnTo>
                  <a:lnTo>
                    <a:pt x="959" y="171"/>
                  </a:lnTo>
                  <a:lnTo>
                    <a:pt x="958" y="173"/>
                  </a:lnTo>
                  <a:lnTo>
                    <a:pt x="5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05" name="Freeform 265">
              <a:extLst>
                <a:ext uri="{FF2B5EF4-FFF2-40B4-BE49-F238E27FC236}">
                  <a16:creationId xmlns:a16="http://schemas.microsoft.com/office/drawing/2014/main" id="{B9C01FF4-A30B-4A47-8465-03CB940CA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799"/>
              <a:ext cx="957" cy="172"/>
            </a:xfrm>
            <a:custGeom>
              <a:avLst/>
              <a:gdLst>
                <a:gd name="T0" fmla="*/ 0 w 957"/>
                <a:gd name="T1" fmla="*/ 0 h 172"/>
                <a:gd name="T2" fmla="*/ 957 w 957"/>
                <a:gd name="T3" fmla="*/ 169 h 172"/>
                <a:gd name="T4" fmla="*/ 956 w 957"/>
                <a:gd name="T5" fmla="*/ 171 h 172"/>
                <a:gd name="T6" fmla="*/ 954 w 957"/>
                <a:gd name="T7" fmla="*/ 172 h 172"/>
                <a:gd name="T8" fmla="*/ 5 w 957"/>
                <a:gd name="T9" fmla="*/ 5 h 172"/>
                <a:gd name="T10" fmla="*/ 3 w 957"/>
                <a:gd name="T11" fmla="*/ 3 h 172"/>
                <a:gd name="T12" fmla="*/ 0 w 957"/>
                <a:gd name="T13" fmla="*/ 0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7" h="172">
                  <a:moveTo>
                    <a:pt x="0" y="0"/>
                  </a:moveTo>
                  <a:lnTo>
                    <a:pt x="957" y="169"/>
                  </a:lnTo>
                  <a:lnTo>
                    <a:pt x="956" y="171"/>
                  </a:lnTo>
                  <a:lnTo>
                    <a:pt x="954" y="172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06" name="Freeform 266">
              <a:extLst>
                <a:ext uri="{FF2B5EF4-FFF2-40B4-BE49-F238E27FC236}">
                  <a16:creationId xmlns:a16="http://schemas.microsoft.com/office/drawing/2014/main" id="{FC80C2E0-E1C9-41B9-A5C2-806AAB3F7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802"/>
              <a:ext cx="953" cy="171"/>
            </a:xfrm>
            <a:custGeom>
              <a:avLst/>
              <a:gdLst>
                <a:gd name="T0" fmla="*/ 0 w 953"/>
                <a:gd name="T1" fmla="*/ 0 h 171"/>
                <a:gd name="T2" fmla="*/ 953 w 953"/>
                <a:gd name="T3" fmla="*/ 168 h 171"/>
                <a:gd name="T4" fmla="*/ 951 w 953"/>
                <a:gd name="T5" fmla="*/ 169 h 171"/>
                <a:gd name="T6" fmla="*/ 949 w 953"/>
                <a:gd name="T7" fmla="*/ 171 h 171"/>
                <a:gd name="T8" fmla="*/ 5 w 953"/>
                <a:gd name="T9" fmla="*/ 5 h 171"/>
                <a:gd name="T10" fmla="*/ 2 w 953"/>
                <a:gd name="T11" fmla="*/ 2 h 171"/>
                <a:gd name="T12" fmla="*/ 0 w 953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3" h="171">
                  <a:moveTo>
                    <a:pt x="0" y="0"/>
                  </a:moveTo>
                  <a:lnTo>
                    <a:pt x="953" y="168"/>
                  </a:lnTo>
                  <a:lnTo>
                    <a:pt x="951" y="169"/>
                  </a:lnTo>
                  <a:lnTo>
                    <a:pt x="949" y="171"/>
                  </a:lnTo>
                  <a:lnTo>
                    <a:pt x="5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07" name="Freeform 267">
              <a:extLst>
                <a:ext uri="{FF2B5EF4-FFF2-40B4-BE49-F238E27FC236}">
                  <a16:creationId xmlns:a16="http://schemas.microsoft.com/office/drawing/2014/main" id="{C25C3C9C-A880-4433-B246-F35576951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804"/>
              <a:ext cx="949" cy="171"/>
            </a:xfrm>
            <a:custGeom>
              <a:avLst/>
              <a:gdLst>
                <a:gd name="T0" fmla="*/ 0 w 949"/>
                <a:gd name="T1" fmla="*/ 0 h 171"/>
                <a:gd name="T2" fmla="*/ 949 w 949"/>
                <a:gd name="T3" fmla="*/ 167 h 171"/>
                <a:gd name="T4" fmla="*/ 947 w 949"/>
                <a:gd name="T5" fmla="*/ 169 h 171"/>
                <a:gd name="T6" fmla="*/ 944 w 949"/>
                <a:gd name="T7" fmla="*/ 171 h 171"/>
                <a:gd name="T8" fmla="*/ 5 w 949"/>
                <a:gd name="T9" fmla="*/ 5 h 171"/>
                <a:gd name="T10" fmla="*/ 3 w 949"/>
                <a:gd name="T11" fmla="*/ 3 h 171"/>
                <a:gd name="T12" fmla="*/ 0 w 94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9" h="171">
                  <a:moveTo>
                    <a:pt x="0" y="0"/>
                  </a:moveTo>
                  <a:lnTo>
                    <a:pt x="949" y="167"/>
                  </a:lnTo>
                  <a:lnTo>
                    <a:pt x="947" y="169"/>
                  </a:lnTo>
                  <a:lnTo>
                    <a:pt x="944" y="171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08" name="Freeform 268">
              <a:extLst>
                <a:ext uri="{FF2B5EF4-FFF2-40B4-BE49-F238E27FC236}">
                  <a16:creationId xmlns:a16="http://schemas.microsoft.com/office/drawing/2014/main" id="{388EBD67-5C3D-4109-AD71-734960C30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807"/>
              <a:ext cx="944" cy="171"/>
            </a:xfrm>
            <a:custGeom>
              <a:avLst/>
              <a:gdLst>
                <a:gd name="T0" fmla="*/ 0 w 944"/>
                <a:gd name="T1" fmla="*/ 0 h 171"/>
                <a:gd name="T2" fmla="*/ 944 w 944"/>
                <a:gd name="T3" fmla="*/ 166 h 171"/>
                <a:gd name="T4" fmla="*/ 941 w 944"/>
                <a:gd name="T5" fmla="*/ 168 h 171"/>
                <a:gd name="T6" fmla="*/ 939 w 944"/>
                <a:gd name="T7" fmla="*/ 171 h 171"/>
                <a:gd name="T8" fmla="*/ 4 w 944"/>
                <a:gd name="T9" fmla="*/ 5 h 171"/>
                <a:gd name="T10" fmla="*/ 2 w 944"/>
                <a:gd name="T11" fmla="*/ 2 h 171"/>
                <a:gd name="T12" fmla="*/ 0 w 944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4" h="171">
                  <a:moveTo>
                    <a:pt x="0" y="0"/>
                  </a:moveTo>
                  <a:lnTo>
                    <a:pt x="944" y="166"/>
                  </a:lnTo>
                  <a:lnTo>
                    <a:pt x="941" y="168"/>
                  </a:lnTo>
                  <a:lnTo>
                    <a:pt x="939" y="171"/>
                  </a:lnTo>
                  <a:lnTo>
                    <a:pt x="4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09" name="Freeform 269">
              <a:extLst>
                <a:ext uri="{FF2B5EF4-FFF2-40B4-BE49-F238E27FC236}">
                  <a16:creationId xmlns:a16="http://schemas.microsoft.com/office/drawing/2014/main" id="{34D2FA33-60E0-41ED-857E-4E3FC6254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809"/>
              <a:ext cx="939" cy="171"/>
            </a:xfrm>
            <a:custGeom>
              <a:avLst/>
              <a:gdLst>
                <a:gd name="T0" fmla="*/ 0 w 939"/>
                <a:gd name="T1" fmla="*/ 0 h 171"/>
                <a:gd name="T2" fmla="*/ 939 w 939"/>
                <a:gd name="T3" fmla="*/ 166 h 171"/>
                <a:gd name="T4" fmla="*/ 937 w 939"/>
                <a:gd name="T5" fmla="*/ 169 h 171"/>
                <a:gd name="T6" fmla="*/ 936 w 939"/>
                <a:gd name="T7" fmla="*/ 171 h 171"/>
                <a:gd name="T8" fmla="*/ 5 w 939"/>
                <a:gd name="T9" fmla="*/ 5 h 171"/>
                <a:gd name="T10" fmla="*/ 2 w 939"/>
                <a:gd name="T11" fmla="*/ 3 h 171"/>
                <a:gd name="T12" fmla="*/ 0 w 93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9" h="171">
                  <a:moveTo>
                    <a:pt x="0" y="0"/>
                  </a:moveTo>
                  <a:lnTo>
                    <a:pt x="939" y="166"/>
                  </a:lnTo>
                  <a:lnTo>
                    <a:pt x="937" y="169"/>
                  </a:lnTo>
                  <a:lnTo>
                    <a:pt x="936" y="171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0" name="Freeform 270">
              <a:extLst>
                <a:ext uri="{FF2B5EF4-FFF2-40B4-BE49-F238E27FC236}">
                  <a16:creationId xmlns:a16="http://schemas.microsoft.com/office/drawing/2014/main" id="{77AD81EB-FE55-4903-8A30-B5D95DEFD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1812"/>
              <a:ext cx="935" cy="169"/>
            </a:xfrm>
            <a:custGeom>
              <a:avLst/>
              <a:gdLst>
                <a:gd name="T0" fmla="*/ 0 w 935"/>
                <a:gd name="T1" fmla="*/ 0 h 169"/>
                <a:gd name="T2" fmla="*/ 935 w 935"/>
                <a:gd name="T3" fmla="*/ 166 h 169"/>
                <a:gd name="T4" fmla="*/ 934 w 935"/>
                <a:gd name="T5" fmla="*/ 168 h 169"/>
                <a:gd name="T6" fmla="*/ 932 w 935"/>
                <a:gd name="T7" fmla="*/ 169 h 169"/>
                <a:gd name="T8" fmla="*/ 5 w 935"/>
                <a:gd name="T9" fmla="*/ 5 h 169"/>
                <a:gd name="T10" fmla="*/ 3 w 935"/>
                <a:gd name="T11" fmla="*/ 2 h 169"/>
                <a:gd name="T12" fmla="*/ 0 w 935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5" h="169">
                  <a:moveTo>
                    <a:pt x="0" y="0"/>
                  </a:moveTo>
                  <a:lnTo>
                    <a:pt x="935" y="166"/>
                  </a:lnTo>
                  <a:lnTo>
                    <a:pt x="934" y="168"/>
                  </a:lnTo>
                  <a:lnTo>
                    <a:pt x="932" y="169"/>
                  </a:lnTo>
                  <a:lnTo>
                    <a:pt x="5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1" name="Freeform 271">
              <a:extLst>
                <a:ext uri="{FF2B5EF4-FFF2-40B4-BE49-F238E27FC236}">
                  <a16:creationId xmlns:a16="http://schemas.microsoft.com/office/drawing/2014/main" id="{8805AABE-9F6D-41D6-83A4-2365C143E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814"/>
              <a:ext cx="931" cy="169"/>
            </a:xfrm>
            <a:custGeom>
              <a:avLst/>
              <a:gdLst>
                <a:gd name="T0" fmla="*/ 0 w 931"/>
                <a:gd name="T1" fmla="*/ 0 h 169"/>
                <a:gd name="T2" fmla="*/ 931 w 931"/>
                <a:gd name="T3" fmla="*/ 166 h 169"/>
                <a:gd name="T4" fmla="*/ 929 w 931"/>
                <a:gd name="T5" fmla="*/ 167 h 169"/>
                <a:gd name="T6" fmla="*/ 927 w 931"/>
                <a:gd name="T7" fmla="*/ 169 h 169"/>
                <a:gd name="T8" fmla="*/ 5 w 931"/>
                <a:gd name="T9" fmla="*/ 7 h 169"/>
                <a:gd name="T10" fmla="*/ 2 w 931"/>
                <a:gd name="T11" fmla="*/ 3 h 169"/>
                <a:gd name="T12" fmla="*/ 0 w 931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1" h="169">
                  <a:moveTo>
                    <a:pt x="0" y="0"/>
                  </a:moveTo>
                  <a:lnTo>
                    <a:pt x="931" y="166"/>
                  </a:lnTo>
                  <a:lnTo>
                    <a:pt x="929" y="167"/>
                  </a:lnTo>
                  <a:lnTo>
                    <a:pt x="927" y="169"/>
                  </a:lnTo>
                  <a:lnTo>
                    <a:pt x="5" y="7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2" name="Freeform 272">
              <a:extLst>
                <a:ext uri="{FF2B5EF4-FFF2-40B4-BE49-F238E27FC236}">
                  <a16:creationId xmlns:a16="http://schemas.microsoft.com/office/drawing/2014/main" id="{F04CCFEB-44A9-49F4-928E-64C92FBD3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817"/>
              <a:ext cx="927" cy="168"/>
            </a:xfrm>
            <a:custGeom>
              <a:avLst/>
              <a:gdLst>
                <a:gd name="T0" fmla="*/ 0 w 927"/>
                <a:gd name="T1" fmla="*/ 0 h 168"/>
                <a:gd name="T2" fmla="*/ 927 w 927"/>
                <a:gd name="T3" fmla="*/ 164 h 168"/>
                <a:gd name="T4" fmla="*/ 925 w 927"/>
                <a:gd name="T5" fmla="*/ 166 h 168"/>
                <a:gd name="T6" fmla="*/ 923 w 927"/>
                <a:gd name="T7" fmla="*/ 168 h 168"/>
                <a:gd name="T8" fmla="*/ 5 w 927"/>
                <a:gd name="T9" fmla="*/ 5 h 168"/>
                <a:gd name="T10" fmla="*/ 3 w 927"/>
                <a:gd name="T11" fmla="*/ 4 h 168"/>
                <a:gd name="T12" fmla="*/ 0 w 927"/>
                <a:gd name="T13" fmla="*/ 0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7" h="168">
                  <a:moveTo>
                    <a:pt x="0" y="0"/>
                  </a:moveTo>
                  <a:lnTo>
                    <a:pt x="927" y="164"/>
                  </a:lnTo>
                  <a:lnTo>
                    <a:pt x="925" y="166"/>
                  </a:lnTo>
                  <a:lnTo>
                    <a:pt x="923" y="168"/>
                  </a:lnTo>
                  <a:lnTo>
                    <a:pt x="5" y="5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3" name="Freeform 273">
              <a:extLst>
                <a:ext uri="{FF2B5EF4-FFF2-40B4-BE49-F238E27FC236}">
                  <a16:creationId xmlns:a16="http://schemas.microsoft.com/office/drawing/2014/main" id="{8FDFE6B3-3DA1-47D5-9850-19F5FEDB5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821"/>
              <a:ext cx="922" cy="165"/>
            </a:xfrm>
            <a:custGeom>
              <a:avLst/>
              <a:gdLst>
                <a:gd name="T0" fmla="*/ 0 w 922"/>
                <a:gd name="T1" fmla="*/ 0 h 165"/>
                <a:gd name="T2" fmla="*/ 922 w 922"/>
                <a:gd name="T3" fmla="*/ 162 h 165"/>
                <a:gd name="T4" fmla="*/ 920 w 922"/>
                <a:gd name="T5" fmla="*/ 164 h 165"/>
                <a:gd name="T6" fmla="*/ 917 w 922"/>
                <a:gd name="T7" fmla="*/ 165 h 165"/>
                <a:gd name="T8" fmla="*/ 5 w 922"/>
                <a:gd name="T9" fmla="*/ 5 h 165"/>
                <a:gd name="T10" fmla="*/ 2 w 922"/>
                <a:gd name="T11" fmla="*/ 1 h 165"/>
                <a:gd name="T12" fmla="*/ 0 w 922"/>
                <a:gd name="T13" fmla="*/ 0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2" h="165">
                  <a:moveTo>
                    <a:pt x="0" y="0"/>
                  </a:moveTo>
                  <a:lnTo>
                    <a:pt x="922" y="162"/>
                  </a:lnTo>
                  <a:lnTo>
                    <a:pt x="920" y="164"/>
                  </a:lnTo>
                  <a:lnTo>
                    <a:pt x="917" y="165"/>
                  </a:lnTo>
                  <a:lnTo>
                    <a:pt x="5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4" name="Freeform 274">
              <a:extLst>
                <a:ext uri="{FF2B5EF4-FFF2-40B4-BE49-F238E27FC236}">
                  <a16:creationId xmlns:a16="http://schemas.microsoft.com/office/drawing/2014/main" id="{BF9E07C1-2F04-4555-A4C6-7FD656635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822"/>
              <a:ext cx="918" cy="166"/>
            </a:xfrm>
            <a:custGeom>
              <a:avLst/>
              <a:gdLst>
                <a:gd name="T0" fmla="*/ 0 w 918"/>
                <a:gd name="T1" fmla="*/ 0 h 166"/>
                <a:gd name="T2" fmla="*/ 918 w 918"/>
                <a:gd name="T3" fmla="*/ 163 h 166"/>
                <a:gd name="T4" fmla="*/ 915 w 918"/>
                <a:gd name="T5" fmla="*/ 164 h 166"/>
                <a:gd name="T6" fmla="*/ 913 w 918"/>
                <a:gd name="T7" fmla="*/ 166 h 166"/>
                <a:gd name="T8" fmla="*/ 5 w 918"/>
                <a:gd name="T9" fmla="*/ 6 h 166"/>
                <a:gd name="T10" fmla="*/ 3 w 918"/>
                <a:gd name="T11" fmla="*/ 4 h 166"/>
                <a:gd name="T12" fmla="*/ 0 w 918"/>
                <a:gd name="T13" fmla="*/ 0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8" h="166">
                  <a:moveTo>
                    <a:pt x="0" y="0"/>
                  </a:moveTo>
                  <a:lnTo>
                    <a:pt x="918" y="163"/>
                  </a:lnTo>
                  <a:lnTo>
                    <a:pt x="915" y="164"/>
                  </a:lnTo>
                  <a:lnTo>
                    <a:pt x="913" y="166"/>
                  </a:lnTo>
                  <a:lnTo>
                    <a:pt x="5" y="6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A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5" name="Freeform 275">
              <a:extLst>
                <a:ext uri="{FF2B5EF4-FFF2-40B4-BE49-F238E27FC236}">
                  <a16:creationId xmlns:a16="http://schemas.microsoft.com/office/drawing/2014/main" id="{2B4B8408-2BA9-49FC-AA02-AEA86D47F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826"/>
              <a:ext cx="912" cy="164"/>
            </a:xfrm>
            <a:custGeom>
              <a:avLst/>
              <a:gdLst>
                <a:gd name="T0" fmla="*/ 0 w 912"/>
                <a:gd name="T1" fmla="*/ 0 h 164"/>
                <a:gd name="T2" fmla="*/ 912 w 912"/>
                <a:gd name="T3" fmla="*/ 160 h 164"/>
                <a:gd name="T4" fmla="*/ 910 w 912"/>
                <a:gd name="T5" fmla="*/ 162 h 164"/>
                <a:gd name="T6" fmla="*/ 909 w 912"/>
                <a:gd name="T7" fmla="*/ 164 h 164"/>
                <a:gd name="T8" fmla="*/ 5 w 912"/>
                <a:gd name="T9" fmla="*/ 5 h 164"/>
                <a:gd name="T10" fmla="*/ 2 w 912"/>
                <a:gd name="T11" fmla="*/ 2 h 164"/>
                <a:gd name="T12" fmla="*/ 0 w 912"/>
                <a:gd name="T13" fmla="*/ 0 h 1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2" h="164">
                  <a:moveTo>
                    <a:pt x="0" y="0"/>
                  </a:moveTo>
                  <a:lnTo>
                    <a:pt x="912" y="160"/>
                  </a:lnTo>
                  <a:lnTo>
                    <a:pt x="910" y="162"/>
                  </a:lnTo>
                  <a:lnTo>
                    <a:pt x="909" y="164"/>
                  </a:lnTo>
                  <a:lnTo>
                    <a:pt x="5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6" name="Freeform 276">
              <a:extLst>
                <a:ext uri="{FF2B5EF4-FFF2-40B4-BE49-F238E27FC236}">
                  <a16:creationId xmlns:a16="http://schemas.microsoft.com/office/drawing/2014/main" id="{41230B31-2A46-489A-BD0C-9CD581D4B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828"/>
              <a:ext cx="908" cy="163"/>
            </a:xfrm>
            <a:custGeom>
              <a:avLst/>
              <a:gdLst>
                <a:gd name="T0" fmla="*/ 0 w 908"/>
                <a:gd name="T1" fmla="*/ 0 h 163"/>
                <a:gd name="T2" fmla="*/ 908 w 908"/>
                <a:gd name="T3" fmla="*/ 160 h 163"/>
                <a:gd name="T4" fmla="*/ 907 w 908"/>
                <a:gd name="T5" fmla="*/ 162 h 163"/>
                <a:gd name="T6" fmla="*/ 905 w 908"/>
                <a:gd name="T7" fmla="*/ 163 h 163"/>
                <a:gd name="T8" fmla="*/ 5 w 908"/>
                <a:gd name="T9" fmla="*/ 5 h 163"/>
                <a:gd name="T10" fmla="*/ 3 w 908"/>
                <a:gd name="T11" fmla="*/ 3 h 163"/>
                <a:gd name="T12" fmla="*/ 0 w 908"/>
                <a:gd name="T13" fmla="*/ 0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8" h="163">
                  <a:moveTo>
                    <a:pt x="0" y="0"/>
                  </a:moveTo>
                  <a:lnTo>
                    <a:pt x="908" y="160"/>
                  </a:lnTo>
                  <a:lnTo>
                    <a:pt x="907" y="162"/>
                  </a:lnTo>
                  <a:lnTo>
                    <a:pt x="905" y="163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7" name="Freeform 277">
              <a:extLst>
                <a:ext uri="{FF2B5EF4-FFF2-40B4-BE49-F238E27FC236}">
                  <a16:creationId xmlns:a16="http://schemas.microsoft.com/office/drawing/2014/main" id="{8F80907F-15B8-4E50-933A-7A4EC3223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831"/>
              <a:ext cx="904" cy="162"/>
            </a:xfrm>
            <a:custGeom>
              <a:avLst/>
              <a:gdLst>
                <a:gd name="T0" fmla="*/ 0 w 904"/>
                <a:gd name="T1" fmla="*/ 0 h 162"/>
                <a:gd name="T2" fmla="*/ 904 w 904"/>
                <a:gd name="T3" fmla="*/ 159 h 162"/>
                <a:gd name="T4" fmla="*/ 902 w 904"/>
                <a:gd name="T5" fmla="*/ 160 h 162"/>
                <a:gd name="T6" fmla="*/ 899 w 904"/>
                <a:gd name="T7" fmla="*/ 162 h 162"/>
                <a:gd name="T8" fmla="*/ 5 w 904"/>
                <a:gd name="T9" fmla="*/ 5 h 162"/>
                <a:gd name="T10" fmla="*/ 2 w 904"/>
                <a:gd name="T11" fmla="*/ 3 h 162"/>
                <a:gd name="T12" fmla="*/ 0 w 904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4" h="162">
                  <a:moveTo>
                    <a:pt x="0" y="0"/>
                  </a:moveTo>
                  <a:lnTo>
                    <a:pt x="904" y="159"/>
                  </a:lnTo>
                  <a:lnTo>
                    <a:pt x="902" y="160"/>
                  </a:lnTo>
                  <a:lnTo>
                    <a:pt x="899" y="162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8" name="Freeform 278">
              <a:extLst>
                <a:ext uri="{FF2B5EF4-FFF2-40B4-BE49-F238E27FC236}">
                  <a16:creationId xmlns:a16="http://schemas.microsoft.com/office/drawing/2014/main" id="{A347C7D6-3A03-4994-82C9-FDE0AFC78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833"/>
              <a:ext cx="900" cy="162"/>
            </a:xfrm>
            <a:custGeom>
              <a:avLst/>
              <a:gdLst>
                <a:gd name="T0" fmla="*/ 0 w 900"/>
                <a:gd name="T1" fmla="*/ 0 h 162"/>
                <a:gd name="T2" fmla="*/ 900 w 900"/>
                <a:gd name="T3" fmla="*/ 158 h 162"/>
                <a:gd name="T4" fmla="*/ 897 w 900"/>
                <a:gd name="T5" fmla="*/ 160 h 162"/>
                <a:gd name="T6" fmla="*/ 895 w 900"/>
                <a:gd name="T7" fmla="*/ 162 h 162"/>
                <a:gd name="T8" fmla="*/ 5 w 900"/>
                <a:gd name="T9" fmla="*/ 6 h 162"/>
                <a:gd name="T10" fmla="*/ 3 w 900"/>
                <a:gd name="T11" fmla="*/ 3 h 162"/>
                <a:gd name="T12" fmla="*/ 0 w 900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162">
                  <a:moveTo>
                    <a:pt x="0" y="0"/>
                  </a:moveTo>
                  <a:lnTo>
                    <a:pt x="900" y="158"/>
                  </a:lnTo>
                  <a:lnTo>
                    <a:pt x="897" y="160"/>
                  </a:lnTo>
                  <a:lnTo>
                    <a:pt x="895" y="162"/>
                  </a:lnTo>
                  <a:lnTo>
                    <a:pt x="5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19" name="Freeform 279">
              <a:extLst>
                <a:ext uri="{FF2B5EF4-FFF2-40B4-BE49-F238E27FC236}">
                  <a16:creationId xmlns:a16="http://schemas.microsoft.com/office/drawing/2014/main" id="{E2F8CB70-4C53-4674-A887-D5ACCB1E4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836"/>
              <a:ext cx="894" cy="162"/>
            </a:xfrm>
            <a:custGeom>
              <a:avLst/>
              <a:gdLst>
                <a:gd name="T0" fmla="*/ 0 w 894"/>
                <a:gd name="T1" fmla="*/ 0 h 162"/>
                <a:gd name="T2" fmla="*/ 894 w 894"/>
                <a:gd name="T3" fmla="*/ 157 h 162"/>
                <a:gd name="T4" fmla="*/ 892 w 894"/>
                <a:gd name="T5" fmla="*/ 159 h 162"/>
                <a:gd name="T6" fmla="*/ 889 w 894"/>
                <a:gd name="T7" fmla="*/ 162 h 162"/>
                <a:gd name="T8" fmla="*/ 6 w 894"/>
                <a:gd name="T9" fmla="*/ 5 h 162"/>
                <a:gd name="T10" fmla="*/ 2 w 894"/>
                <a:gd name="T11" fmla="*/ 3 h 162"/>
                <a:gd name="T12" fmla="*/ 0 w 894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4" h="162">
                  <a:moveTo>
                    <a:pt x="0" y="0"/>
                  </a:moveTo>
                  <a:lnTo>
                    <a:pt x="894" y="157"/>
                  </a:lnTo>
                  <a:lnTo>
                    <a:pt x="892" y="159"/>
                  </a:lnTo>
                  <a:lnTo>
                    <a:pt x="889" y="162"/>
                  </a:lnTo>
                  <a:lnTo>
                    <a:pt x="6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0" name="Freeform 280">
              <a:extLst>
                <a:ext uri="{FF2B5EF4-FFF2-40B4-BE49-F238E27FC236}">
                  <a16:creationId xmlns:a16="http://schemas.microsoft.com/office/drawing/2014/main" id="{89BD7CEB-F7A1-4FF5-B915-22EF9EEAE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839"/>
              <a:ext cx="890" cy="161"/>
            </a:xfrm>
            <a:custGeom>
              <a:avLst/>
              <a:gdLst>
                <a:gd name="T0" fmla="*/ 0 w 890"/>
                <a:gd name="T1" fmla="*/ 0 h 161"/>
                <a:gd name="T2" fmla="*/ 890 w 890"/>
                <a:gd name="T3" fmla="*/ 156 h 161"/>
                <a:gd name="T4" fmla="*/ 887 w 890"/>
                <a:gd name="T5" fmla="*/ 159 h 161"/>
                <a:gd name="T6" fmla="*/ 885 w 890"/>
                <a:gd name="T7" fmla="*/ 161 h 161"/>
                <a:gd name="T8" fmla="*/ 5 w 890"/>
                <a:gd name="T9" fmla="*/ 5 h 161"/>
                <a:gd name="T10" fmla="*/ 4 w 890"/>
                <a:gd name="T11" fmla="*/ 2 h 161"/>
                <a:gd name="T12" fmla="*/ 0 w 890"/>
                <a:gd name="T13" fmla="*/ 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0" h="161">
                  <a:moveTo>
                    <a:pt x="0" y="0"/>
                  </a:moveTo>
                  <a:lnTo>
                    <a:pt x="890" y="156"/>
                  </a:lnTo>
                  <a:lnTo>
                    <a:pt x="887" y="159"/>
                  </a:lnTo>
                  <a:lnTo>
                    <a:pt x="885" y="161"/>
                  </a:lnTo>
                  <a:lnTo>
                    <a:pt x="5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1" name="Freeform 281">
              <a:extLst>
                <a:ext uri="{FF2B5EF4-FFF2-40B4-BE49-F238E27FC236}">
                  <a16:creationId xmlns:a16="http://schemas.microsoft.com/office/drawing/2014/main" id="{6B258D48-0161-4783-834A-C54265421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841"/>
              <a:ext cx="883" cy="161"/>
            </a:xfrm>
            <a:custGeom>
              <a:avLst/>
              <a:gdLst>
                <a:gd name="T0" fmla="*/ 0 w 883"/>
                <a:gd name="T1" fmla="*/ 0 h 161"/>
                <a:gd name="T2" fmla="*/ 883 w 883"/>
                <a:gd name="T3" fmla="*/ 157 h 161"/>
                <a:gd name="T4" fmla="*/ 881 w 883"/>
                <a:gd name="T5" fmla="*/ 159 h 161"/>
                <a:gd name="T6" fmla="*/ 878 w 883"/>
                <a:gd name="T7" fmla="*/ 161 h 161"/>
                <a:gd name="T8" fmla="*/ 5 w 883"/>
                <a:gd name="T9" fmla="*/ 5 h 161"/>
                <a:gd name="T10" fmla="*/ 1 w 883"/>
                <a:gd name="T11" fmla="*/ 3 h 161"/>
                <a:gd name="T12" fmla="*/ 0 w 883"/>
                <a:gd name="T13" fmla="*/ 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3" h="161">
                  <a:moveTo>
                    <a:pt x="0" y="0"/>
                  </a:moveTo>
                  <a:lnTo>
                    <a:pt x="883" y="157"/>
                  </a:lnTo>
                  <a:lnTo>
                    <a:pt x="881" y="159"/>
                  </a:lnTo>
                  <a:lnTo>
                    <a:pt x="878" y="161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2" name="Freeform 282">
              <a:extLst>
                <a:ext uri="{FF2B5EF4-FFF2-40B4-BE49-F238E27FC236}">
                  <a16:creationId xmlns:a16="http://schemas.microsoft.com/office/drawing/2014/main" id="{3C1D5462-74DE-4933-A57B-671EC669F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844"/>
              <a:ext cx="880" cy="159"/>
            </a:xfrm>
            <a:custGeom>
              <a:avLst/>
              <a:gdLst>
                <a:gd name="T0" fmla="*/ 0 w 880"/>
                <a:gd name="T1" fmla="*/ 0 h 159"/>
                <a:gd name="T2" fmla="*/ 880 w 880"/>
                <a:gd name="T3" fmla="*/ 156 h 159"/>
                <a:gd name="T4" fmla="*/ 877 w 880"/>
                <a:gd name="T5" fmla="*/ 158 h 159"/>
                <a:gd name="T6" fmla="*/ 875 w 880"/>
                <a:gd name="T7" fmla="*/ 159 h 159"/>
                <a:gd name="T8" fmla="*/ 7 w 880"/>
                <a:gd name="T9" fmla="*/ 6 h 159"/>
                <a:gd name="T10" fmla="*/ 4 w 880"/>
                <a:gd name="T11" fmla="*/ 2 h 159"/>
                <a:gd name="T12" fmla="*/ 0 w 880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0" h="159">
                  <a:moveTo>
                    <a:pt x="0" y="0"/>
                  </a:moveTo>
                  <a:lnTo>
                    <a:pt x="880" y="156"/>
                  </a:lnTo>
                  <a:lnTo>
                    <a:pt x="877" y="158"/>
                  </a:lnTo>
                  <a:lnTo>
                    <a:pt x="875" y="159"/>
                  </a:lnTo>
                  <a:lnTo>
                    <a:pt x="7" y="6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3" name="Freeform 283">
              <a:extLst>
                <a:ext uri="{FF2B5EF4-FFF2-40B4-BE49-F238E27FC236}">
                  <a16:creationId xmlns:a16="http://schemas.microsoft.com/office/drawing/2014/main" id="{E372524B-3F73-4F1E-AF6A-A0687180C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846"/>
              <a:ext cx="873" cy="159"/>
            </a:xfrm>
            <a:custGeom>
              <a:avLst/>
              <a:gdLst>
                <a:gd name="T0" fmla="*/ 0 w 873"/>
                <a:gd name="T1" fmla="*/ 0 h 159"/>
                <a:gd name="T2" fmla="*/ 873 w 873"/>
                <a:gd name="T3" fmla="*/ 156 h 159"/>
                <a:gd name="T4" fmla="*/ 871 w 873"/>
                <a:gd name="T5" fmla="*/ 157 h 159"/>
                <a:gd name="T6" fmla="*/ 867 w 873"/>
                <a:gd name="T7" fmla="*/ 159 h 159"/>
                <a:gd name="T8" fmla="*/ 5 w 873"/>
                <a:gd name="T9" fmla="*/ 7 h 159"/>
                <a:gd name="T10" fmla="*/ 3 w 873"/>
                <a:gd name="T11" fmla="*/ 4 h 159"/>
                <a:gd name="T12" fmla="*/ 0 w 873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3" h="159">
                  <a:moveTo>
                    <a:pt x="0" y="0"/>
                  </a:moveTo>
                  <a:lnTo>
                    <a:pt x="873" y="156"/>
                  </a:lnTo>
                  <a:lnTo>
                    <a:pt x="871" y="157"/>
                  </a:lnTo>
                  <a:lnTo>
                    <a:pt x="867" y="159"/>
                  </a:lnTo>
                  <a:lnTo>
                    <a:pt x="5" y="7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4" name="Freeform 284">
              <a:extLst>
                <a:ext uri="{FF2B5EF4-FFF2-40B4-BE49-F238E27FC236}">
                  <a16:creationId xmlns:a16="http://schemas.microsoft.com/office/drawing/2014/main" id="{DF86E8AE-2C84-4FE4-B641-F6C5F8C05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850"/>
              <a:ext cx="868" cy="157"/>
            </a:xfrm>
            <a:custGeom>
              <a:avLst/>
              <a:gdLst>
                <a:gd name="T0" fmla="*/ 0 w 868"/>
                <a:gd name="T1" fmla="*/ 0 h 157"/>
                <a:gd name="T2" fmla="*/ 868 w 868"/>
                <a:gd name="T3" fmla="*/ 153 h 157"/>
                <a:gd name="T4" fmla="*/ 864 w 868"/>
                <a:gd name="T5" fmla="*/ 155 h 157"/>
                <a:gd name="T6" fmla="*/ 863 w 868"/>
                <a:gd name="T7" fmla="*/ 157 h 157"/>
                <a:gd name="T8" fmla="*/ 5 w 868"/>
                <a:gd name="T9" fmla="*/ 5 h 157"/>
                <a:gd name="T10" fmla="*/ 2 w 868"/>
                <a:gd name="T11" fmla="*/ 3 h 157"/>
                <a:gd name="T12" fmla="*/ 0 w 868"/>
                <a:gd name="T13" fmla="*/ 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8" h="157">
                  <a:moveTo>
                    <a:pt x="0" y="0"/>
                  </a:moveTo>
                  <a:lnTo>
                    <a:pt x="868" y="153"/>
                  </a:lnTo>
                  <a:lnTo>
                    <a:pt x="864" y="155"/>
                  </a:lnTo>
                  <a:lnTo>
                    <a:pt x="863" y="15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5" name="Freeform 285">
              <a:extLst>
                <a:ext uri="{FF2B5EF4-FFF2-40B4-BE49-F238E27FC236}">
                  <a16:creationId xmlns:a16="http://schemas.microsoft.com/office/drawing/2014/main" id="{27F8DC1E-39E5-4C1C-AB95-88DE111A6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853"/>
              <a:ext cx="862" cy="155"/>
            </a:xfrm>
            <a:custGeom>
              <a:avLst/>
              <a:gdLst>
                <a:gd name="T0" fmla="*/ 0 w 862"/>
                <a:gd name="T1" fmla="*/ 0 h 155"/>
                <a:gd name="T2" fmla="*/ 862 w 862"/>
                <a:gd name="T3" fmla="*/ 152 h 155"/>
                <a:gd name="T4" fmla="*/ 861 w 862"/>
                <a:gd name="T5" fmla="*/ 154 h 155"/>
                <a:gd name="T6" fmla="*/ 857 w 862"/>
                <a:gd name="T7" fmla="*/ 155 h 155"/>
                <a:gd name="T8" fmla="*/ 6 w 862"/>
                <a:gd name="T9" fmla="*/ 5 h 155"/>
                <a:gd name="T10" fmla="*/ 3 w 862"/>
                <a:gd name="T11" fmla="*/ 2 h 155"/>
                <a:gd name="T12" fmla="*/ 0 w 862"/>
                <a:gd name="T13" fmla="*/ 0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2" h="155">
                  <a:moveTo>
                    <a:pt x="0" y="0"/>
                  </a:moveTo>
                  <a:lnTo>
                    <a:pt x="862" y="152"/>
                  </a:lnTo>
                  <a:lnTo>
                    <a:pt x="861" y="154"/>
                  </a:lnTo>
                  <a:lnTo>
                    <a:pt x="857" y="155"/>
                  </a:lnTo>
                  <a:lnTo>
                    <a:pt x="6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6" name="Freeform 286">
              <a:extLst>
                <a:ext uri="{FF2B5EF4-FFF2-40B4-BE49-F238E27FC236}">
                  <a16:creationId xmlns:a16="http://schemas.microsoft.com/office/drawing/2014/main" id="{F90AE88C-3C25-4B70-8BAB-DEDCB2FE1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855"/>
              <a:ext cx="858" cy="155"/>
            </a:xfrm>
            <a:custGeom>
              <a:avLst/>
              <a:gdLst>
                <a:gd name="T0" fmla="*/ 0 w 858"/>
                <a:gd name="T1" fmla="*/ 0 h 155"/>
                <a:gd name="T2" fmla="*/ 858 w 858"/>
                <a:gd name="T3" fmla="*/ 152 h 155"/>
                <a:gd name="T4" fmla="*/ 854 w 858"/>
                <a:gd name="T5" fmla="*/ 153 h 155"/>
                <a:gd name="T6" fmla="*/ 851 w 858"/>
                <a:gd name="T7" fmla="*/ 155 h 155"/>
                <a:gd name="T8" fmla="*/ 5 w 858"/>
                <a:gd name="T9" fmla="*/ 5 h 155"/>
                <a:gd name="T10" fmla="*/ 3 w 858"/>
                <a:gd name="T11" fmla="*/ 3 h 155"/>
                <a:gd name="T12" fmla="*/ 0 w 858"/>
                <a:gd name="T13" fmla="*/ 0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8" h="155">
                  <a:moveTo>
                    <a:pt x="0" y="0"/>
                  </a:moveTo>
                  <a:lnTo>
                    <a:pt x="858" y="152"/>
                  </a:lnTo>
                  <a:lnTo>
                    <a:pt x="854" y="153"/>
                  </a:lnTo>
                  <a:lnTo>
                    <a:pt x="851" y="155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7" name="Freeform 287">
              <a:extLst>
                <a:ext uri="{FF2B5EF4-FFF2-40B4-BE49-F238E27FC236}">
                  <a16:creationId xmlns:a16="http://schemas.microsoft.com/office/drawing/2014/main" id="{C84A976A-5689-4CD1-BCA5-19E96469C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858"/>
              <a:ext cx="851" cy="154"/>
            </a:xfrm>
            <a:custGeom>
              <a:avLst/>
              <a:gdLst>
                <a:gd name="T0" fmla="*/ 0 w 851"/>
                <a:gd name="T1" fmla="*/ 0 h 154"/>
                <a:gd name="T2" fmla="*/ 851 w 851"/>
                <a:gd name="T3" fmla="*/ 150 h 154"/>
                <a:gd name="T4" fmla="*/ 848 w 851"/>
                <a:gd name="T5" fmla="*/ 152 h 154"/>
                <a:gd name="T6" fmla="*/ 846 w 851"/>
                <a:gd name="T7" fmla="*/ 154 h 154"/>
                <a:gd name="T8" fmla="*/ 6 w 851"/>
                <a:gd name="T9" fmla="*/ 5 h 154"/>
                <a:gd name="T10" fmla="*/ 2 w 851"/>
                <a:gd name="T11" fmla="*/ 2 h 154"/>
                <a:gd name="T12" fmla="*/ 0 w 851"/>
                <a:gd name="T13" fmla="*/ 0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1" h="154">
                  <a:moveTo>
                    <a:pt x="0" y="0"/>
                  </a:moveTo>
                  <a:lnTo>
                    <a:pt x="851" y="150"/>
                  </a:lnTo>
                  <a:lnTo>
                    <a:pt x="848" y="152"/>
                  </a:lnTo>
                  <a:lnTo>
                    <a:pt x="846" y="154"/>
                  </a:lnTo>
                  <a:lnTo>
                    <a:pt x="6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8" name="Freeform 288">
              <a:extLst>
                <a:ext uri="{FF2B5EF4-FFF2-40B4-BE49-F238E27FC236}">
                  <a16:creationId xmlns:a16="http://schemas.microsoft.com/office/drawing/2014/main" id="{F47A7B1B-EE73-43F7-B8E7-D5F69273F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860"/>
              <a:ext cx="846" cy="153"/>
            </a:xfrm>
            <a:custGeom>
              <a:avLst/>
              <a:gdLst>
                <a:gd name="T0" fmla="*/ 0 w 846"/>
                <a:gd name="T1" fmla="*/ 0 h 153"/>
                <a:gd name="T2" fmla="*/ 846 w 846"/>
                <a:gd name="T3" fmla="*/ 150 h 153"/>
                <a:gd name="T4" fmla="*/ 844 w 846"/>
                <a:gd name="T5" fmla="*/ 152 h 153"/>
                <a:gd name="T6" fmla="*/ 841 w 846"/>
                <a:gd name="T7" fmla="*/ 153 h 153"/>
                <a:gd name="T8" fmla="*/ 5 w 846"/>
                <a:gd name="T9" fmla="*/ 6 h 153"/>
                <a:gd name="T10" fmla="*/ 4 w 846"/>
                <a:gd name="T11" fmla="*/ 3 h 153"/>
                <a:gd name="T12" fmla="*/ 0 w 846"/>
                <a:gd name="T13" fmla="*/ 0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6" h="153">
                  <a:moveTo>
                    <a:pt x="0" y="0"/>
                  </a:moveTo>
                  <a:lnTo>
                    <a:pt x="846" y="150"/>
                  </a:lnTo>
                  <a:lnTo>
                    <a:pt x="844" y="152"/>
                  </a:lnTo>
                  <a:lnTo>
                    <a:pt x="841" y="153"/>
                  </a:lnTo>
                  <a:lnTo>
                    <a:pt x="5" y="6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9" name="Freeform 289">
              <a:extLst>
                <a:ext uri="{FF2B5EF4-FFF2-40B4-BE49-F238E27FC236}">
                  <a16:creationId xmlns:a16="http://schemas.microsoft.com/office/drawing/2014/main" id="{2AF0E8A7-318C-405D-968E-4B6394149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863"/>
              <a:ext cx="840" cy="152"/>
            </a:xfrm>
            <a:custGeom>
              <a:avLst/>
              <a:gdLst>
                <a:gd name="T0" fmla="*/ 0 w 840"/>
                <a:gd name="T1" fmla="*/ 0 h 152"/>
                <a:gd name="T2" fmla="*/ 840 w 840"/>
                <a:gd name="T3" fmla="*/ 149 h 152"/>
                <a:gd name="T4" fmla="*/ 837 w 840"/>
                <a:gd name="T5" fmla="*/ 150 h 152"/>
                <a:gd name="T6" fmla="*/ 834 w 840"/>
                <a:gd name="T7" fmla="*/ 152 h 152"/>
                <a:gd name="T8" fmla="*/ 5 w 840"/>
                <a:gd name="T9" fmla="*/ 5 h 152"/>
                <a:gd name="T10" fmla="*/ 1 w 840"/>
                <a:gd name="T11" fmla="*/ 3 h 152"/>
                <a:gd name="T12" fmla="*/ 0 w 840"/>
                <a:gd name="T13" fmla="*/ 0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0" h="152">
                  <a:moveTo>
                    <a:pt x="0" y="0"/>
                  </a:moveTo>
                  <a:lnTo>
                    <a:pt x="840" y="149"/>
                  </a:lnTo>
                  <a:lnTo>
                    <a:pt x="837" y="150"/>
                  </a:lnTo>
                  <a:lnTo>
                    <a:pt x="834" y="152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30" name="Freeform 290">
              <a:extLst>
                <a:ext uri="{FF2B5EF4-FFF2-40B4-BE49-F238E27FC236}">
                  <a16:creationId xmlns:a16="http://schemas.microsoft.com/office/drawing/2014/main" id="{325C1EC8-621F-45DE-8A4A-FF2773EE5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1866"/>
              <a:ext cx="836" cy="151"/>
            </a:xfrm>
            <a:custGeom>
              <a:avLst/>
              <a:gdLst>
                <a:gd name="T0" fmla="*/ 0 w 836"/>
                <a:gd name="T1" fmla="*/ 0 h 151"/>
                <a:gd name="T2" fmla="*/ 836 w 836"/>
                <a:gd name="T3" fmla="*/ 147 h 151"/>
                <a:gd name="T4" fmla="*/ 833 w 836"/>
                <a:gd name="T5" fmla="*/ 149 h 151"/>
                <a:gd name="T6" fmla="*/ 829 w 836"/>
                <a:gd name="T7" fmla="*/ 151 h 151"/>
                <a:gd name="T8" fmla="*/ 7 w 836"/>
                <a:gd name="T9" fmla="*/ 5 h 151"/>
                <a:gd name="T10" fmla="*/ 4 w 836"/>
                <a:gd name="T11" fmla="*/ 2 h 151"/>
                <a:gd name="T12" fmla="*/ 0 w 836"/>
                <a:gd name="T13" fmla="*/ 0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6" h="151">
                  <a:moveTo>
                    <a:pt x="0" y="0"/>
                  </a:moveTo>
                  <a:lnTo>
                    <a:pt x="836" y="147"/>
                  </a:lnTo>
                  <a:lnTo>
                    <a:pt x="833" y="149"/>
                  </a:lnTo>
                  <a:lnTo>
                    <a:pt x="829" y="151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31" name="Freeform 291">
              <a:extLst>
                <a:ext uri="{FF2B5EF4-FFF2-40B4-BE49-F238E27FC236}">
                  <a16:creationId xmlns:a16="http://schemas.microsoft.com/office/drawing/2014/main" id="{2DD6B0EC-5CEF-4126-BC34-8716BE4D6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868"/>
              <a:ext cx="829" cy="151"/>
            </a:xfrm>
            <a:custGeom>
              <a:avLst/>
              <a:gdLst>
                <a:gd name="T0" fmla="*/ 0 w 829"/>
                <a:gd name="T1" fmla="*/ 0 h 151"/>
                <a:gd name="T2" fmla="*/ 829 w 829"/>
                <a:gd name="T3" fmla="*/ 147 h 151"/>
                <a:gd name="T4" fmla="*/ 825 w 829"/>
                <a:gd name="T5" fmla="*/ 149 h 151"/>
                <a:gd name="T6" fmla="*/ 823 w 829"/>
                <a:gd name="T7" fmla="*/ 151 h 151"/>
                <a:gd name="T8" fmla="*/ 6 w 829"/>
                <a:gd name="T9" fmla="*/ 5 h 151"/>
                <a:gd name="T10" fmla="*/ 3 w 829"/>
                <a:gd name="T11" fmla="*/ 3 h 151"/>
                <a:gd name="T12" fmla="*/ 0 w 829"/>
                <a:gd name="T13" fmla="*/ 0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9" h="151">
                  <a:moveTo>
                    <a:pt x="0" y="0"/>
                  </a:moveTo>
                  <a:lnTo>
                    <a:pt x="829" y="147"/>
                  </a:lnTo>
                  <a:lnTo>
                    <a:pt x="825" y="149"/>
                  </a:lnTo>
                  <a:lnTo>
                    <a:pt x="823" y="151"/>
                  </a:lnTo>
                  <a:lnTo>
                    <a:pt x="6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32" name="Freeform 292">
              <a:extLst>
                <a:ext uri="{FF2B5EF4-FFF2-40B4-BE49-F238E27FC236}">
                  <a16:creationId xmlns:a16="http://schemas.microsoft.com/office/drawing/2014/main" id="{A39CBAD7-DCF7-4FDA-8AD7-F09060DFF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871"/>
              <a:ext cx="822" cy="149"/>
            </a:xfrm>
            <a:custGeom>
              <a:avLst/>
              <a:gdLst>
                <a:gd name="T0" fmla="*/ 0 w 822"/>
                <a:gd name="T1" fmla="*/ 0 h 149"/>
                <a:gd name="T2" fmla="*/ 822 w 822"/>
                <a:gd name="T3" fmla="*/ 146 h 149"/>
                <a:gd name="T4" fmla="*/ 819 w 822"/>
                <a:gd name="T5" fmla="*/ 148 h 149"/>
                <a:gd name="T6" fmla="*/ 817 w 822"/>
                <a:gd name="T7" fmla="*/ 149 h 149"/>
                <a:gd name="T8" fmla="*/ 5 w 822"/>
                <a:gd name="T9" fmla="*/ 6 h 149"/>
                <a:gd name="T10" fmla="*/ 3 w 822"/>
                <a:gd name="T11" fmla="*/ 2 h 149"/>
                <a:gd name="T12" fmla="*/ 0 w 822"/>
                <a:gd name="T13" fmla="*/ 0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2" h="149">
                  <a:moveTo>
                    <a:pt x="0" y="0"/>
                  </a:moveTo>
                  <a:lnTo>
                    <a:pt x="822" y="146"/>
                  </a:lnTo>
                  <a:lnTo>
                    <a:pt x="819" y="148"/>
                  </a:lnTo>
                  <a:lnTo>
                    <a:pt x="817" y="149"/>
                  </a:lnTo>
                  <a:lnTo>
                    <a:pt x="5" y="6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33" name="Freeform 293">
              <a:extLst>
                <a:ext uri="{FF2B5EF4-FFF2-40B4-BE49-F238E27FC236}">
                  <a16:creationId xmlns:a16="http://schemas.microsoft.com/office/drawing/2014/main" id="{DADB9A31-B31A-4128-8FEA-2D5ACBEC9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873"/>
              <a:ext cx="817" cy="149"/>
            </a:xfrm>
            <a:custGeom>
              <a:avLst/>
              <a:gdLst>
                <a:gd name="T0" fmla="*/ 0 w 817"/>
                <a:gd name="T1" fmla="*/ 0 h 149"/>
                <a:gd name="T2" fmla="*/ 817 w 817"/>
                <a:gd name="T3" fmla="*/ 146 h 149"/>
                <a:gd name="T4" fmla="*/ 814 w 817"/>
                <a:gd name="T5" fmla="*/ 147 h 149"/>
                <a:gd name="T6" fmla="*/ 811 w 817"/>
                <a:gd name="T7" fmla="*/ 149 h 149"/>
                <a:gd name="T8" fmla="*/ 5 w 817"/>
                <a:gd name="T9" fmla="*/ 7 h 149"/>
                <a:gd name="T10" fmla="*/ 2 w 817"/>
                <a:gd name="T11" fmla="*/ 4 h 149"/>
                <a:gd name="T12" fmla="*/ 0 w 817"/>
                <a:gd name="T13" fmla="*/ 0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7" h="149">
                  <a:moveTo>
                    <a:pt x="0" y="0"/>
                  </a:moveTo>
                  <a:lnTo>
                    <a:pt x="817" y="146"/>
                  </a:lnTo>
                  <a:lnTo>
                    <a:pt x="814" y="147"/>
                  </a:lnTo>
                  <a:lnTo>
                    <a:pt x="811" y="149"/>
                  </a:lnTo>
                  <a:lnTo>
                    <a:pt x="5" y="7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34" name="Freeform 294">
              <a:extLst>
                <a:ext uri="{FF2B5EF4-FFF2-40B4-BE49-F238E27FC236}">
                  <a16:creationId xmlns:a16="http://schemas.microsoft.com/office/drawing/2014/main" id="{520206AD-CE60-4959-B565-AFD15B6AF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877"/>
              <a:ext cx="812" cy="147"/>
            </a:xfrm>
            <a:custGeom>
              <a:avLst/>
              <a:gdLst>
                <a:gd name="T0" fmla="*/ 0 w 812"/>
                <a:gd name="T1" fmla="*/ 0 h 147"/>
                <a:gd name="T2" fmla="*/ 812 w 812"/>
                <a:gd name="T3" fmla="*/ 143 h 147"/>
                <a:gd name="T4" fmla="*/ 809 w 812"/>
                <a:gd name="T5" fmla="*/ 145 h 147"/>
                <a:gd name="T6" fmla="*/ 805 w 812"/>
                <a:gd name="T7" fmla="*/ 147 h 147"/>
                <a:gd name="T8" fmla="*/ 7 w 812"/>
                <a:gd name="T9" fmla="*/ 5 h 147"/>
                <a:gd name="T10" fmla="*/ 3 w 812"/>
                <a:gd name="T11" fmla="*/ 3 h 147"/>
                <a:gd name="T12" fmla="*/ 0 w 812"/>
                <a:gd name="T13" fmla="*/ 0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2" h="147">
                  <a:moveTo>
                    <a:pt x="0" y="0"/>
                  </a:moveTo>
                  <a:lnTo>
                    <a:pt x="812" y="143"/>
                  </a:lnTo>
                  <a:lnTo>
                    <a:pt x="809" y="145"/>
                  </a:lnTo>
                  <a:lnTo>
                    <a:pt x="805" y="147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35" name="Freeform 295">
              <a:extLst>
                <a:ext uri="{FF2B5EF4-FFF2-40B4-BE49-F238E27FC236}">
                  <a16:creationId xmlns:a16="http://schemas.microsoft.com/office/drawing/2014/main" id="{1F4A393B-ECF6-4996-8890-1A3BD63DD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880"/>
              <a:ext cx="806" cy="145"/>
            </a:xfrm>
            <a:custGeom>
              <a:avLst/>
              <a:gdLst>
                <a:gd name="T0" fmla="*/ 0 w 806"/>
                <a:gd name="T1" fmla="*/ 0 h 145"/>
                <a:gd name="T2" fmla="*/ 806 w 806"/>
                <a:gd name="T3" fmla="*/ 142 h 145"/>
                <a:gd name="T4" fmla="*/ 802 w 806"/>
                <a:gd name="T5" fmla="*/ 144 h 145"/>
                <a:gd name="T6" fmla="*/ 797 w 806"/>
                <a:gd name="T7" fmla="*/ 145 h 145"/>
                <a:gd name="T8" fmla="*/ 5 w 806"/>
                <a:gd name="T9" fmla="*/ 5 h 145"/>
                <a:gd name="T10" fmla="*/ 4 w 806"/>
                <a:gd name="T11" fmla="*/ 2 h 145"/>
                <a:gd name="T12" fmla="*/ 0 w 806"/>
                <a:gd name="T13" fmla="*/ 0 h 1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6" h="145">
                  <a:moveTo>
                    <a:pt x="0" y="0"/>
                  </a:moveTo>
                  <a:lnTo>
                    <a:pt x="806" y="142"/>
                  </a:lnTo>
                  <a:lnTo>
                    <a:pt x="802" y="144"/>
                  </a:lnTo>
                  <a:lnTo>
                    <a:pt x="797" y="145"/>
                  </a:lnTo>
                  <a:lnTo>
                    <a:pt x="5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36" name="Freeform 296">
              <a:extLst>
                <a:ext uri="{FF2B5EF4-FFF2-40B4-BE49-F238E27FC236}">
                  <a16:creationId xmlns:a16="http://schemas.microsoft.com/office/drawing/2014/main" id="{D412ECAD-17CB-4D34-A7F0-C534A896C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882"/>
              <a:ext cx="798" cy="143"/>
            </a:xfrm>
            <a:custGeom>
              <a:avLst/>
              <a:gdLst>
                <a:gd name="T0" fmla="*/ 0 w 798"/>
                <a:gd name="T1" fmla="*/ 0 h 143"/>
                <a:gd name="T2" fmla="*/ 798 w 798"/>
                <a:gd name="T3" fmla="*/ 142 h 143"/>
                <a:gd name="T4" fmla="*/ 793 w 798"/>
                <a:gd name="T5" fmla="*/ 143 h 143"/>
                <a:gd name="T6" fmla="*/ 790 w 798"/>
                <a:gd name="T7" fmla="*/ 143 h 143"/>
                <a:gd name="T8" fmla="*/ 5 w 798"/>
                <a:gd name="T9" fmla="*/ 5 h 143"/>
                <a:gd name="T10" fmla="*/ 1 w 798"/>
                <a:gd name="T11" fmla="*/ 3 h 143"/>
                <a:gd name="T12" fmla="*/ 0 w 798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8" h="143">
                  <a:moveTo>
                    <a:pt x="0" y="0"/>
                  </a:moveTo>
                  <a:lnTo>
                    <a:pt x="798" y="142"/>
                  </a:lnTo>
                  <a:lnTo>
                    <a:pt x="793" y="143"/>
                  </a:lnTo>
                  <a:lnTo>
                    <a:pt x="790" y="143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37" name="Freeform 297">
              <a:extLst>
                <a:ext uri="{FF2B5EF4-FFF2-40B4-BE49-F238E27FC236}">
                  <a16:creationId xmlns:a16="http://schemas.microsoft.com/office/drawing/2014/main" id="{0A446880-B410-49C0-B240-1E24DB22A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885"/>
              <a:ext cx="792" cy="142"/>
            </a:xfrm>
            <a:custGeom>
              <a:avLst/>
              <a:gdLst>
                <a:gd name="T0" fmla="*/ 0 w 792"/>
                <a:gd name="T1" fmla="*/ 0 h 142"/>
                <a:gd name="T2" fmla="*/ 792 w 792"/>
                <a:gd name="T3" fmla="*/ 140 h 142"/>
                <a:gd name="T4" fmla="*/ 789 w 792"/>
                <a:gd name="T5" fmla="*/ 140 h 142"/>
                <a:gd name="T6" fmla="*/ 786 w 792"/>
                <a:gd name="T7" fmla="*/ 142 h 142"/>
                <a:gd name="T8" fmla="*/ 7 w 792"/>
                <a:gd name="T9" fmla="*/ 5 h 142"/>
                <a:gd name="T10" fmla="*/ 4 w 792"/>
                <a:gd name="T11" fmla="*/ 3 h 142"/>
                <a:gd name="T12" fmla="*/ 0 w 792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2" h="142">
                  <a:moveTo>
                    <a:pt x="0" y="0"/>
                  </a:moveTo>
                  <a:lnTo>
                    <a:pt x="792" y="140"/>
                  </a:lnTo>
                  <a:lnTo>
                    <a:pt x="789" y="140"/>
                  </a:lnTo>
                  <a:lnTo>
                    <a:pt x="786" y="142"/>
                  </a:lnTo>
                  <a:lnTo>
                    <a:pt x="7" y="5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38" name="Freeform 298">
              <a:extLst>
                <a:ext uri="{FF2B5EF4-FFF2-40B4-BE49-F238E27FC236}">
                  <a16:creationId xmlns:a16="http://schemas.microsoft.com/office/drawing/2014/main" id="{BCFD2819-A3EA-4D20-81E3-B1759B014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887"/>
              <a:ext cx="785" cy="142"/>
            </a:xfrm>
            <a:custGeom>
              <a:avLst/>
              <a:gdLst>
                <a:gd name="T0" fmla="*/ 0 w 785"/>
                <a:gd name="T1" fmla="*/ 0 h 142"/>
                <a:gd name="T2" fmla="*/ 785 w 785"/>
                <a:gd name="T3" fmla="*/ 138 h 142"/>
                <a:gd name="T4" fmla="*/ 782 w 785"/>
                <a:gd name="T5" fmla="*/ 140 h 142"/>
                <a:gd name="T6" fmla="*/ 778 w 785"/>
                <a:gd name="T7" fmla="*/ 142 h 142"/>
                <a:gd name="T8" fmla="*/ 7 w 785"/>
                <a:gd name="T9" fmla="*/ 6 h 142"/>
                <a:gd name="T10" fmla="*/ 3 w 785"/>
                <a:gd name="T11" fmla="*/ 3 h 142"/>
                <a:gd name="T12" fmla="*/ 0 w 785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5" h="142">
                  <a:moveTo>
                    <a:pt x="0" y="0"/>
                  </a:moveTo>
                  <a:lnTo>
                    <a:pt x="785" y="138"/>
                  </a:lnTo>
                  <a:lnTo>
                    <a:pt x="782" y="140"/>
                  </a:lnTo>
                  <a:lnTo>
                    <a:pt x="778" y="142"/>
                  </a:lnTo>
                  <a:lnTo>
                    <a:pt x="7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39" name="Freeform 299">
              <a:extLst>
                <a:ext uri="{FF2B5EF4-FFF2-40B4-BE49-F238E27FC236}">
                  <a16:creationId xmlns:a16="http://schemas.microsoft.com/office/drawing/2014/main" id="{4F83C530-01DE-4E28-AA9A-3ACA09751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890"/>
              <a:ext cx="779" cy="140"/>
            </a:xfrm>
            <a:custGeom>
              <a:avLst/>
              <a:gdLst>
                <a:gd name="T0" fmla="*/ 0 w 779"/>
                <a:gd name="T1" fmla="*/ 0 h 140"/>
                <a:gd name="T2" fmla="*/ 779 w 779"/>
                <a:gd name="T3" fmla="*/ 137 h 140"/>
                <a:gd name="T4" fmla="*/ 775 w 779"/>
                <a:gd name="T5" fmla="*/ 139 h 140"/>
                <a:gd name="T6" fmla="*/ 770 w 779"/>
                <a:gd name="T7" fmla="*/ 140 h 140"/>
                <a:gd name="T8" fmla="*/ 7 w 779"/>
                <a:gd name="T9" fmla="*/ 5 h 140"/>
                <a:gd name="T10" fmla="*/ 4 w 779"/>
                <a:gd name="T11" fmla="*/ 3 h 140"/>
                <a:gd name="T12" fmla="*/ 0 w 779"/>
                <a:gd name="T13" fmla="*/ 0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9" h="140">
                  <a:moveTo>
                    <a:pt x="0" y="0"/>
                  </a:moveTo>
                  <a:lnTo>
                    <a:pt x="779" y="137"/>
                  </a:lnTo>
                  <a:lnTo>
                    <a:pt x="775" y="139"/>
                  </a:lnTo>
                  <a:lnTo>
                    <a:pt x="770" y="140"/>
                  </a:lnTo>
                  <a:lnTo>
                    <a:pt x="7" y="5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40" name="Freeform 300">
              <a:extLst>
                <a:ext uri="{FF2B5EF4-FFF2-40B4-BE49-F238E27FC236}">
                  <a16:creationId xmlns:a16="http://schemas.microsoft.com/office/drawing/2014/main" id="{0CD7944D-A5A1-47CA-9349-0CCE21530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893"/>
              <a:ext cx="771" cy="139"/>
            </a:xfrm>
            <a:custGeom>
              <a:avLst/>
              <a:gdLst>
                <a:gd name="T0" fmla="*/ 0 w 771"/>
                <a:gd name="T1" fmla="*/ 0 h 139"/>
                <a:gd name="T2" fmla="*/ 771 w 771"/>
                <a:gd name="T3" fmla="*/ 136 h 139"/>
                <a:gd name="T4" fmla="*/ 766 w 771"/>
                <a:gd name="T5" fmla="*/ 137 h 139"/>
                <a:gd name="T6" fmla="*/ 763 w 771"/>
                <a:gd name="T7" fmla="*/ 139 h 139"/>
                <a:gd name="T8" fmla="*/ 5 w 771"/>
                <a:gd name="T9" fmla="*/ 6 h 139"/>
                <a:gd name="T10" fmla="*/ 3 w 771"/>
                <a:gd name="T11" fmla="*/ 2 h 139"/>
                <a:gd name="T12" fmla="*/ 0 w 771"/>
                <a:gd name="T13" fmla="*/ 0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1" h="139">
                  <a:moveTo>
                    <a:pt x="0" y="0"/>
                  </a:moveTo>
                  <a:lnTo>
                    <a:pt x="771" y="136"/>
                  </a:lnTo>
                  <a:lnTo>
                    <a:pt x="766" y="137"/>
                  </a:lnTo>
                  <a:lnTo>
                    <a:pt x="763" y="139"/>
                  </a:lnTo>
                  <a:lnTo>
                    <a:pt x="5" y="6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41" name="Freeform 301">
              <a:extLst>
                <a:ext uri="{FF2B5EF4-FFF2-40B4-BE49-F238E27FC236}">
                  <a16:creationId xmlns:a16="http://schemas.microsoft.com/office/drawing/2014/main" id="{DE892639-9C6C-470A-8456-0EEDC56F8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895"/>
              <a:ext cx="763" cy="139"/>
            </a:xfrm>
            <a:custGeom>
              <a:avLst/>
              <a:gdLst>
                <a:gd name="T0" fmla="*/ 0 w 763"/>
                <a:gd name="T1" fmla="*/ 0 h 139"/>
                <a:gd name="T2" fmla="*/ 763 w 763"/>
                <a:gd name="T3" fmla="*/ 135 h 139"/>
                <a:gd name="T4" fmla="*/ 760 w 763"/>
                <a:gd name="T5" fmla="*/ 137 h 139"/>
                <a:gd name="T6" fmla="*/ 756 w 763"/>
                <a:gd name="T7" fmla="*/ 139 h 139"/>
                <a:gd name="T8" fmla="*/ 5 w 763"/>
                <a:gd name="T9" fmla="*/ 7 h 139"/>
                <a:gd name="T10" fmla="*/ 2 w 763"/>
                <a:gd name="T11" fmla="*/ 4 h 139"/>
                <a:gd name="T12" fmla="*/ 0 w 763"/>
                <a:gd name="T13" fmla="*/ 0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3" h="139">
                  <a:moveTo>
                    <a:pt x="0" y="0"/>
                  </a:moveTo>
                  <a:lnTo>
                    <a:pt x="763" y="135"/>
                  </a:lnTo>
                  <a:lnTo>
                    <a:pt x="760" y="137"/>
                  </a:lnTo>
                  <a:lnTo>
                    <a:pt x="756" y="139"/>
                  </a:lnTo>
                  <a:lnTo>
                    <a:pt x="5" y="7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42" name="Freeform 302">
              <a:extLst>
                <a:ext uri="{FF2B5EF4-FFF2-40B4-BE49-F238E27FC236}">
                  <a16:creationId xmlns:a16="http://schemas.microsoft.com/office/drawing/2014/main" id="{F139AEF9-1278-4601-AC04-1E007875E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899"/>
              <a:ext cx="758" cy="136"/>
            </a:xfrm>
            <a:custGeom>
              <a:avLst/>
              <a:gdLst>
                <a:gd name="T0" fmla="*/ 0 w 758"/>
                <a:gd name="T1" fmla="*/ 0 h 136"/>
                <a:gd name="T2" fmla="*/ 758 w 758"/>
                <a:gd name="T3" fmla="*/ 133 h 136"/>
                <a:gd name="T4" fmla="*/ 753 w 758"/>
                <a:gd name="T5" fmla="*/ 135 h 136"/>
                <a:gd name="T6" fmla="*/ 749 w 758"/>
                <a:gd name="T7" fmla="*/ 136 h 136"/>
                <a:gd name="T8" fmla="*/ 6 w 758"/>
                <a:gd name="T9" fmla="*/ 5 h 136"/>
                <a:gd name="T10" fmla="*/ 3 w 758"/>
                <a:gd name="T11" fmla="*/ 3 h 136"/>
                <a:gd name="T12" fmla="*/ 0 w 758"/>
                <a:gd name="T13" fmla="*/ 0 h 1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8" h="136">
                  <a:moveTo>
                    <a:pt x="0" y="0"/>
                  </a:moveTo>
                  <a:lnTo>
                    <a:pt x="758" y="133"/>
                  </a:lnTo>
                  <a:lnTo>
                    <a:pt x="753" y="135"/>
                  </a:lnTo>
                  <a:lnTo>
                    <a:pt x="749" y="136"/>
                  </a:lnTo>
                  <a:lnTo>
                    <a:pt x="6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43" name="Freeform 303">
              <a:extLst>
                <a:ext uri="{FF2B5EF4-FFF2-40B4-BE49-F238E27FC236}">
                  <a16:creationId xmlns:a16="http://schemas.microsoft.com/office/drawing/2014/main" id="{DF75ECEB-D611-410C-8BCB-2ED66035E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902"/>
              <a:ext cx="751" cy="135"/>
            </a:xfrm>
            <a:custGeom>
              <a:avLst/>
              <a:gdLst>
                <a:gd name="T0" fmla="*/ 0 w 751"/>
                <a:gd name="T1" fmla="*/ 0 h 135"/>
                <a:gd name="T2" fmla="*/ 751 w 751"/>
                <a:gd name="T3" fmla="*/ 132 h 135"/>
                <a:gd name="T4" fmla="*/ 746 w 751"/>
                <a:gd name="T5" fmla="*/ 133 h 135"/>
                <a:gd name="T6" fmla="*/ 741 w 751"/>
                <a:gd name="T7" fmla="*/ 135 h 135"/>
                <a:gd name="T8" fmla="*/ 7 w 751"/>
                <a:gd name="T9" fmla="*/ 5 h 135"/>
                <a:gd name="T10" fmla="*/ 3 w 751"/>
                <a:gd name="T11" fmla="*/ 2 h 135"/>
                <a:gd name="T12" fmla="*/ 0 w 751"/>
                <a:gd name="T13" fmla="*/ 0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1" h="135">
                  <a:moveTo>
                    <a:pt x="0" y="0"/>
                  </a:moveTo>
                  <a:lnTo>
                    <a:pt x="751" y="132"/>
                  </a:lnTo>
                  <a:lnTo>
                    <a:pt x="746" y="133"/>
                  </a:lnTo>
                  <a:lnTo>
                    <a:pt x="741" y="135"/>
                  </a:lnTo>
                  <a:lnTo>
                    <a:pt x="7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44" name="Freeform 304">
              <a:extLst>
                <a:ext uri="{FF2B5EF4-FFF2-40B4-BE49-F238E27FC236}">
                  <a16:creationId xmlns:a16="http://schemas.microsoft.com/office/drawing/2014/main" id="{A50EC007-EC3C-4F44-B39A-9EFA26FD0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904"/>
              <a:ext cx="743" cy="133"/>
            </a:xfrm>
            <a:custGeom>
              <a:avLst/>
              <a:gdLst>
                <a:gd name="T0" fmla="*/ 0 w 743"/>
                <a:gd name="T1" fmla="*/ 0 h 133"/>
                <a:gd name="T2" fmla="*/ 743 w 743"/>
                <a:gd name="T3" fmla="*/ 131 h 133"/>
                <a:gd name="T4" fmla="*/ 738 w 743"/>
                <a:gd name="T5" fmla="*/ 133 h 133"/>
                <a:gd name="T6" fmla="*/ 735 w 743"/>
                <a:gd name="T7" fmla="*/ 133 h 133"/>
                <a:gd name="T8" fmla="*/ 7 w 743"/>
                <a:gd name="T9" fmla="*/ 6 h 133"/>
                <a:gd name="T10" fmla="*/ 4 w 743"/>
                <a:gd name="T11" fmla="*/ 3 h 133"/>
                <a:gd name="T12" fmla="*/ 0 w 743"/>
                <a:gd name="T13" fmla="*/ 0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3" h="133">
                  <a:moveTo>
                    <a:pt x="0" y="0"/>
                  </a:moveTo>
                  <a:lnTo>
                    <a:pt x="743" y="131"/>
                  </a:lnTo>
                  <a:lnTo>
                    <a:pt x="738" y="133"/>
                  </a:lnTo>
                  <a:lnTo>
                    <a:pt x="735" y="133"/>
                  </a:lnTo>
                  <a:lnTo>
                    <a:pt x="7" y="6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45" name="Freeform 305">
              <a:extLst>
                <a:ext uri="{FF2B5EF4-FFF2-40B4-BE49-F238E27FC236}">
                  <a16:creationId xmlns:a16="http://schemas.microsoft.com/office/drawing/2014/main" id="{C9200DE5-F54C-40A9-86ED-8A771F890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907"/>
              <a:ext cx="734" cy="132"/>
            </a:xfrm>
            <a:custGeom>
              <a:avLst/>
              <a:gdLst>
                <a:gd name="T0" fmla="*/ 0 w 734"/>
                <a:gd name="T1" fmla="*/ 0 h 132"/>
                <a:gd name="T2" fmla="*/ 734 w 734"/>
                <a:gd name="T3" fmla="*/ 130 h 132"/>
                <a:gd name="T4" fmla="*/ 729 w 734"/>
                <a:gd name="T5" fmla="*/ 130 h 132"/>
                <a:gd name="T6" fmla="*/ 726 w 734"/>
                <a:gd name="T7" fmla="*/ 132 h 132"/>
                <a:gd name="T8" fmla="*/ 7 w 734"/>
                <a:gd name="T9" fmla="*/ 5 h 132"/>
                <a:gd name="T10" fmla="*/ 3 w 734"/>
                <a:gd name="T11" fmla="*/ 3 h 132"/>
                <a:gd name="T12" fmla="*/ 0 w 734"/>
                <a:gd name="T13" fmla="*/ 0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4" h="132">
                  <a:moveTo>
                    <a:pt x="0" y="0"/>
                  </a:moveTo>
                  <a:lnTo>
                    <a:pt x="734" y="130"/>
                  </a:lnTo>
                  <a:lnTo>
                    <a:pt x="729" y="130"/>
                  </a:lnTo>
                  <a:lnTo>
                    <a:pt x="726" y="132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46" name="Freeform 306">
              <a:extLst>
                <a:ext uri="{FF2B5EF4-FFF2-40B4-BE49-F238E27FC236}">
                  <a16:creationId xmlns:a16="http://schemas.microsoft.com/office/drawing/2014/main" id="{D240633D-3F5D-4837-925D-A5A75F499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910"/>
              <a:ext cx="728" cy="130"/>
            </a:xfrm>
            <a:custGeom>
              <a:avLst/>
              <a:gdLst>
                <a:gd name="T0" fmla="*/ 0 w 728"/>
                <a:gd name="T1" fmla="*/ 0 h 130"/>
                <a:gd name="T2" fmla="*/ 728 w 728"/>
                <a:gd name="T3" fmla="*/ 127 h 130"/>
                <a:gd name="T4" fmla="*/ 723 w 728"/>
                <a:gd name="T5" fmla="*/ 129 h 130"/>
                <a:gd name="T6" fmla="*/ 718 w 728"/>
                <a:gd name="T7" fmla="*/ 130 h 130"/>
                <a:gd name="T8" fmla="*/ 7 w 728"/>
                <a:gd name="T9" fmla="*/ 5 h 130"/>
                <a:gd name="T10" fmla="*/ 4 w 728"/>
                <a:gd name="T11" fmla="*/ 2 h 130"/>
                <a:gd name="T12" fmla="*/ 0 w 728"/>
                <a:gd name="T13" fmla="*/ 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8" h="130">
                  <a:moveTo>
                    <a:pt x="0" y="0"/>
                  </a:moveTo>
                  <a:lnTo>
                    <a:pt x="728" y="127"/>
                  </a:lnTo>
                  <a:lnTo>
                    <a:pt x="723" y="129"/>
                  </a:lnTo>
                  <a:lnTo>
                    <a:pt x="718" y="130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47" name="Freeform 307">
              <a:extLst>
                <a:ext uri="{FF2B5EF4-FFF2-40B4-BE49-F238E27FC236}">
                  <a16:creationId xmlns:a16="http://schemas.microsoft.com/office/drawing/2014/main" id="{68DCC86C-A47B-46FC-A969-A4940F42A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1912"/>
              <a:ext cx="719" cy="130"/>
            </a:xfrm>
            <a:custGeom>
              <a:avLst/>
              <a:gdLst>
                <a:gd name="T0" fmla="*/ 0 w 719"/>
                <a:gd name="T1" fmla="*/ 0 h 130"/>
                <a:gd name="T2" fmla="*/ 719 w 719"/>
                <a:gd name="T3" fmla="*/ 127 h 130"/>
                <a:gd name="T4" fmla="*/ 714 w 719"/>
                <a:gd name="T5" fmla="*/ 128 h 130"/>
                <a:gd name="T6" fmla="*/ 709 w 719"/>
                <a:gd name="T7" fmla="*/ 130 h 130"/>
                <a:gd name="T8" fmla="*/ 5 w 719"/>
                <a:gd name="T9" fmla="*/ 5 h 130"/>
                <a:gd name="T10" fmla="*/ 3 w 719"/>
                <a:gd name="T11" fmla="*/ 3 h 130"/>
                <a:gd name="T12" fmla="*/ 0 w 719"/>
                <a:gd name="T13" fmla="*/ 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9" h="130">
                  <a:moveTo>
                    <a:pt x="0" y="0"/>
                  </a:moveTo>
                  <a:lnTo>
                    <a:pt x="719" y="127"/>
                  </a:lnTo>
                  <a:lnTo>
                    <a:pt x="714" y="128"/>
                  </a:lnTo>
                  <a:lnTo>
                    <a:pt x="709" y="130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48" name="Freeform 308">
              <a:extLst>
                <a:ext uri="{FF2B5EF4-FFF2-40B4-BE49-F238E27FC236}">
                  <a16:creationId xmlns:a16="http://schemas.microsoft.com/office/drawing/2014/main" id="{B4076848-1F5B-43DB-9832-E9A9D1DDC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915"/>
              <a:ext cx="711" cy="129"/>
            </a:xfrm>
            <a:custGeom>
              <a:avLst/>
              <a:gdLst>
                <a:gd name="T0" fmla="*/ 0 w 711"/>
                <a:gd name="T1" fmla="*/ 0 h 129"/>
                <a:gd name="T2" fmla="*/ 711 w 711"/>
                <a:gd name="T3" fmla="*/ 125 h 129"/>
                <a:gd name="T4" fmla="*/ 706 w 711"/>
                <a:gd name="T5" fmla="*/ 127 h 129"/>
                <a:gd name="T6" fmla="*/ 701 w 711"/>
                <a:gd name="T7" fmla="*/ 129 h 129"/>
                <a:gd name="T8" fmla="*/ 5 w 711"/>
                <a:gd name="T9" fmla="*/ 6 h 129"/>
                <a:gd name="T10" fmla="*/ 2 w 711"/>
                <a:gd name="T11" fmla="*/ 2 h 129"/>
                <a:gd name="T12" fmla="*/ 0 w 711"/>
                <a:gd name="T13" fmla="*/ 0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1" h="129">
                  <a:moveTo>
                    <a:pt x="0" y="0"/>
                  </a:moveTo>
                  <a:lnTo>
                    <a:pt x="711" y="125"/>
                  </a:lnTo>
                  <a:lnTo>
                    <a:pt x="706" y="127"/>
                  </a:lnTo>
                  <a:lnTo>
                    <a:pt x="701" y="129"/>
                  </a:lnTo>
                  <a:lnTo>
                    <a:pt x="5" y="6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49" name="Freeform 309">
              <a:extLst>
                <a:ext uri="{FF2B5EF4-FFF2-40B4-BE49-F238E27FC236}">
                  <a16:creationId xmlns:a16="http://schemas.microsoft.com/office/drawing/2014/main" id="{53507373-AC01-4F87-9DE5-6631045F8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1917"/>
              <a:ext cx="704" cy="127"/>
            </a:xfrm>
            <a:custGeom>
              <a:avLst/>
              <a:gdLst>
                <a:gd name="T0" fmla="*/ 0 w 704"/>
                <a:gd name="T1" fmla="*/ 0 h 127"/>
                <a:gd name="T2" fmla="*/ 704 w 704"/>
                <a:gd name="T3" fmla="*/ 125 h 127"/>
                <a:gd name="T4" fmla="*/ 697 w 704"/>
                <a:gd name="T5" fmla="*/ 127 h 127"/>
                <a:gd name="T6" fmla="*/ 692 w 704"/>
                <a:gd name="T7" fmla="*/ 127 h 127"/>
                <a:gd name="T8" fmla="*/ 6 w 704"/>
                <a:gd name="T9" fmla="*/ 7 h 127"/>
                <a:gd name="T10" fmla="*/ 3 w 704"/>
                <a:gd name="T11" fmla="*/ 4 h 127"/>
                <a:gd name="T12" fmla="*/ 0 w 704"/>
                <a:gd name="T13" fmla="*/ 0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4" h="127">
                  <a:moveTo>
                    <a:pt x="0" y="0"/>
                  </a:moveTo>
                  <a:lnTo>
                    <a:pt x="704" y="125"/>
                  </a:lnTo>
                  <a:lnTo>
                    <a:pt x="697" y="127"/>
                  </a:lnTo>
                  <a:lnTo>
                    <a:pt x="692" y="127"/>
                  </a:lnTo>
                  <a:lnTo>
                    <a:pt x="6" y="7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50" name="Freeform 310">
              <a:extLst>
                <a:ext uri="{FF2B5EF4-FFF2-40B4-BE49-F238E27FC236}">
                  <a16:creationId xmlns:a16="http://schemas.microsoft.com/office/drawing/2014/main" id="{67CFA767-C176-4F67-AA19-145393F91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921"/>
              <a:ext cx="696" cy="125"/>
            </a:xfrm>
            <a:custGeom>
              <a:avLst/>
              <a:gdLst>
                <a:gd name="T0" fmla="*/ 0 w 696"/>
                <a:gd name="T1" fmla="*/ 0 h 125"/>
                <a:gd name="T2" fmla="*/ 696 w 696"/>
                <a:gd name="T3" fmla="*/ 123 h 125"/>
                <a:gd name="T4" fmla="*/ 689 w 696"/>
                <a:gd name="T5" fmla="*/ 123 h 125"/>
                <a:gd name="T6" fmla="*/ 684 w 696"/>
                <a:gd name="T7" fmla="*/ 125 h 125"/>
                <a:gd name="T8" fmla="*/ 7 w 696"/>
                <a:gd name="T9" fmla="*/ 5 h 125"/>
                <a:gd name="T10" fmla="*/ 3 w 696"/>
                <a:gd name="T11" fmla="*/ 3 h 125"/>
                <a:gd name="T12" fmla="*/ 0 w 696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6" h="125">
                  <a:moveTo>
                    <a:pt x="0" y="0"/>
                  </a:moveTo>
                  <a:lnTo>
                    <a:pt x="696" y="123"/>
                  </a:lnTo>
                  <a:lnTo>
                    <a:pt x="689" y="123"/>
                  </a:lnTo>
                  <a:lnTo>
                    <a:pt x="684" y="125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51" name="Freeform 311">
              <a:extLst>
                <a:ext uri="{FF2B5EF4-FFF2-40B4-BE49-F238E27FC236}">
                  <a16:creationId xmlns:a16="http://schemas.microsoft.com/office/drawing/2014/main" id="{1EEC99EE-146E-4477-B758-EE2880A3A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924"/>
              <a:ext cx="686" cy="123"/>
            </a:xfrm>
            <a:custGeom>
              <a:avLst/>
              <a:gdLst>
                <a:gd name="T0" fmla="*/ 0 w 686"/>
                <a:gd name="T1" fmla="*/ 0 h 123"/>
                <a:gd name="T2" fmla="*/ 686 w 686"/>
                <a:gd name="T3" fmla="*/ 120 h 123"/>
                <a:gd name="T4" fmla="*/ 681 w 686"/>
                <a:gd name="T5" fmla="*/ 122 h 123"/>
                <a:gd name="T6" fmla="*/ 674 w 686"/>
                <a:gd name="T7" fmla="*/ 123 h 123"/>
                <a:gd name="T8" fmla="*/ 7 w 686"/>
                <a:gd name="T9" fmla="*/ 5 h 123"/>
                <a:gd name="T10" fmla="*/ 4 w 686"/>
                <a:gd name="T11" fmla="*/ 2 h 123"/>
                <a:gd name="T12" fmla="*/ 0 w 686"/>
                <a:gd name="T13" fmla="*/ 0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6" h="123">
                  <a:moveTo>
                    <a:pt x="0" y="0"/>
                  </a:moveTo>
                  <a:lnTo>
                    <a:pt x="686" y="120"/>
                  </a:lnTo>
                  <a:lnTo>
                    <a:pt x="681" y="122"/>
                  </a:lnTo>
                  <a:lnTo>
                    <a:pt x="674" y="123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52" name="Freeform 312">
              <a:extLst>
                <a:ext uri="{FF2B5EF4-FFF2-40B4-BE49-F238E27FC236}">
                  <a16:creationId xmlns:a16="http://schemas.microsoft.com/office/drawing/2014/main" id="{30932DBC-BD19-4C2E-88CB-34EED9698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926"/>
              <a:ext cx="677" cy="121"/>
            </a:xfrm>
            <a:custGeom>
              <a:avLst/>
              <a:gdLst>
                <a:gd name="T0" fmla="*/ 0 w 677"/>
                <a:gd name="T1" fmla="*/ 0 h 121"/>
                <a:gd name="T2" fmla="*/ 677 w 677"/>
                <a:gd name="T3" fmla="*/ 120 h 121"/>
                <a:gd name="T4" fmla="*/ 670 w 677"/>
                <a:gd name="T5" fmla="*/ 121 h 121"/>
                <a:gd name="T6" fmla="*/ 665 w 677"/>
                <a:gd name="T7" fmla="*/ 121 h 121"/>
                <a:gd name="T8" fmla="*/ 6 w 677"/>
                <a:gd name="T9" fmla="*/ 6 h 121"/>
                <a:gd name="T10" fmla="*/ 3 w 677"/>
                <a:gd name="T11" fmla="*/ 3 h 121"/>
                <a:gd name="T12" fmla="*/ 0 w 677"/>
                <a:gd name="T13" fmla="*/ 0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7" h="121">
                  <a:moveTo>
                    <a:pt x="0" y="0"/>
                  </a:moveTo>
                  <a:lnTo>
                    <a:pt x="677" y="120"/>
                  </a:lnTo>
                  <a:lnTo>
                    <a:pt x="670" y="121"/>
                  </a:lnTo>
                  <a:lnTo>
                    <a:pt x="665" y="121"/>
                  </a:lnTo>
                  <a:lnTo>
                    <a:pt x="6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53" name="Freeform 313">
              <a:extLst>
                <a:ext uri="{FF2B5EF4-FFF2-40B4-BE49-F238E27FC236}">
                  <a16:creationId xmlns:a16="http://schemas.microsoft.com/office/drawing/2014/main" id="{483F163E-B091-4E59-BF51-86459D705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929"/>
              <a:ext cx="667" cy="120"/>
            </a:xfrm>
            <a:custGeom>
              <a:avLst/>
              <a:gdLst>
                <a:gd name="T0" fmla="*/ 0 w 667"/>
                <a:gd name="T1" fmla="*/ 0 h 120"/>
                <a:gd name="T2" fmla="*/ 667 w 667"/>
                <a:gd name="T3" fmla="*/ 118 h 120"/>
                <a:gd name="T4" fmla="*/ 660 w 667"/>
                <a:gd name="T5" fmla="*/ 118 h 120"/>
                <a:gd name="T6" fmla="*/ 655 w 667"/>
                <a:gd name="T7" fmla="*/ 120 h 120"/>
                <a:gd name="T8" fmla="*/ 7 w 667"/>
                <a:gd name="T9" fmla="*/ 5 h 120"/>
                <a:gd name="T10" fmla="*/ 3 w 667"/>
                <a:gd name="T11" fmla="*/ 3 h 120"/>
                <a:gd name="T12" fmla="*/ 0 w 667"/>
                <a:gd name="T13" fmla="*/ 0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7" h="120">
                  <a:moveTo>
                    <a:pt x="0" y="0"/>
                  </a:moveTo>
                  <a:lnTo>
                    <a:pt x="667" y="118"/>
                  </a:lnTo>
                  <a:lnTo>
                    <a:pt x="660" y="118"/>
                  </a:lnTo>
                  <a:lnTo>
                    <a:pt x="655" y="120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54" name="Freeform 314">
              <a:extLst>
                <a:ext uri="{FF2B5EF4-FFF2-40B4-BE49-F238E27FC236}">
                  <a16:creationId xmlns:a16="http://schemas.microsoft.com/office/drawing/2014/main" id="{CFFEA37C-451B-43BC-87BF-B3F79CE3B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932"/>
              <a:ext cx="659" cy="119"/>
            </a:xfrm>
            <a:custGeom>
              <a:avLst/>
              <a:gdLst>
                <a:gd name="T0" fmla="*/ 0 w 659"/>
                <a:gd name="T1" fmla="*/ 0 h 119"/>
                <a:gd name="T2" fmla="*/ 659 w 659"/>
                <a:gd name="T3" fmla="*/ 115 h 119"/>
                <a:gd name="T4" fmla="*/ 652 w 659"/>
                <a:gd name="T5" fmla="*/ 117 h 119"/>
                <a:gd name="T6" fmla="*/ 645 w 659"/>
                <a:gd name="T7" fmla="*/ 119 h 119"/>
                <a:gd name="T8" fmla="*/ 7 w 659"/>
                <a:gd name="T9" fmla="*/ 5 h 119"/>
                <a:gd name="T10" fmla="*/ 4 w 659"/>
                <a:gd name="T11" fmla="*/ 2 h 119"/>
                <a:gd name="T12" fmla="*/ 0 w 659"/>
                <a:gd name="T13" fmla="*/ 0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9" h="119">
                  <a:moveTo>
                    <a:pt x="0" y="0"/>
                  </a:moveTo>
                  <a:lnTo>
                    <a:pt x="659" y="115"/>
                  </a:lnTo>
                  <a:lnTo>
                    <a:pt x="652" y="117"/>
                  </a:lnTo>
                  <a:lnTo>
                    <a:pt x="645" y="119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55" name="Freeform 315">
              <a:extLst>
                <a:ext uri="{FF2B5EF4-FFF2-40B4-BE49-F238E27FC236}">
                  <a16:creationId xmlns:a16="http://schemas.microsoft.com/office/drawing/2014/main" id="{9D305E82-AF53-4928-8825-CE97EF6D8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1934"/>
              <a:ext cx="648" cy="117"/>
            </a:xfrm>
            <a:custGeom>
              <a:avLst/>
              <a:gdLst>
                <a:gd name="T0" fmla="*/ 0 w 648"/>
                <a:gd name="T1" fmla="*/ 0 h 117"/>
                <a:gd name="T2" fmla="*/ 648 w 648"/>
                <a:gd name="T3" fmla="*/ 115 h 117"/>
                <a:gd name="T4" fmla="*/ 641 w 648"/>
                <a:gd name="T5" fmla="*/ 117 h 117"/>
                <a:gd name="T6" fmla="*/ 633 w 648"/>
                <a:gd name="T7" fmla="*/ 117 h 117"/>
                <a:gd name="T8" fmla="*/ 7 w 648"/>
                <a:gd name="T9" fmla="*/ 7 h 117"/>
                <a:gd name="T10" fmla="*/ 3 w 648"/>
                <a:gd name="T11" fmla="*/ 3 h 117"/>
                <a:gd name="T12" fmla="*/ 0 w 648"/>
                <a:gd name="T13" fmla="*/ 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8" h="117">
                  <a:moveTo>
                    <a:pt x="0" y="0"/>
                  </a:moveTo>
                  <a:lnTo>
                    <a:pt x="648" y="115"/>
                  </a:lnTo>
                  <a:lnTo>
                    <a:pt x="641" y="117"/>
                  </a:lnTo>
                  <a:lnTo>
                    <a:pt x="633" y="117"/>
                  </a:lnTo>
                  <a:lnTo>
                    <a:pt x="7" y="7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56" name="Freeform 316">
              <a:extLst>
                <a:ext uri="{FF2B5EF4-FFF2-40B4-BE49-F238E27FC236}">
                  <a16:creationId xmlns:a16="http://schemas.microsoft.com/office/drawing/2014/main" id="{559AA243-BC5D-45D8-A2D1-2814396C6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937"/>
              <a:ext cx="638" cy="115"/>
            </a:xfrm>
            <a:custGeom>
              <a:avLst/>
              <a:gdLst>
                <a:gd name="T0" fmla="*/ 0 w 638"/>
                <a:gd name="T1" fmla="*/ 0 h 115"/>
                <a:gd name="T2" fmla="*/ 638 w 638"/>
                <a:gd name="T3" fmla="*/ 114 h 115"/>
                <a:gd name="T4" fmla="*/ 630 w 638"/>
                <a:gd name="T5" fmla="*/ 114 h 115"/>
                <a:gd name="T6" fmla="*/ 623 w 638"/>
                <a:gd name="T7" fmla="*/ 115 h 115"/>
                <a:gd name="T8" fmla="*/ 7 w 638"/>
                <a:gd name="T9" fmla="*/ 5 h 115"/>
                <a:gd name="T10" fmla="*/ 4 w 638"/>
                <a:gd name="T11" fmla="*/ 4 h 115"/>
                <a:gd name="T12" fmla="*/ 0 w 638"/>
                <a:gd name="T13" fmla="*/ 0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8" h="115">
                  <a:moveTo>
                    <a:pt x="0" y="0"/>
                  </a:moveTo>
                  <a:lnTo>
                    <a:pt x="638" y="114"/>
                  </a:lnTo>
                  <a:lnTo>
                    <a:pt x="630" y="114"/>
                  </a:lnTo>
                  <a:lnTo>
                    <a:pt x="623" y="115"/>
                  </a:lnTo>
                  <a:lnTo>
                    <a:pt x="7" y="5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57" name="Freeform 317">
              <a:extLst>
                <a:ext uri="{FF2B5EF4-FFF2-40B4-BE49-F238E27FC236}">
                  <a16:creationId xmlns:a16="http://schemas.microsoft.com/office/drawing/2014/main" id="{A2F0028C-1069-49D4-846B-B07DF6411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941"/>
              <a:ext cx="626" cy="111"/>
            </a:xfrm>
            <a:custGeom>
              <a:avLst/>
              <a:gdLst>
                <a:gd name="T0" fmla="*/ 0 w 626"/>
                <a:gd name="T1" fmla="*/ 0 h 111"/>
                <a:gd name="T2" fmla="*/ 626 w 626"/>
                <a:gd name="T3" fmla="*/ 110 h 111"/>
                <a:gd name="T4" fmla="*/ 619 w 626"/>
                <a:gd name="T5" fmla="*/ 111 h 111"/>
                <a:gd name="T6" fmla="*/ 611 w 626"/>
                <a:gd name="T7" fmla="*/ 111 h 111"/>
                <a:gd name="T8" fmla="*/ 6 w 626"/>
                <a:gd name="T9" fmla="*/ 5 h 111"/>
                <a:gd name="T10" fmla="*/ 3 w 626"/>
                <a:gd name="T11" fmla="*/ 1 h 111"/>
                <a:gd name="T12" fmla="*/ 0 w 626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6" h="111">
                  <a:moveTo>
                    <a:pt x="0" y="0"/>
                  </a:moveTo>
                  <a:lnTo>
                    <a:pt x="626" y="110"/>
                  </a:lnTo>
                  <a:lnTo>
                    <a:pt x="619" y="111"/>
                  </a:lnTo>
                  <a:lnTo>
                    <a:pt x="611" y="111"/>
                  </a:lnTo>
                  <a:lnTo>
                    <a:pt x="6" y="5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58" name="Freeform 318">
              <a:extLst>
                <a:ext uri="{FF2B5EF4-FFF2-40B4-BE49-F238E27FC236}">
                  <a16:creationId xmlns:a16="http://schemas.microsoft.com/office/drawing/2014/main" id="{841B7028-9039-46FA-A1A6-E39823926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942"/>
              <a:ext cx="616" cy="112"/>
            </a:xfrm>
            <a:custGeom>
              <a:avLst/>
              <a:gdLst>
                <a:gd name="T0" fmla="*/ 0 w 616"/>
                <a:gd name="T1" fmla="*/ 0 h 112"/>
                <a:gd name="T2" fmla="*/ 616 w 616"/>
                <a:gd name="T3" fmla="*/ 110 h 112"/>
                <a:gd name="T4" fmla="*/ 608 w 616"/>
                <a:gd name="T5" fmla="*/ 110 h 112"/>
                <a:gd name="T6" fmla="*/ 599 w 616"/>
                <a:gd name="T7" fmla="*/ 112 h 112"/>
                <a:gd name="T8" fmla="*/ 7 w 616"/>
                <a:gd name="T9" fmla="*/ 7 h 112"/>
                <a:gd name="T10" fmla="*/ 3 w 616"/>
                <a:gd name="T11" fmla="*/ 4 h 112"/>
                <a:gd name="T12" fmla="*/ 0 w 616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6" h="112">
                  <a:moveTo>
                    <a:pt x="0" y="0"/>
                  </a:moveTo>
                  <a:lnTo>
                    <a:pt x="616" y="110"/>
                  </a:lnTo>
                  <a:lnTo>
                    <a:pt x="608" y="110"/>
                  </a:lnTo>
                  <a:lnTo>
                    <a:pt x="599" y="112"/>
                  </a:lnTo>
                  <a:lnTo>
                    <a:pt x="7" y="7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59" name="Freeform 319">
              <a:extLst>
                <a:ext uri="{FF2B5EF4-FFF2-40B4-BE49-F238E27FC236}">
                  <a16:creationId xmlns:a16="http://schemas.microsoft.com/office/drawing/2014/main" id="{5817A18F-CD0C-4800-AAE9-5B7E3E357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946"/>
              <a:ext cx="605" cy="108"/>
            </a:xfrm>
            <a:custGeom>
              <a:avLst/>
              <a:gdLst>
                <a:gd name="T0" fmla="*/ 0 w 605"/>
                <a:gd name="T1" fmla="*/ 0 h 108"/>
                <a:gd name="T2" fmla="*/ 605 w 605"/>
                <a:gd name="T3" fmla="*/ 106 h 108"/>
                <a:gd name="T4" fmla="*/ 596 w 605"/>
                <a:gd name="T5" fmla="*/ 108 h 108"/>
                <a:gd name="T6" fmla="*/ 588 w 605"/>
                <a:gd name="T7" fmla="*/ 108 h 108"/>
                <a:gd name="T8" fmla="*/ 7 w 605"/>
                <a:gd name="T9" fmla="*/ 5 h 108"/>
                <a:gd name="T10" fmla="*/ 4 w 605"/>
                <a:gd name="T11" fmla="*/ 3 h 108"/>
                <a:gd name="T12" fmla="*/ 0 w 605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5" h="108">
                  <a:moveTo>
                    <a:pt x="0" y="0"/>
                  </a:moveTo>
                  <a:lnTo>
                    <a:pt x="605" y="106"/>
                  </a:lnTo>
                  <a:lnTo>
                    <a:pt x="596" y="108"/>
                  </a:lnTo>
                  <a:lnTo>
                    <a:pt x="588" y="108"/>
                  </a:lnTo>
                  <a:lnTo>
                    <a:pt x="7" y="5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60" name="Freeform 320">
              <a:extLst>
                <a:ext uri="{FF2B5EF4-FFF2-40B4-BE49-F238E27FC236}">
                  <a16:creationId xmlns:a16="http://schemas.microsoft.com/office/drawing/2014/main" id="{FDBA0DF2-781F-46BB-BA6C-7BCD97072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949"/>
              <a:ext cx="592" cy="105"/>
            </a:xfrm>
            <a:custGeom>
              <a:avLst/>
              <a:gdLst>
                <a:gd name="T0" fmla="*/ 0 w 592"/>
                <a:gd name="T1" fmla="*/ 0 h 105"/>
                <a:gd name="T2" fmla="*/ 592 w 592"/>
                <a:gd name="T3" fmla="*/ 105 h 105"/>
                <a:gd name="T4" fmla="*/ 582 w 592"/>
                <a:gd name="T5" fmla="*/ 105 h 105"/>
                <a:gd name="T6" fmla="*/ 574 w 592"/>
                <a:gd name="T7" fmla="*/ 105 h 105"/>
                <a:gd name="T8" fmla="*/ 6 w 592"/>
                <a:gd name="T9" fmla="*/ 5 h 105"/>
                <a:gd name="T10" fmla="*/ 3 w 592"/>
                <a:gd name="T11" fmla="*/ 2 h 105"/>
                <a:gd name="T12" fmla="*/ 0 w 592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2" h="105">
                  <a:moveTo>
                    <a:pt x="0" y="0"/>
                  </a:moveTo>
                  <a:lnTo>
                    <a:pt x="592" y="105"/>
                  </a:lnTo>
                  <a:lnTo>
                    <a:pt x="582" y="105"/>
                  </a:lnTo>
                  <a:lnTo>
                    <a:pt x="574" y="105"/>
                  </a:lnTo>
                  <a:lnTo>
                    <a:pt x="6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61" name="Freeform 321">
              <a:extLst>
                <a:ext uri="{FF2B5EF4-FFF2-40B4-BE49-F238E27FC236}">
                  <a16:creationId xmlns:a16="http://schemas.microsoft.com/office/drawing/2014/main" id="{53B6757C-E546-4DDA-9E5A-473B94944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951"/>
              <a:ext cx="581" cy="103"/>
            </a:xfrm>
            <a:custGeom>
              <a:avLst/>
              <a:gdLst>
                <a:gd name="T0" fmla="*/ 0 w 581"/>
                <a:gd name="T1" fmla="*/ 0 h 103"/>
                <a:gd name="T2" fmla="*/ 581 w 581"/>
                <a:gd name="T3" fmla="*/ 103 h 103"/>
                <a:gd name="T4" fmla="*/ 571 w 581"/>
                <a:gd name="T5" fmla="*/ 103 h 103"/>
                <a:gd name="T6" fmla="*/ 559 w 581"/>
                <a:gd name="T7" fmla="*/ 103 h 103"/>
                <a:gd name="T8" fmla="*/ 7 w 581"/>
                <a:gd name="T9" fmla="*/ 7 h 103"/>
                <a:gd name="T10" fmla="*/ 3 w 581"/>
                <a:gd name="T11" fmla="*/ 3 h 103"/>
                <a:gd name="T12" fmla="*/ 0 w 581"/>
                <a:gd name="T13" fmla="*/ 0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1" h="103">
                  <a:moveTo>
                    <a:pt x="0" y="0"/>
                  </a:moveTo>
                  <a:lnTo>
                    <a:pt x="581" y="103"/>
                  </a:lnTo>
                  <a:lnTo>
                    <a:pt x="571" y="103"/>
                  </a:lnTo>
                  <a:lnTo>
                    <a:pt x="559" y="103"/>
                  </a:lnTo>
                  <a:lnTo>
                    <a:pt x="7" y="7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62" name="Freeform 322">
              <a:extLst>
                <a:ext uri="{FF2B5EF4-FFF2-40B4-BE49-F238E27FC236}">
                  <a16:creationId xmlns:a16="http://schemas.microsoft.com/office/drawing/2014/main" id="{EA0916DE-F977-4525-ADFD-1CFAB46BD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954"/>
              <a:ext cx="568" cy="100"/>
            </a:xfrm>
            <a:custGeom>
              <a:avLst/>
              <a:gdLst>
                <a:gd name="T0" fmla="*/ 0 w 568"/>
                <a:gd name="T1" fmla="*/ 0 h 100"/>
                <a:gd name="T2" fmla="*/ 568 w 568"/>
                <a:gd name="T3" fmla="*/ 100 h 100"/>
                <a:gd name="T4" fmla="*/ 556 w 568"/>
                <a:gd name="T5" fmla="*/ 100 h 100"/>
                <a:gd name="T6" fmla="*/ 544 w 568"/>
                <a:gd name="T7" fmla="*/ 100 h 100"/>
                <a:gd name="T8" fmla="*/ 7 w 568"/>
                <a:gd name="T9" fmla="*/ 5 h 100"/>
                <a:gd name="T10" fmla="*/ 7 w 568"/>
                <a:gd name="T11" fmla="*/ 5 h 100"/>
                <a:gd name="T12" fmla="*/ 7 w 568"/>
                <a:gd name="T13" fmla="*/ 5 h 100"/>
                <a:gd name="T14" fmla="*/ 4 w 568"/>
                <a:gd name="T15" fmla="*/ 2 h 100"/>
                <a:gd name="T16" fmla="*/ 0 w 568"/>
                <a:gd name="T17" fmla="*/ 0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8" h="100">
                  <a:moveTo>
                    <a:pt x="0" y="0"/>
                  </a:moveTo>
                  <a:lnTo>
                    <a:pt x="568" y="100"/>
                  </a:lnTo>
                  <a:lnTo>
                    <a:pt x="556" y="100"/>
                  </a:lnTo>
                  <a:lnTo>
                    <a:pt x="544" y="100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63" name="Freeform 323">
              <a:extLst>
                <a:ext uri="{FF2B5EF4-FFF2-40B4-BE49-F238E27FC236}">
                  <a16:creationId xmlns:a16="http://schemas.microsoft.com/office/drawing/2014/main" id="{51B211BB-C853-4B0E-BC61-D8A04F52F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958"/>
              <a:ext cx="552" cy="96"/>
            </a:xfrm>
            <a:custGeom>
              <a:avLst/>
              <a:gdLst>
                <a:gd name="T0" fmla="*/ 0 w 552"/>
                <a:gd name="T1" fmla="*/ 0 h 96"/>
                <a:gd name="T2" fmla="*/ 552 w 552"/>
                <a:gd name="T3" fmla="*/ 96 h 96"/>
                <a:gd name="T4" fmla="*/ 540 w 552"/>
                <a:gd name="T5" fmla="*/ 96 h 96"/>
                <a:gd name="T6" fmla="*/ 528 w 552"/>
                <a:gd name="T7" fmla="*/ 96 h 96"/>
                <a:gd name="T8" fmla="*/ 7 w 552"/>
                <a:gd name="T9" fmla="*/ 5 h 96"/>
                <a:gd name="T10" fmla="*/ 5 w 552"/>
                <a:gd name="T11" fmla="*/ 3 h 96"/>
                <a:gd name="T12" fmla="*/ 3 w 552"/>
                <a:gd name="T13" fmla="*/ 1 h 96"/>
                <a:gd name="T14" fmla="*/ 2 w 552"/>
                <a:gd name="T15" fmla="*/ 0 h 96"/>
                <a:gd name="T16" fmla="*/ 0 w 552"/>
                <a:gd name="T17" fmla="*/ 0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2" h="96">
                  <a:moveTo>
                    <a:pt x="0" y="0"/>
                  </a:moveTo>
                  <a:lnTo>
                    <a:pt x="552" y="96"/>
                  </a:lnTo>
                  <a:lnTo>
                    <a:pt x="540" y="96"/>
                  </a:lnTo>
                  <a:lnTo>
                    <a:pt x="528" y="96"/>
                  </a:lnTo>
                  <a:lnTo>
                    <a:pt x="7" y="5"/>
                  </a:lnTo>
                  <a:lnTo>
                    <a:pt x="5" y="3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64" name="Freeform 324">
              <a:extLst>
                <a:ext uri="{FF2B5EF4-FFF2-40B4-BE49-F238E27FC236}">
                  <a16:creationId xmlns:a16="http://schemas.microsoft.com/office/drawing/2014/main" id="{E4AD6C57-849B-4405-99CD-93B210585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959"/>
              <a:ext cx="537" cy="95"/>
            </a:xfrm>
            <a:custGeom>
              <a:avLst/>
              <a:gdLst>
                <a:gd name="T0" fmla="*/ 0 w 537"/>
                <a:gd name="T1" fmla="*/ 0 h 95"/>
                <a:gd name="T2" fmla="*/ 537 w 537"/>
                <a:gd name="T3" fmla="*/ 95 h 95"/>
                <a:gd name="T4" fmla="*/ 524 w 537"/>
                <a:gd name="T5" fmla="*/ 95 h 95"/>
                <a:gd name="T6" fmla="*/ 510 w 537"/>
                <a:gd name="T7" fmla="*/ 95 h 95"/>
                <a:gd name="T8" fmla="*/ 7 w 537"/>
                <a:gd name="T9" fmla="*/ 7 h 95"/>
                <a:gd name="T10" fmla="*/ 4 w 537"/>
                <a:gd name="T11" fmla="*/ 4 h 95"/>
                <a:gd name="T12" fmla="*/ 0 w 537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7" h="95">
                  <a:moveTo>
                    <a:pt x="0" y="0"/>
                  </a:moveTo>
                  <a:lnTo>
                    <a:pt x="537" y="95"/>
                  </a:lnTo>
                  <a:lnTo>
                    <a:pt x="524" y="95"/>
                  </a:lnTo>
                  <a:lnTo>
                    <a:pt x="510" y="95"/>
                  </a:lnTo>
                  <a:lnTo>
                    <a:pt x="7" y="7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65" name="Freeform 325">
              <a:extLst>
                <a:ext uri="{FF2B5EF4-FFF2-40B4-BE49-F238E27FC236}">
                  <a16:creationId xmlns:a16="http://schemas.microsoft.com/office/drawing/2014/main" id="{A81AA2A6-C1E0-4794-B1EA-E07C6DFE9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963"/>
              <a:ext cx="521" cy="91"/>
            </a:xfrm>
            <a:custGeom>
              <a:avLst/>
              <a:gdLst>
                <a:gd name="T0" fmla="*/ 0 w 521"/>
                <a:gd name="T1" fmla="*/ 0 h 91"/>
                <a:gd name="T2" fmla="*/ 521 w 521"/>
                <a:gd name="T3" fmla="*/ 91 h 91"/>
                <a:gd name="T4" fmla="*/ 508 w 521"/>
                <a:gd name="T5" fmla="*/ 91 h 91"/>
                <a:gd name="T6" fmla="*/ 496 w 521"/>
                <a:gd name="T7" fmla="*/ 91 h 91"/>
                <a:gd name="T8" fmla="*/ 449 w 521"/>
                <a:gd name="T9" fmla="*/ 83 h 91"/>
                <a:gd name="T10" fmla="*/ 8 w 521"/>
                <a:gd name="T11" fmla="*/ 7 h 91"/>
                <a:gd name="T12" fmla="*/ 5 w 521"/>
                <a:gd name="T13" fmla="*/ 3 h 91"/>
                <a:gd name="T14" fmla="*/ 0 w 521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1" h="91">
                  <a:moveTo>
                    <a:pt x="0" y="0"/>
                  </a:moveTo>
                  <a:lnTo>
                    <a:pt x="521" y="91"/>
                  </a:lnTo>
                  <a:lnTo>
                    <a:pt x="508" y="91"/>
                  </a:lnTo>
                  <a:lnTo>
                    <a:pt x="496" y="91"/>
                  </a:lnTo>
                  <a:lnTo>
                    <a:pt x="449" y="83"/>
                  </a:lnTo>
                  <a:lnTo>
                    <a:pt x="8" y="7"/>
                  </a:lnTo>
                  <a:lnTo>
                    <a:pt x="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66" name="Freeform 326">
              <a:extLst>
                <a:ext uri="{FF2B5EF4-FFF2-40B4-BE49-F238E27FC236}">
                  <a16:creationId xmlns:a16="http://schemas.microsoft.com/office/drawing/2014/main" id="{D502235B-0A21-436F-AF09-35CADB48B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966"/>
              <a:ext cx="503" cy="88"/>
            </a:xfrm>
            <a:custGeom>
              <a:avLst/>
              <a:gdLst>
                <a:gd name="T0" fmla="*/ 0 w 503"/>
                <a:gd name="T1" fmla="*/ 0 h 88"/>
                <a:gd name="T2" fmla="*/ 503 w 503"/>
                <a:gd name="T3" fmla="*/ 88 h 88"/>
                <a:gd name="T4" fmla="*/ 498 w 503"/>
                <a:gd name="T5" fmla="*/ 88 h 88"/>
                <a:gd name="T6" fmla="*/ 493 w 503"/>
                <a:gd name="T7" fmla="*/ 88 h 88"/>
                <a:gd name="T8" fmla="*/ 304 w 503"/>
                <a:gd name="T9" fmla="*/ 58 h 88"/>
                <a:gd name="T10" fmla="*/ 12 w 503"/>
                <a:gd name="T11" fmla="*/ 7 h 88"/>
                <a:gd name="T12" fmla="*/ 7 w 503"/>
                <a:gd name="T13" fmla="*/ 4 h 88"/>
                <a:gd name="T14" fmla="*/ 0 w 503"/>
                <a:gd name="T15" fmla="*/ 0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3" h="88">
                  <a:moveTo>
                    <a:pt x="0" y="0"/>
                  </a:moveTo>
                  <a:lnTo>
                    <a:pt x="503" y="88"/>
                  </a:lnTo>
                  <a:lnTo>
                    <a:pt x="498" y="88"/>
                  </a:lnTo>
                  <a:lnTo>
                    <a:pt x="493" y="88"/>
                  </a:lnTo>
                  <a:lnTo>
                    <a:pt x="304" y="58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67" name="Freeform 327">
              <a:extLst>
                <a:ext uri="{FF2B5EF4-FFF2-40B4-BE49-F238E27FC236}">
                  <a16:creationId xmlns:a16="http://schemas.microsoft.com/office/drawing/2014/main" id="{FFA86934-2CB3-4859-BFC8-092C1BAE5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970"/>
              <a:ext cx="441" cy="76"/>
            </a:xfrm>
            <a:custGeom>
              <a:avLst/>
              <a:gdLst>
                <a:gd name="T0" fmla="*/ 0 w 441"/>
                <a:gd name="T1" fmla="*/ 0 h 76"/>
                <a:gd name="T2" fmla="*/ 441 w 441"/>
                <a:gd name="T3" fmla="*/ 76 h 76"/>
                <a:gd name="T4" fmla="*/ 159 w 441"/>
                <a:gd name="T5" fmla="*/ 32 h 76"/>
                <a:gd name="T6" fmla="*/ 19 w 441"/>
                <a:gd name="T7" fmla="*/ 6 h 76"/>
                <a:gd name="T8" fmla="*/ 9 w 441"/>
                <a:gd name="T9" fmla="*/ 3 h 76"/>
                <a:gd name="T10" fmla="*/ 0 w 441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1" h="76">
                  <a:moveTo>
                    <a:pt x="0" y="0"/>
                  </a:moveTo>
                  <a:lnTo>
                    <a:pt x="441" y="76"/>
                  </a:lnTo>
                  <a:lnTo>
                    <a:pt x="159" y="32"/>
                  </a:lnTo>
                  <a:lnTo>
                    <a:pt x="19" y="6"/>
                  </a:lnTo>
                  <a:lnTo>
                    <a:pt x="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68" name="Freeform 328">
              <a:extLst>
                <a:ext uri="{FF2B5EF4-FFF2-40B4-BE49-F238E27FC236}">
                  <a16:creationId xmlns:a16="http://schemas.microsoft.com/office/drawing/2014/main" id="{B3938235-EB8D-4C68-B173-EBFCEDEEA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973"/>
              <a:ext cx="292" cy="51"/>
            </a:xfrm>
            <a:custGeom>
              <a:avLst/>
              <a:gdLst>
                <a:gd name="T0" fmla="*/ 0 w 292"/>
                <a:gd name="T1" fmla="*/ 0 h 51"/>
                <a:gd name="T2" fmla="*/ 292 w 292"/>
                <a:gd name="T3" fmla="*/ 51 h 51"/>
                <a:gd name="T4" fmla="*/ 35 w 292"/>
                <a:gd name="T5" fmla="*/ 10 h 51"/>
                <a:gd name="T6" fmla="*/ 17 w 292"/>
                <a:gd name="T7" fmla="*/ 5 h 51"/>
                <a:gd name="T8" fmla="*/ 0 w 292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2" h="51">
                  <a:moveTo>
                    <a:pt x="0" y="0"/>
                  </a:moveTo>
                  <a:lnTo>
                    <a:pt x="292" y="51"/>
                  </a:lnTo>
                  <a:lnTo>
                    <a:pt x="35" y="10"/>
                  </a:lnTo>
                  <a:lnTo>
                    <a:pt x="1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69" name="Freeform 329">
              <a:extLst>
                <a:ext uri="{FF2B5EF4-FFF2-40B4-BE49-F238E27FC236}">
                  <a16:creationId xmlns:a16="http://schemas.microsoft.com/office/drawing/2014/main" id="{FA7AB282-3B40-40B9-AC87-BA9E2EF49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976"/>
              <a:ext cx="140" cy="26"/>
            </a:xfrm>
            <a:custGeom>
              <a:avLst/>
              <a:gdLst>
                <a:gd name="T0" fmla="*/ 0 w 140"/>
                <a:gd name="T1" fmla="*/ 0 h 26"/>
                <a:gd name="T2" fmla="*/ 140 w 140"/>
                <a:gd name="T3" fmla="*/ 26 h 26"/>
                <a:gd name="T4" fmla="*/ 23 w 140"/>
                <a:gd name="T5" fmla="*/ 7 h 26"/>
                <a:gd name="T6" fmla="*/ 11 w 140"/>
                <a:gd name="T7" fmla="*/ 4 h 26"/>
                <a:gd name="T8" fmla="*/ 0 w 140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26">
                  <a:moveTo>
                    <a:pt x="0" y="0"/>
                  </a:moveTo>
                  <a:lnTo>
                    <a:pt x="140" y="26"/>
                  </a:lnTo>
                  <a:lnTo>
                    <a:pt x="23" y="7"/>
                  </a:ln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70" name="Freeform 330">
              <a:extLst>
                <a:ext uri="{FF2B5EF4-FFF2-40B4-BE49-F238E27FC236}">
                  <a16:creationId xmlns:a16="http://schemas.microsoft.com/office/drawing/2014/main" id="{AED792D5-B72C-4715-93DC-B626FEA66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82"/>
              <a:ext cx="1048" cy="372"/>
            </a:xfrm>
            <a:custGeom>
              <a:avLst/>
              <a:gdLst>
                <a:gd name="T0" fmla="*/ 5 w 1048"/>
                <a:gd name="T1" fmla="*/ 2 h 372"/>
                <a:gd name="T2" fmla="*/ 1 w 1048"/>
                <a:gd name="T3" fmla="*/ 10 h 372"/>
                <a:gd name="T4" fmla="*/ 0 w 1048"/>
                <a:gd name="T5" fmla="*/ 21 h 372"/>
                <a:gd name="T6" fmla="*/ 1 w 1048"/>
                <a:gd name="T7" fmla="*/ 29 h 372"/>
                <a:gd name="T8" fmla="*/ 5 w 1048"/>
                <a:gd name="T9" fmla="*/ 37 h 372"/>
                <a:gd name="T10" fmla="*/ 30 w 1048"/>
                <a:gd name="T11" fmla="*/ 70 h 372"/>
                <a:gd name="T12" fmla="*/ 56 w 1048"/>
                <a:gd name="T13" fmla="*/ 102 h 372"/>
                <a:gd name="T14" fmla="*/ 84 w 1048"/>
                <a:gd name="T15" fmla="*/ 132 h 372"/>
                <a:gd name="T16" fmla="*/ 113 w 1048"/>
                <a:gd name="T17" fmla="*/ 162 h 372"/>
                <a:gd name="T18" fmla="*/ 143 w 1048"/>
                <a:gd name="T19" fmla="*/ 193 h 372"/>
                <a:gd name="T20" fmla="*/ 174 w 1048"/>
                <a:gd name="T21" fmla="*/ 222 h 372"/>
                <a:gd name="T22" fmla="*/ 207 w 1048"/>
                <a:gd name="T23" fmla="*/ 249 h 372"/>
                <a:gd name="T24" fmla="*/ 241 w 1048"/>
                <a:gd name="T25" fmla="*/ 277 h 372"/>
                <a:gd name="T26" fmla="*/ 251 w 1048"/>
                <a:gd name="T27" fmla="*/ 286 h 372"/>
                <a:gd name="T28" fmla="*/ 265 w 1048"/>
                <a:gd name="T29" fmla="*/ 293 h 372"/>
                <a:gd name="T30" fmla="*/ 280 w 1048"/>
                <a:gd name="T31" fmla="*/ 296 h 372"/>
                <a:gd name="T32" fmla="*/ 295 w 1048"/>
                <a:gd name="T33" fmla="*/ 301 h 372"/>
                <a:gd name="T34" fmla="*/ 741 w 1048"/>
                <a:gd name="T35" fmla="*/ 372 h 372"/>
                <a:gd name="T36" fmla="*/ 770 w 1048"/>
                <a:gd name="T37" fmla="*/ 372 h 372"/>
                <a:gd name="T38" fmla="*/ 795 w 1048"/>
                <a:gd name="T39" fmla="*/ 372 h 372"/>
                <a:gd name="T40" fmla="*/ 822 w 1048"/>
                <a:gd name="T41" fmla="*/ 370 h 372"/>
                <a:gd name="T42" fmla="*/ 846 w 1048"/>
                <a:gd name="T43" fmla="*/ 369 h 372"/>
                <a:gd name="T44" fmla="*/ 869 w 1048"/>
                <a:gd name="T45" fmla="*/ 365 h 372"/>
                <a:gd name="T46" fmla="*/ 891 w 1048"/>
                <a:gd name="T47" fmla="*/ 360 h 372"/>
                <a:gd name="T48" fmla="*/ 913 w 1048"/>
                <a:gd name="T49" fmla="*/ 355 h 372"/>
                <a:gd name="T50" fmla="*/ 932 w 1048"/>
                <a:gd name="T51" fmla="*/ 348 h 372"/>
                <a:gd name="T52" fmla="*/ 950 w 1048"/>
                <a:gd name="T53" fmla="*/ 340 h 372"/>
                <a:gd name="T54" fmla="*/ 969 w 1048"/>
                <a:gd name="T55" fmla="*/ 331 h 372"/>
                <a:gd name="T56" fmla="*/ 984 w 1048"/>
                <a:gd name="T57" fmla="*/ 321 h 372"/>
                <a:gd name="T58" fmla="*/ 999 w 1048"/>
                <a:gd name="T59" fmla="*/ 311 h 372"/>
                <a:gd name="T60" fmla="*/ 1013 w 1048"/>
                <a:gd name="T61" fmla="*/ 299 h 372"/>
                <a:gd name="T62" fmla="*/ 1026 w 1048"/>
                <a:gd name="T63" fmla="*/ 286 h 372"/>
                <a:gd name="T64" fmla="*/ 1036 w 1048"/>
                <a:gd name="T65" fmla="*/ 272 h 372"/>
                <a:gd name="T66" fmla="*/ 1048 w 1048"/>
                <a:gd name="T67" fmla="*/ 257 h 372"/>
                <a:gd name="T68" fmla="*/ 1038 w 1048"/>
                <a:gd name="T69" fmla="*/ 254 h 372"/>
                <a:gd name="T70" fmla="*/ 1033 w 1048"/>
                <a:gd name="T71" fmla="*/ 250 h 372"/>
                <a:gd name="T72" fmla="*/ 988 w 1048"/>
                <a:gd name="T73" fmla="*/ 213 h 372"/>
                <a:gd name="T74" fmla="*/ 944 w 1048"/>
                <a:gd name="T75" fmla="*/ 179 h 372"/>
                <a:gd name="T76" fmla="*/ 896 w 1048"/>
                <a:gd name="T77" fmla="*/ 149 h 372"/>
                <a:gd name="T78" fmla="*/ 851 w 1048"/>
                <a:gd name="T79" fmla="*/ 122 h 372"/>
                <a:gd name="T80" fmla="*/ 802 w 1048"/>
                <a:gd name="T81" fmla="*/ 97 h 372"/>
                <a:gd name="T82" fmla="*/ 753 w 1048"/>
                <a:gd name="T83" fmla="*/ 76 h 372"/>
                <a:gd name="T84" fmla="*/ 704 w 1048"/>
                <a:gd name="T85" fmla="*/ 58 h 372"/>
                <a:gd name="T86" fmla="*/ 653 w 1048"/>
                <a:gd name="T87" fmla="*/ 42 h 372"/>
                <a:gd name="T88" fmla="*/ 603 w 1048"/>
                <a:gd name="T89" fmla="*/ 29 h 372"/>
                <a:gd name="T90" fmla="*/ 550 w 1048"/>
                <a:gd name="T91" fmla="*/ 19 h 372"/>
                <a:gd name="T92" fmla="*/ 498 w 1048"/>
                <a:gd name="T93" fmla="*/ 10 h 372"/>
                <a:gd name="T94" fmla="*/ 446 w 1048"/>
                <a:gd name="T95" fmla="*/ 5 h 372"/>
                <a:gd name="T96" fmla="*/ 392 w 1048"/>
                <a:gd name="T97" fmla="*/ 2 h 372"/>
                <a:gd name="T98" fmla="*/ 337 w 1048"/>
                <a:gd name="T99" fmla="*/ 0 h 372"/>
                <a:gd name="T100" fmla="*/ 283 w 1048"/>
                <a:gd name="T101" fmla="*/ 0 h 372"/>
                <a:gd name="T102" fmla="*/ 229 w 1048"/>
                <a:gd name="T103" fmla="*/ 2 h 372"/>
                <a:gd name="T104" fmla="*/ 213 w 1048"/>
                <a:gd name="T105" fmla="*/ 4 h 372"/>
                <a:gd name="T106" fmla="*/ 167 w 1048"/>
                <a:gd name="T107" fmla="*/ 4 h 372"/>
                <a:gd name="T108" fmla="*/ 96 w 1048"/>
                <a:gd name="T109" fmla="*/ 4 h 372"/>
                <a:gd name="T110" fmla="*/ 5 w 1048"/>
                <a:gd name="T111" fmla="*/ 2 h 3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048" h="372">
                  <a:moveTo>
                    <a:pt x="5" y="2"/>
                  </a:moveTo>
                  <a:lnTo>
                    <a:pt x="1" y="10"/>
                  </a:lnTo>
                  <a:lnTo>
                    <a:pt x="0" y="21"/>
                  </a:lnTo>
                  <a:lnTo>
                    <a:pt x="1" y="29"/>
                  </a:lnTo>
                  <a:lnTo>
                    <a:pt x="5" y="37"/>
                  </a:lnTo>
                  <a:lnTo>
                    <a:pt x="30" y="70"/>
                  </a:lnTo>
                  <a:lnTo>
                    <a:pt x="56" y="102"/>
                  </a:lnTo>
                  <a:lnTo>
                    <a:pt x="84" y="132"/>
                  </a:lnTo>
                  <a:lnTo>
                    <a:pt x="113" y="162"/>
                  </a:lnTo>
                  <a:lnTo>
                    <a:pt x="143" y="193"/>
                  </a:lnTo>
                  <a:lnTo>
                    <a:pt x="174" y="222"/>
                  </a:lnTo>
                  <a:lnTo>
                    <a:pt x="207" y="249"/>
                  </a:lnTo>
                  <a:lnTo>
                    <a:pt x="241" y="277"/>
                  </a:lnTo>
                  <a:lnTo>
                    <a:pt x="251" y="286"/>
                  </a:lnTo>
                  <a:lnTo>
                    <a:pt x="265" y="293"/>
                  </a:lnTo>
                  <a:lnTo>
                    <a:pt x="280" y="296"/>
                  </a:lnTo>
                  <a:lnTo>
                    <a:pt x="295" y="301"/>
                  </a:lnTo>
                  <a:lnTo>
                    <a:pt x="741" y="372"/>
                  </a:lnTo>
                  <a:lnTo>
                    <a:pt x="770" y="372"/>
                  </a:lnTo>
                  <a:lnTo>
                    <a:pt x="795" y="372"/>
                  </a:lnTo>
                  <a:lnTo>
                    <a:pt x="822" y="370"/>
                  </a:lnTo>
                  <a:lnTo>
                    <a:pt x="846" y="369"/>
                  </a:lnTo>
                  <a:lnTo>
                    <a:pt x="869" y="365"/>
                  </a:lnTo>
                  <a:lnTo>
                    <a:pt x="891" y="360"/>
                  </a:lnTo>
                  <a:lnTo>
                    <a:pt x="913" y="355"/>
                  </a:lnTo>
                  <a:lnTo>
                    <a:pt x="932" y="348"/>
                  </a:lnTo>
                  <a:lnTo>
                    <a:pt x="950" y="340"/>
                  </a:lnTo>
                  <a:lnTo>
                    <a:pt x="969" y="331"/>
                  </a:lnTo>
                  <a:lnTo>
                    <a:pt x="984" y="321"/>
                  </a:lnTo>
                  <a:lnTo>
                    <a:pt x="999" y="311"/>
                  </a:lnTo>
                  <a:lnTo>
                    <a:pt x="1013" y="299"/>
                  </a:lnTo>
                  <a:lnTo>
                    <a:pt x="1026" y="286"/>
                  </a:lnTo>
                  <a:lnTo>
                    <a:pt x="1036" y="272"/>
                  </a:lnTo>
                  <a:lnTo>
                    <a:pt x="1048" y="257"/>
                  </a:lnTo>
                  <a:lnTo>
                    <a:pt x="1038" y="254"/>
                  </a:lnTo>
                  <a:lnTo>
                    <a:pt x="1033" y="250"/>
                  </a:lnTo>
                  <a:lnTo>
                    <a:pt x="988" y="213"/>
                  </a:lnTo>
                  <a:lnTo>
                    <a:pt x="944" y="179"/>
                  </a:lnTo>
                  <a:lnTo>
                    <a:pt x="896" y="149"/>
                  </a:lnTo>
                  <a:lnTo>
                    <a:pt x="851" y="122"/>
                  </a:lnTo>
                  <a:lnTo>
                    <a:pt x="802" y="97"/>
                  </a:lnTo>
                  <a:lnTo>
                    <a:pt x="753" y="76"/>
                  </a:lnTo>
                  <a:lnTo>
                    <a:pt x="704" y="58"/>
                  </a:lnTo>
                  <a:lnTo>
                    <a:pt x="653" y="42"/>
                  </a:lnTo>
                  <a:lnTo>
                    <a:pt x="603" y="29"/>
                  </a:lnTo>
                  <a:lnTo>
                    <a:pt x="550" y="19"/>
                  </a:lnTo>
                  <a:lnTo>
                    <a:pt x="498" y="10"/>
                  </a:lnTo>
                  <a:lnTo>
                    <a:pt x="446" y="5"/>
                  </a:lnTo>
                  <a:lnTo>
                    <a:pt x="392" y="2"/>
                  </a:lnTo>
                  <a:lnTo>
                    <a:pt x="337" y="0"/>
                  </a:lnTo>
                  <a:lnTo>
                    <a:pt x="283" y="0"/>
                  </a:lnTo>
                  <a:lnTo>
                    <a:pt x="229" y="2"/>
                  </a:lnTo>
                  <a:lnTo>
                    <a:pt x="213" y="4"/>
                  </a:lnTo>
                  <a:lnTo>
                    <a:pt x="167" y="4"/>
                  </a:lnTo>
                  <a:lnTo>
                    <a:pt x="96" y="4"/>
                  </a:lnTo>
                  <a:lnTo>
                    <a:pt x="5" y="2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71" name="Freeform 331">
              <a:extLst>
                <a:ext uri="{FF2B5EF4-FFF2-40B4-BE49-F238E27FC236}">
                  <a16:creationId xmlns:a16="http://schemas.microsoft.com/office/drawing/2014/main" id="{8617C3C3-443B-405C-A94F-19A73FFFF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699"/>
              <a:ext cx="998" cy="249"/>
            </a:xfrm>
            <a:custGeom>
              <a:avLst/>
              <a:gdLst>
                <a:gd name="T0" fmla="*/ 14 w 998"/>
                <a:gd name="T1" fmla="*/ 25 h 249"/>
                <a:gd name="T2" fmla="*/ 186 w 998"/>
                <a:gd name="T3" fmla="*/ 29 h 249"/>
                <a:gd name="T4" fmla="*/ 328 w 998"/>
                <a:gd name="T5" fmla="*/ 32 h 249"/>
                <a:gd name="T6" fmla="*/ 390 w 998"/>
                <a:gd name="T7" fmla="*/ 34 h 249"/>
                <a:gd name="T8" fmla="*/ 448 w 998"/>
                <a:gd name="T9" fmla="*/ 36 h 249"/>
                <a:gd name="T10" fmla="*/ 502 w 998"/>
                <a:gd name="T11" fmla="*/ 41 h 249"/>
                <a:gd name="T12" fmla="*/ 552 w 998"/>
                <a:gd name="T13" fmla="*/ 47 h 249"/>
                <a:gd name="T14" fmla="*/ 578 w 998"/>
                <a:gd name="T15" fmla="*/ 51 h 249"/>
                <a:gd name="T16" fmla="*/ 603 w 998"/>
                <a:gd name="T17" fmla="*/ 56 h 249"/>
                <a:gd name="T18" fmla="*/ 628 w 998"/>
                <a:gd name="T19" fmla="*/ 63 h 249"/>
                <a:gd name="T20" fmla="*/ 654 w 998"/>
                <a:gd name="T21" fmla="*/ 69 h 249"/>
                <a:gd name="T22" fmla="*/ 679 w 998"/>
                <a:gd name="T23" fmla="*/ 76 h 249"/>
                <a:gd name="T24" fmla="*/ 704 w 998"/>
                <a:gd name="T25" fmla="*/ 86 h 249"/>
                <a:gd name="T26" fmla="*/ 730 w 998"/>
                <a:gd name="T27" fmla="*/ 96 h 249"/>
                <a:gd name="T28" fmla="*/ 755 w 998"/>
                <a:gd name="T29" fmla="*/ 107 h 249"/>
                <a:gd name="T30" fmla="*/ 811 w 998"/>
                <a:gd name="T31" fmla="*/ 134 h 249"/>
                <a:gd name="T32" fmla="*/ 868 w 998"/>
                <a:gd name="T33" fmla="*/ 166 h 249"/>
                <a:gd name="T34" fmla="*/ 930 w 998"/>
                <a:gd name="T35" fmla="*/ 203 h 249"/>
                <a:gd name="T36" fmla="*/ 998 w 998"/>
                <a:gd name="T37" fmla="*/ 249 h 249"/>
                <a:gd name="T38" fmla="*/ 969 w 998"/>
                <a:gd name="T39" fmla="*/ 223 h 249"/>
                <a:gd name="T40" fmla="*/ 941 w 998"/>
                <a:gd name="T41" fmla="*/ 200 h 249"/>
                <a:gd name="T42" fmla="*/ 912 w 998"/>
                <a:gd name="T43" fmla="*/ 179 h 249"/>
                <a:gd name="T44" fmla="*/ 883 w 998"/>
                <a:gd name="T45" fmla="*/ 159 h 249"/>
                <a:gd name="T46" fmla="*/ 853 w 998"/>
                <a:gd name="T47" fmla="*/ 140 h 249"/>
                <a:gd name="T48" fmla="*/ 824 w 998"/>
                <a:gd name="T49" fmla="*/ 123 h 249"/>
                <a:gd name="T50" fmla="*/ 795 w 998"/>
                <a:gd name="T51" fmla="*/ 108 h 249"/>
                <a:gd name="T52" fmla="*/ 765 w 998"/>
                <a:gd name="T53" fmla="*/ 95 h 249"/>
                <a:gd name="T54" fmla="*/ 736 w 998"/>
                <a:gd name="T55" fmla="*/ 81 h 249"/>
                <a:gd name="T56" fmla="*/ 706 w 998"/>
                <a:gd name="T57" fmla="*/ 69 h 249"/>
                <a:gd name="T58" fmla="*/ 675 w 998"/>
                <a:gd name="T59" fmla="*/ 59 h 249"/>
                <a:gd name="T60" fmla="*/ 645 w 998"/>
                <a:gd name="T61" fmla="*/ 51 h 249"/>
                <a:gd name="T62" fmla="*/ 615 w 998"/>
                <a:gd name="T63" fmla="*/ 42 h 249"/>
                <a:gd name="T64" fmla="*/ 584 w 998"/>
                <a:gd name="T65" fmla="*/ 34 h 249"/>
                <a:gd name="T66" fmla="*/ 554 w 998"/>
                <a:gd name="T67" fmla="*/ 29 h 249"/>
                <a:gd name="T68" fmla="*/ 524 w 998"/>
                <a:gd name="T69" fmla="*/ 24 h 249"/>
                <a:gd name="T70" fmla="*/ 461 w 998"/>
                <a:gd name="T71" fmla="*/ 15 h 249"/>
                <a:gd name="T72" fmla="*/ 399 w 998"/>
                <a:gd name="T73" fmla="*/ 9 h 249"/>
                <a:gd name="T74" fmla="*/ 334 w 998"/>
                <a:gd name="T75" fmla="*/ 5 h 249"/>
                <a:gd name="T76" fmla="*/ 270 w 998"/>
                <a:gd name="T77" fmla="*/ 4 h 249"/>
                <a:gd name="T78" fmla="*/ 139 w 998"/>
                <a:gd name="T79" fmla="*/ 2 h 249"/>
                <a:gd name="T80" fmla="*/ 2 w 998"/>
                <a:gd name="T81" fmla="*/ 0 h 249"/>
                <a:gd name="T82" fmla="*/ 0 w 998"/>
                <a:gd name="T83" fmla="*/ 2 h 249"/>
                <a:gd name="T84" fmla="*/ 0 w 998"/>
                <a:gd name="T85" fmla="*/ 4 h 249"/>
                <a:gd name="T86" fmla="*/ 4 w 998"/>
                <a:gd name="T87" fmla="*/ 9 h 249"/>
                <a:gd name="T88" fmla="*/ 9 w 998"/>
                <a:gd name="T89" fmla="*/ 12 h 249"/>
                <a:gd name="T90" fmla="*/ 12 w 998"/>
                <a:gd name="T91" fmla="*/ 17 h 249"/>
                <a:gd name="T92" fmla="*/ 15 w 998"/>
                <a:gd name="T93" fmla="*/ 22 h 249"/>
                <a:gd name="T94" fmla="*/ 15 w 998"/>
                <a:gd name="T95" fmla="*/ 22 h 249"/>
                <a:gd name="T96" fmla="*/ 17 w 998"/>
                <a:gd name="T97" fmla="*/ 24 h 249"/>
                <a:gd name="T98" fmla="*/ 15 w 998"/>
                <a:gd name="T99" fmla="*/ 25 h 249"/>
                <a:gd name="T100" fmla="*/ 14 w 998"/>
                <a:gd name="T101" fmla="*/ 25 h 24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98" h="249">
                  <a:moveTo>
                    <a:pt x="14" y="25"/>
                  </a:moveTo>
                  <a:lnTo>
                    <a:pt x="186" y="29"/>
                  </a:lnTo>
                  <a:lnTo>
                    <a:pt x="328" y="32"/>
                  </a:lnTo>
                  <a:lnTo>
                    <a:pt x="390" y="34"/>
                  </a:lnTo>
                  <a:lnTo>
                    <a:pt x="448" y="36"/>
                  </a:lnTo>
                  <a:lnTo>
                    <a:pt x="502" y="41"/>
                  </a:lnTo>
                  <a:lnTo>
                    <a:pt x="552" y="47"/>
                  </a:lnTo>
                  <a:lnTo>
                    <a:pt x="578" y="51"/>
                  </a:lnTo>
                  <a:lnTo>
                    <a:pt x="603" y="56"/>
                  </a:lnTo>
                  <a:lnTo>
                    <a:pt x="628" y="63"/>
                  </a:lnTo>
                  <a:lnTo>
                    <a:pt x="654" y="69"/>
                  </a:lnTo>
                  <a:lnTo>
                    <a:pt x="679" y="76"/>
                  </a:lnTo>
                  <a:lnTo>
                    <a:pt x="704" y="86"/>
                  </a:lnTo>
                  <a:lnTo>
                    <a:pt x="730" y="96"/>
                  </a:lnTo>
                  <a:lnTo>
                    <a:pt x="755" y="107"/>
                  </a:lnTo>
                  <a:lnTo>
                    <a:pt x="811" y="134"/>
                  </a:lnTo>
                  <a:lnTo>
                    <a:pt x="868" y="166"/>
                  </a:lnTo>
                  <a:lnTo>
                    <a:pt x="930" y="203"/>
                  </a:lnTo>
                  <a:lnTo>
                    <a:pt x="998" y="249"/>
                  </a:lnTo>
                  <a:lnTo>
                    <a:pt x="969" y="223"/>
                  </a:lnTo>
                  <a:lnTo>
                    <a:pt x="941" y="200"/>
                  </a:lnTo>
                  <a:lnTo>
                    <a:pt x="912" y="179"/>
                  </a:lnTo>
                  <a:lnTo>
                    <a:pt x="883" y="159"/>
                  </a:lnTo>
                  <a:lnTo>
                    <a:pt x="853" y="140"/>
                  </a:lnTo>
                  <a:lnTo>
                    <a:pt x="824" y="123"/>
                  </a:lnTo>
                  <a:lnTo>
                    <a:pt x="795" y="108"/>
                  </a:lnTo>
                  <a:lnTo>
                    <a:pt x="765" y="95"/>
                  </a:lnTo>
                  <a:lnTo>
                    <a:pt x="736" y="81"/>
                  </a:lnTo>
                  <a:lnTo>
                    <a:pt x="706" y="69"/>
                  </a:lnTo>
                  <a:lnTo>
                    <a:pt x="675" y="59"/>
                  </a:lnTo>
                  <a:lnTo>
                    <a:pt x="645" y="51"/>
                  </a:lnTo>
                  <a:lnTo>
                    <a:pt x="615" y="42"/>
                  </a:lnTo>
                  <a:lnTo>
                    <a:pt x="584" y="34"/>
                  </a:lnTo>
                  <a:lnTo>
                    <a:pt x="554" y="29"/>
                  </a:lnTo>
                  <a:lnTo>
                    <a:pt x="524" y="24"/>
                  </a:lnTo>
                  <a:lnTo>
                    <a:pt x="461" y="15"/>
                  </a:lnTo>
                  <a:lnTo>
                    <a:pt x="399" y="9"/>
                  </a:lnTo>
                  <a:lnTo>
                    <a:pt x="334" y="5"/>
                  </a:lnTo>
                  <a:lnTo>
                    <a:pt x="270" y="4"/>
                  </a:lnTo>
                  <a:lnTo>
                    <a:pt x="139" y="2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4" y="9"/>
                  </a:lnTo>
                  <a:lnTo>
                    <a:pt x="9" y="12"/>
                  </a:lnTo>
                  <a:lnTo>
                    <a:pt x="12" y="17"/>
                  </a:lnTo>
                  <a:lnTo>
                    <a:pt x="15" y="22"/>
                  </a:lnTo>
                  <a:lnTo>
                    <a:pt x="17" y="24"/>
                  </a:lnTo>
                  <a:lnTo>
                    <a:pt x="15" y="25"/>
                  </a:lnTo>
                  <a:lnTo>
                    <a:pt x="14" y="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72" name="Freeform 332">
              <a:extLst>
                <a:ext uri="{FF2B5EF4-FFF2-40B4-BE49-F238E27FC236}">
                  <a16:creationId xmlns:a16="http://schemas.microsoft.com/office/drawing/2014/main" id="{74031A70-714D-4BD4-8959-96966E0D0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111"/>
              <a:ext cx="981" cy="154"/>
            </a:xfrm>
            <a:custGeom>
              <a:avLst/>
              <a:gdLst>
                <a:gd name="T0" fmla="*/ 981 w 981"/>
                <a:gd name="T1" fmla="*/ 154 h 154"/>
                <a:gd name="T2" fmla="*/ 971 w 981"/>
                <a:gd name="T3" fmla="*/ 146 h 154"/>
                <a:gd name="T4" fmla="*/ 959 w 981"/>
                <a:gd name="T5" fmla="*/ 139 h 154"/>
                <a:gd name="T6" fmla="*/ 945 w 981"/>
                <a:gd name="T7" fmla="*/ 132 h 154"/>
                <a:gd name="T8" fmla="*/ 930 w 981"/>
                <a:gd name="T9" fmla="*/ 124 h 154"/>
                <a:gd name="T10" fmla="*/ 896 w 981"/>
                <a:gd name="T11" fmla="*/ 112 h 154"/>
                <a:gd name="T12" fmla="*/ 858 w 981"/>
                <a:gd name="T13" fmla="*/ 98 h 154"/>
                <a:gd name="T14" fmla="*/ 814 w 981"/>
                <a:gd name="T15" fmla="*/ 87 h 154"/>
                <a:gd name="T16" fmla="*/ 765 w 981"/>
                <a:gd name="T17" fmla="*/ 77 h 154"/>
                <a:gd name="T18" fmla="*/ 711 w 981"/>
                <a:gd name="T19" fmla="*/ 66 h 154"/>
                <a:gd name="T20" fmla="*/ 652 w 981"/>
                <a:gd name="T21" fmla="*/ 56 h 154"/>
                <a:gd name="T22" fmla="*/ 588 w 981"/>
                <a:gd name="T23" fmla="*/ 48 h 154"/>
                <a:gd name="T24" fmla="*/ 520 w 981"/>
                <a:gd name="T25" fmla="*/ 39 h 154"/>
                <a:gd name="T26" fmla="*/ 447 w 981"/>
                <a:gd name="T27" fmla="*/ 31 h 154"/>
                <a:gd name="T28" fmla="*/ 371 w 981"/>
                <a:gd name="T29" fmla="*/ 24 h 154"/>
                <a:gd name="T30" fmla="*/ 206 w 981"/>
                <a:gd name="T31" fmla="*/ 12 h 154"/>
                <a:gd name="T32" fmla="*/ 27 w 981"/>
                <a:gd name="T33" fmla="*/ 0 h 154"/>
                <a:gd name="T34" fmla="*/ 0 w 981"/>
                <a:gd name="T35" fmla="*/ 19 h 154"/>
                <a:gd name="T36" fmla="*/ 142 w 981"/>
                <a:gd name="T37" fmla="*/ 26 h 154"/>
                <a:gd name="T38" fmla="*/ 285 w 981"/>
                <a:gd name="T39" fmla="*/ 34 h 154"/>
                <a:gd name="T40" fmla="*/ 429 w 981"/>
                <a:gd name="T41" fmla="*/ 44 h 154"/>
                <a:gd name="T42" fmla="*/ 566 w 981"/>
                <a:gd name="T43" fmla="*/ 58 h 154"/>
                <a:gd name="T44" fmla="*/ 630 w 981"/>
                <a:gd name="T45" fmla="*/ 65 h 154"/>
                <a:gd name="T46" fmla="*/ 692 w 981"/>
                <a:gd name="T47" fmla="*/ 73 h 154"/>
                <a:gd name="T48" fmla="*/ 751 w 981"/>
                <a:gd name="T49" fmla="*/ 83 h 154"/>
                <a:gd name="T50" fmla="*/ 807 w 981"/>
                <a:gd name="T51" fmla="*/ 95 h 154"/>
                <a:gd name="T52" fmla="*/ 858 w 981"/>
                <a:gd name="T53" fmla="*/ 107 h 154"/>
                <a:gd name="T54" fmla="*/ 903 w 981"/>
                <a:gd name="T55" fmla="*/ 120 h 154"/>
                <a:gd name="T56" fmla="*/ 925 w 981"/>
                <a:gd name="T57" fmla="*/ 129 h 154"/>
                <a:gd name="T58" fmla="*/ 945 w 981"/>
                <a:gd name="T59" fmla="*/ 137 h 154"/>
                <a:gd name="T60" fmla="*/ 964 w 981"/>
                <a:gd name="T61" fmla="*/ 146 h 154"/>
                <a:gd name="T62" fmla="*/ 981 w 981"/>
                <a:gd name="T63" fmla="*/ 154 h 15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81" h="154">
                  <a:moveTo>
                    <a:pt x="981" y="154"/>
                  </a:moveTo>
                  <a:lnTo>
                    <a:pt x="971" y="146"/>
                  </a:lnTo>
                  <a:lnTo>
                    <a:pt x="959" y="139"/>
                  </a:lnTo>
                  <a:lnTo>
                    <a:pt x="945" y="132"/>
                  </a:lnTo>
                  <a:lnTo>
                    <a:pt x="930" y="124"/>
                  </a:lnTo>
                  <a:lnTo>
                    <a:pt x="896" y="112"/>
                  </a:lnTo>
                  <a:lnTo>
                    <a:pt x="858" y="98"/>
                  </a:lnTo>
                  <a:lnTo>
                    <a:pt x="814" y="87"/>
                  </a:lnTo>
                  <a:lnTo>
                    <a:pt x="765" y="77"/>
                  </a:lnTo>
                  <a:lnTo>
                    <a:pt x="711" y="66"/>
                  </a:lnTo>
                  <a:lnTo>
                    <a:pt x="652" y="56"/>
                  </a:lnTo>
                  <a:lnTo>
                    <a:pt x="588" y="48"/>
                  </a:lnTo>
                  <a:lnTo>
                    <a:pt x="520" y="39"/>
                  </a:lnTo>
                  <a:lnTo>
                    <a:pt x="447" y="31"/>
                  </a:lnTo>
                  <a:lnTo>
                    <a:pt x="371" y="24"/>
                  </a:lnTo>
                  <a:lnTo>
                    <a:pt x="206" y="12"/>
                  </a:lnTo>
                  <a:lnTo>
                    <a:pt x="27" y="0"/>
                  </a:lnTo>
                  <a:lnTo>
                    <a:pt x="0" y="19"/>
                  </a:lnTo>
                  <a:lnTo>
                    <a:pt x="142" y="26"/>
                  </a:lnTo>
                  <a:lnTo>
                    <a:pt x="285" y="34"/>
                  </a:lnTo>
                  <a:lnTo>
                    <a:pt x="429" y="44"/>
                  </a:lnTo>
                  <a:lnTo>
                    <a:pt x="566" y="58"/>
                  </a:lnTo>
                  <a:lnTo>
                    <a:pt x="630" y="65"/>
                  </a:lnTo>
                  <a:lnTo>
                    <a:pt x="692" y="73"/>
                  </a:lnTo>
                  <a:lnTo>
                    <a:pt x="751" y="83"/>
                  </a:lnTo>
                  <a:lnTo>
                    <a:pt x="807" y="95"/>
                  </a:lnTo>
                  <a:lnTo>
                    <a:pt x="858" y="107"/>
                  </a:lnTo>
                  <a:lnTo>
                    <a:pt x="903" y="120"/>
                  </a:lnTo>
                  <a:lnTo>
                    <a:pt x="925" y="129"/>
                  </a:lnTo>
                  <a:lnTo>
                    <a:pt x="945" y="137"/>
                  </a:lnTo>
                  <a:lnTo>
                    <a:pt x="964" y="146"/>
                  </a:lnTo>
                  <a:lnTo>
                    <a:pt x="981" y="15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73" name="Freeform 333">
              <a:extLst>
                <a:ext uri="{FF2B5EF4-FFF2-40B4-BE49-F238E27FC236}">
                  <a16:creationId xmlns:a16="http://schemas.microsoft.com/office/drawing/2014/main" id="{E121F105-6312-4531-B30F-B0C1A6135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1757"/>
              <a:ext cx="348" cy="59"/>
            </a:xfrm>
            <a:custGeom>
              <a:avLst/>
              <a:gdLst>
                <a:gd name="T0" fmla="*/ 348 w 348"/>
                <a:gd name="T1" fmla="*/ 59 h 59"/>
                <a:gd name="T2" fmla="*/ 344 w 348"/>
                <a:gd name="T3" fmla="*/ 52 h 59"/>
                <a:gd name="T4" fmla="*/ 339 w 348"/>
                <a:gd name="T5" fmla="*/ 47 h 59"/>
                <a:gd name="T6" fmla="*/ 329 w 348"/>
                <a:gd name="T7" fmla="*/ 42 h 59"/>
                <a:gd name="T8" fmla="*/ 317 w 348"/>
                <a:gd name="T9" fmla="*/ 37 h 59"/>
                <a:gd name="T10" fmla="*/ 285 w 348"/>
                <a:gd name="T11" fmla="*/ 27 h 59"/>
                <a:gd name="T12" fmla="*/ 245 w 348"/>
                <a:gd name="T13" fmla="*/ 18 h 59"/>
                <a:gd name="T14" fmla="*/ 196 w 348"/>
                <a:gd name="T15" fmla="*/ 11 h 59"/>
                <a:gd name="T16" fmla="*/ 140 w 348"/>
                <a:gd name="T17" fmla="*/ 6 h 59"/>
                <a:gd name="T18" fmla="*/ 81 w 348"/>
                <a:gd name="T19" fmla="*/ 1 h 59"/>
                <a:gd name="T20" fmla="*/ 18 w 348"/>
                <a:gd name="T21" fmla="*/ 0 h 59"/>
                <a:gd name="T22" fmla="*/ 0 w 348"/>
                <a:gd name="T23" fmla="*/ 3 h 59"/>
                <a:gd name="T24" fmla="*/ 45 w 348"/>
                <a:gd name="T25" fmla="*/ 8 h 59"/>
                <a:gd name="T26" fmla="*/ 98 w 348"/>
                <a:gd name="T27" fmla="*/ 13 h 59"/>
                <a:gd name="T28" fmla="*/ 152 w 348"/>
                <a:gd name="T29" fmla="*/ 18 h 59"/>
                <a:gd name="T30" fmla="*/ 204 w 348"/>
                <a:gd name="T31" fmla="*/ 23 h 59"/>
                <a:gd name="T32" fmla="*/ 253 w 348"/>
                <a:gd name="T33" fmla="*/ 30 h 59"/>
                <a:gd name="T34" fmla="*/ 295 w 348"/>
                <a:gd name="T35" fmla="*/ 38 h 59"/>
                <a:gd name="T36" fmla="*/ 314 w 348"/>
                <a:gd name="T37" fmla="*/ 42 h 59"/>
                <a:gd name="T38" fmla="*/ 327 w 348"/>
                <a:gd name="T39" fmla="*/ 47 h 59"/>
                <a:gd name="T40" fmla="*/ 339 w 348"/>
                <a:gd name="T41" fmla="*/ 54 h 59"/>
                <a:gd name="T42" fmla="*/ 348 w 348"/>
                <a:gd name="T43" fmla="*/ 59 h 5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8" h="59">
                  <a:moveTo>
                    <a:pt x="348" y="59"/>
                  </a:moveTo>
                  <a:lnTo>
                    <a:pt x="344" y="52"/>
                  </a:lnTo>
                  <a:lnTo>
                    <a:pt x="339" y="47"/>
                  </a:lnTo>
                  <a:lnTo>
                    <a:pt x="329" y="42"/>
                  </a:lnTo>
                  <a:lnTo>
                    <a:pt x="317" y="37"/>
                  </a:lnTo>
                  <a:lnTo>
                    <a:pt x="285" y="27"/>
                  </a:lnTo>
                  <a:lnTo>
                    <a:pt x="245" y="18"/>
                  </a:lnTo>
                  <a:lnTo>
                    <a:pt x="196" y="11"/>
                  </a:lnTo>
                  <a:lnTo>
                    <a:pt x="140" y="6"/>
                  </a:lnTo>
                  <a:lnTo>
                    <a:pt x="81" y="1"/>
                  </a:lnTo>
                  <a:lnTo>
                    <a:pt x="18" y="0"/>
                  </a:lnTo>
                  <a:lnTo>
                    <a:pt x="0" y="3"/>
                  </a:lnTo>
                  <a:lnTo>
                    <a:pt x="45" y="8"/>
                  </a:lnTo>
                  <a:lnTo>
                    <a:pt x="98" y="13"/>
                  </a:lnTo>
                  <a:lnTo>
                    <a:pt x="152" y="18"/>
                  </a:lnTo>
                  <a:lnTo>
                    <a:pt x="204" y="23"/>
                  </a:lnTo>
                  <a:lnTo>
                    <a:pt x="253" y="30"/>
                  </a:lnTo>
                  <a:lnTo>
                    <a:pt x="295" y="38"/>
                  </a:lnTo>
                  <a:lnTo>
                    <a:pt x="314" y="42"/>
                  </a:lnTo>
                  <a:lnTo>
                    <a:pt x="327" y="47"/>
                  </a:lnTo>
                  <a:lnTo>
                    <a:pt x="339" y="54"/>
                  </a:lnTo>
                  <a:lnTo>
                    <a:pt x="348" y="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74" name="Freeform 334">
              <a:extLst>
                <a:ext uri="{FF2B5EF4-FFF2-40B4-BE49-F238E27FC236}">
                  <a16:creationId xmlns:a16="http://schemas.microsoft.com/office/drawing/2014/main" id="{8DC0771B-D396-4E45-B484-AF2193369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130"/>
              <a:ext cx="1074" cy="139"/>
            </a:xfrm>
            <a:custGeom>
              <a:avLst/>
              <a:gdLst>
                <a:gd name="T0" fmla="*/ 1070 w 1074"/>
                <a:gd name="T1" fmla="*/ 139 h 139"/>
                <a:gd name="T2" fmla="*/ 1072 w 1074"/>
                <a:gd name="T3" fmla="*/ 137 h 139"/>
                <a:gd name="T4" fmla="*/ 1074 w 1074"/>
                <a:gd name="T5" fmla="*/ 137 h 139"/>
                <a:gd name="T6" fmla="*/ 1062 w 1074"/>
                <a:gd name="T7" fmla="*/ 128 h 139"/>
                <a:gd name="T8" fmla="*/ 1050 w 1074"/>
                <a:gd name="T9" fmla="*/ 122 h 139"/>
                <a:gd name="T10" fmla="*/ 1035 w 1074"/>
                <a:gd name="T11" fmla="*/ 113 h 139"/>
                <a:gd name="T12" fmla="*/ 1020 w 1074"/>
                <a:gd name="T13" fmla="*/ 107 h 139"/>
                <a:gd name="T14" fmla="*/ 984 w 1074"/>
                <a:gd name="T15" fmla="*/ 95 h 139"/>
                <a:gd name="T16" fmla="*/ 942 w 1074"/>
                <a:gd name="T17" fmla="*/ 83 h 139"/>
                <a:gd name="T18" fmla="*/ 895 w 1074"/>
                <a:gd name="T19" fmla="*/ 71 h 139"/>
                <a:gd name="T20" fmla="*/ 842 w 1074"/>
                <a:gd name="T21" fmla="*/ 61 h 139"/>
                <a:gd name="T22" fmla="*/ 787 w 1074"/>
                <a:gd name="T23" fmla="*/ 52 h 139"/>
                <a:gd name="T24" fmla="*/ 724 w 1074"/>
                <a:gd name="T25" fmla="*/ 44 h 139"/>
                <a:gd name="T26" fmla="*/ 658 w 1074"/>
                <a:gd name="T27" fmla="*/ 37 h 139"/>
                <a:gd name="T28" fmla="*/ 587 w 1074"/>
                <a:gd name="T29" fmla="*/ 30 h 139"/>
                <a:gd name="T30" fmla="*/ 513 w 1074"/>
                <a:gd name="T31" fmla="*/ 24 h 139"/>
                <a:gd name="T32" fmla="*/ 435 w 1074"/>
                <a:gd name="T33" fmla="*/ 19 h 139"/>
                <a:gd name="T34" fmla="*/ 270 w 1074"/>
                <a:gd name="T35" fmla="*/ 8 h 139"/>
                <a:gd name="T36" fmla="*/ 91 w 1074"/>
                <a:gd name="T37" fmla="*/ 0 h 139"/>
                <a:gd name="T38" fmla="*/ 0 w 1074"/>
                <a:gd name="T39" fmla="*/ 63 h 139"/>
                <a:gd name="T40" fmla="*/ 121 w 1074"/>
                <a:gd name="T41" fmla="*/ 56 h 139"/>
                <a:gd name="T42" fmla="*/ 263 w 1074"/>
                <a:gd name="T43" fmla="*/ 52 h 139"/>
                <a:gd name="T44" fmla="*/ 341 w 1074"/>
                <a:gd name="T45" fmla="*/ 51 h 139"/>
                <a:gd name="T46" fmla="*/ 420 w 1074"/>
                <a:gd name="T47" fmla="*/ 51 h 139"/>
                <a:gd name="T48" fmla="*/ 500 w 1074"/>
                <a:gd name="T49" fmla="*/ 51 h 139"/>
                <a:gd name="T50" fmla="*/ 579 w 1074"/>
                <a:gd name="T51" fmla="*/ 54 h 139"/>
                <a:gd name="T52" fmla="*/ 658 w 1074"/>
                <a:gd name="T53" fmla="*/ 58 h 139"/>
                <a:gd name="T54" fmla="*/ 734 w 1074"/>
                <a:gd name="T55" fmla="*/ 63 h 139"/>
                <a:gd name="T56" fmla="*/ 805 w 1074"/>
                <a:gd name="T57" fmla="*/ 69 h 139"/>
                <a:gd name="T58" fmla="*/ 873 w 1074"/>
                <a:gd name="T59" fmla="*/ 79 h 139"/>
                <a:gd name="T60" fmla="*/ 905 w 1074"/>
                <a:gd name="T61" fmla="*/ 85 h 139"/>
                <a:gd name="T62" fmla="*/ 933 w 1074"/>
                <a:gd name="T63" fmla="*/ 90 h 139"/>
                <a:gd name="T64" fmla="*/ 962 w 1074"/>
                <a:gd name="T65" fmla="*/ 96 h 139"/>
                <a:gd name="T66" fmla="*/ 987 w 1074"/>
                <a:gd name="T67" fmla="*/ 103 h 139"/>
                <a:gd name="T68" fmla="*/ 1013 w 1074"/>
                <a:gd name="T69" fmla="*/ 112 h 139"/>
                <a:gd name="T70" fmla="*/ 1035 w 1074"/>
                <a:gd name="T71" fmla="*/ 120 h 139"/>
                <a:gd name="T72" fmla="*/ 1053 w 1074"/>
                <a:gd name="T73" fmla="*/ 130 h 139"/>
                <a:gd name="T74" fmla="*/ 1070 w 1074"/>
                <a:gd name="T75" fmla="*/ 139 h 13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74" h="139">
                  <a:moveTo>
                    <a:pt x="1070" y="139"/>
                  </a:moveTo>
                  <a:lnTo>
                    <a:pt x="1072" y="137"/>
                  </a:lnTo>
                  <a:lnTo>
                    <a:pt x="1074" y="137"/>
                  </a:lnTo>
                  <a:lnTo>
                    <a:pt x="1062" y="128"/>
                  </a:lnTo>
                  <a:lnTo>
                    <a:pt x="1050" y="122"/>
                  </a:lnTo>
                  <a:lnTo>
                    <a:pt x="1035" y="113"/>
                  </a:lnTo>
                  <a:lnTo>
                    <a:pt x="1020" y="107"/>
                  </a:lnTo>
                  <a:lnTo>
                    <a:pt x="984" y="95"/>
                  </a:lnTo>
                  <a:lnTo>
                    <a:pt x="942" y="83"/>
                  </a:lnTo>
                  <a:lnTo>
                    <a:pt x="895" y="71"/>
                  </a:lnTo>
                  <a:lnTo>
                    <a:pt x="842" y="61"/>
                  </a:lnTo>
                  <a:lnTo>
                    <a:pt x="787" y="52"/>
                  </a:lnTo>
                  <a:lnTo>
                    <a:pt x="724" y="44"/>
                  </a:lnTo>
                  <a:lnTo>
                    <a:pt x="658" y="37"/>
                  </a:lnTo>
                  <a:lnTo>
                    <a:pt x="587" y="30"/>
                  </a:lnTo>
                  <a:lnTo>
                    <a:pt x="513" y="24"/>
                  </a:lnTo>
                  <a:lnTo>
                    <a:pt x="435" y="19"/>
                  </a:lnTo>
                  <a:lnTo>
                    <a:pt x="270" y="8"/>
                  </a:lnTo>
                  <a:lnTo>
                    <a:pt x="91" y="0"/>
                  </a:lnTo>
                  <a:lnTo>
                    <a:pt x="0" y="63"/>
                  </a:lnTo>
                  <a:lnTo>
                    <a:pt x="121" y="56"/>
                  </a:lnTo>
                  <a:lnTo>
                    <a:pt x="263" y="52"/>
                  </a:lnTo>
                  <a:lnTo>
                    <a:pt x="341" y="51"/>
                  </a:lnTo>
                  <a:lnTo>
                    <a:pt x="420" y="51"/>
                  </a:lnTo>
                  <a:lnTo>
                    <a:pt x="500" y="51"/>
                  </a:lnTo>
                  <a:lnTo>
                    <a:pt x="579" y="54"/>
                  </a:lnTo>
                  <a:lnTo>
                    <a:pt x="658" y="58"/>
                  </a:lnTo>
                  <a:lnTo>
                    <a:pt x="734" y="63"/>
                  </a:lnTo>
                  <a:lnTo>
                    <a:pt x="805" y="69"/>
                  </a:lnTo>
                  <a:lnTo>
                    <a:pt x="873" y="79"/>
                  </a:lnTo>
                  <a:lnTo>
                    <a:pt x="905" y="85"/>
                  </a:lnTo>
                  <a:lnTo>
                    <a:pt x="933" y="90"/>
                  </a:lnTo>
                  <a:lnTo>
                    <a:pt x="962" y="96"/>
                  </a:lnTo>
                  <a:lnTo>
                    <a:pt x="987" y="103"/>
                  </a:lnTo>
                  <a:lnTo>
                    <a:pt x="1013" y="112"/>
                  </a:lnTo>
                  <a:lnTo>
                    <a:pt x="1035" y="120"/>
                  </a:lnTo>
                  <a:lnTo>
                    <a:pt x="1053" y="130"/>
                  </a:lnTo>
                  <a:lnTo>
                    <a:pt x="1070" y="139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75" name="Freeform 335">
              <a:extLst>
                <a:ext uri="{FF2B5EF4-FFF2-40B4-BE49-F238E27FC236}">
                  <a16:creationId xmlns:a16="http://schemas.microsoft.com/office/drawing/2014/main" id="{B8437EBE-A639-49FD-958A-CB9B3B24E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760"/>
              <a:ext cx="428" cy="57"/>
            </a:xfrm>
            <a:custGeom>
              <a:avLst/>
              <a:gdLst>
                <a:gd name="T0" fmla="*/ 426 w 428"/>
                <a:gd name="T1" fmla="*/ 57 h 57"/>
                <a:gd name="T2" fmla="*/ 426 w 428"/>
                <a:gd name="T3" fmla="*/ 56 h 57"/>
                <a:gd name="T4" fmla="*/ 428 w 428"/>
                <a:gd name="T5" fmla="*/ 56 h 57"/>
                <a:gd name="T6" fmla="*/ 422 w 428"/>
                <a:gd name="T7" fmla="*/ 51 h 57"/>
                <a:gd name="T8" fmla="*/ 416 w 428"/>
                <a:gd name="T9" fmla="*/ 44 h 57"/>
                <a:gd name="T10" fmla="*/ 404 w 428"/>
                <a:gd name="T11" fmla="*/ 39 h 57"/>
                <a:gd name="T12" fmla="*/ 389 w 428"/>
                <a:gd name="T13" fmla="*/ 34 h 57"/>
                <a:gd name="T14" fmla="*/ 352 w 428"/>
                <a:gd name="T15" fmla="*/ 25 h 57"/>
                <a:gd name="T16" fmla="*/ 306 w 428"/>
                <a:gd name="T17" fmla="*/ 17 h 57"/>
                <a:gd name="T18" fmla="*/ 252 w 428"/>
                <a:gd name="T19" fmla="*/ 10 h 57"/>
                <a:gd name="T20" fmla="*/ 195 w 428"/>
                <a:gd name="T21" fmla="*/ 5 h 57"/>
                <a:gd name="T22" fmla="*/ 135 w 428"/>
                <a:gd name="T23" fmla="*/ 2 h 57"/>
                <a:gd name="T24" fmla="*/ 76 w 428"/>
                <a:gd name="T25" fmla="*/ 0 h 57"/>
                <a:gd name="T26" fmla="*/ 0 w 428"/>
                <a:gd name="T27" fmla="*/ 15 h 57"/>
                <a:gd name="T28" fmla="*/ 44 w 428"/>
                <a:gd name="T29" fmla="*/ 12 h 57"/>
                <a:gd name="T30" fmla="*/ 103 w 428"/>
                <a:gd name="T31" fmla="*/ 12 h 57"/>
                <a:gd name="T32" fmla="*/ 171 w 428"/>
                <a:gd name="T33" fmla="*/ 13 h 57"/>
                <a:gd name="T34" fmla="*/ 240 w 428"/>
                <a:gd name="T35" fmla="*/ 17 h 57"/>
                <a:gd name="T36" fmla="*/ 274 w 428"/>
                <a:gd name="T37" fmla="*/ 19 h 57"/>
                <a:gd name="T38" fmla="*/ 306 w 428"/>
                <a:gd name="T39" fmla="*/ 22 h 57"/>
                <a:gd name="T40" fmla="*/ 336 w 428"/>
                <a:gd name="T41" fmla="*/ 27 h 57"/>
                <a:gd name="T42" fmla="*/ 363 w 428"/>
                <a:gd name="T43" fmla="*/ 30 h 57"/>
                <a:gd name="T44" fmla="*/ 385 w 428"/>
                <a:gd name="T45" fmla="*/ 37 h 57"/>
                <a:gd name="T46" fmla="*/ 404 w 428"/>
                <a:gd name="T47" fmla="*/ 42 h 57"/>
                <a:gd name="T48" fmla="*/ 412 w 428"/>
                <a:gd name="T49" fmla="*/ 46 h 57"/>
                <a:gd name="T50" fmla="*/ 417 w 428"/>
                <a:gd name="T51" fmla="*/ 49 h 57"/>
                <a:gd name="T52" fmla="*/ 422 w 428"/>
                <a:gd name="T53" fmla="*/ 52 h 57"/>
                <a:gd name="T54" fmla="*/ 426 w 428"/>
                <a:gd name="T55" fmla="*/ 57 h 5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28" h="57">
                  <a:moveTo>
                    <a:pt x="426" y="57"/>
                  </a:moveTo>
                  <a:lnTo>
                    <a:pt x="426" y="56"/>
                  </a:lnTo>
                  <a:lnTo>
                    <a:pt x="428" y="56"/>
                  </a:lnTo>
                  <a:lnTo>
                    <a:pt x="422" y="51"/>
                  </a:lnTo>
                  <a:lnTo>
                    <a:pt x="416" y="44"/>
                  </a:lnTo>
                  <a:lnTo>
                    <a:pt x="404" y="39"/>
                  </a:lnTo>
                  <a:lnTo>
                    <a:pt x="389" y="34"/>
                  </a:lnTo>
                  <a:lnTo>
                    <a:pt x="352" y="25"/>
                  </a:lnTo>
                  <a:lnTo>
                    <a:pt x="306" y="17"/>
                  </a:lnTo>
                  <a:lnTo>
                    <a:pt x="252" y="10"/>
                  </a:lnTo>
                  <a:lnTo>
                    <a:pt x="195" y="5"/>
                  </a:lnTo>
                  <a:lnTo>
                    <a:pt x="135" y="2"/>
                  </a:lnTo>
                  <a:lnTo>
                    <a:pt x="76" y="0"/>
                  </a:lnTo>
                  <a:lnTo>
                    <a:pt x="0" y="15"/>
                  </a:lnTo>
                  <a:lnTo>
                    <a:pt x="44" y="12"/>
                  </a:lnTo>
                  <a:lnTo>
                    <a:pt x="103" y="12"/>
                  </a:lnTo>
                  <a:lnTo>
                    <a:pt x="171" y="13"/>
                  </a:lnTo>
                  <a:lnTo>
                    <a:pt x="240" y="17"/>
                  </a:lnTo>
                  <a:lnTo>
                    <a:pt x="274" y="19"/>
                  </a:lnTo>
                  <a:lnTo>
                    <a:pt x="306" y="22"/>
                  </a:lnTo>
                  <a:lnTo>
                    <a:pt x="336" y="27"/>
                  </a:lnTo>
                  <a:lnTo>
                    <a:pt x="363" y="30"/>
                  </a:lnTo>
                  <a:lnTo>
                    <a:pt x="385" y="37"/>
                  </a:lnTo>
                  <a:lnTo>
                    <a:pt x="404" y="42"/>
                  </a:lnTo>
                  <a:lnTo>
                    <a:pt x="412" y="46"/>
                  </a:lnTo>
                  <a:lnTo>
                    <a:pt x="417" y="49"/>
                  </a:lnTo>
                  <a:lnTo>
                    <a:pt x="422" y="52"/>
                  </a:lnTo>
                  <a:lnTo>
                    <a:pt x="426" y="57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76" name="Freeform 336">
              <a:extLst>
                <a:ext uri="{FF2B5EF4-FFF2-40B4-BE49-F238E27FC236}">
                  <a16:creationId xmlns:a16="http://schemas.microsoft.com/office/drawing/2014/main" id="{543F5D69-AE72-440D-9FA4-8C32DDB54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191"/>
              <a:ext cx="1197" cy="93"/>
            </a:xfrm>
            <a:custGeom>
              <a:avLst/>
              <a:gdLst>
                <a:gd name="T0" fmla="*/ 1180 w 1197"/>
                <a:gd name="T1" fmla="*/ 91 h 93"/>
                <a:gd name="T2" fmla="*/ 1197 w 1197"/>
                <a:gd name="T3" fmla="*/ 83 h 93"/>
                <a:gd name="T4" fmla="*/ 1177 w 1197"/>
                <a:gd name="T5" fmla="*/ 73 h 93"/>
                <a:gd name="T6" fmla="*/ 1155 w 1197"/>
                <a:gd name="T7" fmla="*/ 62 h 93"/>
                <a:gd name="T8" fmla="*/ 1131 w 1197"/>
                <a:gd name="T9" fmla="*/ 54 h 93"/>
                <a:gd name="T10" fmla="*/ 1106 w 1197"/>
                <a:gd name="T11" fmla="*/ 46 h 93"/>
                <a:gd name="T12" fmla="*/ 1079 w 1197"/>
                <a:gd name="T13" fmla="*/ 39 h 93"/>
                <a:gd name="T14" fmla="*/ 1049 w 1197"/>
                <a:gd name="T15" fmla="*/ 32 h 93"/>
                <a:gd name="T16" fmla="*/ 1018 w 1197"/>
                <a:gd name="T17" fmla="*/ 27 h 93"/>
                <a:gd name="T18" fmla="*/ 986 w 1197"/>
                <a:gd name="T19" fmla="*/ 22 h 93"/>
                <a:gd name="T20" fmla="*/ 917 w 1197"/>
                <a:gd name="T21" fmla="*/ 13 h 93"/>
                <a:gd name="T22" fmla="*/ 844 w 1197"/>
                <a:gd name="T23" fmla="*/ 7 h 93"/>
                <a:gd name="T24" fmla="*/ 768 w 1197"/>
                <a:gd name="T25" fmla="*/ 3 h 93"/>
                <a:gd name="T26" fmla="*/ 691 w 1197"/>
                <a:gd name="T27" fmla="*/ 0 h 93"/>
                <a:gd name="T28" fmla="*/ 611 w 1197"/>
                <a:gd name="T29" fmla="*/ 0 h 93"/>
                <a:gd name="T30" fmla="*/ 532 w 1197"/>
                <a:gd name="T31" fmla="*/ 0 h 93"/>
                <a:gd name="T32" fmla="*/ 453 w 1197"/>
                <a:gd name="T33" fmla="*/ 2 h 93"/>
                <a:gd name="T34" fmla="*/ 377 w 1197"/>
                <a:gd name="T35" fmla="*/ 5 h 93"/>
                <a:gd name="T36" fmla="*/ 235 w 1197"/>
                <a:gd name="T37" fmla="*/ 12 h 93"/>
                <a:gd name="T38" fmla="*/ 111 w 1197"/>
                <a:gd name="T39" fmla="*/ 17 h 93"/>
                <a:gd name="T40" fmla="*/ 0 w 1197"/>
                <a:gd name="T41" fmla="*/ 93 h 93"/>
                <a:gd name="T42" fmla="*/ 56 w 1197"/>
                <a:gd name="T43" fmla="*/ 84 h 93"/>
                <a:gd name="T44" fmla="*/ 120 w 1197"/>
                <a:gd name="T45" fmla="*/ 74 h 93"/>
                <a:gd name="T46" fmla="*/ 193 w 1197"/>
                <a:gd name="T47" fmla="*/ 66 h 93"/>
                <a:gd name="T48" fmla="*/ 270 w 1197"/>
                <a:gd name="T49" fmla="*/ 57 h 93"/>
                <a:gd name="T50" fmla="*/ 355 w 1197"/>
                <a:gd name="T51" fmla="*/ 49 h 93"/>
                <a:gd name="T52" fmla="*/ 442 w 1197"/>
                <a:gd name="T53" fmla="*/ 42 h 93"/>
                <a:gd name="T54" fmla="*/ 532 w 1197"/>
                <a:gd name="T55" fmla="*/ 37 h 93"/>
                <a:gd name="T56" fmla="*/ 621 w 1197"/>
                <a:gd name="T57" fmla="*/ 32 h 93"/>
                <a:gd name="T58" fmla="*/ 709 w 1197"/>
                <a:gd name="T59" fmla="*/ 30 h 93"/>
                <a:gd name="T60" fmla="*/ 797 w 1197"/>
                <a:gd name="T61" fmla="*/ 30 h 93"/>
                <a:gd name="T62" fmla="*/ 878 w 1197"/>
                <a:gd name="T63" fmla="*/ 32 h 93"/>
                <a:gd name="T64" fmla="*/ 956 w 1197"/>
                <a:gd name="T65" fmla="*/ 37 h 93"/>
                <a:gd name="T66" fmla="*/ 993 w 1197"/>
                <a:gd name="T67" fmla="*/ 40 h 93"/>
                <a:gd name="T68" fmla="*/ 1027 w 1197"/>
                <a:gd name="T69" fmla="*/ 46 h 93"/>
                <a:gd name="T70" fmla="*/ 1059 w 1197"/>
                <a:gd name="T71" fmla="*/ 51 h 93"/>
                <a:gd name="T72" fmla="*/ 1087 w 1197"/>
                <a:gd name="T73" fmla="*/ 57 h 93"/>
                <a:gd name="T74" fmla="*/ 1116 w 1197"/>
                <a:gd name="T75" fmla="*/ 64 h 93"/>
                <a:gd name="T76" fmla="*/ 1140 w 1197"/>
                <a:gd name="T77" fmla="*/ 73 h 93"/>
                <a:gd name="T78" fmla="*/ 1162 w 1197"/>
                <a:gd name="T79" fmla="*/ 81 h 93"/>
                <a:gd name="T80" fmla="*/ 1180 w 1197"/>
                <a:gd name="T81" fmla="*/ 91 h 9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197" h="93">
                  <a:moveTo>
                    <a:pt x="1180" y="91"/>
                  </a:moveTo>
                  <a:lnTo>
                    <a:pt x="1197" y="83"/>
                  </a:lnTo>
                  <a:lnTo>
                    <a:pt x="1177" y="73"/>
                  </a:lnTo>
                  <a:lnTo>
                    <a:pt x="1155" y="62"/>
                  </a:lnTo>
                  <a:lnTo>
                    <a:pt x="1131" y="54"/>
                  </a:lnTo>
                  <a:lnTo>
                    <a:pt x="1106" y="46"/>
                  </a:lnTo>
                  <a:lnTo>
                    <a:pt x="1079" y="39"/>
                  </a:lnTo>
                  <a:lnTo>
                    <a:pt x="1049" y="32"/>
                  </a:lnTo>
                  <a:lnTo>
                    <a:pt x="1018" y="27"/>
                  </a:lnTo>
                  <a:lnTo>
                    <a:pt x="986" y="22"/>
                  </a:lnTo>
                  <a:lnTo>
                    <a:pt x="917" y="13"/>
                  </a:lnTo>
                  <a:lnTo>
                    <a:pt x="844" y="7"/>
                  </a:lnTo>
                  <a:lnTo>
                    <a:pt x="768" y="3"/>
                  </a:lnTo>
                  <a:lnTo>
                    <a:pt x="691" y="0"/>
                  </a:lnTo>
                  <a:lnTo>
                    <a:pt x="611" y="0"/>
                  </a:lnTo>
                  <a:lnTo>
                    <a:pt x="532" y="0"/>
                  </a:lnTo>
                  <a:lnTo>
                    <a:pt x="453" y="2"/>
                  </a:lnTo>
                  <a:lnTo>
                    <a:pt x="377" y="5"/>
                  </a:lnTo>
                  <a:lnTo>
                    <a:pt x="235" y="12"/>
                  </a:lnTo>
                  <a:lnTo>
                    <a:pt x="111" y="17"/>
                  </a:lnTo>
                  <a:lnTo>
                    <a:pt x="0" y="93"/>
                  </a:lnTo>
                  <a:lnTo>
                    <a:pt x="56" y="84"/>
                  </a:lnTo>
                  <a:lnTo>
                    <a:pt x="120" y="74"/>
                  </a:lnTo>
                  <a:lnTo>
                    <a:pt x="193" y="66"/>
                  </a:lnTo>
                  <a:lnTo>
                    <a:pt x="270" y="57"/>
                  </a:lnTo>
                  <a:lnTo>
                    <a:pt x="355" y="49"/>
                  </a:lnTo>
                  <a:lnTo>
                    <a:pt x="442" y="42"/>
                  </a:lnTo>
                  <a:lnTo>
                    <a:pt x="532" y="37"/>
                  </a:lnTo>
                  <a:lnTo>
                    <a:pt x="621" y="32"/>
                  </a:lnTo>
                  <a:lnTo>
                    <a:pt x="709" y="30"/>
                  </a:lnTo>
                  <a:lnTo>
                    <a:pt x="797" y="30"/>
                  </a:lnTo>
                  <a:lnTo>
                    <a:pt x="878" y="32"/>
                  </a:lnTo>
                  <a:lnTo>
                    <a:pt x="956" y="37"/>
                  </a:lnTo>
                  <a:lnTo>
                    <a:pt x="993" y="40"/>
                  </a:lnTo>
                  <a:lnTo>
                    <a:pt x="1027" y="46"/>
                  </a:lnTo>
                  <a:lnTo>
                    <a:pt x="1059" y="51"/>
                  </a:lnTo>
                  <a:lnTo>
                    <a:pt x="1087" y="57"/>
                  </a:lnTo>
                  <a:lnTo>
                    <a:pt x="1116" y="64"/>
                  </a:lnTo>
                  <a:lnTo>
                    <a:pt x="1140" y="73"/>
                  </a:lnTo>
                  <a:lnTo>
                    <a:pt x="1162" y="81"/>
                  </a:lnTo>
                  <a:lnTo>
                    <a:pt x="1180" y="9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77" name="Freeform 337">
              <a:extLst>
                <a:ext uri="{FF2B5EF4-FFF2-40B4-BE49-F238E27FC236}">
                  <a16:creationId xmlns:a16="http://schemas.microsoft.com/office/drawing/2014/main" id="{B86FA59A-21CA-4E25-9D3D-8BFDB112A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779"/>
              <a:ext cx="512" cy="42"/>
            </a:xfrm>
            <a:custGeom>
              <a:avLst/>
              <a:gdLst>
                <a:gd name="T0" fmla="*/ 505 w 512"/>
                <a:gd name="T1" fmla="*/ 42 h 42"/>
                <a:gd name="T2" fmla="*/ 512 w 512"/>
                <a:gd name="T3" fmla="*/ 38 h 42"/>
                <a:gd name="T4" fmla="*/ 508 w 512"/>
                <a:gd name="T5" fmla="*/ 35 h 42"/>
                <a:gd name="T6" fmla="*/ 503 w 512"/>
                <a:gd name="T7" fmla="*/ 32 h 42"/>
                <a:gd name="T8" fmla="*/ 497 w 512"/>
                <a:gd name="T9" fmla="*/ 28 h 42"/>
                <a:gd name="T10" fmla="*/ 488 w 512"/>
                <a:gd name="T11" fmla="*/ 25 h 42"/>
                <a:gd name="T12" fmla="*/ 468 w 512"/>
                <a:gd name="T13" fmla="*/ 18 h 42"/>
                <a:gd name="T14" fmla="*/ 443 w 512"/>
                <a:gd name="T15" fmla="*/ 13 h 42"/>
                <a:gd name="T16" fmla="*/ 414 w 512"/>
                <a:gd name="T17" fmla="*/ 10 h 42"/>
                <a:gd name="T18" fmla="*/ 382 w 512"/>
                <a:gd name="T19" fmla="*/ 6 h 42"/>
                <a:gd name="T20" fmla="*/ 348 w 512"/>
                <a:gd name="T21" fmla="*/ 3 h 42"/>
                <a:gd name="T22" fmla="*/ 313 w 512"/>
                <a:gd name="T23" fmla="*/ 1 h 42"/>
                <a:gd name="T24" fmla="*/ 240 w 512"/>
                <a:gd name="T25" fmla="*/ 0 h 42"/>
                <a:gd name="T26" fmla="*/ 171 w 512"/>
                <a:gd name="T27" fmla="*/ 0 h 42"/>
                <a:gd name="T28" fmla="*/ 110 w 512"/>
                <a:gd name="T29" fmla="*/ 0 h 42"/>
                <a:gd name="T30" fmla="*/ 64 w 512"/>
                <a:gd name="T31" fmla="*/ 3 h 42"/>
                <a:gd name="T32" fmla="*/ 0 w 512"/>
                <a:gd name="T33" fmla="*/ 30 h 42"/>
                <a:gd name="T34" fmla="*/ 47 w 512"/>
                <a:gd name="T35" fmla="*/ 25 h 42"/>
                <a:gd name="T36" fmla="*/ 115 w 512"/>
                <a:gd name="T37" fmla="*/ 20 h 42"/>
                <a:gd name="T38" fmla="*/ 194 w 512"/>
                <a:gd name="T39" fmla="*/ 16 h 42"/>
                <a:gd name="T40" fmla="*/ 277 w 512"/>
                <a:gd name="T41" fmla="*/ 13 h 42"/>
                <a:gd name="T42" fmla="*/ 319 w 512"/>
                <a:gd name="T43" fmla="*/ 13 h 42"/>
                <a:gd name="T44" fmla="*/ 358 w 512"/>
                <a:gd name="T45" fmla="*/ 15 h 42"/>
                <a:gd name="T46" fmla="*/ 395 w 512"/>
                <a:gd name="T47" fmla="*/ 16 h 42"/>
                <a:gd name="T48" fmla="*/ 427 w 512"/>
                <a:gd name="T49" fmla="*/ 18 h 42"/>
                <a:gd name="T50" fmla="*/ 456 w 512"/>
                <a:gd name="T51" fmla="*/ 22 h 42"/>
                <a:gd name="T52" fmla="*/ 480 w 512"/>
                <a:gd name="T53" fmla="*/ 27 h 42"/>
                <a:gd name="T54" fmla="*/ 488 w 512"/>
                <a:gd name="T55" fmla="*/ 30 h 42"/>
                <a:gd name="T56" fmla="*/ 497 w 512"/>
                <a:gd name="T57" fmla="*/ 33 h 42"/>
                <a:gd name="T58" fmla="*/ 502 w 512"/>
                <a:gd name="T59" fmla="*/ 37 h 42"/>
                <a:gd name="T60" fmla="*/ 505 w 512"/>
                <a:gd name="T61" fmla="*/ 42 h 4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12" h="42">
                  <a:moveTo>
                    <a:pt x="505" y="42"/>
                  </a:moveTo>
                  <a:lnTo>
                    <a:pt x="512" y="38"/>
                  </a:lnTo>
                  <a:lnTo>
                    <a:pt x="508" y="35"/>
                  </a:lnTo>
                  <a:lnTo>
                    <a:pt x="503" y="32"/>
                  </a:lnTo>
                  <a:lnTo>
                    <a:pt x="497" y="28"/>
                  </a:lnTo>
                  <a:lnTo>
                    <a:pt x="488" y="25"/>
                  </a:lnTo>
                  <a:lnTo>
                    <a:pt x="468" y="18"/>
                  </a:lnTo>
                  <a:lnTo>
                    <a:pt x="443" y="13"/>
                  </a:lnTo>
                  <a:lnTo>
                    <a:pt x="414" y="10"/>
                  </a:lnTo>
                  <a:lnTo>
                    <a:pt x="382" y="6"/>
                  </a:lnTo>
                  <a:lnTo>
                    <a:pt x="348" y="3"/>
                  </a:lnTo>
                  <a:lnTo>
                    <a:pt x="313" y="1"/>
                  </a:lnTo>
                  <a:lnTo>
                    <a:pt x="240" y="0"/>
                  </a:lnTo>
                  <a:lnTo>
                    <a:pt x="171" y="0"/>
                  </a:lnTo>
                  <a:lnTo>
                    <a:pt x="110" y="0"/>
                  </a:lnTo>
                  <a:lnTo>
                    <a:pt x="64" y="3"/>
                  </a:lnTo>
                  <a:lnTo>
                    <a:pt x="0" y="30"/>
                  </a:lnTo>
                  <a:lnTo>
                    <a:pt x="47" y="25"/>
                  </a:lnTo>
                  <a:lnTo>
                    <a:pt x="115" y="20"/>
                  </a:lnTo>
                  <a:lnTo>
                    <a:pt x="194" y="16"/>
                  </a:lnTo>
                  <a:lnTo>
                    <a:pt x="277" y="13"/>
                  </a:lnTo>
                  <a:lnTo>
                    <a:pt x="319" y="13"/>
                  </a:lnTo>
                  <a:lnTo>
                    <a:pt x="358" y="15"/>
                  </a:lnTo>
                  <a:lnTo>
                    <a:pt x="395" y="16"/>
                  </a:lnTo>
                  <a:lnTo>
                    <a:pt x="427" y="18"/>
                  </a:lnTo>
                  <a:lnTo>
                    <a:pt x="456" y="22"/>
                  </a:lnTo>
                  <a:lnTo>
                    <a:pt x="480" y="27"/>
                  </a:lnTo>
                  <a:lnTo>
                    <a:pt x="488" y="30"/>
                  </a:lnTo>
                  <a:lnTo>
                    <a:pt x="497" y="33"/>
                  </a:lnTo>
                  <a:lnTo>
                    <a:pt x="502" y="37"/>
                  </a:lnTo>
                  <a:lnTo>
                    <a:pt x="505" y="4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78" name="Freeform 338">
              <a:extLst>
                <a:ext uri="{FF2B5EF4-FFF2-40B4-BE49-F238E27FC236}">
                  <a16:creationId xmlns:a16="http://schemas.microsoft.com/office/drawing/2014/main" id="{508EE84C-3693-4C42-A859-5E6DD9316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267"/>
              <a:ext cx="1869" cy="796"/>
            </a:xfrm>
            <a:custGeom>
              <a:avLst/>
              <a:gdLst>
                <a:gd name="T0" fmla="*/ 376 w 1869"/>
                <a:gd name="T1" fmla="*/ 776 h 796"/>
                <a:gd name="T2" fmla="*/ 363 w 1869"/>
                <a:gd name="T3" fmla="*/ 782 h 796"/>
                <a:gd name="T4" fmla="*/ 347 w 1869"/>
                <a:gd name="T5" fmla="*/ 787 h 796"/>
                <a:gd name="T6" fmla="*/ 332 w 1869"/>
                <a:gd name="T7" fmla="*/ 792 h 796"/>
                <a:gd name="T8" fmla="*/ 317 w 1869"/>
                <a:gd name="T9" fmla="*/ 794 h 796"/>
                <a:gd name="T10" fmla="*/ 302 w 1869"/>
                <a:gd name="T11" fmla="*/ 796 h 796"/>
                <a:gd name="T12" fmla="*/ 285 w 1869"/>
                <a:gd name="T13" fmla="*/ 796 h 796"/>
                <a:gd name="T14" fmla="*/ 268 w 1869"/>
                <a:gd name="T15" fmla="*/ 796 h 796"/>
                <a:gd name="T16" fmla="*/ 248 w 1869"/>
                <a:gd name="T17" fmla="*/ 794 h 796"/>
                <a:gd name="T18" fmla="*/ 189 w 1869"/>
                <a:gd name="T19" fmla="*/ 782 h 796"/>
                <a:gd name="T20" fmla="*/ 123 w 1869"/>
                <a:gd name="T21" fmla="*/ 771 h 796"/>
                <a:gd name="T22" fmla="*/ 59 w 1869"/>
                <a:gd name="T23" fmla="*/ 757 h 796"/>
                <a:gd name="T24" fmla="*/ 0 w 1869"/>
                <a:gd name="T25" fmla="*/ 743 h 796"/>
                <a:gd name="T26" fmla="*/ 3 w 1869"/>
                <a:gd name="T27" fmla="*/ 732 h 796"/>
                <a:gd name="T28" fmla="*/ 11 w 1869"/>
                <a:gd name="T29" fmla="*/ 720 h 796"/>
                <a:gd name="T30" fmla="*/ 23 w 1869"/>
                <a:gd name="T31" fmla="*/ 708 h 796"/>
                <a:gd name="T32" fmla="*/ 42 w 1869"/>
                <a:gd name="T33" fmla="*/ 694 h 796"/>
                <a:gd name="T34" fmla="*/ 140 w 1869"/>
                <a:gd name="T35" fmla="*/ 671 h 796"/>
                <a:gd name="T36" fmla="*/ 241 w 1869"/>
                <a:gd name="T37" fmla="*/ 644 h 796"/>
                <a:gd name="T38" fmla="*/ 346 w 1869"/>
                <a:gd name="T39" fmla="*/ 613 h 796"/>
                <a:gd name="T40" fmla="*/ 454 w 1869"/>
                <a:gd name="T41" fmla="*/ 578 h 796"/>
                <a:gd name="T42" fmla="*/ 565 w 1869"/>
                <a:gd name="T43" fmla="*/ 542 h 796"/>
                <a:gd name="T44" fmla="*/ 678 w 1869"/>
                <a:gd name="T45" fmla="*/ 502 h 796"/>
                <a:gd name="T46" fmla="*/ 792 w 1869"/>
                <a:gd name="T47" fmla="*/ 460 h 796"/>
                <a:gd name="T48" fmla="*/ 908 w 1869"/>
                <a:gd name="T49" fmla="*/ 416 h 796"/>
                <a:gd name="T50" fmla="*/ 1023 w 1869"/>
                <a:gd name="T51" fmla="*/ 368 h 796"/>
                <a:gd name="T52" fmla="*/ 1139 w 1869"/>
                <a:gd name="T53" fmla="*/ 319 h 796"/>
                <a:gd name="T54" fmla="*/ 1258 w 1869"/>
                <a:gd name="T55" fmla="*/ 269 h 796"/>
                <a:gd name="T56" fmla="*/ 1372 w 1869"/>
                <a:gd name="T57" fmla="*/ 218 h 796"/>
                <a:gd name="T58" fmla="*/ 1489 w 1869"/>
                <a:gd name="T59" fmla="*/ 164 h 796"/>
                <a:gd name="T60" fmla="*/ 1602 w 1869"/>
                <a:gd name="T61" fmla="*/ 110 h 796"/>
                <a:gd name="T62" fmla="*/ 1713 w 1869"/>
                <a:gd name="T63" fmla="*/ 56 h 796"/>
                <a:gd name="T64" fmla="*/ 1825 w 1869"/>
                <a:gd name="T65" fmla="*/ 0 h 796"/>
                <a:gd name="T66" fmla="*/ 1838 w 1869"/>
                <a:gd name="T67" fmla="*/ 5 h 796"/>
                <a:gd name="T68" fmla="*/ 1850 w 1869"/>
                <a:gd name="T69" fmla="*/ 10 h 796"/>
                <a:gd name="T70" fmla="*/ 1862 w 1869"/>
                <a:gd name="T71" fmla="*/ 17 h 796"/>
                <a:gd name="T72" fmla="*/ 1869 w 1869"/>
                <a:gd name="T73" fmla="*/ 24 h 796"/>
                <a:gd name="T74" fmla="*/ 376 w 1869"/>
                <a:gd name="T75" fmla="*/ 776 h 79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69" h="796">
                  <a:moveTo>
                    <a:pt x="376" y="776"/>
                  </a:moveTo>
                  <a:lnTo>
                    <a:pt x="363" y="782"/>
                  </a:lnTo>
                  <a:lnTo>
                    <a:pt x="347" y="787"/>
                  </a:lnTo>
                  <a:lnTo>
                    <a:pt x="332" y="792"/>
                  </a:lnTo>
                  <a:lnTo>
                    <a:pt x="317" y="794"/>
                  </a:lnTo>
                  <a:lnTo>
                    <a:pt x="302" y="796"/>
                  </a:lnTo>
                  <a:lnTo>
                    <a:pt x="285" y="796"/>
                  </a:lnTo>
                  <a:lnTo>
                    <a:pt x="268" y="796"/>
                  </a:lnTo>
                  <a:lnTo>
                    <a:pt x="248" y="794"/>
                  </a:lnTo>
                  <a:lnTo>
                    <a:pt x="189" y="782"/>
                  </a:lnTo>
                  <a:lnTo>
                    <a:pt x="123" y="771"/>
                  </a:lnTo>
                  <a:lnTo>
                    <a:pt x="59" y="757"/>
                  </a:lnTo>
                  <a:lnTo>
                    <a:pt x="0" y="743"/>
                  </a:lnTo>
                  <a:lnTo>
                    <a:pt x="3" y="732"/>
                  </a:lnTo>
                  <a:lnTo>
                    <a:pt x="11" y="720"/>
                  </a:lnTo>
                  <a:lnTo>
                    <a:pt x="23" y="708"/>
                  </a:lnTo>
                  <a:lnTo>
                    <a:pt x="42" y="694"/>
                  </a:lnTo>
                  <a:lnTo>
                    <a:pt x="140" y="671"/>
                  </a:lnTo>
                  <a:lnTo>
                    <a:pt x="241" y="644"/>
                  </a:lnTo>
                  <a:lnTo>
                    <a:pt x="346" y="613"/>
                  </a:lnTo>
                  <a:lnTo>
                    <a:pt x="454" y="578"/>
                  </a:lnTo>
                  <a:lnTo>
                    <a:pt x="565" y="542"/>
                  </a:lnTo>
                  <a:lnTo>
                    <a:pt x="678" y="502"/>
                  </a:lnTo>
                  <a:lnTo>
                    <a:pt x="792" y="460"/>
                  </a:lnTo>
                  <a:lnTo>
                    <a:pt x="908" y="416"/>
                  </a:lnTo>
                  <a:lnTo>
                    <a:pt x="1023" y="368"/>
                  </a:lnTo>
                  <a:lnTo>
                    <a:pt x="1139" y="319"/>
                  </a:lnTo>
                  <a:lnTo>
                    <a:pt x="1258" y="269"/>
                  </a:lnTo>
                  <a:lnTo>
                    <a:pt x="1372" y="218"/>
                  </a:lnTo>
                  <a:lnTo>
                    <a:pt x="1489" y="164"/>
                  </a:lnTo>
                  <a:lnTo>
                    <a:pt x="1602" y="110"/>
                  </a:lnTo>
                  <a:lnTo>
                    <a:pt x="1713" y="56"/>
                  </a:lnTo>
                  <a:lnTo>
                    <a:pt x="1825" y="0"/>
                  </a:lnTo>
                  <a:lnTo>
                    <a:pt x="1838" y="5"/>
                  </a:lnTo>
                  <a:lnTo>
                    <a:pt x="1850" y="10"/>
                  </a:lnTo>
                  <a:lnTo>
                    <a:pt x="1862" y="17"/>
                  </a:lnTo>
                  <a:lnTo>
                    <a:pt x="1869" y="24"/>
                  </a:lnTo>
                  <a:lnTo>
                    <a:pt x="376" y="776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79" name="Freeform 339">
              <a:extLst>
                <a:ext uri="{FF2B5EF4-FFF2-40B4-BE49-F238E27FC236}">
                  <a16:creationId xmlns:a16="http://schemas.microsoft.com/office/drawing/2014/main" id="{783BA1EE-68D5-43D7-BAFE-428D79986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1814"/>
              <a:ext cx="773" cy="203"/>
            </a:xfrm>
            <a:custGeom>
              <a:avLst/>
              <a:gdLst>
                <a:gd name="T0" fmla="*/ 194 w 773"/>
                <a:gd name="T1" fmla="*/ 194 h 203"/>
                <a:gd name="T2" fmla="*/ 174 w 773"/>
                <a:gd name="T3" fmla="*/ 198 h 203"/>
                <a:gd name="T4" fmla="*/ 145 w 773"/>
                <a:gd name="T5" fmla="*/ 201 h 203"/>
                <a:gd name="T6" fmla="*/ 115 w 773"/>
                <a:gd name="T7" fmla="*/ 203 h 203"/>
                <a:gd name="T8" fmla="*/ 96 w 773"/>
                <a:gd name="T9" fmla="*/ 203 h 203"/>
                <a:gd name="T10" fmla="*/ 73 w 773"/>
                <a:gd name="T11" fmla="*/ 201 h 203"/>
                <a:gd name="T12" fmla="*/ 46 w 773"/>
                <a:gd name="T13" fmla="*/ 199 h 203"/>
                <a:gd name="T14" fmla="*/ 20 w 773"/>
                <a:gd name="T15" fmla="*/ 196 h 203"/>
                <a:gd name="T16" fmla="*/ 0 w 773"/>
                <a:gd name="T17" fmla="*/ 193 h 203"/>
                <a:gd name="T18" fmla="*/ 0 w 773"/>
                <a:gd name="T19" fmla="*/ 191 h 203"/>
                <a:gd name="T20" fmla="*/ 0 w 773"/>
                <a:gd name="T21" fmla="*/ 189 h 203"/>
                <a:gd name="T22" fmla="*/ 3 w 773"/>
                <a:gd name="T23" fmla="*/ 186 h 203"/>
                <a:gd name="T24" fmla="*/ 10 w 773"/>
                <a:gd name="T25" fmla="*/ 183 h 203"/>
                <a:gd name="T26" fmla="*/ 86 w 773"/>
                <a:gd name="T27" fmla="*/ 171 h 203"/>
                <a:gd name="T28" fmla="*/ 172 w 773"/>
                <a:gd name="T29" fmla="*/ 156 h 203"/>
                <a:gd name="T30" fmla="*/ 265 w 773"/>
                <a:gd name="T31" fmla="*/ 135 h 203"/>
                <a:gd name="T32" fmla="*/ 365 w 773"/>
                <a:gd name="T33" fmla="*/ 112 h 203"/>
                <a:gd name="T34" fmla="*/ 466 w 773"/>
                <a:gd name="T35" fmla="*/ 86 h 203"/>
                <a:gd name="T36" fmla="*/ 567 w 773"/>
                <a:gd name="T37" fmla="*/ 59 h 203"/>
                <a:gd name="T38" fmla="*/ 669 w 773"/>
                <a:gd name="T39" fmla="*/ 30 h 203"/>
                <a:gd name="T40" fmla="*/ 765 w 773"/>
                <a:gd name="T41" fmla="*/ 0 h 203"/>
                <a:gd name="T42" fmla="*/ 772 w 773"/>
                <a:gd name="T43" fmla="*/ 3 h 203"/>
                <a:gd name="T44" fmla="*/ 773 w 773"/>
                <a:gd name="T45" fmla="*/ 8 h 203"/>
                <a:gd name="T46" fmla="*/ 194 w 773"/>
                <a:gd name="T47" fmla="*/ 194 h 20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73" h="203">
                  <a:moveTo>
                    <a:pt x="194" y="194"/>
                  </a:moveTo>
                  <a:lnTo>
                    <a:pt x="174" y="198"/>
                  </a:lnTo>
                  <a:lnTo>
                    <a:pt x="145" y="201"/>
                  </a:lnTo>
                  <a:lnTo>
                    <a:pt x="115" y="203"/>
                  </a:lnTo>
                  <a:lnTo>
                    <a:pt x="96" y="203"/>
                  </a:lnTo>
                  <a:lnTo>
                    <a:pt x="73" y="201"/>
                  </a:lnTo>
                  <a:lnTo>
                    <a:pt x="46" y="199"/>
                  </a:lnTo>
                  <a:lnTo>
                    <a:pt x="20" y="196"/>
                  </a:lnTo>
                  <a:lnTo>
                    <a:pt x="0" y="193"/>
                  </a:lnTo>
                  <a:lnTo>
                    <a:pt x="0" y="191"/>
                  </a:lnTo>
                  <a:lnTo>
                    <a:pt x="0" y="189"/>
                  </a:lnTo>
                  <a:lnTo>
                    <a:pt x="3" y="186"/>
                  </a:lnTo>
                  <a:lnTo>
                    <a:pt x="10" y="183"/>
                  </a:lnTo>
                  <a:lnTo>
                    <a:pt x="86" y="171"/>
                  </a:lnTo>
                  <a:lnTo>
                    <a:pt x="172" y="156"/>
                  </a:lnTo>
                  <a:lnTo>
                    <a:pt x="265" y="135"/>
                  </a:lnTo>
                  <a:lnTo>
                    <a:pt x="365" y="112"/>
                  </a:lnTo>
                  <a:lnTo>
                    <a:pt x="466" y="86"/>
                  </a:lnTo>
                  <a:lnTo>
                    <a:pt x="567" y="59"/>
                  </a:lnTo>
                  <a:lnTo>
                    <a:pt x="669" y="30"/>
                  </a:lnTo>
                  <a:lnTo>
                    <a:pt x="765" y="0"/>
                  </a:lnTo>
                  <a:lnTo>
                    <a:pt x="772" y="3"/>
                  </a:lnTo>
                  <a:lnTo>
                    <a:pt x="773" y="8"/>
                  </a:lnTo>
                  <a:lnTo>
                    <a:pt x="194" y="19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0" name="Freeform 340">
              <a:extLst>
                <a:ext uri="{FF2B5EF4-FFF2-40B4-BE49-F238E27FC236}">
                  <a16:creationId xmlns:a16="http://schemas.microsoft.com/office/drawing/2014/main" id="{13358C5D-AA2E-4103-9B19-DF267D1A7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265"/>
              <a:ext cx="1864" cy="745"/>
            </a:xfrm>
            <a:custGeom>
              <a:avLst/>
              <a:gdLst>
                <a:gd name="T0" fmla="*/ 39 w 1864"/>
                <a:gd name="T1" fmla="*/ 685 h 745"/>
                <a:gd name="T2" fmla="*/ 29 w 1864"/>
                <a:gd name="T3" fmla="*/ 690 h 745"/>
                <a:gd name="T4" fmla="*/ 20 w 1864"/>
                <a:gd name="T5" fmla="*/ 695 h 745"/>
                <a:gd name="T6" fmla="*/ 13 w 1864"/>
                <a:gd name="T7" fmla="*/ 702 h 745"/>
                <a:gd name="T8" fmla="*/ 10 w 1864"/>
                <a:gd name="T9" fmla="*/ 710 h 745"/>
                <a:gd name="T10" fmla="*/ 3 w 1864"/>
                <a:gd name="T11" fmla="*/ 724 h 745"/>
                <a:gd name="T12" fmla="*/ 0 w 1864"/>
                <a:gd name="T13" fmla="*/ 737 h 745"/>
                <a:gd name="T14" fmla="*/ 39 w 1864"/>
                <a:gd name="T15" fmla="*/ 745 h 745"/>
                <a:gd name="T16" fmla="*/ 42 w 1864"/>
                <a:gd name="T17" fmla="*/ 734 h 745"/>
                <a:gd name="T18" fmla="*/ 50 w 1864"/>
                <a:gd name="T19" fmla="*/ 722 h 745"/>
                <a:gd name="T20" fmla="*/ 62 w 1864"/>
                <a:gd name="T21" fmla="*/ 710 h 745"/>
                <a:gd name="T22" fmla="*/ 81 w 1864"/>
                <a:gd name="T23" fmla="*/ 696 h 745"/>
                <a:gd name="T24" fmla="*/ 179 w 1864"/>
                <a:gd name="T25" fmla="*/ 673 h 745"/>
                <a:gd name="T26" fmla="*/ 280 w 1864"/>
                <a:gd name="T27" fmla="*/ 646 h 745"/>
                <a:gd name="T28" fmla="*/ 385 w 1864"/>
                <a:gd name="T29" fmla="*/ 615 h 745"/>
                <a:gd name="T30" fmla="*/ 493 w 1864"/>
                <a:gd name="T31" fmla="*/ 580 h 745"/>
                <a:gd name="T32" fmla="*/ 604 w 1864"/>
                <a:gd name="T33" fmla="*/ 544 h 745"/>
                <a:gd name="T34" fmla="*/ 717 w 1864"/>
                <a:gd name="T35" fmla="*/ 504 h 745"/>
                <a:gd name="T36" fmla="*/ 831 w 1864"/>
                <a:gd name="T37" fmla="*/ 462 h 745"/>
                <a:gd name="T38" fmla="*/ 947 w 1864"/>
                <a:gd name="T39" fmla="*/ 418 h 745"/>
                <a:gd name="T40" fmla="*/ 1062 w 1864"/>
                <a:gd name="T41" fmla="*/ 370 h 745"/>
                <a:gd name="T42" fmla="*/ 1178 w 1864"/>
                <a:gd name="T43" fmla="*/ 321 h 745"/>
                <a:gd name="T44" fmla="*/ 1297 w 1864"/>
                <a:gd name="T45" fmla="*/ 271 h 745"/>
                <a:gd name="T46" fmla="*/ 1411 w 1864"/>
                <a:gd name="T47" fmla="*/ 220 h 745"/>
                <a:gd name="T48" fmla="*/ 1528 w 1864"/>
                <a:gd name="T49" fmla="*/ 166 h 745"/>
                <a:gd name="T50" fmla="*/ 1641 w 1864"/>
                <a:gd name="T51" fmla="*/ 112 h 745"/>
                <a:gd name="T52" fmla="*/ 1752 w 1864"/>
                <a:gd name="T53" fmla="*/ 58 h 745"/>
                <a:gd name="T54" fmla="*/ 1864 w 1864"/>
                <a:gd name="T55" fmla="*/ 2 h 745"/>
                <a:gd name="T56" fmla="*/ 1854 w 1864"/>
                <a:gd name="T57" fmla="*/ 0 h 745"/>
                <a:gd name="T58" fmla="*/ 1727 w 1864"/>
                <a:gd name="T59" fmla="*/ 58 h 745"/>
                <a:gd name="T60" fmla="*/ 1602 w 1864"/>
                <a:gd name="T61" fmla="*/ 115 h 745"/>
                <a:gd name="T62" fmla="*/ 1479 w 1864"/>
                <a:gd name="T63" fmla="*/ 171 h 745"/>
                <a:gd name="T64" fmla="*/ 1356 w 1864"/>
                <a:gd name="T65" fmla="*/ 227 h 745"/>
                <a:gd name="T66" fmla="*/ 1234 w 1864"/>
                <a:gd name="T67" fmla="*/ 279 h 745"/>
                <a:gd name="T68" fmla="*/ 1116 w 1864"/>
                <a:gd name="T69" fmla="*/ 330 h 745"/>
                <a:gd name="T70" fmla="*/ 998 w 1864"/>
                <a:gd name="T71" fmla="*/ 379 h 745"/>
                <a:gd name="T72" fmla="*/ 881 w 1864"/>
                <a:gd name="T73" fmla="*/ 424 h 745"/>
                <a:gd name="T74" fmla="*/ 768 w 1864"/>
                <a:gd name="T75" fmla="*/ 468 h 745"/>
                <a:gd name="T76" fmla="*/ 657 w 1864"/>
                <a:gd name="T77" fmla="*/ 509 h 745"/>
                <a:gd name="T78" fmla="*/ 547 w 1864"/>
                <a:gd name="T79" fmla="*/ 546 h 745"/>
                <a:gd name="T80" fmla="*/ 439 w 1864"/>
                <a:gd name="T81" fmla="*/ 582 h 745"/>
                <a:gd name="T82" fmla="*/ 334 w 1864"/>
                <a:gd name="T83" fmla="*/ 612 h 745"/>
                <a:gd name="T84" fmla="*/ 233 w 1864"/>
                <a:gd name="T85" fmla="*/ 641 h 745"/>
                <a:gd name="T86" fmla="*/ 135 w 1864"/>
                <a:gd name="T87" fmla="*/ 664 h 745"/>
                <a:gd name="T88" fmla="*/ 39 w 1864"/>
                <a:gd name="T89" fmla="*/ 685 h 74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864" h="745">
                  <a:moveTo>
                    <a:pt x="39" y="685"/>
                  </a:moveTo>
                  <a:lnTo>
                    <a:pt x="29" y="690"/>
                  </a:lnTo>
                  <a:lnTo>
                    <a:pt x="20" y="695"/>
                  </a:lnTo>
                  <a:lnTo>
                    <a:pt x="13" y="702"/>
                  </a:lnTo>
                  <a:lnTo>
                    <a:pt x="10" y="710"/>
                  </a:lnTo>
                  <a:lnTo>
                    <a:pt x="3" y="724"/>
                  </a:lnTo>
                  <a:lnTo>
                    <a:pt x="0" y="737"/>
                  </a:lnTo>
                  <a:lnTo>
                    <a:pt x="39" y="745"/>
                  </a:lnTo>
                  <a:lnTo>
                    <a:pt x="42" y="734"/>
                  </a:lnTo>
                  <a:lnTo>
                    <a:pt x="50" y="722"/>
                  </a:lnTo>
                  <a:lnTo>
                    <a:pt x="62" y="710"/>
                  </a:lnTo>
                  <a:lnTo>
                    <a:pt x="81" y="696"/>
                  </a:lnTo>
                  <a:lnTo>
                    <a:pt x="179" y="673"/>
                  </a:lnTo>
                  <a:lnTo>
                    <a:pt x="280" y="646"/>
                  </a:lnTo>
                  <a:lnTo>
                    <a:pt x="385" y="615"/>
                  </a:lnTo>
                  <a:lnTo>
                    <a:pt x="493" y="580"/>
                  </a:lnTo>
                  <a:lnTo>
                    <a:pt x="604" y="544"/>
                  </a:lnTo>
                  <a:lnTo>
                    <a:pt x="717" y="504"/>
                  </a:lnTo>
                  <a:lnTo>
                    <a:pt x="831" y="462"/>
                  </a:lnTo>
                  <a:lnTo>
                    <a:pt x="947" y="418"/>
                  </a:lnTo>
                  <a:lnTo>
                    <a:pt x="1062" y="370"/>
                  </a:lnTo>
                  <a:lnTo>
                    <a:pt x="1178" y="321"/>
                  </a:lnTo>
                  <a:lnTo>
                    <a:pt x="1297" y="271"/>
                  </a:lnTo>
                  <a:lnTo>
                    <a:pt x="1411" y="220"/>
                  </a:lnTo>
                  <a:lnTo>
                    <a:pt x="1528" y="166"/>
                  </a:lnTo>
                  <a:lnTo>
                    <a:pt x="1641" y="112"/>
                  </a:lnTo>
                  <a:lnTo>
                    <a:pt x="1752" y="58"/>
                  </a:lnTo>
                  <a:lnTo>
                    <a:pt x="1864" y="2"/>
                  </a:lnTo>
                  <a:lnTo>
                    <a:pt x="1854" y="0"/>
                  </a:lnTo>
                  <a:lnTo>
                    <a:pt x="1727" y="58"/>
                  </a:lnTo>
                  <a:lnTo>
                    <a:pt x="1602" y="115"/>
                  </a:lnTo>
                  <a:lnTo>
                    <a:pt x="1479" y="171"/>
                  </a:lnTo>
                  <a:lnTo>
                    <a:pt x="1356" y="227"/>
                  </a:lnTo>
                  <a:lnTo>
                    <a:pt x="1234" y="279"/>
                  </a:lnTo>
                  <a:lnTo>
                    <a:pt x="1116" y="330"/>
                  </a:lnTo>
                  <a:lnTo>
                    <a:pt x="998" y="379"/>
                  </a:lnTo>
                  <a:lnTo>
                    <a:pt x="881" y="424"/>
                  </a:lnTo>
                  <a:lnTo>
                    <a:pt x="768" y="468"/>
                  </a:lnTo>
                  <a:lnTo>
                    <a:pt x="657" y="509"/>
                  </a:lnTo>
                  <a:lnTo>
                    <a:pt x="547" y="546"/>
                  </a:lnTo>
                  <a:lnTo>
                    <a:pt x="439" y="582"/>
                  </a:lnTo>
                  <a:lnTo>
                    <a:pt x="334" y="612"/>
                  </a:lnTo>
                  <a:lnTo>
                    <a:pt x="233" y="641"/>
                  </a:lnTo>
                  <a:lnTo>
                    <a:pt x="135" y="664"/>
                  </a:lnTo>
                  <a:lnTo>
                    <a:pt x="39" y="6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1" name="Freeform 341">
              <a:extLst>
                <a:ext uri="{FF2B5EF4-FFF2-40B4-BE49-F238E27FC236}">
                  <a16:creationId xmlns:a16="http://schemas.microsoft.com/office/drawing/2014/main" id="{714C5EC7-7F59-4261-A7AF-91A8E3684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814"/>
              <a:ext cx="779" cy="193"/>
            </a:xfrm>
            <a:custGeom>
              <a:avLst/>
              <a:gdLst>
                <a:gd name="T0" fmla="*/ 17 w 779"/>
                <a:gd name="T1" fmla="*/ 179 h 193"/>
                <a:gd name="T2" fmla="*/ 9 w 779"/>
                <a:gd name="T3" fmla="*/ 181 h 193"/>
                <a:gd name="T4" fmla="*/ 4 w 779"/>
                <a:gd name="T5" fmla="*/ 184 h 193"/>
                <a:gd name="T6" fmla="*/ 2 w 779"/>
                <a:gd name="T7" fmla="*/ 188 h 193"/>
                <a:gd name="T8" fmla="*/ 0 w 779"/>
                <a:gd name="T9" fmla="*/ 191 h 193"/>
                <a:gd name="T10" fmla="*/ 14 w 779"/>
                <a:gd name="T11" fmla="*/ 193 h 193"/>
                <a:gd name="T12" fmla="*/ 14 w 779"/>
                <a:gd name="T13" fmla="*/ 191 h 193"/>
                <a:gd name="T14" fmla="*/ 14 w 779"/>
                <a:gd name="T15" fmla="*/ 189 h 193"/>
                <a:gd name="T16" fmla="*/ 17 w 779"/>
                <a:gd name="T17" fmla="*/ 186 h 193"/>
                <a:gd name="T18" fmla="*/ 24 w 779"/>
                <a:gd name="T19" fmla="*/ 183 h 193"/>
                <a:gd name="T20" fmla="*/ 100 w 779"/>
                <a:gd name="T21" fmla="*/ 171 h 193"/>
                <a:gd name="T22" fmla="*/ 186 w 779"/>
                <a:gd name="T23" fmla="*/ 156 h 193"/>
                <a:gd name="T24" fmla="*/ 279 w 779"/>
                <a:gd name="T25" fmla="*/ 135 h 193"/>
                <a:gd name="T26" fmla="*/ 379 w 779"/>
                <a:gd name="T27" fmla="*/ 112 h 193"/>
                <a:gd name="T28" fmla="*/ 480 w 779"/>
                <a:gd name="T29" fmla="*/ 86 h 193"/>
                <a:gd name="T30" fmla="*/ 581 w 779"/>
                <a:gd name="T31" fmla="*/ 59 h 193"/>
                <a:gd name="T32" fmla="*/ 683 w 779"/>
                <a:gd name="T33" fmla="*/ 30 h 193"/>
                <a:gd name="T34" fmla="*/ 779 w 779"/>
                <a:gd name="T35" fmla="*/ 0 h 193"/>
                <a:gd name="T36" fmla="*/ 777 w 779"/>
                <a:gd name="T37" fmla="*/ 0 h 193"/>
                <a:gd name="T38" fmla="*/ 669 w 779"/>
                <a:gd name="T39" fmla="*/ 30 h 193"/>
                <a:gd name="T40" fmla="*/ 563 w 779"/>
                <a:gd name="T41" fmla="*/ 59 h 193"/>
                <a:gd name="T42" fmla="*/ 458 w 779"/>
                <a:gd name="T43" fmla="*/ 88 h 193"/>
                <a:gd name="T44" fmla="*/ 357 w 779"/>
                <a:gd name="T45" fmla="*/ 113 h 193"/>
                <a:gd name="T46" fmla="*/ 261 w 779"/>
                <a:gd name="T47" fmla="*/ 135 h 193"/>
                <a:gd name="T48" fmla="*/ 171 w 779"/>
                <a:gd name="T49" fmla="*/ 154 h 193"/>
                <a:gd name="T50" fmla="*/ 90 w 779"/>
                <a:gd name="T51" fmla="*/ 169 h 193"/>
                <a:gd name="T52" fmla="*/ 17 w 779"/>
                <a:gd name="T53" fmla="*/ 179 h 19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79" h="193">
                  <a:moveTo>
                    <a:pt x="17" y="179"/>
                  </a:moveTo>
                  <a:lnTo>
                    <a:pt x="9" y="181"/>
                  </a:lnTo>
                  <a:lnTo>
                    <a:pt x="4" y="184"/>
                  </a:lnTo>
                  <a:lnTo>
                    <a:pt x="2" y="188"/>
                  </a:lnTo>
                  <a:lnTo>
                    <a:pt x="0" y="191"/>
                  </a:lnTo>
                  <a:lnTo>
                    <a:pt x="14" y="193"/>
                  </a:lnTo>
                  <a:lnTo>
                    <a:pt x="14" y="191"/>
                  </a:lnTo>
                  <a:lnTo>
                    <a:pt x="14" y="189"/>
                  </a:lnTo>
                  <a:lnTo>
                    <a:pt x="17" y="186"/>
                  </a:lnTo>
                  <a:lnTo>
                    <a:pt x="24" y="183"/>
                  </a:lnTo>
                  <a:lnTo>
                    <a:pt x="100" y="171"/>
                  </a:lnTo>
                  <a:lnTo>
                    <a:pt x="186" y="156"/>
                  </a:lnTo>
                  <a:lnTo>
                    <a:pt x="279" y="135"/>
                  </a:lnTo>
                  <a:lnTo>
                    <a:pt x="379" y="112"/>
                  </a:lnTo>
                  <a:lnTo>
                    <a:pt x="480" y="86"/>
                  </a:lnTo>
                  <a:lnTo>
                    <a:pt x="581" y="59"/>
                  </a:lnTo>
                  <a:lnTo>
                    <a:pt x="683" y="30"/>
                  </a:lnTo>
                  <a:lnTo>
                    <a:pt x="779" y="0"/>
                  </a:lnTo>
                  <a:lnTo>
                    <a:pt x="777" y="0"/>
                  </a:lnTo>
                  <a:lnTo>
                    <a:pt x="669" y="30"/>
                  </a:lnTo>
                  <a:lnTo>
                    <a:pt x="563" y="59"/>
                  </a:lnTo>
                  <a:lnTo>
                    <a:pt x="458" y="88"/>
                  </a:lnTo>
                  <a:lnTo>
                    <a:pt x="357" y="113"/>
                  </a:lnTo>
                  <a:lnTo>
                    <a:pt x="261" y="135"/>
                  </a:lnTo>
                  <a:lnTo>
                    <a:pt x="171" y="154"/>
                  </a:lnTo>
                  <a:lnTo>
                    <a:pt x="90" y="169"/>
                  </a:lnTo>
                  <a:lnTo>
                    <a:pt x="17" y="17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2" name="Freeform 342">
              <a:extLst>
                <a:ext uri="{FF2B5EF4-FFF2-40B4-BE49-F238E27FC236}">
                  <a16:creationId xmlns:a16="http://schemas.microsoft.com/office/drawing/2014/main" id="{1BB29EBF-541C-4DF5-AB3F-F443FF9DC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262"/>
              <a:ext cx="2009" cy="727"/>
            </a:xfrm>
            <a:custGeom>
              <a:avLst/>
              <a:gdLst>
                <a:gd name="T0" fmla="*/ 180 w 2009"/>
                <a:gd name="T1" fmla="*/ 544 h 727"/>
                <a:gd name="T2" fmla="*/ 3 w 2009"/>
                <a:gd name="T3" fmla="*/ 664 h 727"/>
                <a:gd name="T4" fmla="*/ 0 w 2009"/>
                <a:gd name="T5" fmla="*/ 666 h 727"/>
                <a:gd name="T6" fmla="*/ 0 w 2009"/>
                <a:gd name="T7" fmla="*/ 669 h 727"/>
                <a:gd name="T8" fmla="*/ 0 w 2009"/>
                <a:gd name="T9" fmla="*/ 672 h 727"/>
                <a:gd name="T10" fmla="*/ 0 w 2009"/>
                <a:gd name="T11" fmla="*/ 674 h 727"/>
                <a:gd name="T12" fmla="*/ 3 w 2009"/>
                <a:gd name="T13" fmla="*/ 679 h 727"/>
                <a:gd name="T14" fmla="*/ 6 w 2009"/>
                <a:gd name="T15" fmla="*/ 681 h 727"/>
                <a:gd name="T16" fmla="*/ 8 w 2009"/>
                <a:gd name="T17" fmla="*/ 683 h 727"/>
                <a:gd name="T18" fmla="*/ 94 w 2009"/>
                <a:gd name="T19" fmla="*/ 708 h 727"/>
                <a:gd name="T20" fmla="*/ 167 w 2009"/>
                <a:gd name="T21" fmla="*/ 727 h 727"/>
                <a:gd name="T22" fmla="*/ 172 w 2009"/>
                <a:gd name="T23" fmla="*/ 715 h 727"/>
                <a:gd name="T24" fmla="*/ 174 w 2009"/>
                <a:gd name="T25" fmla="*/ 699 h 727"/>
                <a:gd name="T26" fmla="*/ 174 w 2009"/>
                <a:gd name="T27" fmla="*/ 693 h 727"/>
                <a:gd name="T28" fmla="*/ 175 w 2009"/>
                <a:gd name="T29" fmla="*/ 686 h 727"/>
                <a:gd name="T30" fmla="*/ 177 w 2009"/>
                <a:gd name="T31" fmla="*/ 676 h 727"/>
                <a:gd name="T32" fmla="*/ 184 w 2009"/>
                <a:gd name="T33" fmla="*/ 666 h 727"/>
                <a:gd name="T34" fmla="*/ 282 w 2009"/>
                <a:gd name="T35" fmla="*/ 642 h 727"/>
                <a:gd name="T36" fmla="*/ 385 w 2009"/>
                <a:gd name="T37" fmla="*/ 615 h 727"/>
                <a:gd name="T38" fmla="*/ 493 w 2009"/>
                <a:gd name="T39" fmla="*/ 586 h 727"/>
                <a:gd name="T40" fmla="*/ 602 w 2009"/>
                <a:gd name="T41" fmla="*/ 554 h 727"/>
                <a:gd name="T42" fmla="*/ 717 w 2009"/>
                <a:gd name="T43" fmla="*/ 519 h 727"/>
                <a:gd name="T44" fmla="*/ 834 w 2009"/>
                <a:gd name="T45" fmla="*/ 481 h 727"/>
                <a:gd name="T46" fmla="*/ 952 w 2009"/>
                <a:gd name="T47" fmla="*/ 443 h 727"/>
                <a:gd name="T48" fmla="*/ 1072 w 2009"/>
                <a:gd name="T49" fmla="*/ 400 h 727"/>
                <a:gd name="T50" fmla="*/ 1192 w 2009"/>
                <a:gd name="T51" fmla="*/ 356 h 727"/>
                <a:gd name="T52" fmla="*/ 1313 w 2009"/>
                <a:gd name="T53" fmla="*/ 311 h 727"/>
                <a:gd name="T54" fmla="*/ 1433 w 2009"/>
                <a:gd name="T55" fmla="*/ 263 h 727"/>
                <a:gd name="T56" fmla="*/ 1553 w 2009"/>
                <a:gd name="T57" fmla="*/ 214 h 727"/>
                <a:gd name="T58" fmla="*/ 1670 w 2009"/>
                <a:gd name="T59" fmla="*/ 164 h 727"/>
                <a:gd name="T60" fmla="*/ 1786 w 2009"/>
                <a:gd name="T61" fmla="*/ 111 h 727"/>
                <a:gd name="T62" fmla="*/ 1899 w 2009"/>
                <a:gd name="T63" fmla="*/ 57 h 727"/>
                <a:gd name="T64" fmla="*/ 2009 w 2009"/>
                <a:gd name="T65" fmla="*/ 3 h 727"/>
                <a:gd name="T66" fmla="*/ 1999 w 2009"/>
                <a:gd name="T67" fmla="*/ 0 h 727"/>
                <a:gd name="T68" fmla="*/ 1872 w 2009"/>
                <a:gd name="T69" fmla="*/ 57 h 727"/>
                <a:gd name="T70" fmla="*/ 1747 w 2009"/>
                <a:gd name="T71" fmla="*/ 110 h 727"/>
                <a:gd name="T72" fmla="*/ 1624 w 2009"/>
                <a:gd name="T73" fmla="*/ 159 h 727"/>
                <a:gd name="T74" fmla="*/ 1501 w 2009"/>
                <a:gd name="T75" fmla="*/ 204 h 727"/>
                <a:gd name="T76" fmla="*/ 1379 w 2009"/>
                <a:gd name="T77" fmla="*/ 247 h 727"/>
                <a:gd name="T78" fmla="*/ 1259 w 2009"/>
                <a:gd name="T79" fmla="*/ 285 h 727"/>
                <a:gd name="T80" fmla="*/ 1141 w 2009"/>
                <a:gd name="T81" fmla="*/ 321 h 727"/>
                <a:gd name="T82" fmla="*/ 1026 w 2009"/>
                <a:gd name="T83" fmla="*/ 355 h 727"/>
                <a:gd name="T84" fmla="*/ 911 w 2009"/>
                <a:gd name="T85" fmla="*/ 385 h 727"/>
                <a:gd name="T86" fmla="*/ 800 w 2009"/>
                <a:gd name="T87" fmla="*/ 412 h 727"/>
                <a:gd name="T88" fmla="*/ 690 w 2009"/>
                <a:gd name="T89" fmla="*/ 439 h 727"/>
                <a:gd name="T90" fmla="*/ 582 w 2009"/>
                <a:gd name="T91" fmla="*/ 463 h 727"/>
                <a:gd name="T92" fmla="*/ 478 w 2009"/>
                <a:gd name="T93" fmla="*/ 485 h 727"/>
                <a:gd name="T94" fmla="*/ 376 w 2009"/>
                <a:gd name="T95" fmla="*/ 505 h 727"/>
                <a:gd name="T96" fmla="*/ 277 w 2009"/>
                <a:gd name="T97" fmla="*/ 525 h 727"/>
                <a:gd name="T98" fmla="*/ 180 w 2009"/>
                <a:gd name="T99" fmla="*/ 544 h 72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009" h="727">
                  <a:moveTo>
                    <a:pt x="180" y="544"/>
                  </a:moveTo>
                  <a:lnTo>
                    <a:pt x="3" y="664"/>
                  </a:lnTo>
                  <a:lnTo>
                    <a:pt x="0" y="666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3" y="679"/>
                  </a:lnTo>
                  <a:lnTo>
                    <a:pt x="6" y="681"/>
                  </a:lnTo>
                  <a:lnTo>
                    <a:pt x="8" y="683"/>
                  </a:lnTo>
                  <a:lnTo>
                    <a:pt x="94" y="708"/>
                  </a:lnTo>
                  <a:lnTo>
                    <a:pt x="167" y="727"/>
                  </a:lnTo>
                  <a:lnTo>
                    <a:pt x="172" y="715"/>
                  </a:lnTo>
                  <a:lnTo>
                    <a:pt x="174" y="699"/>
                  </a:lnTo>
                  <a:lnTo>
                    <a:pt x="174" y="693"/>
                  </a:lnTo>
                  <a:lnTo>
                    <a:pt x="175" y="686"/>
                  </a:lnTo>
                  <a:lnTo>
                    <a:pt x="177" y="676"/>
                  </a:lnTo>
                  <a:lnTo>
                    <a:pt x="184" y="666"/>
                  </a:lnTo>
                  <a:lnTo>
                    <a:pt x="282" y="642"/>
                  </a:lnTo>
                  <a:lnTo>
                    <a:pt x="385" y="615"/>
                  </a:lnTo>
                  <a:lnTo>
                    <a:pt x="493" y="586"/>
                  </a:lnTo>
                  <a:lnTo>
                    <a:pt x="602" y="554"/>
                  </a:lnTo>
                  <a:lnTo>
                    <a:pt x="717" y="519"/>
                  </a:lnTo>
                  <a:lnTo>
                    <a:pt x="834" y="481"/>
                  </a:lnTo>
                  <a:lnTo>
                    <a:pt x="952" y="443"/>
                  </a:lnTo>
                  <a:lnTo>
                    <a:pt x="1072" y="400"/>
                  </a:lnTo>
                  <a:lnTo>
                    <a:pt x="1192" y="356"/>
                  </a:lnTo>
                  <a:lnTo>
                    <a:pt x="1313" y="311"/>
                  </a:lnTo>
                  <a:lnTo>
                    <a:pt x="1433" y="263"/>
                  </a:lnTo>
                  <a:lnTo>
                    <a:pt x="1553" y="214"/>
                  </a:lnTo>
                  <a:lnTo>
                    <a:pt x="1670" y="164"/>
                  </a:lnTo>
                  <a:lnTo>
                    <a:pt x="1786" y="111"/>
                  </a:lnTo>
                  <a:lnTo>
                    <a:pt x="1899" y="57"/>
                  </a:lnTo>
                  <a:lnTo>
                    <a:pt x="2009" y="3"/>
                  </a:lnTo>
                  <a:lnTo>
                    <a:pt x="1999" y="0"/>
                  </a:lnTo>
                  <a:lnTo>
                    <a:pt x="1872" y="57"/>
                  </a:lnTo>
                  <a:lnTo>
                    <a:pt x="1747" y="110"/>
                  </a:lnTo>
                  <a:lnTo>
                    <a:pt x="1624" y="159"/>
                  </a:lnTo>
                  <a:lnTo>
                    <a:pt x="1501" y="204"/>
                  </a:lnTo>
                  <a:lnTo>
                    <a:pt x="1379" y="247"/>
                  </a:lnTo>
                  <a:lnTo>
                    <a:pt x="1259" y="285"/>
                  </a:lnTo>
                  <a:lnTo>
                    <a:pt x="1141" y="321"/>
                  </a:lnTo>
                  <a:lnTo>
                    <a:pt x="1026" y="355"/>
                  </a:lnTo>
                  <a:lnTo>
                    <a:pt x="911" y="385"/>
                  </a:lnTo>
                  <a:lnTo>
                    <a:pt x="800" y="412"/>
                  </a:lnTo>
                  <a:lnTo>
                    <a:pt x="690" y="439"/>
                  </a:lnTo>
                  <a:lnTo>
                    <a:pt x="582" y="463"/>
                  </a:lnTo>
                  <a:lnTo>
                    <a:pt x="478" y="485"/>
                  </a:lnTo>
                  <a:lnTo>
                    <a:pt x="376" y="505"/>
                  </a:lnTo>
                  <a:lnTo>
                    <a:pt x="277" y="525"/>
                  </a:lnTo>
                  <a:lnTo>
                    <a:pt x="180" y="54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3" name="Freeform 343">
              <a:extLst>
                <a:ext uri="{FF2B5EF4-FFF2-40B4-BE49-F238E27FC236}">
                  <a16:creationId xmlns:a16="http://schemas.microsoft.com/office/drawing/2014/main" id="{1A534127-19B8-4DCF-95E2-B6F060424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812"/>
              <a:ext cx="865" cy="186"/>
            </a:xfrm>
            <a:custGeom>
              <a:avLst/>
              <a:gdLst>
                <a:gd name="T0" fmla="*/ 83 w 865"/>
                <a:gd name="T1" fmla="*/ 132 h 186"/>
                <a:gd name="T2" fmla="*/ 4 w 865"/>
                <a:gd name="T3" fmla="*/ 166 h 186"/>
                <a:gd name="T4" fmla="*/ 0 w 865"/>
                <a:gd name="T5" fmla="*/ 169 h 186"/>
                <a:gd name="T6" fmla="*/ 0 w 865"/>
                <a:gd name="T7" fmla="*/ 171 h 186"/>
                <a:gd name="T8" fmla="*/ 0 w 865"/>
                <a:gd name="T9" fmla="*/ 171 h 186"/>
                <a:gd name="T10" fmla="*/ 19 w 865"/>
                <a:gd name="T11" fmla="*/ 176 h 186"/>
                <a:gd name="T12" fmla="*/ 37 w 865"/>
                <a:gd name="T13" fmla="*/ 179 h 186"/>
                <a:gd name="T14" fmla="*/ 54 w 865"/>
                <a:gd name="T15" fmla="*/ 183 h 186"/>
                <a:gd name="T16" fmla="*/ 73 w 865"/>
                <a:gd name="T17" fmla="*/ 186 h 186"/>
                <a:gd name="T18" fmla="*/ 73 w 865"/>
                <a:gd name="T19" fmla="*/ 185 h 186"/>
                <a:gd name="T20" fmla="*/ 73 w 865"/>
                <a:gd name="T21" fmla="*/ 181 h 186"/>
                <a:gd name="T22" fmla="*/ 74 w 865"/>
                <a:gd name="T23" fmla="*/ 178 h 186"/>
                <a:gd name="T24" fmla="*/ 76 w 865"/>
                <a:gd name="T25" fmla="*/ 176 h 186"/>
                <a:gd name="T26" fmla="*/ 88 w 865"/>
                <a:gd name="T27" fmla="*/ 171 h 186"/>
                <a:gd name="T28" fmla="*/ 103 w 865"/>
                <a:gd name="T29" fmla="*/ 163 h 186"/>
                <a:gd name="T30" fmla="*/ 181 w 865"/>
                <a:gd name="T31" fmla="*/ 152 h 186"/>
                <a:gd name="T32" fmla="*/ 267 w 865"/>
                <a:gd name="T33" fmla="*/ 137 h 186"/>
                <a:gd name="T34" fmla="*/ 361 w 865"/>
                <a:gd name="T35" fmla="*/ 120 h 186"/>
                <a:gd name="T36" fmla="*/ 461 w 865"/>
                <a:gd name="T37" fmla="*/ 102 h 186"/>
                <a:gd name="T38" fmla="*/ 562 w 865"/>
                <a:gd name="T39" fmla="*/ 80 h 186"/>
                <a:gd name="T40" fmla="*/ 665 w 865"/>
                <a:gd name="T41" fmla="*/ 54 h 186"/>
                <a:gd name="T42" fmla="*/ 767 w 865"/>
                <a:gd name="T43" fmla="*/ 29 h 186"/>
                <a:gd name="T44" fmla="*/ 865 w 865"/>
                <a:gd name="T45" fmla="*/ 0 h 186"/>
                <a:gd name="T46" fmla="*/ 861 w 865"/>
                <a:gd name="T47" fmla="*/ 0 h 186"/>
                <a:gd name="T48" fmla="*/ 807 w 865"/>
                <a:gd name="T49" fmla="*/ 14 h 186"/>
                <a:gd name="T50" fmla="*/ 753 w 865"/>
                <a:gd name="T51" fmla="*/ 27 h 186"/>
                <a:gd name="T52" fmla="*/ 699 w 865"/>
                <a:gd name="T53" fmla="*/ 41 h 186"/>
                <a:gd name="T54" fmla="*/ 645 w 865"/>
                <a:gd name="T55" fmla="*/ 53 h 186"/>
                <a:gd name="T56" fmla="*/ 537 w 865"/>
                <a:gd name="T57" fmla="*/ 73 h 186"/>
                <a:gd name="T58" fmla="*/ 432 w 865"/>
                <a:gd name="T59" fmla="*/ 90 h 186"/>
                <a:gd name="T60" fmla="*/ 333 w 865"/>
                <a:gd name="T61" fmla="*/ 103 h 186"/>
                <a:gd name="T62" fmla="*/ 240 w 865"/>
                <a:gd name="T63" fmla="*/ 115 h 186"/>
                <a:gd name="T64" fmla="*/ 155 w 865"/>
                <a:gd name="T65" fmla="*/ 124 h 186"/>
                <a:gd name="T66" fmla="*/ 83 w 865"/>
                <a:gd name="T67" fmla="*/ 132 h 18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65" h="186">
                  <a:moveTo>
                    <a:pt x="83" y="132"/>
                  </a:moveTo>
                  <a:lnTo>
                    <a:pt x="4" y="166"/>
                  </a:lnTo>
                  <a:lnTo>
                    <a:pt x="0" y="169"/>
                  </a:lnTo>
                  <a:lnTo>
                    <a:pt x="0" y="171"/>
                  </a:lnTo>
                  <a:lnTo>
                    <a:pt x="19" y="176"/>
                  </a:lnTo>
                  <a:lnTo>
                    <a:pt x="37" y="179"/>
                  </a:lnTo>
                  <a:lnTo>
                    <a:pt x="54" y="183"/>
                  </a:lnTo>
                  <a:lnTo>
                    <a:pt x="73" y="186"/>
                  </a:lnTo>
                  <a:lnTo>
                    <a:pt x="73" y="185"/>
                  </a:lnTo>
                  <a:lnTo>
                    <a:pt x="73" y="181"/>
                  </a:lnTo>
                  <a:lnTo>
                    <a:pt x="74" y="178"/>
                  </a:lnTo>
                  <a:lnTo>
                    <a:pt x="76" y="176"/>
                  </a:lnTo>
                  <a:lnTo>
                    <a:pt x="88" y="171"/>
                  </a:lnTo>
                  <a:lnTo>
                    <a:pt x="103" y="163"/>
                  </a:lnTo>
                  <a:lnTo>
                    <a:pt x="181" y="152"/>
                  </a:lnTo>
                  <a:lnTo>
                    <a:pt x="267" y="137"/>
                  </a:lnTo>
                  <a:lnTo>
                    <a:pt x="361" y="120"/>
                  </a:lnTo>
                  <a:lnTo>
                    <a:pt x="461" y="102"/>
                  </a:lnTo>
                  <a:lnTo>
                    <a:pt x="562" y="80"/>
                  </a:lnTo>
                  <a:lnTo>
                    <a:pt x="665" y="54"/>
                  </a:lnTo>
                  <a:lnTo>
                    <a:pt x="767" y="29"/>
                  </a:lnTo>
                  <a:lnTo>
                    <a:pt x="865" y="0"/>
                  </a:lnTo>
                  <a:lnTo>
                    <a:pt x="861" y="0"/>
                  </a:lnTo>
                  <a:lnTo>
                    <a:pt x="807" y="14"/>
                  </a:lnTo>
                  <a:lnTo>
                    <a:pt x="753" y="27"/>
                  </a:lnTo>
                  <a:lnTo>
                    <a:pt x="699" y="41"/>
                  </a:lnTo>
                  <a:lnTo>
                    <a:pt x="645" y="53"/>
                  </a:lnTo>
                  <a:lnTo>
                    <a:pt x="537" y="73"/>
                  </a:lnTo>
                  <a:lnTo>
                    <a:pt x="432" y="90"/>
                  </a:lnTo>
                  <a:lnTo>
                    <a:pt x="333" y="103"/>
                  </a:lnTo>
                  <a:lnTo>
                    <a:pt x="240" y="115"/>
                  </a:lnTo>
                  <a:lnTo>
                    <a:pt x="155" y="124"/>
                  </a:lnTo>
                  <a:lnTo>
                    <a:pt x="83" y="13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4" name="Freeform 344">
              <a:extLst>
                <a:ext uri="{FF2B5EF4-FFF2-40B4-BE49-F238E27FC236}">
                  <a16:creationId xmlns:a16="http://schemas.microsoft.com/office/drawing/2014/main" id="{EEB66D4B-BF4E-49C7-A8E4-AD8D4D4BB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264"/>
              <a:ext cx="1817" cy="542"/>
            </a:xfrm>
            <a:custGeom>
              <a:avLst/>
              <a:gdLst>
                <a:gd name="T0" fmla="*/ 0 w 1817"/>
                <a:gd name="T1" fmla="*/ 542 h 542"/>
                <a:gd name="T2" fmla="*/ 54 w 1817"/>
                <a:gd name="T3" fmla="*/ 505 h 542"/>
                <a:gd name="T4" fmla="*/ 80 w 1817"/>
                <a:gd name="T5" fmla="*/ 503 h 542"/>
                <a:gd name="T6" fmla="*/ 125 w 1817"/>
                <a:gd name="T7" fmla="*/ 496 h 542"/>
                <a:gd name="T8" fmla="*/ 188 w 1817"/>
                <a:gd name="T9" fmla="*/ 486 h 542"/>
                <a:gd name="T10" fmla="*/ 265 w 1817"/>
                <a:gd name="T11" fmla="*/ 471 h 542"/>
                <a:gd name="T12" fmla="*/ 358 w 1817"/>
                <a:gd name="T13" fmla="*/ 452 h 542"/>
                <a:gd name="T14" fmla="*/ 465 w 1817"/>
                <a:gd name="T15" fmla="*/ 430 h 542"/>
                <a:gd name="T16" fmla="*/ 579 w 1817"/>
                <a:gd name="T17" fmla="*/ 403 h 542"/>
                <a:gd name="T18" fmla="*/ 706 w 1817"/>
                <a:gd name="T19" fmla="*/ 373 h 542"/>
                <a:gd name="T20" fmla="*/ 838 w 1817"/>
                <a:gd name="T21" fmla="*/ 339 h 542"/>
                <a:gd name="T22" fmla="*/ 975 w 1817"/>
                <a:gd name="T23" fmla="*/ 302 h 542"/>
                <a:gd name="T24" fmla="*/ 1116 w 1817"/>
                <a:gd name="T25" fmla="*/ 261 h 542"/>
                <a:gd name="T26" fmla="*/ 1260 w 1817"/>
                <a:gd name="T27" fmla="*/ 216 h 542"/>
                <a:gd name="T28" fmla="*/ 1333 w 1817"/>
                <a:gd name="T29" fmla="*/ 192 h 542"/>
                <a:gd name="T30" fmla="*/ 1403 w 1817"/>
                <a:gd name="T31" fmla="*/ 167 h 542"/>
                <a:gd name="T32" fmla="*/ 1474 w 1817"/>
                <a:gd name="T33" fmla="*/ 141 h 542"/>
                <a:gd name="T34" fmla="*/ 1545 w 1817"/>
                <a:gd name="T35" fmla="*/ 114 h 542"/>
                <a:gd name="T36" fmla="*/ 1614 w 1817"/>
                <a:gd name="T37" fmla="*/ 87 h 542"/>
                <a:gd name="T38" fmla="*/ 1684 w 1817"/>
                <a:gd name="T39" fmla="*/ 59 h 542"/>
                <a:gd name="T40" fmla="*/ 1751 w 1817"/>
                <a:gd name="T41" fmla="*/ 30 h 542"/>
                <a:gd name="T42" fmla="*/ 1817 w 1817"/>
                <a:gd name="T43" fmla="*/ 0 h 542"/>
                <a:gd name="T44" fmla="*/ 1817 w 1817"/>
                <a:gd name="T45" fmla="*/ 0 h 542"/>
                <a:gd name="T46" fmla="*/ 1692 w 1817"/>
                <a:gd name="T47" fmla="*/ 55 h 542"/>
                <a:gd name="T48" fmla="*/ 1567 w 1817"/>
                <a:gd name="T49" fmla="*/ 109 h 542"/>
                <a:gd name="T50" fmla="*/ 1442 w 1817"/>
                <a:gd name="T51" fmla="*/ 158 h 542"/>
                <a:gd name="T52" fmla="*/ 1321 w 1817"/>
                <a:gd name="T53" fmla="*/ 202 h 542"/>
                <a:gd name="T54" fmla="*/ 1199 w 1817"/>
                <a:gd name="T55" fmla="*/ 245 h 542"/>
                <a:gd name="T56" fmla="*/ 1079 w 1817"/>
                <a:gd name="T57" fmla="*/ 283 h 542"/>
                <a:gd name="T58" fmla="*/ 961 w 1817"/>
                <a:gd name="T59" fmla="*/ 319 h 542"/>
                <a:gd name="T60" fmla="*/ 845 w 1817"/>
                <a:gd name="T61" fmla="*/ 353 h 542"/>
                <a:gd name="T62" fmla="*/ 731 w 1817"/>
                <a:gd name="T63" fmla="*/ 383 h 542"/>
                <a:gd name="T64" fmla="*/ 620 w 1817"/>
                <a:gd name="T65" fmla="*/ 410 h 542"/>
                <a:gd name="T66" fmla="*/ 510 w 1817"/>
                <a:gd name="T67" fmla="*/ 437 h 542"/>
                <a:gd name="T68" fmla="*/ 402 w 1817"/>
                <a:gd name="T69" fmla="*/ 461 h 542"/>
                <a:gd name="T70" fmla="*/ 298 w 1817"/>
                <a:gd name="T71" fmla="*/ 483 h 542"/>
                <a:gd name="T72" fmla="*/ 196 w 1817"/>
                <a:gd name="T73" fmla="*/ 503 h 542"/>
                <a:gd name="T74" fmla="*/ 97 w 1817"/>
                <a:gd name="T75" fmla="*/ 523 h 542"/>
                <a:gd name="T76" fmla="*/ 0 w 1817"/>
                <a:gd name="T77" fmla="*/ 542 h 54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817" h="542">
                  <a:moveTo>
                    <a:pt x="0" y="542"/>
                  </a:moveTo>
                  <a:lnTo>
                    <a:pt x="54" y="505"/>
                  </a:lnTo>
                  <a:lnTo>
                    <a:pt x="80" y="503"/>
                  </a:lnTo>
                  <a:lnTo>
                    <a:pt x="125" y="496"/>
                  </a:lnTo>
                  <a:lnTo>
                    <a:pt x="188" y="486"/>
                  </a:lnTo>
                  <a:lnTo>
                    <a:pt x="265" y="471"/>
                  </a:lnTo>
                  <a:lnTo>
                    <a:pt x="358" y="452"/>
                  </a:lnTo>
                  <a:lnTo>
                    <a:pt x="465" y="430"/>
                  </a:lnTo>
                  <a:lnTo>
                    <a:pt x="579" y="403"/>
                  </a:lnTo>
                  <a:lnTo>
                    <a:pt x="706" y="373"/>
                  </a:lnTo>
                  <a:lnTo>
                    <a:pt x="838" y="339"/>
                  </a:lnTo>
                  <a:lnTo>
                    <a:pt x="975" y="302"/>
                  </a:lnTo>
                  <a:lnTo>
                    <a:pt x="1116" y="261"/>
                  </a:lnTo>
                  <a:lnTo>
                    <a:pt x="1260" y="216"/>
                  </a:lnTo>
                  <a:lnTo>
                    <a:pt x="1333" y="192"/>
                  </a:lnTo>
                  <a:lnTo>
                    <a:pt x="1403" y="167"/>
                  </a:lnTo>
                  <a:lnTo>
                    <a:pt x="1474" y="141"/>
                  </a:lnTo>
                  <a:lnTo>
                    <a:pt x="1545" y="114"/>
                  </a:lnTo>
                  <a:lnTo>
                    <a:pt x="1614" y="87"/>
                  </a:lnTo>
                  <a:lnTo>
                    <a:pt x="1684" y="59"/>
                  </a:lnTo>
                  <a:lnTo>
                    <a:pt x="1751" y="30"/>
                  </a:lnTo>
                  <a:lnTo>
                    <a:pt x="1817" y="0"/>
                  </a:lnTo>
                  <a:lnTo>
                    <a:pt x="1692" y="55"/>
                  </a:lnTo>
                  <a:lnTo>
                    <a:pt x="1567" y="109"/>
                  </a:lnTo>
                  <a:lnTo>
                    <a:pt x="1442" y="158"/>
                  </a:lnTo>
                  <a:lnTo>
                    <a:pt x="1321" y="202"/>
                  </a:lnTo>
                  <a:lnTo>
                    <a:pt x="1199" y="245"/>
                  </a:lnTo>
                  <a:lnTo>
                    <a:pt x="1079" y="283"/>
                  </a:lnTo>
                  <a:lnTo>
                    <a:pt x="961" y="319"/>
                  </a:lnTo>
                  <a:lnTo>
                    <a:pt x="845" y="353"/>
                  </a:lnTo>
                  <a:lnTo>
                    <a:pt x="731" y="383"/>
                  </a:lnTo>
                  <a:lnTo>
                    <a:pt x="620" y="410"/>
                  </a:lnTo>
                  <a:lnTo>
                    <a:pt x="510" y="437"/>
                  </a:lnTo>
                  <a:lnTo>
                    <a:pt x="402" y="461"/>
                  </a:lnTo>
                  <a:lnTo>
                    <a:pt x="298" y="483"/>
                  </a:lnTo>
                  <a:lnTo>
                    <a:pt x="196" y="503"/>
                  </a:lnTo>
                  <a:lnTo>
                    <a:pt x="97" y="523"/>
                  </a:lnTo>
                  <a:lnTo>
                    <a:pt x="0" y="54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5" name="Freeform 345">
              <a:extLst>
                <a:ext uri="{FF2B5EF4-FFF2-40B4-BE49-F238E27FC236}">
                  <a16:creationId xmlns:a16="http://schemas.microsoft.com/office/drawing/2014/main" id="{EFB69F3D-94ED-43F0-AB76-2A04B2301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812"/>
              <a:ext cx="778" cy="132"/>
            </a:xfrm>
            <a:custGeom>
              <a:avLst/>
              <a:gdLst>
                <a:gd name="T0" fmla="*/ 0 w 778"/>
                <a:gd name="T1" fmla="*/ 132 h 132"/>
                <a:gd name="T2" fmla="*/ 23 w 778"/>
                <a:gd name="T3" fmla="*/ 122 h 132"/>
                <a:gd name="T4" fmla="*/ 52 w 778"/>
                <a:gd name="T5" fmla="*/ 120 h 132"/>
                <a:gd name="T6" fmla="*/ 111 w 778"/>
                <a:gd name="T7" fmla="*/ 115 h 132"/>
                <a:gd name="T8" fmla="*/ 196 w 778"/>
                <a:gd name="T9" fmla="*/ 105 h 132"/>
                <a:gd name="T10" fmla="*/ 300 w 778"/>
                <a:gd name="T11" fmla="*/ 93 h 132"/>
                <a:gd name="T12" fmla="*/ 417 w 778"/>
                <a:gd name="T13" fmla="*/ 76 h 132"/>
                <a:gd name="T14" fmla="*/ 538 w 778"/>
                <a:gd name="T15" fmla="*/ 54 h 132"/>
                <a:gd name="T16" fmla="*/ 601 w 778"/>
                <a:gd name="T17" fmla="*/ 43 h 132"/>
                <a:gd name="T18" fmla="*/ 662 w 778"/>
                <a:gd name="T19" fmla="*/ 29 h 132"/>
                <a:gd name="T20" fmla="*/ 721 w 778"/>
                <a:gd name="T21" fmla="*/ 16 h 132"/>
                <a:gd name="T22" fmla="*/ 778 w 778"/>
                <a:gd name="T23" fmla="*/ 0 h 132"/>
                <a:gd name="T24" fmla="*/ 778 w 778"/>
                <a:gd name="T25" fmla="*/ 0 h 132"/>
                <a:gd name="T26" fmla="*/ 724 w 778"/>
                <a:gd name="T27" fmla="*/ 14 h 132"/>
                <a:gd name="T28" fmla="*/ 670 w 778"/>
                <a:gd name="T29" fmla="*/ 29 h 132"/>
                <a:gd name="T30" fmla="*/ 616 w 778"/>
                <a:gd name="T31" fmla="*/ 41 h 132"/>
                <a:gd name="T32" fmla="*/ 560 w 778"/>
                <a:gd name="T33" fmla="*/ 53 h 132"/>
                <a:gd name="T34" fmla="*/ 454 w 778"/>
                <a:gd name="T35" fmla="*/ 73 h 132"/>
                <a:gd name="T36" fmla="*/ 349 w 778"/>
                <a:gd name="T37" fmla="*/ 90 h 132"/>
                <a:gd name="T38" fmla="*/ 250 w 778"/>
                <a:gd name="T39" fmla="*/ 103 h 132"/>
                <a:gd name="T40" fmla="*/ 157 w 778"/>
                <a:gd name="T41" fmla="*/ 115 h 132"/>
                <a:gd name="T42" fmla="*/ 72 w 778"/>
                <a:gd name="T43" fmla="*/ 124 h 132"/>
                <a:gd name="T44" fmla="*/ 0 w 778"/>
                <a:gd name="T45" fmla="*/ 132 h 13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78" h="132">
                  <a:moveTo>
                    <a:pt x="0" y="132"/>
                  </a:moveTo>
                  <a:lnTo>
                    <a:pt x="23" y="122"/>
                  </a:lnTo>
                  <a:lnTo>
                    <a:pt x="52" y="120"/>
                  </a:lnTo>
                  <a:lnTo>
                    <a:pt x="111" y="115"/>
                  </a:lnTo>
                  <a:lnTo>
                    <a:pt x="196" y="105"/>
                  </a:lnTo>
                  <a:lnTo>
                    <a:pt x="300" y="93"/>
                  </a:lnTo>
                  <a:lnTo>
                    <a:pt x="417" y="76"/>
                  </a:lnTo>
                  <a:lnTo>
                    <a:pt x="538" y="54"/>
                  </a:lnTo>
                  <a:lnTo>
                    <a:pt x="601" y="43"/>
                  </a:lnTo>
                  <a:lnTo>
                    <a:pt x="662" y="29"/>
                  </a:lnTo>
                  <a:lnTo>
                    <a:pt x="721" y="16"/>
                  </a:lnTo>
                  <a:lnTo>
                    <a:pt x="778" y="0"/>
                  </a:lnTo>
                  <a:lnTo>
                    <a:pt x="724" y="14"/>
                  </a:lnTo>
                  <a:lnTo>
                    <a:pt x="670" y="29"/>
                  </a:lnTo>
                  <a:lnTo>
                    <a:pt x="616" y="41"/>
                  </a:lnTo>
                  <a:lnTo>
                    <a:pt x="560" y="53"/>
                  </a:lnTo>
                  <a:lnTo>
                    <a:pt x="454" y="73"/>
                  </a:lnTo>
                  <a:lnTo>
                    <a:pt x="349" y="90"/>
                  </a:lnTo>
                  <a:lnTo>
                    <a:pt x="250" y="103"/>
                  </a:lnTo>
                  <a:lnTo>
                    <a:pt x="157" y="115"/>
                  </a:lnTo>
                  <a:lnTo>
                    <a:pt x="72" y="124"/>
                  </a:lnTo>
                  <a:lnTo>
                    <a:pt x="0" y="13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6" name="Freeform 346">
              <a:extLst>
                <a:ext uri="{FF2B5EF4-FFF2-40B4-BE49-F238E27FC236}">
                  <a16:creationId xmlns:a16="http://schemas.microsoft.com/office/drawing/2014/main" id="{FFD5EBCC-591A-40A5-B4E9-54D0CACB4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248"/>
              <a:ext cx="1474" cy="565"/>
            </a:xfrm>
            <a:custGeom>
              <a:avLst/>
              <a:gdLst>
                <a:gd name="T0" fmla="*/ 274 w 1474"/>
                <a:gd name="T1" fmla="*/ 240 h 565"/>
                <a:gd name="T2" fmla="*/ 269 w 1474"/>
                <a:gd name="T3" fmla="*/ 262 h 565"/>
                <a:gd name="T4" fmla="*/ 261 w 1474"/>
                <a:gd name="T5" fmla="*/ 284 h 565"/>
                <a:gd name="T6" fmla="*/ 249 w 1474"/>
                <a:gd name="T7" fmla="*/ 308 h 565"/>
                <a:gd name="T8" fmla="*/ 233 w 1474"/>
                <a:gd name="T9" fmla="*/ 332 h 565"/>
                <a:gd name="T10" fmla="*/ 218 w 1474"/>
                <a:gd name="T11" fmla="*/ 355 h 565"/>
                <a:gd name="T12" fmla="*/ 200 w 1474"/>
                <a:gd name="T13" fmla="*/ 379 h 565"/>
                <a:gd name="T14" fmla="*/ 181 w 1474"/>
                <a:gd name="T15" fmla="*/ 401 h 565"/>
                <a:gd name="T16" fmla="*/ 159 w 1474"/>
                <a:gd name="T17" fmla="*/ 424 h 565"/>
                <a:gd name="T18" fmla="*/ 117 w 1474"/>
                <a:gd name="T19" fmla="*/ 467 h 565"/>
                <a:gd name="T20" fmla="*/ 75 w 1474"/>
                <a:gd name="T21" fmla="*/ 506 h 565"/>
                <a:gd name="T22" fmla="*/ 34 w 1474"/>
                <a:gd name="T23" fmla="*/ 539 h 565"/>
                <a:gd name="T24" fmla="*/ 0 w 1474"/>
                <a:gd name="T25" fmla="*/ 565 h 565"/>
                <a:gd name="T26" fmla="*/ 83 w 1474"/>
                <a:gd name="T27" fmla="*/ 539 h 565"/>
                <a:gd name="T28" fmla="*/ 171 w 1474"/>
                <a:gd name="T29" fmla="*/ 512 h 565"/>
                <a:gd name="T30" fmla="*/ 262 w 1474"/>
                <a:gd name="T31" fmla="*/ 484 h 565"/>
                <a:gd name="T32" fmla="*/ 355 w 1474"/>
                <a:gd name="T33" fmla="*/ 452 h 565"/>
                <a:gd name="T34" fmla="*/ 450 w 1474"/>
                <a:gd name="T35" fmla="*/ 419 h 565"/>
                <a:gd name="T36" fmla="*/ 546 w 1474"/>
                <a:gd name="T37" fmla="*/ 384 h 565"/>
                <a:gd name="T38" fmla="*/ 644 w 1474"/>
                <a:gd name="T39" fmla="*/ 348 h 565"/>
                <a:gd name="T40" fmla="*/ 742 w 1474"/>
                <a:gd name="T41" fmla="*/ 313 h 565"/>
                <a:gd name="T42" fmla="*/ 840 w 1474"/>
                <a:gd name="T43" fmla="*/ 276 h 565"/>
                <a:gd name="T44" fmla="*/ 938 w 1474"/>
                <a:gd name="T45" fmla="*/ 237 h 565"/>
                <a:gd name="T46" fmla="*/ 1032 w 1474"/>
                <a:gd name="T47" fmla="*/ 198 h 565"/>
                <a:gd name="T48" fmla="*/ 1127 w 1474"/>
                <a:gd name="T49" fmla="*/ 159 h 565"/>
                <a:gd name="T50" fmla="*/ 1219 w 1474"/>
                <a:gd name="T51" fmla="*/ 120 h 565"/>
                <a:gd name="T52" fmla="*/ 1307 w 1474"/>
                <a:gd name="T53" fmla="*/ 81 h 565"/>
                <a:gd name="T54" fmla="*/ 1393 w 1474"/>
                <a:gd name="T55" fmla="*/ 43 h 565"/>
                <a:gd name="T56" fmla="*/ 1474 w 1474"/>
                <a:gd name="T57" fmla="*/ 4 h 565"/>
                <a:gd name="T58" fmla="*/ 1454 w 1474"/>
                <a:gd name="T59" fmla="*/ 0 h 565"/>
                <a:gd name="T60" fmla="*/ 1378 w 1474"/>
                <a:gd name="T61" fmla="*/ 27 h 565"/>
                <a:gd name="T62" fmla="*/ 1301 w 1474"/>
                <a:gd name="T63" fmla="*/ 53 h 565"/>
                <a:gd name="T64" fmla="*/ 1223 w 1474"/>
                <a:gd name="T65" fmla="*/ 78 h 565"/>
                <a:gd name="T66" fmla="*/ 1144 w 1474"/>
                <a:gd name="T67" fmla="*/ 102 h 565"/>
                <a:gd name="T68" fmla="*/ 1064 w 1474"/>
                <a:gd name="T69" fmla="*/ 124 h 565"/>
                <a:gd name="T70" fmla="*/ 983 w 1474"/>
                <a:gd name="T71" fmla="*/ 144 h 565"/>
                <a:gd name="T72" fmla="*/ 904 w 1474"/>
                <a:gd name="T73" fmla="*/ 163 h 565"/>
                <a:gd name="T74" fmla="*/ 826 w 1474"/>
                <a:gd name="T75" fmla="*/ 179 h 565"/>
                <a:gd name="T76" fmla="*/ 748 w 1474"/>
                <a:gd name="T77" fmla="*/ 195 h 565"/>
                <a:gd name="T78" fmla="*/ 672 w 1474"/>
                <a:gd name="T79" fmla="*/ 208 h 565"/>
                <a:gd name="T80" fmla="*/ 598 w 1474"/>
                <a:gd name="T81" fmla="*/ 218 h 565"/>
                <a:gd name="T82" fmla="*/ 527 w 1474"/>
                <a:gd name="T83" fmla="*/ 228 h 565"/>
                <a:gd name="T84" fmla="*/ 458 w 1474"/>
                <a:gd name="T85" fmla="*/ 234 h 565"/>
                <a:gd name="T86" fmla="*/ 394 w 1474"/>
                <a:gd name="T87" fmla="*/ 239 h 565"/>
                <a:gd name="T88" fmla="*/ 331 w 1474"/>
                <a:gd name="T89" fmla="*/ 240 h 565"/>
                <a:gd name="T90" fmla="*/ 274 w 1474"/>
                <a:gd name="T91" fmla="*/ 240 h 56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74" h="565">
                  <a:moveTo>
                    <a:pt x="274" y="240"/>
                  </a:moveTo>
                  <a:lnTo>
                    <a:pt x="269" y="262"/>
                  </a:lnTo>
                  <a:lnTo>
                    <a:pt x="261" y="284"/>
                  </a:lnTo>
                  <a:lnTo>
                    <a:pt x="249" y="308"/>
                  </a:lnTo>
                  <a:lnTo>
                    <a:pt x="233" y="332"/>
                  </a:lnTo>
                  <a:lnTo>
                    <a:pt x="218" y="355"/>
                  </a:lnTo>
                  <a:lnTo>
                    <a:pt x="200" y="379"/>
                  </a:lnTo>
                  <a:lnTo>
                    <a:pt x="181" y="401"/>
                  </a:lnTo>
                  <a:lnTo>
                    <a:pt x="159" y="424"/>
                  </a:lnTo>
                  <a:lnTo>
                    <a:pt x="117" y="467"/>
                  </a:lnTo>
                  <a:lnTo>
                    <a:pt x="75" y="506"/>
                  </a:lnTo>
                  <a:lnTo>
                    <a:pt x="34" y="539"/>
                  </a:lnTo>
                  <a:lnTo>
                    <a:pt x="0" y="565"/>
                  </a:lnTo>
                  <a:lnTo>
                    <a:pt x="83" y="539"/>
                  </a:lnTo>
                  <a:lnTo>
                    <a:pt x="171" y="512"/>
                  </a:lnTo>
                  <a:lnTo>
                    <a:pt x="262" y="484"/>
                  </a:lnTo>
                  <a:lnTo>
                    <a:pt x="355" y="452"/>
                  </a:lnTo>
                  <a:lnTo>
                    <a:pt x="450" y="419"/>
                  </a:lnTo>
                  <a:lnTo>
                    <a:pt x="546" y="384"/>
                  </a:lnTo>
                  <a:lnTo>
                    <a:pt x="644" y="348"/>
                  </a:lnTo>
                  <a:lnTo>
                    <a:pt x="742" y="313"/>
                  </a:lnTo>
                  <a:lnTo>
                    <a:pt x="840" y="276"/>
                  </a:lnTo>
                  <a:lnTo>
                    <a:pt x="938" y="237"/>
                  </a:lnTo>
                  <a:lnTo>
                    <a:pt x="1032" y="198"/>
                  </a:lnTo>
                  <a:lnTo>
                    <a:pt x="1127" y="159"/>
                  </a:lnTo>
                  <a:lnTo>
                    <a:pt x="1219" y="120"/>
                  </a:lnTo>
                  <a:lnTo>
                    <a:pt x="1307" y="81"/>
                  </a:lnTo>
                  <a:lnTo>
                    <a:pt x="1393" y="43"/>
                  </a:lnTo>
                  <a:lnTo>
                    <a:pt x="1474" y="4"/>
                  </a:lnTo>
                  <a:lnTo>
                    <a:pt x="1454" y="0"/>
                  </a:lnTo>
                  <a:lnTo>
                    <a:pt x="1378" y="27"/>
                  </a:lnTo>
                  <a:lnTo>
                    <a:pt x="1301" y="53"/>
                  </a:lnTo>
                  <a:lnTo>
                    <a:pt x="1223" y="78"/>
                  </a:lnTo>
                  <a:lnTo>
                    <a:pt x="1144" y="102"/>
                  </a:lnTo>
                  <a:lnTo>
                    <a:pt x="1064" y="124"/>
                  </a:lnTo>
                  <a:lnTo>
                    <a:pt x="983" y="144"/>
                  </a:lnTo>
                  <a:lnTo>
                    <a:pt x="904" y="163"/>
                  </a:lnTo>
                  <a:lnTo>
                    <a:pt x="826" y="179"/>
                  </a:lnTo>
                  <a:lnTo>
                    <a:pt x="748" y="195"/>
                  </a:lnTo>
                  <a:lnTo>
                    <a:pt x="672" y="208"/>
                  </a:lnTo>
                  <a:lnTo>
                    <a:pt x="598" y="218"/>
                  </a:lnTo>
                  <a:lnTo>
                    <a:pt x="527" y="228"/>
                  </a:lnTo>
                  <a:lnTo>
                    <a:pt x="458" y="234"/>
                  </a:lnTo>
                  <a:lnTo>
                    <a:pt x="394" y="239"/>
                  </a:lnTo>
                  <a:lnTo>
                    <a:pt x="331" y="240"/>
                  </a:lnTo>
                  <a:lnTo>
                    <a:pt x="274" y="240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7" name="Freeform 347">
              <a:extLst>
                <a:ext uri="{FF2B5EF4-FFF2-40B4-BE49-F238E27FC236}">
                  <a16:creationId xmlns:a16="http://schemas.microsoft.com/office/drawing/2014/main" id="{B76A9C53-5BB8-49AE-BEDF-DA642756A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807"/>
              <a:ext cx="595" cy="135"/>
            </a:xfrm>
            <a:custGeom>
              <a:avLst/>
              <a:gdLst>
                <a:gd name="T0" fmla="*/ 156 w 595"/>
                <a:gd name="T1" fmla="*/ 49 h 135"/>
                <a:gd name="T2" fmla="*/ 140 w 595"/>
                <a:gd name="T3" fmla="*/ 63 h 135"/>
                <a:gd name="T4" fmla="*/ 122 w 595"/>
                <a:gd name="T5" fmla="*/ 76 h 135"/>
                <a:gd name="T6" fmla="*/ 102 w 595"/>
                <a:gd name="T7" fmla="*/ 88 h 135"/>
                <a:gd name="T8" fmla="*/ 80 w 595"/>
                <a:gd name="T9" fmla="*/ 100 h 135"/>
                <a:gd name="T10" fmla="*/ 36 w 595"/>
                <a:gd name="T11" fmla="*/ 120 h 135"/>
                <a:gd name="T12" fmla="*/ 0 w 595"/>
                <a:gd name="T13" fmla="*/ 135 h 135"/>
                <a:gd name="T14" fmla="*/ 66 w 595"/>
                <a:gd name="T15" fmla="*/ 124 h 135"/>
                <a:gd name="T16" fmla="*/ 139 w 595"/>
                <a:gd name="T17" fmla="*/ 110 h 135"/>
                <a:gd name="T18" fmla="*/ 215 w 595"/>
                <a:gd name="T19" fmla="*/ 95 h 135"/>
                <a:gd name="T20" fmla="*/ 292 w 595"/>
                <a:gd name="T21" fmla="*/ 78 h 135"/>
                <a:gd name="T22" fmla="*/ 372 w 595"/>
                <a:gd name="T23" fmla="*/ 59 h 135"/>
                <a:gd name="T24" fmla="*/ 449 w 595"/>
                <a:gd name="T25" fmla="*/ 41 h 135"/>
                <a:gd name="T26" fmla="*/ 524 w 595"/>
                <a:gd name="T27" fmla="*/ 22 h 135"/>
                <a:gd name="T28" fmla="*/ 595 w 595"/>
                <a:gd name="T29" fmla="*/ 2 h 135"/>
                <a:gd name="T30" fmla="*/ 590 w 595"/>
                <a:gd name="T31" fmla="*/ 0 h 135"/>
                <a:gd name="T32" fmla="*/ 529 w 595"/>
                <a:gd name="T33" fmla="*/ 14 h 135"/>
                <a:gd name="T34" fmla="*/ 466 w 595"/>
                <a:gd name="T35" fmla="*/ 24 h 135"/>
                <a:gd name="T36" fmla="*/ 405 w 595"/>
                <a:gd name="T37" fmla="*/ 34 h 135"/>
                <a:gd name="T38" fmla="*/ 346 w 595"/>
                <a:gd name="T39" fmla="*/ 43 h 135"/>
                <a:gd name="T40" fmla="*/ 289 w 595"/>
                <a:gd name="T41" fmla="*/ 48 h 135"/>
                <a:gd name="T42" fmla="*/ 238 w 595"/>
                <a:gd name="T43" fmla="*/ 51 h 135"/>
                <a:gd name="T44" fmla="*/ 193 w 595"/>
                <a:gd name="T45" fmla="*/ 53 h 135"/>
                <a:gd name="T46" fmla="*/ 156 w 595"/>
                <a:gd name="T47" fmla="*/ 49 h 13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95" h="135">
                  <a:moveTo>
                    <a:pt x="156" y="49"/>
                  </a:moveTo>
                  <a:lnTo>
                    <a:pt x="140" y="63"/>
                  </a:lnTo>
                  <a:lnTo>
                    <a:pt x="122" y="76"/>
                  </a:lnTo>
                  <a:lnTo>
                    <a:pt x="102" y="88"/>
                  </a:lnTo>
                  <a:lnTo>
                    <a:pt x="80" y="100"/>
                  </a:lnTo>
                  <a:lnTo>
                    <a:pt x="36" y="120"/>
                  </a:lnTo>
                  <a:lnTo>
                    <a:pt x="0" y="135"/>
                  </a:lnTo>
                  <a:lnTo>
                    <a:pt x="66" y="124"/>
                  </a:lnTo>
                  <a:lnTo>
                    <a:pt x="139" y="110"/>
                  </a:lnTo>
                  <a:lnTo>
                    <a:pt x="215" y="95"/>
                  </a:lnTo>
                  <a:lnTo>
                    <a:pt x="292" y="78"/>
                  </a:lnTo>
                  <a:lnTo>
                    <a:pt x="372" y="59"/>
                  </a:lnTo>
                  <a:lnTo>
                    <a:pt x="449" y="41"/>
                  </a:lnTo>
                  <a:lnTo>
                    <a:pt x="524" y="22"/>
                  </a:lnTo>
                  <a:lnTo>
                    <a:pt x="595" y="2"/>
                  </a:lnTo>
                  <a:lnTo>
                    <a:pt x="590" y="0"/>
                  </a:lnTo>
                  <a:lnTo>
                    <a:pt x="529" y="14"/>
                  </a:lnTo>
                  <a:lnTo>
                    <a:pt x="466" y="24"/>
                  </a:lnTo>
                  <a:lnTo>
                    <a:pt x="405" y="34"/>
                  </a:lnTo>
                  <a:lnTo>
                    <a:pt x="346" y="43"/>
                  </a:lnTo>
                  <a:lnTo>
                    <a:pt x="289" y="48"/>
                  </a:lnTo>
                  <a:lnTo>
                    <a:pt x="238" y="51"/>
                  </a:lnTo>
                  <a:lnTo>
                    <a:pt x="193" y="53"/>
                  </a:lnTo>
                  <a:lnTo>
                    <a:pt x="156" y="49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8" name="Freeform 348">
              <a:extLst>
                <a:ext uri="{FF2B5EF4-FFF2-40B4-BE49-F238E27FC236}">
                  <a16:creationId xmlns:a16="http://schemas.microsoft.com/office/drawing/2014/main" id="{9999A120-2152-4030-84CF-C9FAE9C43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252"/>
              <a:ext cx="1471" cy="586"/>
            </a:xfrm>
            <a:custGeom>
              <a:avLst/>
              <a:gdLst>
                <a:gd name="T0" fmla="*/ 275 w 1471"/>
                <a:gd name="T1" fmla="*/ 262 h 586"/>
                <a:gd name="T2" fmla="*/ 269 w 1471"/>
                <a:gd name="T3" fmla="*/ 284 h 586"/>
                <a:gd name="T4" fmla="*/ 260 w 1471"/>
                <a:gd name="T5" fmla="*/ 306 h 586"/>
                <a:gd name="T6" fmla="*/ 248 w 1471"/>
                <a:gd name="T7" fmla="*/ 329 h 586"/>
                <a:gd name="T8" fmla="*/ 235 w 1471"/>
                <a:gd name="T9" fmla="*/ 353 h 586"/>
                <a:gd name="T10" fmla="*/ 218 w 1471"/>
                <a:gd name="T11" fmla="*/ 377 h 586"/>
                <a:gd name="T12" fmla="*/ 199 w 1471"/>
                <a:gd name="T13" fmla="*/ 400 h 586"/>
                <a:gd name="T14" fmla="*/ 181 w 1471"/>
                <a:gd name="T15" fmla="*/ 422 h 586"/>
                <a:gd name="T16" fmla="*/ 161 w 1471"/>
                <a:gd name="T17" fmla="*/ 446 h 586"/>
                <a:gd name="T18" fmla="*/ 117 w 1471"/>
                <a:gd name="T19" fmla="*/ 488 h 586"/>
                <a:gd name="T20" fmla="*/ 74 w 1471"/>
                <a:gd name="T21" fmla="*/ 527 h 586"/>
                <a:gd name="T22" fmla="*/ 34 w 1471"/>
                <a:gd name="T23" fmla="*/ 561 h 586"/>
                <a:gd name="T24" fmla="*/ 0 w 1471"/>
                <a:gd name="T25" fmla="*/ 586 h 586"/>
                <a:gd name="T26" fmla="*/ 85 w 1471"/>
                <a:gd name="T27" fmla="*/ 561 h 586"/>
                <a:gd name="T28" fmla="*/ 171 w 1471"/>
                <a:gd name="T29" fmla="*/ 534 h 586"/>
                <a:gd name="T30" fmla="*/ 262 w 1471"/>
                <a:gd name="T31" fmla="*/ 503 h 586"/>
                <a:gd name="T32" fmla="*/ 355 w 1471"/>
                <a:gd name="T33" fmla="*/ 470 h 586"/>
                <a:gd name="T34" fmla="*/ 449 w 1471"/>
                <a:gd name="T35" fmla="*/ 436 h 586"/>
                <a:gd name="T36" fmla="*/ 545 w 1471"/>
                <a:gd name="T37" fmla="*/ 400 h 586"/>
                <a:gd name="T38" fmla="*/ 642 w 1471"/>
                <a:gd name="T39" fmla="*/ 361 h 586"/>
                <a:gd name="T40" fmla="*/ 740 w 1471"/>
                <a:gd name="T41" fmla="*/ 324 h 586"/>
                <a:gd name="T42" fmla="*/ 836 w 1471"/>
                <a:gd name="T43" fmla="*/ 284 h 586"/>
                <a:gd name="T44" fmla="*/ 934 w 1471"/>
                <a:gd name="T45" fmla="*/ 245 h 586"/>
                <a:gd name="T46" fmla="*/ 1028 w 1471"/>
                <a:gd name="T47" fmla="*/ 204 h 586"/>
                <a:gd name="T48" fmla="*/ 1123 w 1471"/>
                <a:gd name="T49" fmla="*/ 164 h 586"/>
                <a:gd name="T50" fmla="*/ 1214 w 1471"/>
                <a:gd name="T51" fmla="*/ 123 h 586"/>
                <a:gd name="T52" fmla="*/ 1304 w 1471"/>
                <a:gd name="T53" fmla="*/ 83 h 586"/>
                <a:gd name="T54" fmla="*/ 1388 w 1471"/>
                <a:gd name="T55" fmla="*/ 44 h 586"/>
                <a:gd name="T56" fmla="*/ 1471 w 1471"/>
                <a:gd name="T57" fmla="*/ 5 h 586"/>
                <a:gd name="T58" fmla="*/ 1449 w 1471"/>
                <a:gd name="T59" fmla="*/ 0 h 586"/>
                <a:gd name="T60" fmla="*/ 1373 w 1471"/>
                <a:gd name="T61" fmla="*/ 27 h 586"/>
                <a:gd name="T62" fmla="*/ 1297 w 1471"/>
                <a:gd name="T63" fmla="*/ 54 h 586"/>
                <a:gd name="T64" fmla="*/ 1217 w 1471"/>
                <a:gd name="T65" fmla="*/ 81 h 586"/>
                <a:gd name="T66" fmla="*/ 1140 w 1471"/>
                <a:gd name="T67" fmla="*/ 104 h 586"/>
                <a:gd name="T68" fmla="*/ 1059 w 1471"/>
                <a:gd name="T69" fmla="*/ 128 h 586"/>
                <a:gd name="T70" fmla="*/ 979 w 1471"/>
                <a:gd name="T71" fmla="*/ 150 h 586"/>
                <a:gd name="T72" fmla="*/ 902 w 1471"/>
                <a:gd name="T73" fmla="*/ 172 h 586"/>
                <a:gd name="T74" fmla="*/ 822 w 1471"/>
                <a:gd name="T75" fmla="*/ 191 h 586"/>
                <a:gd name="T76" fmla="*/ 746 w 1471"/>
                <a:gd name="T77" fmla="*/ 208 h 586"/>
                <a:gd name="T78" fmla="*/ 670 w 1471"/>
                <a:gd name="T79" fmla="*/ 223 h 586"/>
                <a:gd name="T80" fmla="*/ 598 w 1471"/>
                <a:gd name="T81" fmla="*/ 235 h 586"/>
                <a:gd name="T82" fmla="*/ 527 w 1471"/>
                <a:gd name="T83" fmla="*/ 246 h 586"/>
                <a:gd name="T84" fmla="*/ 458 w 1471"/>
                <a:gd name="T85" fmla="*/ 253 h 586"/>
                <a:gd name="T86" fmla="*/ 394 w 1471"/>
                <a:gd name="T87" fmla="*/ 260 h 586"/>
                <a:gd name="T88" fmla="*/ 333 w 1471"/>
                <a:gd name="T89" fmla="*/ 262 h 586"/>
                <a:gd name="T90" fmla="*/ 275 w 1471"/>
                <a:gd name="T91" fmla="*/ 262 h 58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71" h="586">
                  <a:moveTo>
                    <a:pt x="275" y="262"/>
                  </a:moveTo>
                  <a:lnTo>
                    <a:pt x="269" y="284"/>
                  </a:lnTo>
                  <a:lnTo>
                    <a:pt x="260" y="306"/>
                  </a:lnTo>
                  <a:lnTo>
                    <a:pt x="248" y="329"/>
                  </a:lnTo>
                  <a:lnTo>
                    <a:pt x="235" y="353"/>
                  </a:lnTo>
                  <a:lnTo>
                    <a:pt x="218" y="377"/>
                  </a:lnTo>
                  <a:lnTo>
                    <a:pt x="199" y="400"/>
                  </a:lnTo>
                  <a:lnTo>
                    <a:pt x="181" y="422"/>
                  </a:lnTo>
                  <a:lnTo>
                    <a:pt x="161" y="446"/>
                  </a:lnTo>
                  <a:lnTo>
                    <a:pt x="117" y="488"/>
                  </a:lnTo>
                  <a:lnTo>
                    <a:pt x="74" y="527"/>
                  </a:lnTo>
                  <a:lnTo>
                    <a:pt x="34" y="561"/>
                  </a:lnTo>
                  <a:lnTo>
                    <a:pt x="0" y="586"/>
                  </a:lnTo>
                  <a:lnTo>
                    <a:pt x="85" y="561"/>
                  </a:lnTo>
                  <a:lnTo>
                    <a:pt x="171" y="534"/>
                  </a:lnTo>
                  <a:lnTo>
                    <a:pt x="262" y="503"/>
                  </a:lnTo>
                  <a:lnTo>
                    <a:pt x="355" y="470"/>
                  </a:lnTo>
                  <a:lnTo>
                    <a:pt x="449" y="436"/>
                  </a:lnTo>
                  <a:lnTo>
                    <a:pt x="545" y="400"/>
                  </a:lnTo>
                  <a:lnTo>
                    <a:pt x="642" y="361"/>
                  </a:lnTo>
                  <a:lnTo>
                    <a:pt x="740" y="324"/>
                  </a:lnTo>
                  <a:lnTo>
                    <a:pt x="836" y="284"/>
                  </a:lnTo>
                  <a:lnTo>
                    <a:pt x="934" y="245"/>
                  </a:lnTo>
                  <a:lnTo>
                    <a:pt x="1028" y="204"/>
                  </a:lnTo>
                  <a:lnTo>
                    <a:pt x="1123" y="164"/>
                  </a:lnTo>
                  <a:lnTo>
                    <a:pt x="1214" y="123"/>
                  </a:lnTo>
                  <a:lnTo>
                    <a:pt x="1304" y="83"/>
                  </a:lnTo>
                  <a:lnTo>
                    <a:pt x="1388" y="44"/>
                  </a:lnTo>
                  <a:lnTo>
                    <a:pt x="1471" y="5"/>
                  </a:lnTo>
                  <a:lnTo>
                    <a:pt x="1449" y="0"/>
                  </a:lnTo>
                  <a:lnTo>
                    <a:pt x="1373" y="27"/>
                  </a:lnTo>
                  <a:lnTo>
                    <a:pt x="1297" y="54"/>
                  </a:lnTo>
                  <a:lnTo>
                    <a:pt x="1217" y="81"/>
                  </a:lnTo>
                  <a:lnTo>
                    <a:pt x="1140" y="104"/>
                  </a:lnTo>
                  <a:lnTo>
                    <a:pt x="1059" y="128"/>
                  </a:lnTo>
                  <a:lnTo>
                    <a:pt x="979" y="150"/>
                  </a:lnTo>
                  <a:lnTo>
                    <a:pt x="902" y="172"/>
                  </a:lnTo>
                  <a:lnTo>
                    <a:pt x="822" y="191"/>
                  </a:lnTo>
                  <a:lnTo>
                    <a:pt x="746" y="208"/>
                  </a:lnTo>
                  <a:lnTo>
                    <a:pt x="670" y="223"/>
                  </a:lnTo>
                  <a:lnTo>
                    <a:pt x="598" y="235"/>
                  </a:lnTo>
                  <a:lnTo>
                    <a:pt x="527" y="246"/>
                  </a:lnTo>
                  <a:lnTo>
                    <a:pt x="458" y="253"/>
                  </a:lnTo>
                  <a:lnTo>
                    <a:pt x="394" y="260"/>
                  </a:lnTo>
                  <a:lnTo>
                    <a:pt x="333" y="262"/>
                  </a:lnTo>
                  <a:lnTo>
                    <a:pt x="275" y="2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89" name="Freeform 349">
              <a:extLst>
                <a:ext uri="{FF2B5EF4-FFF2-40B4-BE49-F238E27FC236}">
                  <a16:creationId xmlns:a16="http://schemas.microsoft.com/office/drawing/2014/main" id="{C9D83F44-BF7B-4C6F-A261-E0225E20E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235"/>
              <a:ext cx="494" cy="120"/>
            </a:xfrm>
            <a:custGeom>
              <a:avLst/>
              <a:gdLst>
                <a:gd name="T0" fmla="*/ 0 w 494"/>
                <a:gd name="T1" fmla="*/ 0 h 120"/>
                <a:gd name="T2" fmla="*/ 32 w 494"/>
                <a:gd name="T3" fmla="*/ 5 h 120"/>
                <a:gd name="T4" fmla="*/ 67 w 494"/>
                <a:gd name="T5" fmla="*/ 12 h 120"/>
                <a:gd name="T6" fmla="*/ 106 w 494"/>
                <a:gd name="T7" fmla="*/ 18 h 120"/>
                <a:gd name="T8" fmla="*/ 153 w 494"/>
                <a:gd name="T9" fmla="*/ 27 h 120"/>
                <a:gd name="T10" fmla="*/ 206 w 494"/>
                <a:gd name="T11" fmla="*/ 35 h 120"/>
                <a:gd name="T12" fmla="*/ 268 w 494"/>
                <a:gd name="T13" fmla="*/ 44 h 120"/>
                <a:gd name="T14" fmla="*/ 339 w 494"/>
                <a:gd name="T15" fmla="*/ 54 h 120"/>
                <a:gd name="T16" fmla="*/ 420 w 494"/>
                <a:gd name="T17" fmla="*/ 62 h 120"/>
                <a:gd name="T18" fmla="*/ 439 w 494"/>
                <a:gd name="T19" fmla="*/ 64 h 120"/>
                <a:gd name="T20" fmla="*/ 459 w 494"/>
                <a:gd name="T21" fmla="*/ 64 h 120"/>
                <a:gd name="T22" fmla="*/ 476 w 494"/>
                <a:gd name="T23" fmla="*/ 64 h 120"/>
                <a:gd name="T24" fmla="*/ 494 w 494"/>
                <a:gd name="T25" fmla="*/ 62 h 120"/>
                <a:gd name="T26" fmla="*/ 471 w 494"/>
                <a:gd name="T27" fmla="*/ 81 h 120"/>
                <a:gd name="T28" fmla="*/ 449 w 494"/>
                <a:gd name="T29" fmla="*/ 96 h 120"/>
                <a:gd name="T30" fmla="*/ 437 w 494"/>
                <a:gd name="T31" fmla="*/ 105 h 120"/>
                <a:gd name="T32" fmla="*/ 423 w 494"/>
                <a:gd name="T33" fmla="*/ 110 h 120"/>
                <a:gd name="T34" fmla="*/ 408 w 494"/>
                <a:gd name="T35" fmla="*/ 115 h 120"/>
                <a:gd name="T36" fmla="*/ 391 w 494"/>
                <a:gd name="T37" fmla="*/ 120 h 120"/>
                <a:gd name="T38" fmla="*/ 342 w 494"/>
                <a:gd name="T39" fmla="*/ 103 h 120"/>
                <a:gd name="T40" fmla="*/ 295 w 494"/>
                <a:gd name="T41" fmla="*/ 88 h 120"/>
                <a:gd name="T42" fmla="*/ 246 w 494"/>
                <a:gd name="T43" fmla="*/ 71 h 120"/>
                <a:gd name="T44" fmla="*/ 195 w 494"/>
                <a:gd name="T45" fmla="*/ 57 h 120"/>
                <a:gd name="T46" fmla="*/ 146 w 494"/>
                <a:gd name="T47" fmla="*/ 42 h 120"/>
                <a:gd name="T48" fmla="*/ 97 w 494"/>
                <a:gd name="T49" fmla="*/ 29 h 120"/>
                <a:gd name="T50" fmla="*/ 49 w 494"/>
                <a:gd name="T51" fmla="*/ 13 h 120"/>
                <a:gd name="T52" fmla="*/ 0 w 494"/>
                <a:gd name="T53" fmla="*/ 0 h 12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94" h="120">
                  <a:moveTo>
                    <a:pt x="0" y="0"/>
                  </a:moveTo>
                  <a:lnTo>
                    <a:pt x="32" y="5"/>
                  </a:lnTo>
                  <a:lnTo>
                    <a:pt x="67" y="12"/>
                  </a:lnTo>
                  <a:lnTo>
                    <a:pt x="106" y="18"/>
                  </a:lnTo>
                  <a:lnTo>
                    <a:pt x="153" y="27"/>
                  </a:lnTo>
                  <a:lnTo>
                    <a:pt x="206" y="35"/>
                  </a:lnTo>
                  <a:lnTo>
                    <a:pt x="268" y="44"/>
                  </a:lnTo>
                  <a:lnTo>
                    <a:pt x="339" y="54"/>
                  </a:lnTo>
                  <a:lnTo>
                    <a:pt x="420" y="62"/>
                  </a:lnTo>
                  <a:lnTo>
                    <a:pt x="439" y="64"/>
                  </a:lnTo>
                  <a:lnTo>
                    <a:pt x="459" y="64"/>
                  </a:lnTo>
                  <a:lnTo>
                    <a:pt x="476" y="64"/>
                  </a:lnTo>
                  <a:lnTo>
                    <a:pt x="494" y="62"/>
                  </a:lnTo>
                  <a:lnTo>
                    <a:pt x="471" y="81"/>
                  </a:lnTo>
                  <a:lnTo>
                    <a:pt x="449" y="96"/>
                  </a:lnTo>
                  <a:lnTo>
                    <a:pt x="437" y="105"/>
                  </a:lnTo>
                  <a:lnTo>
                    <a:pt x="423" y="110"/>
                  </a:lnTo>
                  <a:lnTo>
                    <a:pt x="408" y="115"/>
                  </a:lnTo>
                  <a:lnTo>
                    <a:pt x="391" y="120"/>
                  </a:lnTo>
                  <a:lnTo>
                    <a:pt x="342" y="103"/>
                  </a:lnTo>
                  <a:lnTo>
                    <a:pt x="295" y="88"/>
                  </a:lnTo>
                  <a:lnTo>
                    <a:pt x="246" y="71"/>
                  </a:lnTo>
                  <a:lnTo>
                    <a:pt x="195" y="57"/>
                  </a:lnTo>
                  <a:lnTo>
                    <a:pt x="146" y="42"/>
                  </a:lnTo>
                  <a:lnTo>
                    <a:pt x="97" y="29"/>
                  </a:lnTo>
                  <a:lnTo>
                    <a:pt x="49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90" name="Freeform 350">
              <a:extLst>
                <a:ext uri="{FF2B5EF4-FFF2-40B4-BE49-F238E27FC236}">
                  <a16:creationId xmlns:a16="http://schemas.microsoft.com/office/drawing/2014/main" id="{42BDF288-3655-4C1E-962C-A5BE5D0B8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809"/>
              <a:ext cx="591" cy="144"/>
            </a:xfrm>
            <a:custGeom>
              <a:avLst/>
              <a:gdLst>
                <a:gd name="T0" fmla="*/ 153 w 591"/>
                <a:gd name="T1" fmla="*/ 54 h 144"/>
                <a:gd name="T2" fmla="*/ 138 w 591"/>
                <a:gd name="T3" fmla="*/ 68 h 144"/>
                <a:gd name="T4" fmla="*/ 120 w 591"/>
                <a:gd name="T5" fmla="*/ 79 h 144"/>
                <a:gd name="T6" fmla="*/ 99 w 591"/>
                <a:gd name="T7" fmla="*/ 93 h 144"/>
                <a:gd name="T8" fmla="*/ 79 w 591"/>
                <a:gd name="T9" fmla="*/ 106 h 144"/>
                <a:gd name="T10" fmla="*/ 35 w 591"/>
                <a:gd name="T11" fmla="*/ 128 h 144"/>
                <a:gd name="T12" fmla="*/ 0 w 591"/>
                <a:gd name="T13" fmla="*/ 144 h 144"/>
                <a:gd name="T14" fmla="*/ 66 w 591"/>
                <a:gd name="T15" fmla="*/ 132 h 144"/>
                <a:gd name="T16" fmla="*/ 136 w 591"/>
                <a:gd name="T17" fmla="*/ 117 h 144"/>
                <a:gd name="T18" fmla="*/ 212 w 591"/>
                <a:gd name="T19" fmla="*/ 100 h 144"/>
                <a:gd name="T20" fmla="*/ 290 w 591"/>
                <a:gd name="T21" fmla="*/ 81 h 144"/>
                <a:gd name="T22" fmla="*/ 368 w 591"/>
                <a:gd name="T23" fmla="*/ 62 h 144"/>
                <a:gd name="T24" fmla="*/ 445 w 591"/>
                <a:gd name="T25" fmla="*/ 42 h 144"/>
                <a:gd name="T26" fmla="*/ 520 w 591"/>
                <a:gd name="T27" fmla="*/ 22 h 144"/>
                <a:gd name="T28" fmla="*/ 591 w 591"/>
                <a:gd name="T29" fmla="*/ 2 h 144"/>
                <a:gd name="T30" fmla="*/ 586 w 591"/>
                <a:gd name="T31" fmla="*/ 0 h 144"/>
                <a:gd name="T32" fmla="*/ 525 w 591"/>
                <a:gd name="T33" fmla="*/ 13 h 144"/>
                <a:gd name="T34" fmla="*/ 462 w 591"/>
                <a:gd name="T35" fmla="*/ 25 h 144"/>
                <a:gd name="T36" fmla="*/ 402 w 591"/>
                <a:gd name="T37" fmla="*/ 35 h 144"/>
                <a:gd name="T38" fmla="*/ 342 w 591"/>
                <a:gd name="T39" fmla="*/ 44 h 144"/>
                <a:gd name="T40" fmla="*/ 287 w 591"/>
                <a:gd name="T41" fmla="*/ 51 h 144"/>
                <a:gd name="T42" fmla="*/ 236 w 591"/>
                <a:gd name="T43" fmla="*/ 54 h 144"/>
                <a:gd name="T44" fmla="*/ 190 w 591"/>
                <a:gd name="T45" fmla="*/ 56 h 144"/>
                <a:gd name="T46" fmla="*/ 153 w 591"/>
                <a:gd name="T47" fmla="*/ 54 h 14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91" h="144">
                  <a:moveTo>
                    <a:pt x="153" y="54"/>
                  </a:moveTo>
                  <a:lnTo>
                    <a:pt x="138" y="68"/>
                  </a:lnTo>
                  <a:lnTo>
                    <a:pt x="120" y="79"/>
                  </a:lnTo>
                  <a:lnTo>
                    <a:pt x="99" y="93"/>
                  </a:lnTo>
                  <a:lnTo>
                    <a:pt x="79" y="106"/>
                  </a:lnTo>
                  <a:lnTo>
                    <a:pt x="35" y="128"/>
                  </a:lnTo>
                  <a:lnTo>
                    <a:pt x="0" y="144"/>
                  </a:lnTo>
                  <a:lnTo>
                    <a:pt x="66" y="132"/>
                  </a:lnTo>
                  <a:lnTo>
                    <a:pt x="136" y="117"/>
                  </a:lnTo>
                  <a:lnTo>
                    <a:pt x="212" y="100"/>
                  </a:lnTo>
                  <a:lnTo>
                    <a:pt x="290" y="81"/>
                  </a:lnTo>
                  <a:lnTo>
                    <a:pt x="368" y="62"/>
                  </a:lnTo>
                  <a:lnTo>
                    <a:pt x="445" y="42"/>
                  </a:lnTo>
                  <a:lnTo>
                    <a:pt x="520" y="22"/>
                  </a:lnTo>
                  <a:lnTo>
                    <a:pt x="591" y="2"/>
                  </a:lnTo>
                  <a:lnTo>
                    <a:pt x="586" y="0"/>
                  </a:lnTo>
                  <a:lnTo>
                    <a:pt x="525" y="13"/>
                  </a:lnTo>
                  <a:lnTo>
                    <a:pt x="462" y="25"/>
                  </a:lnTo>
                  <a:lnTo>
                    <a:pt x="402" y="35"/>
                  </a:lnTo>
                  <a:lnTo>
                    <a:pt x="342" y="44"/>
                  </a:lnTo>
                  <a:lnTo>
                    <a:pt x="287" y="51"/>
                  </a:lnTo>
                  <a:lnTo>
                    <a:pt x="236" y="54"/>
                  </a:lnTo>
                  <a:lnTo>
                    <a:pt x="190" y="56"/>
                  </a:lnTo>
                  <a:lnTo>
                    <a:pt x="153" y="5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91" name="Freeform 351">
              <a:extLst>
                <a:ext uri="{FF2B5EF4-FFF2-40B4-BE49-F238E27FC236}">
                  <a16:creationId xmlns:a16="http://schemas.microsoft.com/office/drawing/2014/main" id="{B8EB0EC9-959E-41A0-AFCD-00F5E90C6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255"/>
              <a:ext cx="1466" cy="598"/>
            </a:xfrm>
            <a:custGeom>
              <a:avLst/>
              <a:gdLst>
                <a:gd name="T0" fmla="*/ 275 w 1466"/>
                <a:gd name="T1" fmla="*/ 272 h 598"/>
                <a:gd name="T2" fmla="*/ 270 w 1466"/>
                <a:gd name="T3" fmla="*/ 294 h 598"/>
                <a:gd name="T4" fmla="*/ 260 w 1466"/>
                <a:gd name="T5" fmla="*/ 318 h 598"/>
                <a:gd name="T6" fmla="*/ 248 w 1466"/>
                <a:gd name="T7" fmla="*/ 340 h 598"/>
                <a:gd name="T8" fmla="*/ 235 w 1466"/>
                <a:gd name="T9" fmla="*/ 363 h 598"/>
                <a:gd name="T10" fmla="*/ 218 w 1466"/>
                <a:gd name="T11" fmla="*/ 387 h 598"/>
                <a:gd name="T12" fmla="*/ 201 w 1466"/>
                <a:gd name="T13" fmla="*/ 411 h 598"/>
                <a:gd name="T14" fmla="*/ 181 w 1466"/>
                <a:gd name="T15" fmla="*/ 434 h 598"/>
                <a:gd name="T16" fmla="*/ 160 w 1466"/>
                <a:gd name="T17" fmla="*/ 456 h 598"/>
                <a:gd name="T18" fmla="*/ 118 w 1466"/>
                <a:gd name="T19" fmla="*/ 500 h 598"/>
                <a:gd name="T20" fmla="*/ 74 w 1466"/>
                <a:gd name="T21" fmla="*/ 539 h 598"/>
                <a:gd name="T22" fmla="*/ 35 w 1466"/>
                <a:gd name="T23" fmla="*/ 571 h 598"/>
                <a:gd name="T24" fmla="*/ 0 w 1466"/>
                <a:gd name="T25" fmla="*/ 598 h 598"/>
                <a:gd name="T26" fmla="*/ 84 w 1466"/>
                <a:gd name="T27" fmla="*/ 573 h 598"/>
                <a:gd name="T28" fmla="*/ 171 w 1466"/>
                <a:gd name="T29" fmla="*/ 544 h 598"/>
                <a:gd name="T30" fmla="*/ 262 w 1466"/>
                <a:gd name="T31" fmla="*/ 512 h 598"/>
                <a:gd name="T32" fmla="*/ 355 w 1466"/>
                <a:gd name="T33" fmla="*/ 480 h 598"/>
                <a:gd name="T34" fmla="*/ 447 w 1466"/>
                <a:gd name="T35" fmla="*/ 445 h 598"/>
                <a:gd name="T36" fmla="*/ 544 w 1466"/>
                <a:gd name="T37" fmla="*/ 407 h 598"/>
                <a:gd name="T38" fmla="*/ 640 w 1466"/>
                <a:gd name="T39" fmla="*/ 368 h 598"/>
                <a:gd name="T40" fmla="*/ 738 w 1466"/>
                <a:gd name="T41" fmla="*/ 330 h 598"/>
                <a:gd name="T42" fmla="*/ 834 w 1466"/>
                <a:gd name="T43" fmla="*/ 289 h 598"/>
                <a:gd name="T44" fmla="*/ 930 w 1466"/>
                <a:gd name="T45" fmla="*/ 247 h 598"/>
                <a:gd name="T46" fmla="*/ 1025 w 1466"/>
                <a:gd name="T47" fmla="*/ 206 h 598"/>
                <a:gd name="T48" fmla="*/ 1119 w 1466"/>
                <a:gd name="T49" fmla="*/ 164 h 598"/>
                <a:gd name="T50" fmla="*/ 1211 w 1466"/>
                <a:gd name="T51" fmla="*/ 123 h 598"/>
                <a:gd name="T52" fmla="*/ 1298 w 1466"/>
                <a:gd name="T53" fmla="*/ 83 h 598"/>
                <a:gd name="T54" fmla="*/ 1384 w 1466"/>
                <a:gd name="T55" fmla="*/ 42 h 598"/>
                <a:gd name="T56" fmla="*/ 1466 w 1466"/>
                <a:gd name="T57" fmla="*/ 3 h 598"/>
                <a:gd name="T58" fmla="*/ 1444 w 1466"/>
                <a:gd name="T59" fmla="*/ 0 h 598"/>
                <a:gd name="T60" fmla="*/ 1369 w 1466"/>
                <a:gd name="T61" fmla="*/ 27 h 598"/>
                <a:gd name="T62" fmla="*/ 1292 w 1466"/>
                <a:gd name="T63" fmla="*/ 54 h 598"/>
                <a:gd name="T64" fmla="*/ 1214 w 1466"/>
                <a:gd name="T65" fmla="*/ 81 h 598"/>
                <a:gd name="T66" fmla="*/ 1135 w 1466"/>
                <a:gd name="T67" fmla="*/ 107 h 598"/>
                <a:gd name="T68" fmla="*/ 1057 w 1466"/>
                <a:gd name="T69" fmla="*/ 130 h 598"/>
                <a:gd name="T70" fmla="*/ 978 w 1466"/>
                <a:gd name="T71" fmla="*/ 154 h 598"/>
                <a:gd name="T72" fmla="*/ 898 w 1466"/>
                <a:gd name="T73" fmla="*/ 176 h 598"/>
                <a:gd name="T74" fmla="*/ 821 w 1466"/>
                <a:gd name="T75" fmla="*/ 196 h 598"/>
                <a:gd name="T76" fmla="*/ 745 w 1466"/>
                <a:gd name="T77" fmla="*/ 215 h 598"/>
                <a:gd name="T78" fmla="*/ 670 w 1466"/>
                <a:gd name="T79" fmla="*/ 230 h 598"/>
                <a:gd name="T80" fmla="*/ 596 w 1466"/>
                <a:gd name="T81" fmla="*/ 243 h 598"/>
                <a:gd name="T82" fmla="*/ 527 w 1466"/>
                <a:gd name="T83" fmla="*/ 255 h 598"/>
                <a:gd name="T84" fmla="*/ 458 w 1466"/>
                <a:gd name="T85" fmla="*/ 264 h 598"/>
                <a:gd name="T86" fmla="*/ 393 w 1466"/>
                <a:gd name="T87" fmla="*/ 270 h 598"/>
                <a:gd name="T88" fmla="*/ 333 w 1466"/>
                <a:gd name="T89" fmla="*/ 272 h 598"/>
                <a:gd name="T90" fmla="*/ 275 w 1466"/>
                <a:gd name="T91" fmla="*/ 272 h 59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66" h="598">
                  <a:moveTo>
                    <a:pt x="275" y="272"/>
                  </a:moveTo>
                  <a:lnTo>
                    <a:pt x="270" y="294"/>
                  </a:lnTo>
                  <a:lnTo>
                    <a:pt x="260" y="318"/>
                  </a:lnTo>
                  <a:lnTo>
                    <a:pt x="248" y="340"/>
                  </a:lnTo>
                  <a:lnTo>
                    <a:pt x="235" y="363"/>
                  </a:lnTo>
                  <a:lnTo>
                    <a:pt x="218" y="387"/>
                  </a:lnTo>
                  <a:lnTo>
                    <a:pt x="201" y="411"/>
                  </a:lnTo>
                  <a:lnTo>
                    <a:pt x="181" y="434"/>
                  </a:lnTo>
                  <a:lnTo>
                    <a:pt x="160" y="456"/>
                  </a:lnTo>
                  <a:lnTo>
                    <a:pt x="118" y="500"/>
                  </a:lnTo>
                  <a:lnTo>
                    <a:pt x="74" y="539"/>
                  </a:lnTo>
                  <a:lnTo>
                    <a:pt x="35" y="571"/>
                  </a:lnTo>
                  <a:lnTo>
                    <a:pt x="0" y="598"/>
                  </a:lnTo>
                  <a:lnTo>
                    <a:pt x="84" y="573"/>
                  </a:lnTo>
                  <a:lnTo>
                    <a:pt x="171" y="544"/>
                  </a:lnTo>
                  <a:lnTo>
                    <a:pt x="262" y="512"/>
                  </a:lnTo>
                  <a:lnTo>
                    <a:pt x="355" y="480"/>
                  </a:lnTo>
                  <a:lnTo>
                    <a:pt x="447" y="445"/>
                  </a:lnTo>
                  <a:lnTo>
                    <a:pt x="544" y="407"/>
                  </a:lnTo>
                  <a:lnTo>
                    <a:pt x="640" y="368"/>
                  </a:lnTo>
                  <a:lnTo>
                    <a:pt x="738" y="330"/>
                  </a:lnTo>
                  <a:lnTo>
                    <a:pt x="834" y="289"/>
                  </a:lnTo>
                  <a:lnTo>
                    <a:pt x="930" y="247"/>
                  </a:lnTo>
                  <a:lnTo>
                    <a:pt x="1025" y="206"/>
                  </a:lnTo>
                  <a:lnTo>
                    <a:pt x="1119" y="164"/>
                  </a:lnTo>
                  <a:lnTo>
                    <a:pt x="1211" y="123"/>
                  </a:lnTo>
                  <a:lnTo>
                    <a:pt x="1298" y="83"/>
                  </a:lnTo>
                  <a:lnTo>
                    <a:pt x="1384" y="42"/>
                  </a:lnTo>
                  <a:lnTo>
                    <a:pt x="1466" y="3"/>
                  </a:lnTo>
                  <a:lnTo>
                    <a:pt x="1444" y="0"/>
                  </a:lnTo>
                  <a:lnTo>
                    <a:pt x="1369" y="27"/>
                  </a:lnTo>
                  <a:lnTo>
                    <a:pt x="1292" y="54"/>
                  </a:lnTo>
                  <a:lnTo>
                    <a:pt x="1214" y="81"/>
                  </a:lnTo>
                  <a:lnTo>
                    <a:pt x="1135" y="107"/>
                  </a:lnTo>
                  <a:lnTo>
                    <a:pt x="1057" y="130"/>
                  </a:lnTo>
                  <a:lnTo>
                    <a:pt x="978" y="154"/>
                  </a:lnTo>
                  <a:lnTo>
                    <a:pt x="898" y="176"/>
                  </a:lnTo>
                  <a:lnTo>
                    <a:pt x="821" y="196"/>
                  </a:lnTo>
                  <a:lnTo>
                    <a:pt x="745" y="215"/>
                  </a:lnTo>
                  <a:lnTo>
                    <a:pt x="670" y="230"/>
                  </a:lnTo>
                  <a:lnTo>
                    <a:pt x="596" y="243"/>
                  </a:lnTo>
                  <a:lnTo>
                    <a:pt x="527" y="255"/>
                  </a:lnTo>
                  <a:lnTo>
                    <a:pt x="458" y="264"/>
                  </a:lnTo>
                  <a:lnTo>
                    <a:pt x="393" y="270"/>
                  </a:lnTo>
                  <a:lnTo>
                    <a:pt x="333" y="272"/>
                  </a:lnTo>
                  <a:lnTo>
                    <a:pt x="275" y="272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92" name="Freeform 352">
              <a:extLst>
                <a:ext uri="{FF2B5EF4-FFF2-40B4-BE49-F238E27FC236}">
                  <a16:creationId xmlns:a16="http://schemas.microsoft.com/office/drawing/2014/main" id="{DB1F1E81-651F-4F5B-8FB5-2ED314835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809"/>
              <a:ext cx="601" cy="154"/>
            </a:xfrm>
            <a:custGeom>
              <a:avLst/>
              <a:gdLst>
                <a:gd name="T0" fmla="*/ 165 w 601"/>
                <a:gd name="T1" fmla="*/ 61 h 154"/>
                <a:gd name="T2" fmla="*/ 150 w 601"/>
                <a:gd name="T3" fmla="*/ 74 h 154"/>
                <a:gd name="T4" fmla="*/ 130 w 601"/>
                <a:gd name="T5" fmla="*/ 88 h 154"/>
                <a:gd name="T6" fmla="*/ 108 w 601"/>
                <a:gd name="T7" fmla="*/ 101 h 154"/>
                <a:gd name="T8" fmla="*/ 84 w 601"/>
                <a:gd name="T9" fmla="*/ 113 h 154"/>
                <a:gd name="T10" fmla="*/ 39 w 601"/>
                <a:gd name="T11" fmla="*/ 137 h 154"/>
                <a:gd name="T12" fmla="*/ 0 w 601"/>
                <a:gd name="T13" fmla="*/ 154 h 154"/>
                <a:gd name="T14" fmla="*/ 67 w 601"/>
                <a:gd name="T15" fmla="*/ 140 h 154"/>
                <a:gd name="T16" fmla="*/ 140 w 601"/>
                <a:gd name="T17" fmla="*/ 125 h 154"/>
                <a:gd name="T18" fmla="*/ 216 w 601"/>
                <a:gd name="T19" fmla="*/ 106 h 154"/>
                <a:gd name="T20" fmla="*/ 295 w 601"/>
                <a:gd name="T21" fmla="*/ 86 h 154"/>
                <a:gd name="T22" fmla="*/ 375 w 601"/>
                <a:gd name="T23" fmla="*/ 66 h 154"/>
                <a:gd name="T24" fmla="*/ 454 w 601"/>
                <a:gd name="T25" fmla="*/ 44 h 154"/>
                <a:gd name="T26" fmla="*/ 530 w 601"/>
                <a:gd name="T27" fmla="*/ 22 h 154"/>
                <a:gd name="T28" fmla="*/ 601 w 601"/>
                <a:gd name="T29" fmla="*/ 2 h 154"/>
                <a:gd name="T30" fmla="*/ 596 w 601"/>
                <a:gd name="T31" fmla="*/ 0 h 154"/>
                <a:gd name="T32" fmla="*/ 535 w 601"/>
                <a:gd name="T33" fmla="*/ 13 h 154"/>
                <a:gd name="T34" fmla="*/ 473 w 601"/>
                <a:gd name="T35" fmla="*/ 27 h 154"/>
                <a:gd name="T36" fmla="*/ 412 w 601"/>
                <a:gd name="T37" fmla="*/ 39 h 154"/>
                <a:gd name="T38" fmla="*/ 353 w 601"/>
                <a:gd name="T39" fmla="*/ 47 h 154"/>
                <a:gd name="T40" fmla="*/ 299 w 601"/>
                <a:gd name="T41" fmla="*/ 56 h 154"/>
                <a:gd name="T42" fmla="*/ 246 w 601"/>
                <a:gd name="T43" fmla="*/ 61 h 154"/>
                <a:gd name="T44" fmla="*/ 203 w 601"/>
                <a:gd name="T45" fmla="*/ 62 h 154"/>
                <a:gd name="T46" fmla="*/ 165 w 601"/>
                <a:gd name="T47" fmla="*/ 61 h 15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01" h="154">
                  <a:moveTo>
                    <a:pt x="165" y="61"/>
                  </a:moveTo>
                  <a:lnTo>
                    <a:pt x="150" y="74"/>
                  </a:lnTo>
                  <a:lnTo>
                    <a:pt x="130" y="88"/>
                  </a:lnTo>
                  <a:lnTo>
                    <a:pt x="108" y="101"/>
                  </a:lnTo>
                  <a:lnTo>
                    <a:pt x="84" y="113"/>
                  </a:lnTo>
                  <a:lnTo>
                    <a:pt x="39" y="137"/>
                  </a:lnTo>
                  <a:lnTo>
                    <a:pt x="0" y="154"/>
                  </a:lnTo>
                  <a:lnTo>
                    <a:pt x="67" y="140"/>
                  </a:lnTo>
                  <a:lnTo>
                    <a:pt x="140" y="125"/>
                  </a:lnTo>
                  <a:lnTo>
                    <a:pt x="216" y="106"/>
                  </a:lnTo>
                  <a:lnTo>
                    <a:pt x="295" y="86"/>
                  </a:lnTo>
                  <a:lnTo>
                    <a:pt x="375" y="66"/>
                  </a:lnTo>
                  <a:lnTo>
                    <a:pt x="454" y="44"/>
                  </a:lnTo>
                  <a:lnTo>
                    <a:pt x="530" y="22"/>
                  </a:lnTo>
                  <a:lnTo>
                    <a:pt x="601" y="2"/>
                  </a:lnTo>
                  <a:lnTo>
                    <a:pt x="596" y="0"/>
                  </a:lnTo>
                  <a:lnTo>
                    <a:pt x="535" y="13"/>
                  </a:lnTo>
                  <a:lnTo>
                    <a:pt x="473" y="27"/>
                  </a:lnTo>
                  <a:lnTo>
                    <a:pt x="412" y="39"/>
                  </a:lnTo>
                  <a:lnTo>
                    <a:pt x="353" y="47"/>
                  </a:lnTo>
                  <a:lnTo>
                    <a:pt x="299" y="56"/>
                  </a:lnTo>
                  <a:lnTo>
                    <a:pt x="246" y="61"/>
                  </a:lnTo>
                  <a:lnTo>
                    <a:pt x="203" y="62"/>
                  </a:lnTo>
                  <a:lnTo>
                    <a:pt x="165" y="61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93" name="Freeform 353">
              <a:extLst>
                <a:ext uri="{FF2B5EF4-FFF2-40B4-BE49-F238E27FC236}">
                  <a16:creationId xmlns:a16="http://schemas.microsoft.com/office/drawing/2014/main" id="{F4FC5206-FB8E-4DD1-B150-503F45932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284"/>
              <a:ext cx="956" cy="711"/>
            </a:xfrm>
            <a:custGeom>
              <a:avLst/>
              <a:gdLst>
                <a:gd name="T0" fmla="*/ 9 w 956"/>
                <a:gd name="T1" fmla="*/ 711 h 711"/>
                <a:gd name="T2" fmla="*/ 5 w 956"/>
                <a:gd name="T3" fmla="*/ 701 h 711"/>
                <a:gd name="T4" fmla="*/ 2 w 956"/>
                <a:gd name="T5" fmla="*/ 689 h 711"/>
                <a:gd name="T6" fmla="*/ 0 w 956"/>
                <a:gd name="T7" fmla="*/ 679 h 711"/>
                <a:gd name="T8" fmla="*/ 0 w 956"/>
                <a:gd name="T9" fmla="*/ 669 h 711"/>
                <a:gd name="T10" fmla="*/ 2 w 956"/>
                <a:gd name="T11" fmla="*/ 657 h 711"/>
                <a:gd name="T12" fmla="*/ 7 w 956"/>
                <a:gd name="T13" fmla="*/ 647 h 711"/>
                <a:gd name="T14" fmla="*/ 14 w 956"/>
                <a:gd name="T15" fmla="*/ 637 h 711"/>
                <a:gd name="T16" fmla="*/ 24 w 956"/>
                <a:gd name="T17" fmla="*/ 628 h 711"/>
                <a:gd name="T18" fmla="*/ 956 w 956"/>
                <a:gd name="T19" fmla="*/ 12 h 711"/>
                <a:gd name="T20" fmla="*/ 782 w 956"/>
                <a:gd name="T21" fmla="*/ 0 h 7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6" h="711">
                  <a:moveTo>
                    <a:pt x="9" y="711"/>
                  </a:moveTo>
                  <a:lnTo>
                    <a:pt x="5" y="701"/>
                  </a:lnTo>
                  <a:lnTo>
                    <a:pt x="2" y="689"/>
                  </a:lnTo>
                  <a:lnTo>
                    <a:pt x="0" y="679"/>
                  </a:lnTo>
                  <a:lnTo>
                    <a:pt x="0" y="669"/>
                  </a:lnTo>
                  <a:lnTo>
                    <a:pt x="2" y="657"/>
                  </a:lnTo>
                  <a:lnTo>
                    <a:pt x="7" y="647"/>
                  </a:lnTo>
                  <a:lnTo>
                    <a:pt x="14" y="637"/>
                  </a:lnTo>
                  <a:lnTo>
                    <a:pt x="24" y="628"/>
                  </a:lnTo>
                  <a:lnTo>
                    <a:pt x="956" y="12"/>
                  </a:lnTo>
                  <a:lnTo>
                    <a:pt x="782" y="0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94" name="Freeform 354">
              <a:extLst>
                <a:ext uri="{FF2B5EF4-FFF2-40B4-BE49-F238E27FC236}">
                  <a16:creationId xmlns:a16="http://schemas.microsoft.com/office/drawing/2014/main" id="{E0E88318-672F-48EA-8A46-9838E2629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230"/>
              <a:ext cx="353" cy="148"/>
            </a:xfrm>
            <a:custGeom>
              <a:avLst/>
              <a:gdLst>
                <a:gd name="T0" fmla="*/ 85 w 353"/>
                <a:gd name="T1" fmla="*/ 45 h 148"/>
                <a:gd name="T2" fmla="*/ 110 w 353"/>
                <a:gd name="T3" fmla="*/ 88 h 148"/>
                <a:gd name="T4" fmla="*/ 0 w 353"/>
                <a:gd name="T5" fmla="*/ 137 h 148"/>
                <a:gd name="T6" fmla="*/ 139 w 353"/>
                <a:gd name="T7" fmla="*/ 111 h 148"/>
                <a:gd name="T8" fmla="*/ 166 w 353"/>
                <a:gd name="T9" fmla="*/ 148 h 148"/>
                <a:gd name="T10" fmla="*/ 227 w 353"/>
                <a:gd name="T11" fmla="*/ 89 h 148"/>
                <a:gd name="T12" fmla="*/ 353 w 353"/>
                <a:gd name="T13" fmla="*/ 64 h 148"/>
                <a:gd name="T14" fmla="*/ 252 w 353"/>
                <a:gd name="T15" fmla="*/ 54 h 148"/>
                <a:gd name="T16" fmla="*/ 303 w 353"/>
                <a:gd name="T17" fmla="*/ 0 h 148"/>
                <a:gd name="T18" fmla="*/ 179 w 353"/>
                <a:gd name="T19" fmla="*/ 52 h 148"/>
                <a:gd name="T20" fmla="*/ 85 w 353"/>
                <a:gd name="T21" fmla="*/ 45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3" h="148">
                  <a:moveTo>
                    <a:pt x="85" y="45"/>
                  </a:moveTo>
                  <a:lnTo>
                    <a:pt x="110" y="88"/>
                  </a:lnTo>
                  <a:lnTo>
                    <a:pt x="0" y="137"/>
                  </a:lnTo>
                  <a:lnTo>
                    <a:pt x="139" y="111"/>
                  </a:lnTo>
                  <a:lnTo>
                    <a:pt x="166" y="148"/>
                  </a:lnTo>
                  <a:lnTo>
                    <a:pt x="227" y="89"/>
                  </a:lnTo>
                  <a:lnTo>
                    <a:pt x="353" y="64"/>
                  </a:lnTo>
                  <a:lnTo>
                    <a:pt x="252" y="54"/>
                  </a:lnTo>
                  <a:lnTo>
                    <a:pt x="303" y="0"/>
                  </a:lnTo>
                  <a:lnTo>
                    <a:pt x="179" y="52"/>
                  </a:lnTo>
                  <a:lnTo>
                    <a:pt x="85" y="4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95" name="Freeform 355">
              <a:extLst>
                <a:ext uri="{FF2B5EF4-FFF2-40B4-BE49-F238E27FC236}">
                  <a16:creationId xmlns:a16="http://schemas.microsoft.com/office/drawing/2014/main" id="{BB79395D-D8BE-4C88-84F1-233B76C81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230"/>
              <a:ext cx="353" cy="148"/>
            </a:xfrm>
            <a:custGeom>
              <a:avLst/>
              <a:gdLst>
                <a:gd name="T0" fmla="*/ 85 w 353"/>
                <a:gd name="T1" fmla="*/ 45 h 148"/>
                <a:gd name="T2" fmla="*/ 110 w 353"/>
                <a:gd name="T3" fmla="*/ 88 h 148"/>
                <a:gd name="T4" fmla="*/ 0 w 353"/>
                <a:gd name="T5" fmla="*/ 137 h 148"/>
                <a:gd name="T6" fmla="*/ 139 w 353"/>
                <a:gd name="T7" fmla="*/ 111 h 148"/>
                <a:gd name="T8" fmla="*/ 166 w 353"/>
                <a:gd name="T9" fmla="*/ 148 h 148"/>
                <a:gd name="T10" fmla="*/ 227 w 353"/>
                <a:gd name="T11" fmla="*/ 89 h 148"/>
                <a:gd name="T12" fmla="*/ 353 w 353"/>
                <a:gd name="T13" fmla="*/ 64 h 148"/>
                <a:gd name="T14" fmla="*/ 252 w 353"/>
                <a:gd name="T15" fmla="*/ 54 h 148"/>
                <a:gd name="T16" fmla="*/ 303 w 353"/>
                <a:gd name="T17" fmla="*/ 0 h 148"/>
                <a:gd name="T18" fmla="*/ 179 w 353"/>
                <a:gd name="T19" fmla="*/ 52 h 148"/>
                <a:gd name="T20" fmla="*/ 85 w 353"/>
                <a:gd name="T21" fmla="*/ 45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3" h="148">
                  <a:moveTo>
                    <a:pt x="85" y="45"/>
                  </a:moveTo>
                  <a:lnTo>
                    <a:pt x="110" y="88"/>
                  </a:lnTo>
                  <a:lnTo>
                    <a:pt x="0" y="137"/>
                  </a:lnTo>
                  <a:lnTo>
                    <a:pt x="139" y="111"/>
                  </a:lnTo>
                  <a:lnTo>
                    <a:pt x="166" y="148"/>
                  </a:lnTo>
                  <a:lnTo>
                    <a:pt x="227" y="89"/>
                  </a:lnTo>
                  <a:lnTo>
                    <a:pt x="353" y="64"/>
                  </a:lnTo>
                  <a:lnTo>
                    <a:pt x="252" y="54"/>
                  </a:lnTo>
                  <a:lnTo>
                    <a:pt x="303" y="0"/>
                  </a:lnTo>
                  <a:lnTo>
                    <a:pt x="179" y="52"/>
                  </a:lnTo>
                  <a:lnTo>
                    <a:pt x="85" y="45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96" name="Freeform 356">
              <a:extLst>
                <a:ext uri="{FF2B5EF4-FFF2-40B4-BE49-F238E27FC236}">
                  <a16:creationId xmlns:a16="http://schemas.microsoft.com/office/drawing/2014/main" id="{D9B7667C-795F-4C00-B9EA-7324A45CD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795"/>
              <a:ext cx="126" cy="43"/>
            </a:xfrm>
            <a:custGeom>
              <a:avLst/>
              <a:gdLst>
                <a:gd name="T0" fmla="*/ 47 w 126"/>
                <a:gd name="T1" fmla="*/ 11 h 43"/>
                <a:gd name="T2" fmla="*/ 45 w 126"/>
                <a:gd name="T3" fmla="*/ 22 h 43"/>
                <a:gd name="T4" fmla="*/ 0 w 126"/>
                <a:gd name="T5" fmla="*/ 36 h 43"/>
                <a:gd name="T6" fmla="*/ 49 w 126"/>
                <a:gd name="T7" fmla="*/ 31 h 43"/>
                <a:gd name="T8" fmla="*/ 49 w 126"/>
                <a:gd name="T9" fmla="*/ 43 h 43"/>
                <a:gd name="T10" fmla="*/ 81 w 126"/>
                <a:gd name="T11" fmla="*/ 26 h 43"/>
                <a:gd name="T12" fmla="*/ 126 w 126"/>
                <a:gd name="T13" fmla="*/ 21 h 43"/>
                <a:gd name="T14" fmla="*/ 98 w 126"/>
                <a:gd name="T15" fmla="*/ 16 h 43"/>
                <a:gd name="T16" fmla="*/ 126 w 126"/>
                <a:gd name="T17" fmla="*/ 0 h 43"/>
                <a:gd name="T18" fmla="*/ 76 w 126"/>
                <a:gd name="T19" fmla="*/ 14 h 43"/>
                <a:gd name="T20" fmla="*/ 47 w 126"/>
                <a:gd name="T21" fmla="*/ 11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6" h="43">
                  <a:moveTo>
                    <a:pt x="47" y="11"/>
                  </a:moveTo>
                  <a:lnTo>
                    <a:pt x="45" y="22"/>
                  </a:lnTo>
                  <a:lnTo>
                    <a:pt x="0" y="36"/>
                  </a:lnTo>
                  <a:lnTo>
                    <a:pt x="49" y="31"/>
                  </a:lnTo>
                  <a:lnTo>
                    <a:pt x="49" y="43"/>
                  </a:lnTo>
                  <a:lnTo>
                    <a:pt x="81" y="26"/>
                  </a:lnTo>
                  <a:lnTo>
                    <a:pt x="126" y="21"/>
                  </a:lnTo>
                  <a:lnTo>
                    <a:pt x="98" y="16"/>
                  </a:lnTo>
                  <a:lnTo>
                    <a:pt x="126" y="0"/>
                  </a:lnTo>
                  <a:lnTo>
                    <a:pt x="76" y="14"/>
                  </a:lnTo>
                  <a:lnTo>
                    <a:pt x="47" y="1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97" name="Freeform 357">
              <a:extLst>
                <a:ext uri="{FF2B5EF4-FFF2-40B4-BE49-F238E27FC236}">
                  <a16:creationId xmlns:a16="http://schemas.microsoft.com/office/drawing/2014/main" id="{D7FED72D-03F3-435B-9E90-14B43E76F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795"/>
              <a:ext cx="126" cy="43"/>
            </a:xfrm>
            <a:custGeom>
              <a:avLst/>
              <a:gdLst>
                <a:gd name="T0" fmla="*/ 47 w 126"/>
                <a:gd name="T1" fmla="*/ 11 h 43"/>
                <a:gd name="T2" fmla="*/ 45 w 126"/>
                <a:gd name="T3" fmla="*/ 22 h 43"/>
                <a:gd name="T4" fmla="*/ 0 w 126"/>
                <a:gd name="T5" fmla="*/ 36 h 43"/>
                <a:gd name="T6" fmla="*/ 49 w 126"/>
                <a:gd name="T7" fmla="*/ 31 h 43"/>
                <a:gd name="T8" fmla="*/ 49 w 126"/>
                <a:gd name="T9" fmla="*/ 43 h 43"/>
                <a:gd name="T10" fmla="*/ 81 w 126"/>
                <a:gd name="T11" fmla="*/ 26 h 43"/>
                <a:gd name="T12" fmla="*/ 126 w 126"/>
                <a:gd name="T13" fmla="*/ 21 h 43"/>
                <a:gd name="T14" fmla="*/ 98 w 126"/>
                <a:gd name="T15" fmla="*/ 16 h 43"/>
                <a:gd name="T16" fmla="*/ 126 w 126"/>
                <a:gd name="T17" fmla="*/ 0 h 43"/>
                <a:gd name="T18" fmla="*/ 76 w 126"/>
                <a:gd name="T19" fmla="*/ 14 h 43"/>
                <a:gd name="T20" fmla="*/ 47 w 126"/>
                <a:gd name="T21" fmla="*/ 11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6" h="43">
                  <a:moveTo>
                    <a:pt x="47" y="11"/>
                  </a:moveTo>
                  <a:lnTo>
                    <a:pt x="45" y="22"/>
                  </a:lnTo>
                  <a:lnTo>
                    <a:pt x="0" y="36"/>
                  </a:lnTo>
                  <a:lnTo>
                    <a:pt x="49" y="31"/>
                  </a:lnTo>
                  <a:lnTo>
                    <a:pt x="49" y="43"/>
                  </a:lnTo>
                  <a:lnTo>
                    <a:pt x="81" y="26"/>
                  </a:lnTo>
                  <a:lnTo>
                    <a:pt x="126" y="21"/>
                  </a:lnTo>
                  <a:lnTo>
                    <a:pt x="98" y="16"/>
                  </a:lnTo>
                  <a:lnTo>
                    <a:pt x="126" y="0"/>
                  </a:lnTo>
                  <a:lnTo>
                    <a:pt x="76" y="14"/>
                  </a:lnTo>
                  <a:lnTo>
                    <a:pt x="47" y="11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98" name="Freeform 358">
              <a:extLst>
                <a:ext uri="{FF2B5EF4-FFF2-40B4-BE49-F238E27FC236}">
                  <a16:creationId xmlns:a16="http://schemas.microsoft.com/office/drawing/2014/main" id="{F9389CD3-0230-447E-A9FB-627596779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755"/>
              <a:ext cx="565" cy="245"/>
            </a:xfrm>
            <a:custGeom>
              <a:avLst/>
              <a:gdLst>
                <a:gd name="T0" fmla="*/ 565 w 565"/>
                <a:gd name="T1" fmla="*/ 0 h 245"/>
                <a:gd name="T2" fmla="*/ 6 w 565"/>
                <a:gd name="T3" fmla="*/ 231 h 245"/>
                <a:gd name="T4" fmla="*/ 3 w 565"/>
                <a:gd name="T5" fmla="*/ 235 h 245"/>
                <a:gd name="T6" fmla="*/ 1 w 565"/>
                <a:gd name="T7" fmla="*/ 238 h 245"/>
                <a:gd name="T8" fmla="*/ 0 w 565"/>
                <a:gd name="T9" fmla="*/ 242 h 245"/>
                <a:gd name="T10" fmla="*/ 1 w 565"/>
                <a:gd name="T11" fmla="*/ 245 h 2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5" h="245">
                  <a:moveTo>
                    <a:pt x="565" y="0"/>
                  </a:moveTo>
                  <a:lnTo>
                    <a:pt x="6" y="231"/>
                  </a:lnTo>
                  <a:lnTo>
                    <a:pt x="3" y="235"/>
                  </a:lnTo>
                  <a:lnTo>
                    <a:pt x="1" y="238"/>
                  </a:lnTo>
                  <a:lnTo>
                    <a:pt x="0" y="242"/>
                  </a:lnTo>
                  <a:lnTo>
                    <a:pt x="1" y="245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99" name="Freeform 359">
              <a:extLst>
                <a:ext uri="{FF2B5EF4-FFF2-40B4-BE49-F238E27FC236}">
                  <a16:creationId xmlns:a16="http://schemas.microsoft.com/office/drawing/2014/main" id="{B862A6E6-4BCC-4CC6-A5AC-6014AB3BC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370"/>
              <a:ext cx="144" cy="243"/>
            </a:xfrm>
            <a:custGeom>
              <a:avLst/>
              <a:gdLst>
                <a:gd name="T0" fmla="*/ 0 w 144"/>
                <a:gd name="T1" fmla="*/ 0 h 243"/>
                <a:gd name="T2" fmla="*/ 4 w 144"/>
                <a:gd name="T3" fmla="*/ 211 h 243"/>
                <a:gd name="T4" fmla="*/ 140 w 144"/>
                <a:gd name="T5" fmla="*/ 243 h 243"/>
                <a:gd name="T6" fmla="*/ 144 w 144"/>
                <a:gd name="T7" fmla="*/ 180 h 243"/>
                <a:gd name="T8" fmla="*/ 127 w 144"/>
                <a:gd name="T9" fmla="*/ 103 h 243"/>
                <a:gd name="T10" fmla="*/ 101 w 144"/>
                <a:gd name="T11" fmla="*/ 37 h 243"/>
                <a:gd name="T12" fmla="*/ 95 w 144"/>
                <a:gd name="T13" fmla="*/ 28 h 243"/>
                <a:gd name="T14" fmla="*/ 73 w 144"/>
                <a:gd name="T15" fmla="*/ 20 h 243"/>
                <a:gd name="T16" fmla="*/ 49 w 144"/>
                <a:gd name="T17" fmla="*/ 11 h 243"/>
                <a:gd name="T18" fmla="*/ 25 w 144"/>
                <a:gd name="T19" fmla="*/ 5 h 243"/>
                <a:gd name="T20" fmla="*/ 0 w 144"/>
                <a:gd name="T21" fmla="*/ 0 h 2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243">
                  <a:moveTo>
                    <a:pt x="0" y="0"/>
                  </a:moveTo>
                  <a:lnTo>
                    <a:pt x="4" y="211"/>
                  </a:lnTo>
                  <a:lnTo>
                    <a:pt x="140" y="243"/>
                  </a:lnTo>
                  <a:lnTo>
                    <a:pt x="144" y="180"/>
                  </a:lnTo>
                  <a:lnTo>
                    <a:pt x="127" y="103"/>
                  </a:lnTo>
                  <a:lnTo>
                    <a:pt x="101" y="37"/>
                  </a:lnTo>
                  <a:lnTo>
                    <a:pt x="95" y="28"/>
                  </a:lnTo>
                  <a:lnTo>
                    <a:pt x="73" y="20"/>
                  </a:lnTo>
                  <a:lnTo>
                    <a:pt x="49" y="11"/>
                  </a:lnTo>
                  <a:lnTo>
                    <a:pt x="25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00" name="Freeform 360">
              <a:extLst>
                <a:ext uri="{FF2B5EF4-FFF2-40B4-BE49-F238E27FC236}">
                  <a16:creationId xmlns:a16="http://schemas.microsoft.com/office/drawing/2014/main" id="{10EB362B-589D-41E4-BEEC-2B249F2BB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346"/>
              <a:ext cx="3344" cy="953"/>
            </a:xfrm>
            <a:custGeom>
              <a:avLst/>
              <a:gdLst>
                <a:gd name="T0" fmla="*/ 3343 w 3344"/>
                <a:gd name="T1" fmla="*/ 946 h 953"/>
                <a:gd name="T2" fmla="*/ 3272 w 3344"/>
                <a:gd name="T3" fmla="*/ 945 h 953"/>
                <a:gd name="T4" fmla="*/ 3175 w 3344"/>
                <a:gd name="T5" fmla="*/ 936 h 953"/>
                <a:gd name="T6" fmla="*/ 3050 w 3344"/>
                <a:gd name="T7" fmla="*/ 923 h 953"/>
                <a:gd name="T8" fmla="*/ 2919 w 3344"/>
                <a:gd name="T9" fmla="*/ 904 h 953"/>
                <a:gd name="T10" fmla="*/ 2698 w 3344"/>
                <a:gd name="T11" fmla="*/ 863 h 953"/>
                <a:gd name="T12" fmla="*/ 2389 w 3344"/>
                <a:gd name="T13" fmla="*/ 801 h 953"/>
                <a:gd name="T14" fmla="*/ 2086 w 3344"/>
                <a:gd name="T15" fmla="*/ 737 h 953"/>
                <a:gd name="T16" fmla="*/ 1791 w 3344"/>
                <a:gd name="T17" fmla="*/ 671 h 953"/>
                <a:gd name="T18" fmla="*/ 1499 w 3344"/>
                <a:gd name="T19" fmla="*/ 605 h 953"/>
                <a:gd name="T20" fmla="*/ 1210 w 3344"/>
                <a:gd name="T21" fmla="*/ 539 h 953"/>
                <a:gd name="T22" fmla="*/ 923 w 3344"/>
                <a:gd name="T23" fmla="*/ 471 h 953"/>
                <a:gd name="T24" fmla="*/ 634 w 3344"/>
                <a:gd name="T25" fmla="*/ 406 h 953"/>
                <a:gd name="T26" fmla="*/ 467 w 3344"/>
                <a:gd name="T27" fmla="*/ 367 h 953"/>
                <a:gd name="T28" fmla="*/ 427 w 3344"/>
                <a:gd name="T29" fmla="*/ 353 h 953"/>
                <a:gd name="T30" fmla="*/ 391 w 3344"/>
                <a:gd name="T31" fmla="*/ 336 h 953"/>
                <a:gd name="T32" fmla="*/ 359 w 3344"/>
                <a:gd name="T33" fmla="*/ 318 h 953"/>
                <a:gd name="T34" fmla="*/ 315 w 3344"/>
                <a:gd name="T35" fmla="*/ 282 h 953"/>
                <a:gd name="T36" fmla="*/ 265 w 3344"/>
                <a:gd name="T37" fmla="*/ 230 h 953"/>
                <a:gd name="T38" fmla="*/ 217 w 3344"/>
                <a:gd name="T39" fmla="*/ 172 h 953"/>
                <a:gd name="T40" fmla="*/ 168 w 3344"/>
                <a:gd name="T41" fmla="*/ 115 h 953"/>
                <a:gd name="T42" fmla="*/ 126 w 3344"/>
                <a:gd name="T43" fmla="*/ 76 h 953"/>
                <a:gd name="T44" fmla="*/ 96 w 3344"/>
                <a:gd name="T45" fmla="*/ 51 h 953"/>
                <a:gd name="T46" fmla="*/ 60 w 3344"/>
                <a:gd name="T47" fmla="*/ 29 h 953"/>
                <a:gd name="T48" fmla="*/ 22 w 3344"/>
                <a:gd name="T49" fmla="*/ 8 h 953"/>
                <a:gd name="T50" fmla="*/ 15 w 3344"/>
                <a:gd name="T51" fmla="*/ 25 h 953"/>
                <a:gd name="T52" fmla="*/ 40 w 3344"/>
                <a:gd name="T53" fmla="*/ 74 h 953"/>
                <a:gd name="T54" fmla="*/ 59 w 3344"/>
                <a:gd name="T55" fmla="*/ 120 h 953"/>
                <a:gd name="T56" fmla="*/ 70 w 3344"/>
                <a:gd name="T57" fmla="*/ 164 h 953"/>
                <a:gd name="T58" fmla="*/ 77 w 3344"/>
                <a:gd name="T59" fmla="*/ 203 h 953"/>
                <a:gd name="T60" fmla="*/ 79 w 3344"/>
                <a:gd name="T61" fmla="*/ 240 h 953"/>
                <a:gd name="T62" fmla="*/ 74 w 3344"/>
                <a:gd name="T63" fmla="*/ 289 h 953"/>
                <a:gd name="T64" fmla="*/ 243 w 3344"/>
                <a:gd name="T65" fmla="*/ 355 h 953"/>
                <a:gd name="T66" fmla="*/ 597 w 3344"/>
                <a:gd name="T67" fmla="*/ 431 h 953"/>
                <a:gd name="T68" fmla="*/ 954 w 3344"/>
                <a:gd name="T69" fmla="*/ 509 h 953"/>
                <a:gd name="T70" fmla="*/ 1311 w 3344"/>
                <a:gd name="T71" fmla="*/ 585 h 953"/>
                <a:gd name="T72" fmla="*/ 1664 w 3344"/>
                <a:gd name="T73" fmla="*/ 659 h 953"/>
                <a:gd name="T74" fmla="*/ 2012 w 3344"/>
                <a:gd name="T75" fmla="*/ 732 h 953"/>
                <a:gd name="T76" fmla="*/ 2350 w 3344"/>
                <a:gd name="T77" fmla="*/ 799 h 953"/>
                <a:gd name="T78" fmla="*/ 2674 w 3344"/>
                <a:gd name="T79" fmla="*/ 865 h 953"/>
                <a:gd name="T80" fmla="*/ 2899 w 3344"/>
                <a:gd name="T81" fmla="*/ 904 h 953"/>
                <a:gd name="T82" fmla="*/ 3034 w 3344"/>
                <a:gd name="T83" fmla="*/ 924 h 953"/>
                <a:gd name="T84" fmla="*/ 3162 w 3344"/>
                <a:gd name="T85" fmla="*/ 941 h 953"/>
                <a:gd name="T86" fmla="*/ 3270 w 3344"/>
                <a:gd name="T87" fmla="*/ 953 h 953"/>
                <a:gd name="T88" fmla="*/ 3344 w 3344"/>
                <a:gd name="T89" fmla="*/ 953 h 95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344" h="953">
                  <a:moveTo>
                    <a:pt x="3344" y="953"/>
                  </a:moveTo>
                  <a:lnTo>
                    <a:pt x="3343" y="946"/>
                  </a:lnTo>
                  <a:lnTo>
                    <a:pt x="3304" y="943"/>
                  </a:lnTo>
                  <a:lnTo>
                    <a:pt x="3272" y="945"/>
                  </a:lnTo>
                  <a:lnTo>
                    <a:pt x="3228" y="941"/>
                  </a:lnTo>
                  <a:lnTo>
                    <a:pt x="3175" y="936"/>
                  </a:lnTo>
                  <a:lnTo>
                    <a:pt x="3115" y="929"/>
                  </a:lnTo>
                  <a:lnTo>
                    <a:pt x="3050" y="923"/>
                  </a:lnTo>
                  <a:lnTo>
                    <a:pt x="2985" y="912"/>
                  </a:lnTo>
                  <a:lnTo>
                    <a:pt x="2919" y="904"/>
                  </a:lnTo>
                  <a:lnTo>
                    <a:pt x="2856" y="896"/>
                  </a:lnTo>
                  <a:lnTo>
                    <a:pt x="2698" y="863"/>
                  </a:lnTo>
                  <a:lnTo>
                    <a:pt x="2542" y="833"/>
                  </a:lnTo>
                  <a:lnTo>
                    <a:pt x="2389" y="801"/>
                  </a:lnTo>
                  <a:lnTo>
                    <a:pt x="2237" y="769"/>
                  </a:lnTo>
                  <a:lnTo>
                    <a:pt x="2086" y="737"/>
                  </a:lnTo>
                  <a:lnTo>
                    <a:pt x="1938" y="703"/>
                  </a:lnTo>
                  <a:lnTo>
                    <a:pt x="1791" y="671"/>
                  </a:lnTo>
                  <a:lnTo>
                    <a:pt x="1644" y="639"/>
                  </a:lnTo>
                  <a:lnTo>
                    <a:pt x="1499" y="605"/>
                  </a:lnTo>
                  <a:lnTo>
                    <a:pt x="1354" y="573"/>
                  </a:lnTo>
                  <a:lnTo>
                    <a:pt x="1210" y="539"/>
                  </a:lnTo>
                  <a:lnTo>
                    <a:pt x="1067" y="505"/>
                  </a:lnTo>
                  <a:lnTo>
                    <a:pt x="923" y="471"/>
                  </a:lnTo>
                  <a:lnTo>
                    <a:pt x="778" y="439"/>
                  </a:lnTo>
                  <a:lnTo>
                    <a:pt x="634" y="406"/>
                  </a:lnTo>
                  <a:lnTo>
                    <a:pt x="489" y="372"/>
                  </a:lnTo>
                  <a:lnTo>
                    <a:pt x="467" y="367"/>
                  </a:lnTo>
                  <a:lnTo>
                    <a:pt x="447" y="360"/>
                  </a:lnTo>
                  <a:lnTo>
                    <a:pt x="427" y="353"/>
                  </a:lnTo>
                  <a:lnTo>
                    <a:pt x="408" y="346"/>
                  </a:lnTo>
                  <a:lnTo>
                    <a:pt x="391" y="336"/>
                  </a:lnTo>
                  <a:lnTo>
                    <a:pt x="374" y="328"/>
                  </a:lnTo>
                  <a:lnTo>
                    <a:pt x="359" y="318"/>
                  </a:lnTo>
                  <a:lnTo>
                    <a:pt x="344" y="306"/>
                  </a:lnTo>
                  <a:lnTo>
                    <a:pt x="315" y="282"/>
                  </a:lnTo>
                  <a:lnTo>
                    <a:pt x="290" y="257"/>
                  </a:lnTo>
                  <a:lnTo>
                    <a:pt x="265" y="230"/>
                  </a:lnTo>
                  <a:lnTo>
                    <a:pt x="241" y="201"/>
                  </a:lnTo>
                  <a:lnTo>
                    <a:pt x="217" y="172"/>
                  </a:lnTo>
                  <a:lnTo>
                    <a:pt x="194" y="144"/>
                  </a:lnTo>
                  <a:lnTo>
                    <a:pt x="168" y="115"/>
                  </a:lnTo>
                  <a:lnTo>
                    <a:pt x="141" y="88"/>
                  </a:lnTo>
                  <a:lnTo>
                    <a:pt x="126" y="76"/>
                  </a:lnTo>
                  <a:lnTo>
                    <a:pt x="111" y="62"/>
                  </a:lnTo>
                  <a:lnTo>
                    <a:pt x="96" y="51"/>
                  </a:lnTo>
                  <a:lnTo>
                    <a:pt x="79" y="39"/>
                  </a:lnTo>
                  <a:lnTo>
                    <a:pt x="60" y="29"/>
                  </a:lnTo>
                  <a:lnTo>
                    <a:pt x="42" y="19"/>
                  </a:lnTo>
                  <a:lnTo>
                    <a:pt x="22" y="8"/>
                  </a:lnTo>
                  <a:lnTo>
                    <a:pt x="0" y="0"/>
                  </a:lnTo>
                  <a:lnTo>
                    <a:pt x="15" y="25"/>
                  </a:lnTo>
                  <a:lnTo>
                    <a:pt x="28" y="51"/>
                  </a:lnTo>
                  <a:lnTo>
                    <a:pt x="40" y="74"/>
                  </a:lnTo>
                  <a:lnTo>
                    <a:pt x="50" y="98"/>
                  </a:lnTo>
                  <a:lnTo>
                    <a:pt x="59" y="120"/>
                  </a:lnTo>
                  <a:lnTo>
                    <a:pt x="65" y="142"/>
                  </a:lnTo>
                  <a:lnTo>
                    <a:pt x="70" y="164"/>
                  </a:lnTo>
                  <a:lnTo>
                    <a:pt x="74" y="184"/>
                  </a:lnTo>
                  <a:lnTo>
                    <a:pt x="77" y="203"/>
                  </a:lnTo>
                  <a:lnTo>
                    <a:pt x="77" y="221"/>
                  </a:lnTo>
                  <a:lnTo>
                    <a:pt x="79" y="240"/>
                  </a:lnTo>
                  <a:lnTo>
                    <a:pt x="77" y="257"/>
                  </a:lnTo>
                  <a:lnTo>
                    <a:pt x="74" y="289"/>
                  </a:lnTo>
                  <a:lnTo>
                    <a:pt x="69" y="316"/>
                  </a:lnTo>
                  <a:lnTo>
                    <a:pt x="243" y="355"/>
                  </a:lnTo>
                  <a:lnTo>
                    <a:pt x="420" y="392"/>
                  </a:lnTo>
                  <a:lnTo>
                    <a:pt x="597" y="431"/>
                  </a:lnTo>
                  <a:lnTo>
                    <a:pt x="775" y="470"/>
                  </a:lnTo>
                  <a:lnTo>
                    <a:pt x="954" y="509"/>
                  </a:lnTo>
                  <a:lnTo>
                    <a:pt x="1132" y="546"/>
                  </a:lnTo>
                  <a:lnTo>
                    <a:pt x="1311" y="585"/>
                  </a:lnTo>
                  <a:lnTo>
                    <a:pt x="1489" y="622"/>
                  </a:lnTo>
                  <a:lnTo>
                    <a:pt x="1664" y="659"/>
                  </a:lnTo>
                  <a:lnTo>
                    <a:pt x="1840" y="696"/>
                  </a:lnTo>
                  <a:lnTo>
                    <a:pt x="2012" y="732"/>
                  </a:lnTo>
                  <a:lnTo>
                    <a:pt x="2183" y="765"/>
                  </a:lnTo>
                  <a:lnTo>
                    <a:pt x="2350" y="799"/>
                  </a:lnTo>
                  <a:lnTo>
                    <a:pt x="2514" y="833"/>
                  </a:lnTo>
                  <a:lnTo>
                    <a:pt x="2674" y="865"/>
                  </a:lnTo>
                  <a:lnTo>
                    <a:pt x="2831" y="896"/>
                  </a:lnTo>
                  <a:lnTo>
                    <a:pt x="2899" y="904"/>
                  </a:lnTo>
                  <a:lnTo>
                    <a:pt x="2968" y="914"/>
                  </a:lnTo>
                  <a:lnTo>
                    <a:pt x="3034" y="924"/>
                  </a:lnTo>
                  <a:lnTo>
                    <a:pt x="3099" y="933"/>
                  </a:lnTo>
                  <a:lnTo>
                    <a:pt x="3162" y="941"/>
                  </a:lnTo>
                  <a:lnTo>
                    <a:pt x="3219" y="948"/>
                  </a:lnTo>
                  <a:lnTo>
                    <a:pt x="3270" y="953"/>
                  </a:lnTo>
                  <a:lnTo>
                    <a:pt x="3314" y="953"/>
                  </a:lnTo>
                  <a:lnTo>
                    <a:pt x="3344" y="9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01" name="Freeform 361">
              <a:extLst>
                <a:ext uri="{FF2B5EF4-FFF2-40B4-BE49-F238E27FC236}">
                  <a16:creationId xmlns:a16="http://schemas.microsoft.com/office/drawing/2014/main" id="{2C4DDED7-D71B-4866-B55C-D4B72A115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1650"/>
              <a:ext cx="3402" cy="683"/>
            </a:xfrm>
            <a:custGeom>
              <a:avLst/>
              <a:gdLst>
                <a:gd name="T0" fmla="*/ 3402 w 3402"/>
                <a:gd name="T1" fmla="*/ 676 h 683"/>
                <a:gd name="T2" fmla="*/ 3399 w 3402"/>
                <a:gd name="T3" fmla="*/ 668 h 683"/>
                <a:gd name="T4" fmla="*/ 3338 w 3402"/>
                <a:gd name="T5" fmla="*/ 673 h 683"/>
                <a:gd name="T6" fmla="*/ 3325 w 3402"/>
                <a:gd name="T7" fmla="*/ 673 h 683"/>
                <a:gd name="T8" fmla="*/ 3309 w 3402"/>
                <a:gd name="T9" fmla="*/ 673 h 683"/>
                <a:gd name="T10" fmla="*/ 3291 w 3402"/>
                <a:gd name="T11" fmla="*/ 671 h 683"/>
                <a:gd name="T12" fmla="*/ 3271 w 3402"/>
                <a:gd name="T13" fmla="*/ 668 h 683"/>
                <a:gd name="T14" fmla="*/ 3225 w 3402"/>
                <a:gd name="T15" fmla="*/ 661 h 683"/>
                <a:gd name="T16" fmla="*/ 3174 w 3402"/>
                <a:gd name="T17" fmla="*/ 649 h 683"/>
                <a:gd name="T18" fmla="*/ 3119 w 3402"/>
                <a:gd name="T19" fmla="*/ 637 h 683"/>
                <a:gd name="T20" fmla="*/ 3060 w 3402"/>
                <a:gd name="T21" fmla="*/ 625 h 683"/>
                <a:gd name="T22" fmla="*/ 2999 w 3402"/>
                <a:gd name="T23" fmla="*/ 614 h 683"/>
                <a:gd name="T24" fmla="*/ 2938 w 3402"/>
                <a:gd name="T25" fmla="*/ 605 h 683"/>
                <a:gd name="T26" fmla="*/ 2762 w 3402"/>
                <a:gd name="T27" fmla="*/ 570 h 683"/>
                <a:gd name="T28" fmla="*/ 2582 w 3402"/>
                <a:gd name="T29" fmla="*/ 536 h 683"/>
                <a:gd name="T30" fmla="*/ 2401 w 3402"/>
                <a:gd name="T31" fmla="*/ 499 h 683"/>
                <a:gd name="T32" fmla="*/ 2215 w 3402"/>
                <a:gd name="T33" fmla="*/ 463 h 683"/>
                <a:gd name="T34" fmla="*/ 2030 w 3402"/>
                <a:gd name="T35" fmla="*/ 426 h 683"/>
                <a:gd name="T36" fmla="*/ 1842 w 3402"/>
                <a:gd name="T37" fmla="*/ 389 h 683"/>
                <a:gd name="T38" fmla="*/ 1655 w 3402"/>
                <a:gd name="T39" fmla="*/ 352 h 683"/>
                <a:gd name="T40" fmla="*/ 1467 w 3402"/>
                <a:gd name="T41" fmla="*/ 313 h 683"/>
                <a:gd name="T42" fmla="*/ 1278 w 3402"/>
                <a:gd name="T43" fmla="*/ 274 h 683"/>
                <a:gd name="T44" fmla="*/ 1091 w 3402"/>
                <a:gd name="T45" fmla="*/ 235 h 683"/>
                <a:gd name="T46" fmla="*/ 904 w 3402"/>
                <a:gd name="T47" fmla="*/ 196 h 683"/>
                <a:gd name="T48" fmla="*/ 718 w 3402"/>
                <a:gd name="T49" fmla="*/ 157 h 683"/>
                <a:gd name="T50" fmla="*/ 535 w 3402"/>
                <a:gd name="T51" fmla="*/ 118 h 683"/>
                <a:gd name="T52" fmla="*/ 353 w 3402"/>
                <a:gd name="T53" fmla="*/ 80 h 683"/>
                <a:gd name="T54" fmla="*/ 176 w 3402"/>
                <a:gd name="T55" fmla="*/ 39 h 683"/>
                <a:gd name="T56" fmla="*/ 0 w 3402"/>
                <a:gd name="T57" fmla="*/ 0 h 683"/>
                <a:gd name="T58" fmla="*/ 0 w 3402"/>
                <a:gd name="T59" fmla="*/ 34 h 683"/>
                <a:gd name="T60" fmla="*/ 178 w 3402"/>
                <a:gd name="T61" fmla="*/ 71 h 683"/>
                <a:gd name="T62" fmla="*/ 362 w 3402"/>
                <a:gd name="T63" fmla="*/ 110 h 683"/>
                <a:gd name="T64" fmla="*/ 551 w 3402"/>
                <a:gd name="T65" fmla="*/ 149 h 683"/>
                <a:gd name="T66" fmla="*/ 745 w 3402"/>
                <a:gd name="T67" fmla="*/ 188 h 683"/>
                <a:gd name="T68" fmla="*/ 941 w 3402"/>
                <a:gd name="T69" fmla="*/ 228 h 683"/>
                <a:gd name="T70" fmla="*/ 1140 w 3402"/>
                <a:gd name="T71" fmla="*/ 267 h 683"/>
                <a:gd name="T72" fmla="*/ 1339 w 3402"/>
                <a:gd name="T73" fmla="*/ 306 h 683"/>
                <a:gd name="T74" fmla="*/ 1538 w 3402"/>
                <a:gd name="T75" fmla="*/ 345 h 683"/>
                <a:gd name="T76" fmla="*/ 1736 w 3402"/>
                <a:gd name="T77" fmla="*/ 382 h 683"/>
                <a:gd name="T78" fmla="*/ 1932 w 3402"/>
                <a:gd name="T79" fmla="*/ 421 h 683"/>
                <a:gd name="T80" fmla="*/ 2124 w 3402"/>
                <a:gd name="T81" fmla="*/ 456 h 683"/>
                <a:gd name="T82" fmla="*/ 2312 w 3402"/>
                <a:gd name="T83" fmla="*/ 492 h 683"/>
                <a:gd name="T84" fmla="*/ 2496 w 3402"/>
                <a:gd name="T85" fmla="*/ 527 h 683"/>
                <a:gd name="T86" fmla="*/ 2671 w 3402"/>
                <a:gd name="T87" fmla="*/ 561 h 683"/>
                <a:gd name="T88" fmla="*/ 2838 w 3402"/>
                <a:gd name="T89" fmla="*/ 592 h 683"/>
                <a:gd name="T90" fmla="*/ 2999 w 3402"/>
                <a:gd name="T91" fmla="*/ 622 h 683"/>
                <a:gd name="T92" fmla="*/ 3056 w 3402"/>
                <a:gd name="T93" fmla="*/ 636 h 683"/>
                <a:gd name="T94" fmla="*/ 3103 w 3402"/>
                <a:gd name="T95" fmla="*/ 646 h 683"/>
                <a:gd name="T96" fmla="*/ 3146 w 3402"/>
                <a:gd name="T97" fmla="*/ 656 h 683"/>
                <a:gd name="T98" fmla="*/ 3183 w 3402"/>
                <a:gd name="T99" fmla="*/ 666 h 683"/>
                <a:gd name="T100" fmla="*/ 3218 w 3402"/>
                <a:gd name="T101" fmla="*/ 673 h 683"/>
                <a:gd name="T102" fmla="*/ 3252 w 3402"/>
                <a:gd name="T103" fmla="*/ 678 h 683"/>
                <a:gd name="T104" fmla="*/ 3286 w 3402"/>
                <a:gd name="T105" fmla="*/ 681 h 683"/>
                <a:gd name="T106" fmla="*/ 3325 w 3402"/>
                <a:gd name="T107" fmla="*/ 683 h 683"/>
                <a:gd name="T108" fmla="*/ 3402 w 3402"/>
                <a:gd name="T109" fmla="*/ 676 h 68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402" h="683">
                  <a:moveTo>
                    <a:pt x="3402" y="676"/>
                  </a:moveTo>
                  <a:lnTo>
                    <a:pt x="3399" y="668"/>
                  </a:lnTo>
                  <a:lnTo>
                    <a:pt x="3338" y="673"/>
                  </a:lnTo>
                  <a:lnTo>
                    <a:pt x="3325" y="673"/>
                  </a:lnTo>
                  <a:lnTo>
                    <a:pt x="3309" y="673"/>
                  </a:lnTo>
                  <a:lnTo>
                    <a:pt x="3291" y="671"/>
                  </a:lnTo>
                  <a:lnTo>
                    <a:pt x="3271" y="668"/>
                  </a:lnTo>
                  <a:lnTo>
                    <a:pt x="3225" y="661"/>
                  </a:lnTo>
                  <a:lnTo>
                    <a:pt x="3174" y="649"/>
                  </a:lnTo>
                  <a:lnTo>
                    <a:pt x="3119" y="637"/>
                  </a:lnTo>
                  <a:lnTo>
                    <a:pt x="3060" y="625"/>
                  </a:lnTo>
                  <a:lnTo>
                    <a:pt x="2999" y="614"/>
                  </a:lnTo>
                  <a:lnTo>
                    <a:pt x="2938" y="605"/>
                  </a:lnTo>
                  <a:lnTo>
                    <a:pt x="2762" y="570"/>
                  </a:lnTo>
                  <a:lnTo>
                    <a:pt x="2582" y="536"/>
                  </a:lnTo>
                  <a:lnTo>
                    <a:pt x="2401" y="499"/>
                  </a:lnTo>
                  <a:lnTo>
                    <a:pt x="2215" y="463"/>
                  </a:lnTo>
                  <a:lnTo>
                    <a:pt x="2030" y="426"/>
                  </a:lnTo>
                  <a:lnTo>
                    <a:pt x="1842" y="389"/>
                  </a:lnTo>
                  <a:lnTo>
                    <a:pt x="1655" y="352"/>
                  </a:lnTo>
                  <a:lnTo>
                    <a:pt x="1467" y="313"/>
                  </a:lnTo>
                  <a:lnTo>
                    <a:pt x="1278" y="274"/>
                  </a:lnTo>
                  <a:lnTo>
                    <a:pt x="1091" y="235"/>
                  </a:lnTo>
                  <a:lnTo>
                    <a:pt x="904" y="196"/>
                  </a:lnTo>
                  <a:lnTo>
                    <a:pt x="718" y="157"/>
                  </a:lnTo>
                  <a:lnTo>
                    <a:pt x="535" y="118"/>
                  </a:lnTo>
                  <a:lnTo>
                    <a:pt x="353" y="80"/>
                  </a:lnTo>
                  <a:lnTo>
                    <a:pt x="176" y="39"/>
                  </a:lnTo>
                  <a:lnTo>
                    <a:pt x="0" y="0"/>
                  </a:lnTo>
                  <a:lnTo>
                    <a:pt x="0" y="34"/>
                  </a:lnTo>
                  <a:lnTo>
                    <a:pt x="178" y="71"/>
                  </a:lnTo>
                  <a:lnTo>
                    <a:pt x="362" y="110"/>
                  </a:lnTo>
                  <a:lnTo>
                    <a:pt x="551" y="149"/>
                  </a:lnTo>
                  <a:lnTo>
                    <a:pt x="745" y="188"/>
                  </a:lnTo>
                  <a:lnTo>
                    <a:pt x="941" y="228"/>
                  </a:lnTo>
                  <a:lnTo>
                    <a:pt x="1140" y="267"/>
                  </a:lnTo>
                  <a:lnTo>
                    <a:pt x="1339" y="306"/>
                  </a:lnTo>
                  <a:lnTo>
                    <a:pt x="1538" y="345"/>
                  </a:lnTo>
                  <a:lnTo>
                    <a:pt x="1736" y="382"/>
                  </a:lnTo>
                  <a:lnTo>
                    <a:pt x="1932" y="421"/>
                  </a:lnTo>
                  <a:lnTo>
                    <a:pt x="2124" y="456"/>
                  </a:lnTo>
                  <a:lnTo>
                    <a:pt x="2312" y="492"/>
                  </a:lnTo>
                  <a:lnTo>
                    <a:pt x="2496" y="527"/>
                  </a:lnTo>
                  <a:lnTo>
                    <a:pt x="2671" y="561"/>
                  </a:lnTo>
                  <a:lnTo>
                    <a:pt x="2838" y="592"/>
                  </a:lnTo>
                  <a:lnTo>
                    <a:pt x="2999" y="622"/>
                  </a:lnTo>
                  <a:lnTo>
                    <a:pt x="3056" y="636"/>
                  </a:lnTo>
                  <a:lnTo>
                    <a:pt x="3103" y="646"/>
                  </a:lnTo>
                  <a:lnTo>
                    <a:pt x="3146" y="656"/>
                  </a:lnTo>
                  <a:lnTo>
                    <a:pt x="3183" y="666"/>
                  </a:lnTo>
                  <a:lnTo>
                    <a:pt x="3218" y="673"/>
                  </a:lnTo>
                  <a:lnTo>
                    <a:pt x="3252" y="678"/>
                  </a:lnTo>
                  <a:lnTo>
                    <a:pt x="3286" y="681"/>
                  </a:lnTo>
                  <a:lnTo>
                    <a:pt x="3325" y="683"/>
                  </a:lnTo>
                  <a:lnTo>
                    <a:pt x="3402" y="676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02" name="Freeform 362">
              <a:extLst>
                <a:ext uri="{FF2B5EF4-FFF2-40B4-BE49-F238E27FC236}">
                  <a16:creationId xmlns:a16="http://schemas.microsoft.com/office/drawing/2014/main" id="{93D35168-310E-4E9C-BAFF-639C27F10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329"/>
              <a:ext cx="3339" cy="965"/>
            </a:xfrm>
            <a:custGeom>
              <a:avLst/>
              <a:gdLst>
                <a:gd name="T0" fmla="*/ 3338 w 3339"/>
                <a:gd name="T1" fmla="*/ 957 h 965"/>
                <a:gd name="T2" fmla="*/ 3267 w 3339"/>
                <a:gd name="T3" fmla="*/ 955 h 965"/>
                <a:gd name="T4" fmla="*/ 3175 w 3339"/>
                <a:gd name="T5" fmla="*/ 948 h 965"/>
                <a:gd name="T6" fmla="*/ 3059 w 3339"/>
                <a:gd name="T7" fmla="*/ 933 h 965"/>
                <a:gd name="T8" fmla="*/ 2931 w 3339"/>
                <a:gd name="T9" fmla="*/ 916 h 965"/>
                <a:gd name="T10" fmla="*/ 2711 w 3339"/>
                <a:gd name="T11" fmla="*/ 877 h 965"/>
                <a:gd name="T12" fmla="*/ 2401 w 3339"/>
                <a:gd name="T13" fmla="*/ 813 h 965"/>
                <a:gd name="T14" fmla="*/ 2098 w 3339"/>
                <a:gd name="T15" fmla="*/ 747 h 965"/>
                <a:gd name="T16" fmla="*/ 1803 w 3339"/>
                <a:gd name="T17" fmla="*/ 679 h 965"/>
                <a:gd name="T18" fmla="*/ 1511 w 3339"/>
                <a:gd name="T19" fmla="*/ 613 h 965"/>
                <a:gd name="T20" fmla="*/ 1222 w 3339"/>
                <a:gd name="T21" fmla="*/ 546 h 965"/>
                <a:gd name="T22" fmla="*/ 935 w 3339"/>
                <a:gd name="T23" fmla="*/ 478 h 965"/>
                <a:gd name="T24" fmla="*/ 646 w 3339"/>
                <a:gd name="T25" fmla="*/ 409 h 965"/>
                <a:gd name="T26" fmla="*/ 479 w 3339"/>
                <a:gd name="T27" fmla="*/ 372 h 965"/>
                <a:gd name="T28" fmla="*/ 439 w 3339"/>
                <a:gd name="T29" fmla="*/ 358 h 965"/>
                <a:gd name="T30" fmla="*/ 401 w 3339"/>
                <a:gd name="T31" fmla="*/ 341 h 965"/>
                <a:gd name="T32" fmla="*/ 369 w 3339"/>
                <a:gd name="T33" fmla="*/ 321 h 965"/>
                <a:gd name="T34" fmla="*/ 324 w 3339"/>
                <a:gd name="T35" fmla="*/ 286 h 965"/>
                <a:gd name="T36" fmla="*/ 271 w 3339"/>
                <a:gd name="T37" fmla="*/ 232 h 965"/>
                <a:gd name="T38" fmla="*/ 223 w 3339"/>
                <a:gd name="T39" fmla="*/ 174 h 965"/>
                <a:gd name="T40" fmla="*/ 170 w 3339"/>
                <a:gd name="T41" fmla="*/ 117 h 965"/>
                <a:gd name="T42" fmla="*/ 126 w 3339"/>
                <a:gd name="T43" fmla="*/ 76 h 965"/>
                <a:gd name="T44" fmla="*/ 94 w 3339"/>
                <a:gd name="T45" fmla="*/ 52 h 965"/>
                <a:gd name="T46" fmla="*/ 59 w 3339"/>
                <a:gd name="T47" fmla="*/ 29 h 965"/>
                <a:gd name="T48" fmla="*/ 20 w 3339"/>
                <a:gd name="T49" fmla="*/ 10 h 965"/>
                <a:gd name="T50" fmla="*/ 15 w 3339"/>
                <a:gd name="T51" fmla="*/ 25 h 965"/>
                <a:gd name="T52" fmla="*/ 40 w 3339"/>
                <a:gd name="T53" fmla="*/ 74 h 965"/>
                <a:gd name="T54" fmla="*/ 60 w 3339"/>
                <a:gd name="T55" fmla="*/ 120 h 965"/>
                <a:gd name="T56" fmla="*/ 74 w 3339"/>
                <a:gd name="T57" fmla="*/ 162 h 965"/>
                <a:gd name="T58" fmla="*/ 87 w 3339"/>
                <a:gd name="T59" fmla="*/ 221 h 965"/>
                <a:gd name="T60" fmla="*/ 91 w 3339"/>
                <a:gd name="T61" fmla="*/ 291 h 965"/>
                <a:gd name="T62" fmla="*/ 265 w 3339"/>
                <a:gd name="T63" fmla="*/ 362 h 965"/>
                <a:gd name="T64" fmla="*/ 616 w 3339"/>
                <a:gd name="T65" fmla="*/ 438 h 965"/>
                <a:gd name="T66" fmla="*/ 969 w 3339"/>
                <a:gd name="T67" fmla="*/ 515 h 965"/>
                <a:gd name="T68" fmla="*/ 1322 w 3339"/>
                <a:gd name="T69" fmla="*/ 593 h 965"/>
                <a:gd name="T70" fmla="*/ 1671 w 3339"/>
                <a:gd name="T71" fmla="*/ 669 h 965"/>
                <a:gd name="T72" fmla="*/ 2014 w 3339"/>
                <a:gd name="T73" fmla="*/ 744 h 965"/>
                <a:gd name="T74" fmla="*/ 2348 w 3339"/>
                <a:gd name="T75" fmla="*/ 813 h 965"/>
                <a:gd name="T76" fmla="*/ 2671 w 3339"/>
                <a:gd name="T77" fmla="*/ 879 h 965"/>
                <a:gd name="T78" fmla="*/ 2895 w 3339"/>
                <a:gd name="T79" fmla="*/ 918 h 965"/>
                <a:gd name="T80" fmla="*/ 3030 w 3339"/>
                <a:gd name="T81" fmla="*/ 936 h 965"/>
                <a:gd name="T82" fmla="*/ 3157 w 3339"/>
                <a:gd name="T83" fmla="*/ 953 h 965"/>
                <a:gd name="T84" fmla="*/ 3265 w 3339"/>
                <a:gd name="T85" fmla="*/ 963 h 965"/>
                <a:gd name="T86" fmla="*/ 3339 w 3339"/>
                <a:gd name="T87" fmla="*/ 965 h 96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339" h="965">
                  <a:moveTo>
                    <a:pt x="3339" y="965"/>
                  </a:moveTo>
                  <a:lnTo>
                    <a:pt x="3338" y="957"/>
                  </a:lnTo>
                  <a:lnTo>
                    <a:pt x="3297" y="953"/>
                  </a:lnTo>
                  <a:lnTo>
                    <a:pt x="3267" y="955"/>
                  </a:lnTo>
                  <a:lnTo>
                    <a:pt x="3224" y="953"/>
                  </a:lnTo>
                  <a:lnTo>
                    <a:pt x="3175" y="948"/>
                  </a:lnTo>
                  <a:lnTo>
                    <a:pt x="3118" y="941"/>
                  </a:lnTo>
                  <a:lnTo>
                    <a:pt x="3059" y="933"/>
                  </a:lnTo>
                  <a:lnTo>
                    <a:pt x="2995" y="924"/>
                  </a:lnTo>
                  <a:lnTo>
                    <a:pt x="2931" y="916"/>
                  </a:lnTo>
                  <a:lnTo>
                    <a:pt x="2870" y="908"/>
                  </a:lnTo>
                  <a:lnTo>
                    <a:pt x="2711" y="877"/>
                  </a:lnTo>
                  <a:lnTo>
                    <a:pt x="2554" y="845"/>
                  </a:lnTo>
                  <a:lnTo>
                    <a:pt x="2401" y="813"/>
                  </a:lnTo>
                  <a:lnTo>
                    <a:pt x="2249" y="779"/>
                  </a:lnTo>
                  <a:lnTo>
                    <a:pt x="2098" y="747"/>
                  </a:lnTo>
                  <a:lnTo>
                    <a:pt x="1950" y="713"/>
                  </a:lnTo>
                  <a:lnTo>
                    <a:pt x="1803" y="679"/>
                  </a:lnTo>
                  <a:lnTo>
                    <a:pt x="1656" y="647"/>
                  </a:lnTo>
                  <a:lnTo>
                    <a:pt x="1511" y="613"/>
                  </a:lnTo>
                  <a:lnTo>
                    <a:pt x="1366" y="580"/>
                  </a:lnTo>
                  <a:lnTo>
                    <a:pt x="1222" y="546"/>
                  </a:lnTo>
                  <a:lnTo>
                    <a:pt x="1079" y="512"/>
                  </a:lnTo>
                  <a:lnTo>
                    <a:pt x="935" y="478"/>
                  </a:lnTo>
                  <a:lnTo>
                    <a:pt x="790" y="443"/>
                  </a:lnTo>
                  <a:lnTo>
                    <a:pt x="646" y="409"/>
                  </a:lnTo>
                  <a:lnTo>
                    <a:pt x="501" y="375"/>
                  </a:lnTo>
                  <a:lnTo>
                    <a:pt x="479" y="372"/>
                  </a:lnTo>
                  <a:lnTo>
                    <a:pt x="459" y="365"/>
                  </a:lnTo>
                  <a:lnTo>
                    <a:pt x="439" y="358"/>
                  </a:lnTo>
                  <a:lnTo>
                    <a:pt x="420" y="350"/>
                  </a:lnTo>
                  <a:lnTo>
                    <a:pt x="401" y="341"/>
                  </a:lnTo>
                  <a:lnTo>
                    <a:pt x="385" y="331"/>
                  </a:lnTo>
                  <a:lnTo>
                    <a:pt x="369" y="321"/>
                  </a:lnTo>
                  <a:lnTo>
                    <a:pt x="354" y="309"/>
                  </a:lnTo>
                  <a:lnTo>
                    <a:pt x="324" y="286"/>
                  </a:lnTo>
                  <a:lnTo>
                    <a:pt x="298" y="260"/>
                  </a:lnTo>
                  <a:lnTo>
                    <a:pt x="271" y="232"/>
                  </a:lnTo>
                  <a:lnTo>
                    <a:pt x="248" y="205"/>
                  </a:lnTo>
                  <a:lnTo>
                    <a:pt x="223" y="174"/>
                  </a:lnTo>
                  <a:lnTo>
                    <a:pt x="197" y="145"/>
                  </a:lnTo>
                  <a:lnTo>
                    <a:pt x="170" y="117"/>
                  </a:lnTo>
                  <a:lnTo>
                    <a:pt x="141" y="90"/>
                  </a:lnTo>
                  <a:lnTo>
                    <a:pt x="126" y="76"/>
                  </a:lnTo>
                  <a:lnTo>
                    <a:pt x="111" y="64"/>
                  </a:lnTo>
                  <a:lnTo>
                    <a:pt x="94" y="52"/>
                  </a:lnTo>
                  <a:lnTo>
                    <a:pt x="77" y="41"/>
                  </a:lnTo>
                  <a:lnTo>
                    <a:pt x="59" y="29"/>
                  </a:lnTo>
                  <a:lnTo>
                    <a:pt x="40" y="19"/>
                  </a:lnTo>
                  <a:lnTo>
                    <a:pt x="20" y="10"/>
                  </a:lnTo>
                  <a:lnTo>
                    <a:pt x="0" y="0"/>
                  </a:lnTo>
                  <a:lnTo>
                    <a:pt x="15" y="25"/>
                  </a:lnTo>
                  <a:lnTo>
                    <a:pt x="28" y="51"/>
                  </a:lnTo>
                  <a:lnTo>
                    <a:pt x="40" y="74"/>
                  </a:lnTo>
                  <a:lnTo>
                    <a:pt x="50" y="98"/>
                  </a:lnTo>
                  <a:lnTo>
                    <a:pt x="60" y="120"/>
                  </a:lnTo>
                  <a:lnTo>
                    <a:pt x="67" y="142"/>
                  </a:lnTo>
                  <a:lnTo>
                    <a:pt x="74" y="162"/>
                  </a:lnTo>
                  <a:lnTo>
                    <a:pt x="79" y="183"/>
                  </a:lnTo>
                  <a:lnTo>
                    <a:pt x="87" y="221"/>
                  </a:lnTo>
                  <a:lnTo>
                    <a:pt x="91" y="257"/>
                  </a:lnTo>
                  <a:lnTo>
                    <a:pt x="91" y="291"/>
                  </a:lnTo>
                  <a:lnTo>
                    <a:pt x="89" y="323"/>
                  </a:lnTo>
                  <a:lnTo>
                    <a:pt x="265" y="362"/>
                  </a:lnTo>
                  <a:lnTo>
                    <a:pt x="440" y="399"/>
                  </a:lnTo>
                  <a:lnTo>
                    <a:pt x="616" y="438"/>
                  </a:lnTo>
                  <a:lnTo>
                    <a:pt x="793" y="477"/>
                  </a:lnTo>
                  <a:lnTo>
                    <a:pt x="969" y="515"/>
                  </a:lnTo>
                  <a:lnTo>
                    <a:pt x="1146" y="554"/>
                  </a:lnTo>
                  <a:lnTo>
                    <a:pt x="1322" y="593"/>
                  </a:lnTo>
                  <a:lnTo>
                    <a:pt x="1497" y="632"/>
                  </a:lnTo>
                  <a:lnTo>
                    <a:pt x="1671" y="669"/>
                  </a:lnTo>
                  <a:lnTo>
                    <a:pt x="1843" y="706"/>
                  </a:lnTo>
                  <a:lnTo>
                    <a:pt x="2014" y="744"/>
                  </a:lnTo>
                  <a:lnTo>
                    <a:pt x="2183" y="779"/>
                  </a:lnTo>
                  <a:lnTo>
                    <a:pt x="2348" y="813"/>
                  </a:lnTo>
                  <a:lnTo>
                    <a:pt x="2512" y="847"/>
                  </a:lnTo>
                  <a:lnTo>
                    <a:pt x="2671" y="879"/>
                  </a:lnTo>
                  <a:lnTo>
                    <a:pt x="2828" y="908"/>
                  </a:lnTo>
                  <a:lnTo>
                    <a:pt x="2895" y="918"/>
                  </a:lnTo>
                  <a:lnTo>
                    <a:pt x="2963" y="928"/>
                  </a:lnTo>
                  <a:lnTo>
                    <a:pt x="3030" y="936"/>
                  </a:lnTo>
                  <a:lnTo>
                    <a:pt x="3094" y="946"/>
                  </a:lnTo>
                  <a:lnTo>
                    <a:pt x="3157" y="953"/>
                  </a:lnTo>
                  <a:lnTo>
                    <a:pt x="3214" y="960"/>
                  </a:lnTo>
                  <a:lnTo>
                    <a:pt x="3265" y="963"/>
                  </a:lnTo>
                  <a:lnTo>
                    <a:pt x="3309" y="965"/>
                  </a:lnTo>
                  <a:lnTo>
                    <a:pt x="3339" y="96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03" name="Freeform 363">
              <a:extLst>
                <a:ext uri="{FF2B5EF4-FFF2-40B4-BE49-F238E27FC236}">
                  <a16:creationId xmlns:a16="http://schemas.microsoft.com/office/drawing/2014/main" id="{DA33DD39-F5B3-4BE7-8B7A-22AE6D134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235"/>
              <a:ext cx="494" cy="120"/>
            </a:xfrm>
            <a:custGeom>
              <a:avLst/>
              <a:gdLst>
                <a:gd name="T0" fmla="*/ 0 w 494"/>
                <a:gd name="T1" fmla="*/ 0 h 120"/>
                <a:gd name="T2" fmla="*/ 50 w 494"/>
                <a:gd name="T3" fmla="*/ 3 h 120"/>
                <a:gd name="T4" fmla="*/ 103 w 494"/>
                <a:gd name="T5" fmla="*/ 3 h 120"/>
                <a:gd name="T6" fmla="*/ 153 w 494"/>
                <a:gd name="T7" fmla="*/ 5 h 120"/>
                <a:gd name="T8" fmla="*/ 204 w 494"/>
                <a:gd name="T9" fmla="*/ 5 h 120"/>
                <a:gd name="T10" fmla="*/ 253 w 494"/>
                <a:gd name="T11" fmla="*/ 5 h 120"/>
                <a:gd name="T12" fmla="*/ 303 w 494"/>
                <a:gd name="T13" fmla="*/ 3 h 120"/>
                <a:gd name="T14" fmla="*/ 354 w 494"/>
                <a:gd name="T15" fmla="*/ 3 h 120"/>
                <a:gd name="T16" fmla="*/ 403 w 494"/>
                <a:gd name="T17" fmla="*/ 0 h 120"/>
                <a:gd name="T18" fmla="*/ 418 w 494"/>
                <a:gd name="T19" fmla="*/ 7 h 120"/>
                <a:gd name="T20" fmla="*/ 430 w 494"/>
                <a:gd name="T21" fmla="*/ 12 h 120"/>
                <a:gd name="T22" fmla="*/ 444 w 494"/>
                <a:gd name="T23" fmla="*/ 18 h 120"/>
                <a:gd name="T24" fmla="*/ 454 w 494"/>
                <a:gd name="T25" fmla="*/ 27 h 120"/>
                <a:gd name="T26" fmla="*/ 474 w 494"/>
                <a:gd name="T27" fmla="*/ 42 h 120"/>
                <a:gd name="T28" fmla="*/ 494 w 494"/>
                <a:gd name="T29" fmla="*/ 62 h 120"/>
                <a:gd name="T30" fmla="*/ 471 w 494"/>
                <a:gd name="T31" fmla="*/ 81 h 120"/>
                <a:gd name="T32" fmla="*/ 449 w 494"/>
                <a:gd name="T33" fmla="*/ 96 h 120"/>
                <a:gd name="T34" fmla="*/ 437 w 494"/>
                <a:gd name="T35" fmla="*/ 105 h 120"/>
                <a:gd name="T36" fmla="*/ 423 w 494"/>
                <a:gd name="T37" fmla="*/ 110 h 120"/>
                <a:gd name="T38" fmla="*/ 408 w 494"/>
                <a:gd name="T39" fmla="*/ 115 h 120"/>
                <a:gd name="T40" fmla="*/ 391 w 494"/>
                <a:gd name="T41" fmla="*/ 120 h 120"/>
                <a:gd name="T42" fmla="*/ 342 w 494"/>
                <a:gd name="T43" fmla="*/ 103 h 120"/>
                <a:gd name="T44" fmla="*/ 295 w 494"/>
                <a:gd name="T45" fmla="*/ 88 h 120"/>
                <a:gd name="T46" fmla="*/ 246 w 494"/>
                <a:gd name="T47" fmla="*/ 71 h 120"/>
                <a:gd name="T48" fmla="*/ 195 w 494"/>
                <a:gd name="T49" fmla="*/ 57 h 120"/>
                <a:gd name="T50" fmla="*/ 146 w 494"/>
                <a:gd name="T51" fmla="*/ 42 h 120"/>
                <a:gd name="T52" fmla="*/ 97 w 494"/>
                <a:gd name="T53" fmla="*/ 29 h 120"/>
                <a:gd name="T54" fmla="*/ 49 w 494"/>
                <a:gd name="T55" fmla="*/ 13 h 120"/>
                <a:gd name="T56" fmla="*/ 0 w 494"/>
                <a:gd name="T57" fmla="*/ 0 h 12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94" h="120">
                  <a:moveTo>
                    <a:pt x="0" y="0"/>
                  </a:moveTo>
                  <a:lnTo>
                    <a:pt x="50" y="3"/>
                  </a:lnTo>
                  <a:lnTo>
                    <a:pt x="103" y="3"/>
                  </a:lnTo>
                  <a:lnTo>
                    <a:pt x="153" y="5"/>
                  </a:lnTo>
                  <a:lnTo>
                    <a:pt x="204" y="5"/>
                  </a:lnTo>
                  <a:lnTo>
                    <a:pt x="253" y="5"/>
                  </a:lnTo>
                  <a:lnTo>
                    <a:pt x="303" y="3"/>
                  </a:lnTo>
                  <a:lnTo>
                    <a:pt x="354" y="3"/>
                  </a:lnTo>
                  <a:lnTo>
                    <a:pt x="403" y="0"/>
                  </a:lnTo>
                  <a:lnTo>
                    <a:pt x="418" y="7"/>
                  </a:lnTo>
                  <a:lnTo>
                    <a:pt x="430" y="12"/>
                  </a:lnTo>
                  <a:lnTo>
                    <a:pt x="444" y="18"/>
                  </a:lnTo>
                  <a:lnTo>
                    <a:pt x="454" y="27"/>
                  </a:lnTo>
                  <a:lnTo>
                    <a:pt x="474" y="42"/>
                  </a:lnTo>
                  <a:lnTo>
                    <a:pt x="494" y="62"/>
                  </a:lnTo>
                  <a:lnTo>
                    <a:pt x="471" y="81"/>
                  </a:lnTo>
                  <a:lnTo>
                    <a:pt x="449" y="96"/>
                  </a:lnTo>
                  <a:lnTo>
                    <a:pt x="437" y="105"/>
                  </a:lnTo>
                  <a:lnTo>
                    <a:pt x="423" y="110"/>
                  </a:lnTo>
                  <a:lnTo>
                    <a:pt x="408" y="115"/>
                  </a:lnTo>
                  <a:lnTo>
                    <a:pt x="391" y="120"/>
                  </a:lnTo>
                  <a:lnTo>
                    <a:pt x="342" y="103"/>
                  </a:lnTo>
                  <a:lnTo>
                    <a:pt x="295" y="88"/>
                  </a:lnTo>
                  <a:lnTo>
                    <a:pt x="246" y="71"/>
                  </a:lnTo>
                  <a:lnTo>
                    <a:pt x="195" y="57"/>
                  </a:lnTo>
                  <a:lnTo>
                    <a:pt x="146" y="42"/>
                  </a:lnTo>
                  <a:lnTo>
                    <a:pt x="97" y="29"/>
                  </a:lnTo>
                  <a:lnTo>
                    <a:pt x="49" y="13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969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04" name="Freeform 364">
              <a:extLst>
                <a:ext uri="{FF2B5EF4-FFF2-40B4-BE49-F238E27FC236}">
                  <a16:creationId xmlns:a16="http://schemas.microsoft.com/office/drawing/2014/main" id="{976F0B65-340A-4284-A645-2BFC3C0AE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273"/>
              <a:ext cx="76" cy="479"/>
            </a:xfrm>
            <a:custGeom>
              <a:avLst/>
              <a:gdLst>
                <a:gd name="T0" fmla="*/ 7 w 76"/>
                <a:gd name="T1" fmla="*/ 0 h 479"/>
                <a:gd name="T2" fmla="*/ 4 w 76"/>
                <a:gd name="T3" fmla="*/ 2 h 479"/>
                <a:gd name="T4" fmla="*/ 2 w 76"/>
                <a:gd name="T5" fmla="*/ 5 h 479"/>
                <a:gd name="T6" fmla="*/ 0 w 76"/>
                <a:gd name="T7" fmla="*/ 9 h 479"/>
                <a:gd name="T8" fmla="*/ 0 w 76"/>
                <a:gd name="T9" fmla="*/ 12 h 479"/>
                <a:gd name="T10" fmla="*/ 76 w 76"/>
                <a:gd name="T11" fmla="*/ 479 h 4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479">
                  <a:moveTo>
                    <a:pt x="7" y="0"/>
                  </a:moveTo>
                  <a:lnTo>
                    <a:pt x="4" y="2"/>
                  </a:lnTo>
                  <a:lnTo>
                    <a:pt x="2" y="5"/>
                  </a:lnTo>
                  <a:lnTo>
                    <a:pt x="0" y="9"/>
                  </a:lnTo>
                  <a:lnTo>
                    <a:pt x="0" y="12"/>
                  </a:lnTo>
                  <a:lnTo>
                    <a:pt x="76" y="479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05" name="Freeform 365">
              <a:extLst>
                <a:ext uri="{FF2B5EF4-FFF2-40B4-BE49-F238E27FC236}">
                  <a16:creationId xmlns:a16="http://schemas.microsoft.com/office/drawing/2014/main" id="{DB893673-9E1E-4F58-ADDC-FD9584193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547"/>
              <a:ext cx="145" cy="103"/>
            </a:xfrm>
            <a:custGeom>
              <a:avLst/>
              <a:gdLst>
                <a:gd name="T0" fmla="*/ 64 w 145"/>
                <a:gd name="T1" fmla="*/ 0 h 103"/>
                <a:gd name="T2" fmla="*/ 65 w 145"/>
                <a:gd name="T3" fmla="*/ 7 h 103"/>
                <a:gd name="T4" fmla="*/ 67 w 145"/>
                <a:gd name="T5" fmla="*/ 14 h 103"/>
                <a:gd name="T6" fmla="*/ 67 w 145"/>
                <a:gd name="T7" fmla="*/ 19 h 103"/>
                <a:gd name="T8" fmla="*/ 67 w 145"/>
                <a:gd name="T9" fmla="*/ 25 h 103"/>
                <a:gd name="T10" fmla="*/ 62 w 145"/>
                <a:gd name="T11" fmla="*/ 39 h 103"/>
                <a:gd name="T12" fmla="*/ 54 w 145"/>
                <a:gd name="T13" fmla="*/ 51 h 103"/>
                <a:gd name="T14" fmla="*/ 44 w 145"/>
                <a:gd name="T15" fmla="*/ 63 h 103"/>
                <a:gd name="T16" fmla="*/ 30 w 145"/>
                <a:gd name="T17" fmla="*/ 76 h 103"/>
                <a:gd name="T18" fmla="*/ 15 w 145"/>
                <a:gd name="T19" fmla="*/ 88 h 103"/>
                <a:gd name="T20" fmla="*/ 0 w 145"/>
                <a:gd name="T21" fmla="*/ 101 h 103"/>
                <a:gd name="T22" fmla="*/ 20 w 145"/>
                <a:gd name="T23" fmla="*/ 101 h 103"/>
                <a:gd name="T24" fmla="*/ 40 w 145"/>
                <a:gd name="T25" fmla="*/ 103 h 103"/>
                <a:gd name="T26" fmla="*/ 138 w 145"/>
                <a:gd name="T27" fmla="*/ 44 h 103"/>
                <a:gd name="T28" fmla="*/ 141 w 145"/>
                <a:gd name="T29" fmla="*/ 39 h 103"/>
                <a:gd name="T30" fmla="*/ 145 w 145"/>
                <a:gd name="T31" fmla="*/ 36 h 103"/>
                <a:gd name="T32" fmla="*/ 145 w 145"/>
                <a:gd name="T33" fmla="*/ 32 h 103"/>
                <a:gd name="T34" fmla="*/ 145 w 145"/>
                <a:gd name="T35" fmla="*/ 29 h 103"/>
                <a:gd name="T36" fmla="*/ 145 w 145"/>
                <a:gd name="T37" fmla="*/ 25 h 103"/>
                <a:gd name="T38" fmla="*/ 141 w 145"/>
                <a:gd name="T39" fmla="*/ 24 h 103"/>
                <a:gd name="T40" fmla="*/ 138 w 145"/>
                <a:gd name="T41" fmla="*/ 20 h 103"/>
                <a:gd name="T42" fmla="*/ 133 w 145"/>
                <a:gd name="T43" fmla="*/ 19 h 103"/>
                <a:gd name="T44" fmla="*/ 116 w 145"/>
                <a:gd name="T45" fmla="*/ 14 h 103"/>
                <a:gd name="T46" fmla="*/ 99 w 145"/>
                <a:gd name="T47" fmla="*/ 8 h 103"/>
                <a:gd name="T48" fmla="*/ 81 w 145"/>
                <a:gd name="T49" fmla="*/ 3 h 103"/>
                <a:gd name="T50" fmla="*/ 64 w 145"/>
                <a:gd name="T51" fmla="*/ 0 h 10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45" h="103">
                  <a:moveTo>
                    <a:pt x="64" y="0"/>
                  </a:moveTo>
                  <a:lnTo>
                    <a:pt x="65" y="7"/>
                  </a:lnTo>
                  <a:lnTo>
                    <a:pt x="67" y="14"/>
                  </a:lnTo>
                  <a:lnTo>
                    <a:pt x="67" y="19"/>
                  </a:lnTo>
                  <a:lnTo>
                    <a:pt x="67" y="25"/>
                  </a:lnTo>
                  <a:lnTo>
                    <a:pt x="62" y="39"/>
                  </a:lnTo>
                  <a:lnTo>
                    <a:pt x="54" y="51"/>
                  </a:lnTo>
                  <a:lnTo>
                    <a:pt x="44" y="63"/>
                  </a:lnTo>
                  <a:lnTo>
                    <a:pt x="30" y="76"/>
                  </a:lnTo>
                  <a:lnTo>
                    <a:pt x="15" y="88"/>
                  </a:lnTo>
                  <a:lnTo>
                    <a:pt x="0" y="101"/>
                  </a:lnTo>
                  <a:lnTo>
                    <a:pt x="20" y="101"/>
                  </a:lnTo>
                  <a:lnTo>
                    <a:pt x="40" y="103"/>
                  </a:lnTo>
                  <a:lnTo>
                    <a:pt x="138" y="44"/>
                  </a:lnTo>
                  <a:lnTo>
                    <a:pt x="141" y="39"/>
                  </a:lnTo>
                  <a:lnTo>
                    <a:pt x="145" y="36"/>
                  </a:lnTo>
                  <a:lnTo>
                    <a:pt x="145" y="32"/>
                  </a:lnTo>
                  <a:lnTo>
                    <a:pt x="145" y="29"/>
                  </a:lnTo>
                  <a:lnTo>
                    <a:pt x="145" y="25"/>
                  </a:lnTo>
                  <a:lnTo>
                    <a:pt x="141" y="24"/>
                  </a:lnTo>
                  <a:lnTo>
                    <a:pt x="138" y="20"/>
                  </a:lnTo>
                  <a:lnTo>
                    <a:pt x="133" y="19"/>
                  </a:lnTo>
                  <a:lnTo>
                    <a:pt x="116" y="14"/>
                  </a:lnTo>
                  <a:lnTo>
                    <a:pt x="99" y="8"/>
                  </a:lnTo>
                  <a:lnTo>
                    <a:pt x="81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06" name="Freeform 366">
              <a:extLst>
                <a:ext uri="{FF2B5EF4-FFF2-40B4-BE49-F238E27FC236}">
                  <a16:creationId xmlns:a16="http://schemas.microsoft.com/office/drawing/2014/main" id="{E35C9458-C435-4ED5-B958-DBBFB14BC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520"/>
              <a:ext cx="365" cy="429"/>
            </a:xfrm>
            <a:custGeom>
              <a:avLst/>
              <a:gdLst>
                <a:gd name="T0" fmla="*/ 138 w 365"/>
                <a:gd name="T1" fmla="*/ 0 h 429"/>
                <a:gd name="T2" fmla="*/ 142 w 365"/>
                <a:gd name="T3" fmla="*/ 25 h 429"/>
                <a:gd name="T4" fmla="*/ 144 w 365"/>
                <a:gd name="T5" fmla="*/ 51 h 429"/>
                <a:gd name="T6" fmla="*/ 142 w 365"/>
                <a:gd name="T7" fmla="*/ 78 h 429"/>
                <a:gd name="T8" fmla="*/ 140 w 365"/>
                <a:gd name="T9" fmla="*/ 103 h 429"/>
                <a:gd name="T10" fmla="*/ 135 w 365"/>
                <a:gd name="T11" fmla="*/ 130 h 429"/>
                <a:gd name="T12" fmla="*/ 128 w 365"/>
                <a:gd name="T13" fmla="*/ 157 h 429"/>
                <a:gd name="T14" fmla="*/ 120 w 365"/>
                <a:gd name="T15" fmla="*/ 183 h 429"/>
                <a:gd name="T16" fmla="*/ 111 w 365"/>
                <a:gd name="T17" fmla="*/ 210 h 429"/>
                <a:gd name="T18" fmla="*/ 101 w 365"/>
                <a:gd name="T19" fmla="*/ 237 h 429"/>
                <a:gd name="T20" fmla="*/ 88 w 365"/>
                <a:gd name="T21" fmla="*/ 264 h 429"/>
                <a:gd name="T22" fmla="*/ 76 w 365"/>
                <a:gd name="T23" fmla="*/ 291 h 429"/>
                <a:gd name="T24" fmla="*/ 63 w 365"/>
                <a:gd name="T25" fmla="*/ 316 h 429"/>
                <a:gd name="T26" fmla="*/ 32 w 365"/>
                <a:gd name="T27" fmla="*/ 368 h 429"/>
                <a:gd name="T28" fmla="*/ 0 w 365"/>
                <a:gd name="T29" fmla="*/ 421 h 429"/>
                <a:gd name="T30" fmla="*/ 22 w 365"/>
                <a:gd name="T31" fmla="*/ 424 h 429"/>
                <a:gd name="T32" fmla="*/ 51 w 365"/>
                <a:gd name="T33" fmla="*/ 429 h 429"/>
                <a:gd name="T34" fmla="*/ 358 w 365"/>
                <a:gd name="T35" fmla="*/ 68 h 429"/>
                <a:gd name="T36" fmla="*/ 363 w 365"/>
                <a:gd name="T37" fmla="*/ 61 h 429"/>
                <a:gd name="T38" fmla="*/ 365 w 365"/>
                <a:gd name="T39" fmla="*/ 54 h 429"/>
                <a:gd name="T40" fmla="*/ 365 w 365"/>
                <a:gd name="T41" fmla="*/ 49 h 429"/>
                <a:gd name="T42" fmla="*/ 361 w 365"/>
                <a:gd name="T43" fmla="*/ 44 h 429"/>
                <a:gd name="T44" fmla="*/ 358 w 365"/>
                <a:gd name="T45" fmla="*/ 41 h 429"/>
                <a:gd name="T46" fmla="*/ 355 w 365"/>
                <a:gd name="T47" fmla="*/ 37 h 429"/>
                <a:gd name="T48" fmla="*/ 350 w 365"/>
                <a:gd name="T49" fmla="*/ 35 h 429"/>
                <a:gd name="T50" fmla="*/ 344 w 365"/>
                <a:gd name="T51" fmla="*/ 32 h 429"/>
                <a:gd name="T52" fmla="*/ 317 w 365"/>
                <a:gd name="T53" fmla="*/ 24 h 429"/>
                <a:gd name="T54" fmla="*/ 287 w 365"/>
                <a:gd name="T55" fmla="*/ 15 h 429"/>
                <a:gd name="T56" fmla="*/ 257 w 365"/>
                <a:gd name="T57" fmla="*/ 10 h 429"/>
                <a:gd name="T58" fmla="*/ 226 w 365"/>
                <a:gd name="T59" fmla="*/ 7 h 429"/>
                <a:gd name="T60" fmla="*/ 172 w 365"/>
                <a:gd name="T61" fmla="*/ 2 h 429"/>
                <a:gd name="T62" fmla="*/ 138 w 365"/>
                <a:gd name="T63" fmla="*/ 0 h 42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65" h="429">
                  <a:moveTo>
                    <a:pt x="138" y="0"/>
                  </a:moveTo>
                  <a:lnTo>
                    <a:pt x="142" y="25"/>
                  </a:lnTo>
                  <a:lnTo>
                    <a:pt x="144" y="51"/>
                  </a:lnTo>
                  <a:lnTo>
                    <a:pt x="142" y="78"/>
                  </a:lnTo>
                  <a:lnTo>
                    <a:pt x="140" y="103"/>
                  </a:lnTo>
                  <a:lnTo>
                    <a:pt x="135" y="130"/>
                  </a:lnTo>
                  <a:lnTo>
                    <a:pt x="128" y="157"/>
                  </a:lnTo>
                  <a:lnTo>
                    <a:pt x="120" y="183"/>
                  </a:lnTo>
                  <a:lnTo>
                    <a:pt x="111" y="210"/>
                  </a:lnTo>
                  <a:lnTo>
                    <a:pt x="101" y="237"/>
                  </a:lnTo>
                  <a:lnTo>
                    <a:pt x="88" y="264"/>
                  </a:lnTo>
                  <a:lnTo>
                    <a:pt x="76" y="291"/>
                  </a:lnTo>
                  <a:lnTo>
                    <a:pt x="63" y="316"/>
                  </a:lnTo>
                  <a:lnTo>
                    <a:pt x="32" y="368"/>
                  </a:lnTo>
                  <a:lnTo>
                    <a:pt x="0" y="421"/>
                  </a:lnTo>
                  <a:lnTo>
                    <a:pt x="22" y="424"/>
                  </a:lnTo>
                  <a:lnTo>
                    <a:pt x="51" y="429"/>
                  </a:lnTo>
                  <a:lnTo>
                    <a:pt x="358" y="68"/>
                  </a:lnTo>
                  <a:lnTo>
                    <a:pt x="363" y="61"/>
                  </a:lnTo>
                  <a:lnTo>
                    <a:pt x="365" y="54"/>
                  </a:lnTo>
                  <a:lnTo>
                    <a:pt x="365" y="49"/>
                  </a:lnTo>
                  <a:lnTo>
                    <a:pt x="361" y="44"/>
                  </a:lnTo>
                  <a:lnTo>
                    <a:pt x="358" y="41"/>
                  </a:lnTo>
                  <a:lnTo>
                    <a:pt x="355" y="37"/>
                  </a:lnTo>
                  <a:lnTo>
                    <a:pt x="350" y="35"/>
                  </a:lnTo>
                  <a:lnTo>
                    <a:pt x="344" y="32"/>
                  </a:lnTo>
                  <a:lnTo>
                    <a:pt x="317" y="24"/>
                  </a:lnTo>
                  <a:lnTo>
                    <a:pt x="287" y="15"/>
                  </a:lnTo>
                  <a:lnTo>
                    <a:pt x="257" y="10"/>
                  </a:lnTo>
                  <a:lnTo>
                    <a:pt x="226" y="7"/>
                  </a:lnTo>
                  <a:lnTo>
                    <a:pt x="172" y="2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07" name="Freeform 367">
              <a:extLst>
                <a:ext uri="{FF2B5EF4-FFF2-40B4-BE49-F238E27FC236}">
                  <a16:creationId xmlns:a16="http://schemas.microsoft.com/office/drawing/2014/main" id="{8D5B8F5F-C289-40C3-B3CC-C119F2531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544"/>
              <a:ext cx="76" cy="104"/>
            </a:xfrm>
            <a:custGeom>
              <a:avLst/>
              <a:gdLst>
                <a:gd name="T0" fmla="*/ 71 w 76"/>
                <a:gd name="T1" fmla="*/ 3 h 104"/>
                <a:gd name="T2" fmla="*/ 72 w 76"/>
                <a:gd name="T3" fmla="*/ 10 h 104"/>
                <a:gd name="T4" fmla="*/ 74 w 76"/>
                <a:gd name="T5" fmla="*/ 17 h 104"/>
                <a:gd name="T6" fmla="*/ 74 w 76"/>
                <a:gd name="T7" fmla="*/ 22 h 104"/>
                <a:gd name="T8" fmla="*/ 74 w 76"/>
                <a:gd name="T9" fmla="*/ 28 h 104"/>
                <a:gd name="T10" fmla="*/ 69 w 76"/>
                <a:gd name="T11" fmla="*/ 42 h 104"/>
                <a:gd name="T12" fmla="*/ 61 w 76"/>
                <a:gd name="T13" fmla="*/ 54 h 104"/>
                <a:gd name="T14" fmla="*/ 51 w 76"/>
                <a:gd name="T15" fmla="*/ 66 h 104"/>
                <a:gd name="T16" fmla="*/ 37 w 76"/>
                <a:gd name="T17" fmla="*/ 79 h 104"/>
                <a:gd name="T18" fmla="*/ 22 w 76"/>
                <a:gd name="T19" fmla="*/ 91 h 104"/>
                <a:gd name="T20" fmla="*/ 7 w 76"/>
                <a:gd name="T21" fmla="*/ 104 h 104"/>
                <a:gd name="T22" fmla="*/ 10 w 76"/>
                <a:gd name="T23" fmla="*/ 104 h 104"/>
                <a:gd name="T24" fmla="*/ 5 w 76"/>
                <a:gd name="T25" fmla="*/ 103 h 104"/>
                <a:gd name="T26" fmla="*/ 0 w 76"/>
                <a:gd name="T27" fmla="*/ 103 h 104"/>
                <a:gd name="T28" fmla="*/ 2 w 76"/>
                <a:gd name="T29" fmla="*/ 103 h 104"/>
                <a:gd name="T30" fmla="*/ 18 w 76"/>
                <a:gd name="T31" fmla="*/ 91 h 104"/>
                <a:gd name="T32" fmla="*/ 34 w 76"/>
                <a:gd name="T33" fmla="*/ 77 h 104"/>
                <a:gd name="T34" fmla="*/ 47 w 76"/>
                <a:gd name="T35" fmla="*/ 64 h 104"/>
                <a:gd name="T36" fmla="*/ 57 w 76"/>
                <a:gd name="T37" fmla="*/ 50 h 104"/>
                <a:gd name="T38" fmla="*/ 66 w 76"/>
                <a:gd name="T39" fmla="*/ 37 h 104"/>
                <a:gd name="T40" fmla="*/ 71 w 76"/>
                <a:gd name="T41" fmla="*/ 25 h 104"/>
                <a:gd name="T42" fmla="*/ 71 w 76"/>
                <a:gd name="T43" fmla="*/ 18 h 104"/>
                <a:gd name="T44" fmla="*/ 71 w 76"/>
                <a:gd name="T45" fmla="*/ 13 h 104"/>
                <a:gd name="T46" fmla="*/ 69 w 76"/>
                <a:gd name="T47" fmla="*/ 8 h 104"/>
                <a:gd name="T48" fmla="*/ 66 w 76"/>
                <a:gd name="T49" fmla="*/ 3 h 104"/>
                <a:gd name="T50" fmla="*/ 59 w 76"/>
                <a:gd name="T51" fmla="*/ 1 h 104"/>
                <a:gd name="T52" fmla="*/ 59 w 76"/>
                <a:gd name="T53" fmla="*/ 0 h 104"/>
                <a:gd name="T54" fmla="*/ 62 w 76"/>
                <a:gd name="T55" fmla="*/ 0 h 104"/>
                <a:gd name="T56" fmla="*/ 67 w 76"/>
                <a:gd name="T57" fmla="*/ 1 h 104"/>
                <a:gd name="T58" fmla="*/ 72 w 76"/>
                <a:gd name="T59" fmla="*/ 3 h 104"/>
                <a:gd name="T60" fmla="*/ 76 w 76"/>
                <a:gd name="T61" fmla="*/ 5 h 104"/>
                <a:gd name="T62" fmla="*/ 76 w 76"/>
                <a:gd name="T63" fmla="*/ 5 h 104"/>
                <a:gd name="T64" fmla="*/ 71 w 76"/>
                <a:gd name="T65" fmla="*/ 3 h 1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6" h="104">
                  <a:moveTo>
                    <a:pt x="71" y="3"/>
                  </a:moveTo>
                  <a:lnTo>
                    <a:pt x="72" y="10"/>
                  </a:lnTo>
                  <a:lnTo>
                    <a:pt x="74" y="17"/>
                  </a:lnTo>
                  <a:lnTo>
                    <a:pt x="74" y="22"/>
                  </a:lnTo>
                  <a:lnTo>
                    <a:pt x="74" y="28"/>
                  </a:lnTo>
                  <a:lnTo>
                    <a:pt x="69" y="42"/>
                  </a:lnTo>
                  <a:lnTo>
                    <a:pt x="61" y="54"/>
                  </a:lnTo>
                  <a:lnTo>
                    <a:pt x="51" y="66"/>
                  </a:lnTo>
                  <a:lnTo>
                    <a:pt x="37" y="79"/>
                  </a:lnTo>
                  <a:lnTo>
                    <a:pt x="22" y="91"/>
                  </a:lnTo>
                  <a:lnTo>
                    <a:pt x="7" y="104"/>
                  </a:lnTo>
                  <a:lnTo>
                    <a:pt x="10" y="104"/>
                  </a:lnTo>
                  <a:lnTo>
                    <a:pt x="5" y="103"/>
                  </a:lnTo>
                  <a:lnTo>
                    <a:pt x="0" y="103"/>
                  </a:lnTo>
                  <a:lnTo>
                    <a:pt x="2" y="103"/>
                  </a:lnTo>
                  <a:lnTo>
                    <a:pt x="18" y="91"/>
                  </a:lnTo>
                  <a:lnTo>
                    <a:pt x="34" y="77"/>
                  </a:lnTo>
                  <a:lnTo>
                    <a:pt x="47" y="64"/>
                  </a:lnTo>
                  <a:lnTo>
                    <a:pt x="57" y="50"/>
                  </a:lnTo>
                  <a:lnTo>
                    <a:pt x="66" y="37"/>
                  </a:lnTo>
                  <a:lnTo>
                    <a:pt x="71" y="25"/>
                  </a:lnTo>
                  <a:lnTo>
                    <a:pt x="71" y="18"/>
                  </a:lnTo>
                  <a:lnTo>
                    <a:pt x="71" y="13"/>
                  </a:lnTo>
                  <a:lnTo>
                    <a:pt x="69" y="8"/>
                  </a:lnTo>
                  <a:lnTo>
                    <a:pt x="66" y="3"/>
                  </a:lnTo>
                  <a:lnTo>
                    <a:pt x="59" y="1"/>
                  </a:lnTo>
                  <a:lnTo>
                    <a:pt x="59" y="0"/>
                  </a:lnTo>
                  <a:lnTo>
                    <a:pt x="62" y="0"/>
                  </a:lnTo>
                  <a:lnTo>
                    <a:pt x="67" y="1"/>
                  </a:lnTo>
                  <a:lnTo>
                    <a:pt x="72" y="3"/>
                  </a:lnTo>
                  <a:lnTo>
                    <a:pt x="76" y="5"/>
                  </a:lnTo>
                  <a:lnTo>
                    <a:pt x="71" y="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08" name="Freeform 368">
              <a:extLst>
                <a:ext uri="{FF2B5EF4-FFF2-40B4-BE49-F238E27FC236}">
                  <a16:creationId xmlns:a16="http://schemas.microsoft.com/office/drawing/2014/main" id="{5935209E-F7AE-4CB8-89F1-FDFF567E4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520"/>
              <a:ext cx="149" cy="419"/>
            </a:xfrm>
            <a:custGeom>
              <a:avLst/>
              <a:gdLst>
                <a:gd name="T0" fmla="*/ 143 w 149"/>
                <a:gd name="T1" fmla="*/ 0 h 419"/>
                <a:gd name="T2" fmla="*/ 147 w 149"/>
                <a:gd name="T3" fmla="*/ 25 h 419"/>
                <a:gd name="T4" fmla="*/ 149 w 149"/>
                <a:gd name="T5" fmla="*/ 51 h 419"/>
                <a:gd name="T6" fmla="*/ 149 w 149"/>
                <a:gd name="T7" fmla="*/ 78 h 419"/>
                <a:gd name="T8" fmla="*/ 145 w 149"/>
                <a:gd name="T9" fmla="*/ 103 h 419"/>
                <a:gd name="T10" fmla="*/ 140 w 149"/>
                <a:gd name="T11" fmla="*/ 130 h 419"/>
                <a:gd name="T12" fmla="*/ 133 w 149"/>
                <a:gd name="T13" fmla="*/ 157 h 419"/>
                <a:gd name="T14" fmla="*/ 127 w 149"/>
                <a:gd name="T15" fmla="*/ 183 h 419"/>
                <a:gd name="T16" fmla="*/ 116 w 149"/>
                <a:gd name="T17" fmla="*/ 210 h 419"/>
                <a:gd name="T18" fmla="*/ 106 w 149"/>
                <a:gd name="T19" fmla="*/ 237 h 419"/>
                <a:gd name="T20" fmla="*/ 95 w 149"/>
                <a:gd name="T21" fmla="*/ 264 h 419"/>
                <a:gd name="T22" fmla="*/ 81 w 149"/>
                <a:gd name="T23" fmla="*/ 291 h 419"/>
                <a:gd name="T24" fmla="*/ 68 w 149"/>
                <a:gd name="T25" fmla="*/ 316 h 419"/>
                <a:gd name="T26" fmla="*/ 37 w 149"/>
                <a:gd name="T27" fmla="*/ 368 h 419"/>
                <a:gd name="T28" fmla="*/ 7 w 149"/>
                <a:gd name="T29" fmla="*/ 419 h 419"/>
                <a:gd name="T30" fmla="*/ 0 w 149"/>
                <a:gd name="T31" fmla="*/ 419 h 419"/>
                <a:gd name="T32" fmla="*/ 17 w 149"/>
                <a:gd name="T33" fmla="*/ 395 h 419"/>
                <a:gd name="T34" fmla="*/ 32 w 149"/>
                <a:gd name="T35" fmla="*/ 368 h 419"/>
                <a:gd name="T36" fmla="*/ 49 w 149"/>
                <a:gd name="T37" fmla="*/ 343 h 419"/>
                <a:gd name="T38" fmla="*/ 62 w 149"/>
                <a:gd name="T39" fmla="*/ 314 h 419"/>
                <a:gd name="T40" fmla="*/ 78 w 149"/>
                <a:gd name="T41" fmla="*/ 287 h 419"/>
                <a:gd name="T42" fmla="*/ 89 w 149"/>
                <a:gd name="T43" fmla="*/ 259 h 419"/>
                <a:gd name="T44" fmla="*/ 101 w 149"/>
                <a:gd name="T45" fmla="*/ 230 h 419"/>
                <a:gd name="T46" fmla="*/ 113 w 149"/>
                <a:gd name="T47" fmla="*/ 201 h 419"/>
                <a:gd name="T48" fmla="*/ 122 w 149"/>
                <a:gd name="T49" fmla="*/ 172 h 419"/>
                <a:gd name="T50" fmla="*/ 130 w 149"/>
                <a:gd name="T51" fmla="*/ 144 h 419"/>
                <a:gd name="T52" fmla="*/ 135 w 149"/>
                <a:gd name="T53" fmla="*/ 117 h 419"/>
                <a:gd name="T54" fmla="*/ 138 w 149"/>
                <a:gd name="T55" fmla="*/ 90 h 419"/>
                <a:gd name="T56" fmla="*/ 140 w 149"/>
                <a:gd name="T57" fmla="*/ 64 h 419"/>
                <a:gd name="T58" fmla="*/ 140 w 149"/>
                <a:gd name="T59" fmla="*/ 41 h 419"/>
                <a:gd name="T60" fmla="*/ 138 w 149"/>
                <a:gd name="T61" fmla="*/ 19 h 419"/>
                <a:gd name="T62" fmla="*/ 132 w 149"/>
                <a:gd name="T63" fmla="*/ 0 h 419"/>
                <a:gd name="T64" fmla="*/ 143 w 149"/>
                <a:gd name="T65" fmla="*/ 0 h 4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9" h="419">
                  <a:moveTo>
                    <a:pt x="143" y="0"/>
                  </a:moveTo>
                  <a:lnTo>
                    <a:pt x="147" y="25"/>
                  </a:lnTo>
                  <a:lnTo>
                    <a:pt x="149" y="51"/>
                  </a:lnTo>
                  <a:lnTo>
                    <a:pt x="149" y="78"/>
                  </a:lnTo>
                  <a:lnTo>
                    <a:pt x="145" y="103"/>
                  </a:lnTo>
                  <a:lnTo>
                    <a:pt x="140" y="130"/>
                  </a:lnTo>
                  <a:lnTo>
                    <a:pt x="133" y="157"/>
                  </a:lnTo>
                  <a:lnTo>
                    <a:pt x="127" y="183"/>
                  </a:lnTo>
                  <a:lnTo>
                    <a:pt x="116" y="210"/>
                  </a:lnTo>
                  <a:lnTo>
                    <a:pt x="106" y="237"/>
                  </a:lnTo>
                  <a:lnTo>
                    <a:pt x="95" y="264"/>
                  </a:lnTo>
                  <a:lnTo>
                    <a:pt x="81" y="291"/>
                  </a:lnTo>
                  <a:lnTo>
                    <a:pt x="68" y="316"/>
                  </a:lnTo>
                  <a:lnTo>
                    <a:pt x="37" y="368"/>
                  </a:lnTo>
                  <a:lnTo>
                    <a:pt x="7" y="419"/>
                  </a:lnTo>
                  <a:lnTo>
                    <a:pt x="0" y="419"/>
                  </a:lnTo>
                  <a:lnTo>
                    <a:pt x="17" y="395"/>
                  </a:lnTo>
                  <a:lnTo>
                    <a:pt x="32" y="368"/>
                  </a:lnTo>
                  <a:lnTo>
                    <a:pt x="49" y="343"/>
                  </a:lnTo>
                  <a:lnTo>
                    <a:pt x="62" y="314"/>
                  </a:lnTo>
                  <a:lnTo>
                    <a:pt x="78" y="287"/>
                  </a:lnTo>
                  <a:lnTo>
                    <a:pt x="89" y="259"/>
                  </a:lnTo>
                  <a:lnTo>
                    <a:pt x="101" y="230"/>
                  </a:lnTo>
                  <a:lnTo>
                    <a:pt x="113" y="201"/>
                  </a:lnTo>
                  <a:lnTo>
                    <a:pt x="122" y="172"/>
                  </a:lnTo>
                  <a:lnTo>
                    <a:pt x="130" y="144"/>
                  </a:lnTo>
                  <a:lnTo>
                    <a:pt x="135" y="117"/>
                  </a:lnTo>
                  <a:lnTo>
                    <a:pt x="138" y="90"/>
                  </a:lnTo>
                  <a:lnTo>
                    <a:pt x="140" y="64"/>
                  </a:lnTo>
                  <a:lnTo>
                    <a:pt x="140" y="41"/>
                  </a:lnTo>
                  <a:lnTo>
                    <a:pt x="138" y="19"/>
                  </a:lnTo>
                  <a:lnTo>
                    <a:pt x="132" y="0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09" name="Freeform 369">
              <a:extLst>
                <a:ext uri="{FF2B5EF4-FFF2-40B4-BE49-F238E27FC236}">
                  <a16:creationId xmlns:a16="http://schemas.microsoft.com/office/drawing/2014/main" id="{5A17ED18-54BB-4CEC-B018-885D99F35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363"/>
              <a:ext cx="827" cy="92"/>
            </a:xfrm>
            <a:custGeom>
              <a:avLst/>
              <a:gdLst>
                <a:gd name="T0" fmla="*/ 827 w 827"/>
                <a:gd name="T1" fmla="*/ 48 h 92"/>
                <a:gd name="T2" fmla="*/ 827 w 827"/>
                <a:gd name="T3" fmla="*/ 53 h 92"/>
                <a:gd name="T4" fmla="*/ 824 w 827"/>
                <a:gd name="T5" fmla="*/ 58 h 92"/>
                <a:gd name="T6" fmla="*/ 820 w 827"/>
                <a:gd name="T7" fmla="*/ 61 h 92"/>
                <a:gd name="T8" fmla="*/ 817 w 827"/>
                <a:gd name="T9" fmla="*/ 66 h 92"/>
                <a:gd name="T10" fmla="*/ 810 w 827"/>
                <a:gd name="T11" fmla="*/ 70 h 92"/>
                <a:gd name="T12" fmla="*/ 803 w 827"/>
                <a:gd name="T13" fmla="*/ 75 h 92"/>
                <a:gd name="T14" fmla="*/ 795 w 827"/>
                <a:gd name="T15" fmla="*/ 78 h 92"/>
                <a:gd name="T16" fmla="*/ 785 w 827"/>
                <a:gd name="T17" fmla="*/ 80 h 92"/>
                <a:gd name="T18" fmla="*/ 761 w 827"/>
                <a:gd name="T19" fmla="*/ 85 h 92"/>
                <a:gd name="T20" fmla="*/ 731 w 827"/>
                <a:gd name="T21" fmla="*/ 86 h 92"/>
                <a:gd name="T22" fmla="*/ 695 w 827"/>
                <a:gd name="T23" fmla="*/ 86 h 92"/>
                <a:gd name="T24" fmla="*/ 651 w 827"/>
                <a:gd name="T25" fmla="*/ 85 h 92"/>
                <a:gd name="T26" fmla="*/ 564 w 827"/>
                <a:gd name="T27" fmla="*/ 78 h 92"/>
                <a:gd name="T28" fmla="*/ 476 w 827"/>
                <a:gd name="T29" fmla="*/ 71 h 92"/>
                <a:gd name="T30" fmla="*/ 388 w 827"/>
                <a:gd name="T31" fmla="*/ 61 h 92"/>
                <a:gd name="T32" fmla="*/ 302 w 827"/>
                <a:gd name="T33" fmla="*/ 51 h 92"/>
                <a:gd name="T34" fmla="*/ 219 w 827"/>
                <a:gd name="T35" fmla="*/ 39 h 92"/>
                <a:gd name="T36" fmla="*/ 140 w 827"/>
                <a:gd name="T37" fmla="*/ 26 h 92"/>
                <a:gd name="T38" fmla="*/ 65 w 827"/>
                <a:gd name="T39" fmla="*/ 14 h 92"/>
                <a:gd name="T40" fmla="*/ 0 w 827"/>
                <a:gd name="T41" fmla="*/ 0 h 92"/>
                <a:gd name="T42" fmla="*/ 60 w 827"/>
                <a:gd name="T43" fmla="*/ 12 h 92"/>
                <a:gd name="T44" fmla="*/ 121 w 827"/>
                <a:gd name="T45" fmla="*/ 24 h 92"/>
                <a:gd name="T46" fmla="*/ 180 w 827"/>
                <a:gd name="T47" fmla="*/ 36 h 92"/>
                <a:gd name="T48" fmla="*/ 248 w 827"/>
                <a:gd name="T49" fmla="*/ 46 h 92"/>
                <a:gd name="T50" fmla="*/ 324 w 827"/>
                <a:gd name="T51" fmla="*/ 56 h 92"/>
                <a:gd name="T52" fmla="*/ 413 w 827"/>
                <a:gd name="T53" fmla="*/ 68 h 92"/>
                <a:gd name="T54" fmla="*/ 521 w 827"/>
                <a:gd name="T55" fmla="*/ 78 h 92"/>
                <a:gd name="T56" fmla="*/ 650 w 827"/>
                <a:gd name="T57" fmla="*/ 90 h 92"/>
                <a:gd name="T58" fmla="*/ 697 w 827"/>
                <a:gd name="T59" fmla="*/ 92 h 92"/>
                <a:gd name="T60" fmla="*/ 734 w 827"/>
                <a:gd name="T61" fmla="*/ 92 h 92"/>
                <a:gd name="T62" fmla="*/ 764 w 827"/>
                <a:gd name="T63" fmla="*/ 90 h 92"/>
                <a:gd name="T64" fmla="*/ 788 w 827"/>
                <a:gd name="T65" fmla="*/ 85 h 92"/>
                <a:gd name="T66" fmla="*/ 798 w 827"/>
                <a:gd name="T67" fmla="*/ 81 h 92"/>
                <a:gd name="T68" fmla="*/ 807 w 827"/>
                <a:gd name="T69" fmla="*/ 78 h 92"/>
                <a:gd name="T70" fmla="*/ 813 w 827"/>
                <a:gd name="T71" fmla="*/ 73 h 92"/>
                <a:gd name="T72" fmla="*/ 818 w 827"/>
                <a:gd name="T73" fmla="*/ 70 h 92"/>
                <a:gd name="T74" fmla="*/ 822 w 827"/>
                <a:gd name="T75" fmla="*/ 64 h 92"/>
                <a:gd name="T76" fmla="*/ 825 w 827"/>
                <a:gd name="T77" fmla="*/ 59 h 92"/>
                <a:gd name="T78" fmla="*/ 827 w 827"/>
                <a:gd name="T79" fmla="*/ 53 h 92"/>
                <a:gd name="T80" fmla="*/ 827 w 827"/>
                <a:gd name="T81" fmla="*/ 48 h 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27" h="92">
                  <a:moveTo>
                    <a:pt x="827" y="48"/>
                  </a:moveTo>
                  <a:lnTo>
                    <a:pt x="827" y="53"/>
                  </a:lnTo>
                  <a:lnTo>
                    <a:pt x="824" y="58"/>
                  </a:lnTo>
                  <a:lnTo>
                    <a:pt x="820" y="61"/>
                  </a:lnTo>
                  <a:lnTo>
                    <a:pt x="817" y="66"/>
                  </a:lnTo>
                  <a:lnTo>
                    <a:pt x="810" y="70"/>
                  </a:lnTo>
                  <a:lnTo>
                    <a:pt x="803" y="75"/>
                  </a:lnTo>
                  <a:lnTo>
                    <a:pt x="795" y="78"/>
                  </a:lnTo>
                  <a:lnTo>
                    <a:pt x="785" y="80"/>
                  </a:lnTo>
                  <a:lnTo>
                    <a:pt x="761" y="85"/>
                  </a:lnTo>
                  <a:lnTo>
                    <a:pt x="731" y="86"/>
                  </a:lnTo>
                  <a:lnTo>
                    <a:pt x="695" y="86"/>
                  </a:lnTo>
                  <a:lnTo>
                    <a:pt x="651" y="85"/>
                  </a:lnTo>
                  <a:lnTo>
                    <a:pt x="564" y="78"/>
                  </a:lnTo>
                  <a:lnTo>
                    <a:pt x="476" y="71"/>
                  </a:lnTo>
                  <a:lnTo>
                    <a:pt x="388" y="61"/>
                  </a:lnTo>
                  <a:lnTo>
                    <a:pt x="302" y="51"/>
                  </a:lnTo>
                  <a:lnTo>
                    <a:pt x="219" y="39"/>
                  </a:lnTo>
                  <a:lnTo>
                    <a:pt x="140" y="26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60" y="12"/>
                  </a:lnTo>
                  <a:lnTo>
                    <a:pt x="121" y="24"/>
                  </a:lnTo>
                  <a:lnTo>
                    <a:pt x="180" y="36"/>
                  </a:lnTo>
                  <a:lnTo>
                    <a:pt x="248" y="46"/>
                  </a:lnTo>
                  <a:lnTo>
                    <a:pt x="324" y="56"/>
                  </a:lnTo>
                  <a:lnTo>
                    <a:pt x="413" y="68"/>
                  </a:lnTo>
                  <a:lnTo>
                    <a:pt x="521" y="78"/>
                  </a:lnTo>
                  <a:lnTo>
                    <a:pt x="650" y="90"/>
                  </a:lnTo>
                  <a:lnTo>
                    <a:pt x="697" y="92"/>
                  </a:lnTo>
                  <a:lnTo>
                    <a:pt x="734" y="92"/>
                  </a:lnTo>
                  <a:lnTo>
                    <a:pt x="764" y="90"/>
                  </a:lnTo>
                  <a:lnTo>
                    <a:pt x="788" y="85"/>
                  </a:lnTo>
                  <a:lnTo>
                    <a:pt x="798" y="81"/>
                  </a:lnTo>
                  <a:lnTo>
                    <a:pt x="807" y="78"/>
                  </a:lnTo>
                  <a:lnTo>
                    <a:pt x="813" y="73"/>
                  </a:lnTo>
                  <a:lnTo>
                    <a:pt x="818" y="70"/>
                  </a:lnTo>
                  <a:lnTo>
                    <a:pt x="822" y="64"/>
                  </a:lnTo>
                  <a:lnTo>
                    <a:pt x="825" y="59"/>
                  </a:lnTo>
                  <a:lnTo>
                    <a:pt x="827" y="53"/>
                  </a:lnTo>
                  <a:lnTo>
                    <a:pt x="827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10" name="Freeform 370">
              <a:extLst>
                <a:ext uri="{FF2B5EF4-FFF2-40B4-BE49-F238E27FC236}">
                  <a16:creationId xmlns:a16="http://schemas.microsoft.com/office/drawing/2014/main" id="{CD7BA962-BD12-4278-8A15-D99124512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363"/>
              <a:ext cx="827" cy="92"/>
            </a:xfrm>
            <a:custGeom>
              <a:avLst/>
              <a:gdLst>
                <a:gd name="T0" fmla="*/ 827 w 827"/>
                <a:gd name="T1" fmla="*/ 48 h 92"/>
                <a:gd name="T2" fmla="*/ 827 w 827"/>
                <a:gd name="T3" fmla="*/ 53 h 92"/>
                <a:gd name="T4" fmla="*/ 824 w 827"/>
                <a:gd name="T5" fmla="*/ 58 h 92"/>
                <a:gd name="T6" fmla="*/ 820 w 827"/>
                <a:gd name="T7" fmla="*/ 61 h 92"/>
                <a:gd name="T8" fmla="*/ 817 w 827"/>
                <a:gd name="T9" fmla="*/ 66 h 92"/>
                <a:gd name="T10" fmla="*/ 810 w 827"/>
                <a:gd name="T11" fmla="*/ 70 h 92"/>
                <a:gd name="T12" fmla="*/ 803 w 827"/>
                <a:gd name="T13" fmla="*/ 75 h 92"/>
                <a:gd name="T14" fmla="*/ 795 w 827"/>
                <a:gd name="T15" fmla="*/ 78 h 92"/>
                <a:gd name="T16" fmla="*/ 785 w 827"/>
                <a:gd name="T17" fmla="*/ 80 h 92"/>
                <a:gd name="T18" fmla="*/ 761 w 827"/>
                <a:gd name="T19" fmla="*/ 85 h 92"/>
                <a:gd name="T20" fmla="*/ 731 w 827"/>
                <a:gd name="T21" fmla="*/ 86 h 92"/>
                <a:gd name="T22" fmla="*/ 695 w 827"/>
                <a:gd name="T23" fmla="*/ 86 h 92"/>
                <a:gd name="T24" fmla="*/ 651 w 827"/>
                <a:gd name="T25" fmla="*/ 85 h 92"/>
                <a:gd name="T26" fmla="*/ 564 w 827"/>
                <a:gd name="T27" fmla="*/ 78 h 92"/>
                <a:gd name="T28" fmla="*/ 476 w 827"/>
                <a:gd name="T29" fmla="*/ 71 h 92"/>
                <a:gd name="T30" fmla="*/ 388 w 827"/>
                <a:gd name="T31" fmla="*/ 61 h 92"/>
                <a:gd name="T32" fmla="*/ 302 w 827"/>
                <a:gd name="T33" fmla="*/ 51 h 92"/>
                <a:gd name="T34" fmla="*/ 219 w 827"/>
                <a:gd name="T35" fmla="*/ 39 h 92"/>
                <a:gd name="T36" fmla="*/ 140 w 827"/>
                <a:gd name="T37" fmla="*/ 26 h 92"/>
                <a:gd name="T38" fmla="*/ 65 w 827"/>
                <a:gd name="T39" fmla="*/ 14 h 92"/>
                <a:gd name="T40" fmla="*/ 0 w 827"/>
                <a:gd name="T41" fmla="*/ 0 h 92"/>
                <a:gd name="T42" fmla="*/ 60 w 827"/>
                <a:gd name="T43" fmla="*/ 12 h 92"/>
                <a:gd name="T44" fmla="*/ 121 w 827"/>
                <a:gd name="T45" fmla="*/ 24 h 92"/>
                <a:gd name="T46" fmla="*/ 180 w 827"/>
                <a:gd name="T47" fmla="*/ 36 h 92"/>
                <a:gd name="T48" fmla="*/ 248 w 827"/>
                <a:gd name="T49" fmla="*/ 46 h 92"/>
                <a:gd name="T50" fmla="*/ 324 w 827"/>
                <a:gd name="T51" fmla="*/ 56 h 92"/>
                <a:gd name="T52" fmla="*/ 413 w 827"/>
                <a:gd name="T53" fmla="*/ 68 h 92"/>
                <a:gd name="T54" fmla="*/ 521 w 827"/>
                <a:gd name="T55" fmla="*/ 78 h 92"/>
                <a:gd name="T56" fmla="*/ 650 w 827"/>
                <a:gd name="T57" fmla="*/ 90 h 92"/>
                <a:gd name="T58" fmla="*/ 697 w 827"/>
                <a:gd name="T59" fmla="*/ 92 h 92"/>
                <a:gd name="T60" fmla="*/ 734 w 827"/>
                <a:gd name="T61" fmla="*/ 92 h 92"/>
                <a:gd name="T62" fmla="*/ 764 w 827"/>
                <a:gd name="T63" fmla="*/ 90 h 92"/>
                <a:gd name="T64" fmla="*/ 788 w 827"/>
                <a:gd name="T65" fmla="*/ 85 h 92"/>
                <a:gd name="T66" fmla="*/ 798 w 827"/>
                <a:gd name="T67" fmla="*/ 81 h 92"/>
                <a:gd name="T68" fmla="*/ 807 w 827"/>
                <a:gd name="T69" fmla="*/ 78 h 92"/>
                <a:gd name="T70" fmla="*/ 813 w 827"/>
                <a:gd name="T71" fmla="*/ 73 h 92"/>
                <a:gd name="T72" fmla="*/ 818 w 827"/>
                <a:gd name="T73" fmla="*/ 70 h 92"/>
                <a:gd name="T74" fmla="*/ 822 w 827"/>
                <a:gd name="T75" fmla="*/ 64 h 92"/>
                <a:gd name="T76" fmla="*/ 825 w 827"/>
                <a:gd name="T77" fmla="*/ 59 h 92"/>
                <a:gd name="T78" fmla="*/ 827 w 827"/>
                <a:gd name="T79" fmla="*/ 53 h 92"/>
                <a:gd name="T80" fmla="*/ 827 w 827"/>
                <a:gd name="T81" fmla="*/ 48 h 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27" h="92">
                  <a:moveTo>
                    <a:pt x="827" y="48"/>
                  </a:moveTo>
                  <a:lnTo>
                    <a:pt x="827" y="53"/>
                  </a:lnTo>
                  <a:lnTo>
                    <a:pt x="824" y="58"/>
                  </a:lnTo>
                  <a:lnTo>
                    <a:pt x="820" y="61"/>
                  </a:lnTo>
                  <a:lnTo>
                    <a:pt x="817" y="66"/>
                  </a:lnTo>
                  <a:lnTo>
                    <a:pt x="810" y="70"/>
                  </a:lnTo>
                  <a:lnTo>
                    <a:pt x="803" y="75"/>
                  </a:lnTo>
                  <a:lnTo>
                    <a:pt x="795" y="78"/>
                  </a:lnTo>
                  <a:lnTo>
                    <a:pt x="785" y="80"/>
                  </a:lnTo>
                  <a:lnTo>
                    <a:pt x="761" y="85"/>
                  </a:lnTo>
                  <a:lnTo>
                    <a:pt x="731" y="86"/>
                  </a:lnTo>
                  <a:lnTo>
                    <a:pt x="695" y="86"/>
                  </a:lnTo>
                  <a:lnTo>
                    <a:pt x="651" y="85"/>
                  </a:lnTo>
                  <a:lnTo>
                    <a:pt x="564" y="78"/>
                  </a:lnTo>
                  <a:lnTo>
                    <a:pt x="476" y="71"/>
                  </a:lnTo>
                  <a:lnTo>
                    <a:pt x="388" y="61"/>
                  </a:lnTo>
                  <a:lnTo>
                    <a:pt x="302" y="51"/>
                  </a:lnTo>
                  <a:lnTo>
                    <a:pt x="219" y="39"/>
                  </a:lnTo>
                  <a:lnTo>
                    <a:pt x="140" y="26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60" y="12"/>
                  </a:lnTo>
                  <a:lnTo>
                    <a:pt x="121" y="24"/>
                  </a:lnTo>
                  <a:lnTo>
                    <a:pt x="180" y="36"/>
                  </a:lnTo>
                  <a:lnTo>
                    <a:pt x="248" y="46"/>
                  </a:lnTo>
                  <a:lnTo>
                    <a:pt x="324" y="56"/>
                  </a:lnTo>
                  <a:lnTo>
                    <a:pt x="413" y="68"/>
                  </a:lnTo>
                  <a:lnTo>
                    <a:pt x="521" y="78"/>
                  </a:lnTo>
                  <a:lnTo>
                    <a:pt x="650" y="90"/>
                  </a:lnTo>
                  <a:lnTo>
                    <a:pt x="697" y="92"/>
                  </a:lnTo>
                  <a:lnTo>
                    <a:pt x="734" y="92"/>
                  </a:lnTo>
                  <a:lnTo>
                    <a:pt x="764" y="90"/>
                  </a:lnTo>
                  <a:lnTo>
                    <a:pt x="788" y="85"/>
                  </a:lnTo>
                  <a:lnTo>
                    <a:pt x="798" y="81"/>
                  </a:lnTo>
                  <a:lnTo>
                    <a:pt x="807" y="78"/>
                  </a:lnTo>
                  <a:lnTo>
                    <a:pt x="813" y="73"/>
                  </a:lnTo>
                  <a:lnTo>
                    <a:pt x="818" y="70"/>
                  </a:lnTo>
                  <a:lnTo>
                    <a:pt x="822" y="64"/>
                  </a:lnTo>
                  <a:lnTo>
                    <a:pt x="825" y="59"/>
                  </a:lnTo>
                  <a:lnTo>
                    <a:pt x="827" y="53"/>
                  </a:lnTo>
                  <a:lnTo>
                    <a:pt x="827" y="48"/>
                  </a:lnTo>
                  <a:close/>
                </a:path>
              </a:pathLst>
            </a:custGeom>
            <a:noFill/>
            <a:ln w="3175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811" name="Text Box 371">
            <a:extLst>
              <a:ext uri="{FF2B5EF4-FFF2-40B4-BE49-F238E27FC236}">
                <a16:creationId xmlns:a16="http://schemas.microsoft.com/office/drawing/2014/main" id="{AA8F7E24-C151-42CA-AB64-E23D9723DA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700" y="202283"/>
            <a:ext cx="34988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3600" b="1" dirty="0" err="1"/>
              <a:t>Explanations</a:t>
            </a:r>
            <a:r>
              <a:rPr lang="de-DE" altLang="de-DE" sz="3600" b="1" dirty="0"/>
              <a:t>:</a:t>
            </a:r>
          </a:p>
        </p:txBody>
      </p:sp>
      <p:sp>
        <p:nvSpPr>
          <p:cNvPr id="812" name="Text Box 372">
            <a:extLst>
              <a:ext uri="{FF2B5EF4-FFF2-40B4-BE49-F238E27FC236}">
                <a16:creationId xmlns:a16="http://schemas.microsoft.com/office/drawing/2014/main" id="{77F4671B-8FB4-4ABD-B86C-9F9923FF61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89413" y="1022420"/>
            <a:ext cx="2427287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2000" b="1"/>
              <a:t>Aircraft upright</a:t>
            </a:r>
          </a:p>
        </p:txBody>
      </p:sp>
      <p:sp>
        <p:nvSpPr>
          <p:cNvPr id="813" name="Text Box 373">
            <a:extLst>
              <a:ext uri="{FF2B5EF4-FFF2-40B4-BE49-F238E27FC236}">
                <a16:creationId xmlns:a16="http://schemas.microsoft.com/office/drawing/2014/main" id="{E7E44A88-F140-4F86-BE32-802160434F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48045" y="1761020"/>
            <a:ext cx="242728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2000" b="1" dirty="0"/>
              <a:t>Aircraft </a:t>
            </a:r>
            <a:r>
              <a:rPr lang="de-DE" altLang="de-DE" sz="2000" b="1" dirty="0" err="1"/>
              <a:t>inverted</a:t>
            </a:r>
            <a:endParaRPr lang="de-DE" altLang="de-DE" sz="2000" b="1" dirty="0"/>
          </a:p>
        </p:txBody>
      </p:sp>
      <p:grpSp>
        <p:nvGrpSpPr>
          <p:cNvPr id="814" name="Group 391">
            <a:extLst>
              <a:ext uri="{FF2B5EF4-FFF2-40B4-BE49-F238E27FC236}">
                <a16:creationId xmlns:a16="http://schemas.microsoft.com/office/drawing/2014/main" id="{25D2C742-14F3-4EFF-BD68-670A7CC003FB}"/>
              </a:ext>
            </a:extLst>
          </p:cNvPr>
          <p:cNvGrpSpPr>
            <a:grpSpLocks/>
          </p:cNvGrpSpPr>
          <p:nvPr/>
        </p:nvGrpSpPr>
        <p:grpSpPr bwMode="auto">
          <a:xfrm rot="5400000" flipH="1" flipV="1">
            <a:off x="1503363" y="660470"/>
            <a:ext cx="641350" cy="1155700"/>
            <a:chOff x="2820" y="264"/>
            <a:chExt cx="420" cy="1452"/>
          </a:xfrm>
        </p:grpSpPr>
        <p:sp>
          <p:nvSpPr>
            <p:cNvPr id="815" name="Line 392">
              <a:extLst>
                <a:ext uri="{FF2B5EF4-FFF2-40B4-BE49-F238E27FC236}">
                  <a16:creationId xmlns:a16="http://schemas.microsoft.com/office/drawing/2014/main" id="{E6C0E04D-3FE1-425B-A359-ABAB58855A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816" name="Group 393">
              <a:extLst>
                <a:ext uri="{FF2B5EF4-FFF2-40B4-BE49-F238E27FC236}">
                  <a16:creationId xmlns:a16="http://schemas.microsoft.com/office/drawing/2014/main" id="{1D31F8DC-7E11-4C73-B132-C1C6E9730B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817" name="Group 394">
                <a:extLst>
                  <a:ext uri="{FF2B5EF4-FFF2-40B4-BE49-F238E27FC236}">
                    <a16:creationId xmlns:a16="http://schemas.microsoft.com/office/drawing/2014/main" id="{FC88657D-8FF1-451A-98B9-658119CD05C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820" name="Group 395">
                  <a:extLst>
                    <a:ext uri="{FF2B5EF4-FFF2-40B4-BE49-F238E27FC236}">
                      <a16:creationId xmlns:a16="http://schemas.microsoft.com/office/drawing/2014/main" id="{97D86AFE-FACC-460A-856E-89281697F94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822" name="Group 396">
                    <a:extLst>
                      <a:ext uri="{FF2B5EF4-FFF2-40B4-BE49-F238E27FC236}">
                        <a16:creationId xmlns:a16="http://schemas.microsoft.com/office/drawing/2014/main" id="{0BE34F19-FFB3-45DE-B9B7-43323DF2785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825" name="Freeform 397">
                      <a:extLst>
                        <a:ext uri="{FF2B5EF4-FFF2-40B4-BE49-F238E27FC236}">
                          <a16:creationId xmlns:a16="http://schemas.microsoft.com/office/drawing/2014/main" id="{C8E2B65B-6D1A-49AC-9B7C-D2C8FBB8168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826" name="Freeform 398">
                      <a:extLst>
                        <a:ext uri="{FF2B5EF4-FFF2-40B4-BE49-F238E27FC236}">
                          <a16:creationId xmlns:a16="http://schemas.microsoft.com/office/drawing/2014/main" id="{7879CEA6-EFD5-40D1-8604-3FB464047FB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823" name="Freeform 399">
                    <a:extLst>
                      <a:ext uri="{FF2B5EF4-FFF2-40B4-BE49-F238E27FC236}">
                        <a16:creationId xmlns:a16="http://schemas.microsoft.com/office/drawing/2014/main" id="{1AE21957-32CD-4F3B-B1C0-4A9617A9D1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824" name="Freeform 400">
                    <a:extLst>
                      <a:ext uri="{FF2B5EF4-FFF2-40B4-BE49-F238E27FC236}">
                        <a16:creationId xmlns:a16="http://schemas.microsoft.com/office/drawing/2014/main" id="{BFB8E474-7E73-453F-B044-222D8D399A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821" name="Line 401">
                  <a:extLst>
                    <a:ext uri="{FF2B5EF4-FFF2-40B4-BE49-F238E27FC236}">
                      <a16:creationId xmlns:a16="http://schemas.microsoft.com/office/drawing/2014/main" id="{AC58C579-CD0E-416F-8A1B-304FB07864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818" name="AutoShape 402">
                <a:extLst>
                  <a:ext uri="{FF2B5EF4-FFF2-40B4-BE49-F238E27FC236}">
                    <a16:creationId xmlns:a16="http://schemas.microsoft.com/office/drawing/2014/main" id="{A27C4F23-1154-4339-8CB8-86F03AC0BE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819" name="Line 403">
                <a:extLst>
                  <a:ext uri="{FF2B5EF4-FFF2-40B4-BE49-F238E27FC236}">
                    <a16:creationId xmlns:a16="http://schemas.microsoft.com/office/drawing/2014/main" id="{348C1FE6-B0C3-43C8-823A-1EE7C77220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827" name="Group 404">
            <a:extLst>
              <a:ext uri="{FF2B5EF4-FFF2-40B4-BE49-F238E27FC236}">
                <a16:creationId xmlns:a16="http://schemas.microsoft.com/office/drawing/2014/main" id="{5ECEEA89-F208-4487-AEF2-CA2D541B48CE}"/>
              </a:ext>
            </a:extLst>
          </p:cNvPr>
          <p:cNvGrpSpPr>
            <a:grpSpLocks/>
          </p:cNvGrpSpPr>
          <p:nvPr/>
        </p:nvGrpSpPr>
        <p:grpSpPr bwMode="auto">
          <a:xfrm rot="16200000" flipV="1">
            <a:off x="2874963" y="660470"/>
            <a:ext cx="641350" cy="1155700"/>
            <a:chOff x="2820" y="264"/>
            <a:chExt cx="420" cy="1452"/>
          </a:xfrm>
        </p:grpSpPr>
        <p:sp>
          <p:nvSpPr>
            <p:cNvPr id="828" name="Line 405">
              <a:extLst>
                <a:ext uri="{FF2B5EF4-FFF2-40B4-BE49-F238E27FC236}">
                  <a16:creationId xmlns:a16="http://schemas.microsoft.com/office/drawing/2014/main" id="{4620D93E-9FF5-4C0C-993E-80ABB3412B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829" name="Group 406">
              <a:extLst>
                <a:ext uri="{FF2B5EF4-FFF2-40B4-BE49-F238E27FC236}">
                  <a16:creationId xmlns:a16="http://schemas.microsoft.com/office/drawing/2014/main" id="{5F05D34D-5CB8-4834-AE44-66AEC2DF75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830" name="Group 407">
                <a:extLst>
                  <a:ext uri="{FF2B5EF4-FFF2-40B4-BE49-F238E27FC236}">
                    <a16:creationId xmlns:a16="http://schemas.microsoft.com/office/drawing/2014/main" id="{9F6E6F70-2233-4824-AF79-BDDAE071D6B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833" name="Group 408">
                  <a:extLst>
                    <a:ext uri="{FF2B5EF4-FFF2-40B4-BE49-F238E27FC236}">
                      <a16:creationId xmlns:a16="http://schemas.microsoft.com/office/drawing/2014/main" id="{6A09A8B7-0BC4-4F45-92E3-F7CD34FB123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835" name="Group 409">
                    <a:extLst>
                      <a:ext uri="{FF2B5EF4-FFF2-40B4-BE49-F238E27FC236}">
                        <a16:creationId xmlns:a16="http://schemas.microsoft.com/office/drawing/2014/main" id="{29C6B6D2-98EB-43D3-99F6-F81AEC562A8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838" name="Freeform 410">
                      <a:extLst>
                        <a:ext uri="{FF2B5EF4-FFF2-40B4-BE49-F238E27FC236}">
                          <a16:creationId xmlns:a16="http://schemas.microsoft.com/office/drawing/2014/main" id="{AFA904AA-471E-418D-9F00-02D25BE57D2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839" name="Freeform 411">
                      <a:extLst>
                        <a:ext uri="{FF2B5EF4-FFF2-40B4-BE49-F238E27FC236}">
                          <a16:creationId xmlns:a16="http://schemas.microsoft.com/office/drawing/2014/main" id="{3B3A11F0-DF69-465C-A3EB-E73DB748EB3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836" name="Freeform 412">
                    <a:extLst>
                      <a:ext uri="{FF2B5EF4-FFF2-40B4-BE49-F238E27FC236}">
                        <a16:creationId xmlns:a16="http://schemas.microsoft.com/office/drawing/2014/main" id="{D0FF643B-7A31-447B-8B42-A7E49C8410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837" name="Freeform 413">
                    <a:extLst>
                      <a:ext uri="{FF2B5EF4-FFF2-40B4-BE49-F238E27FC236}">
                        <a16:creationId xmlns:a16="http://schemas.microsoft.com/office/drawing/2014/main" id="{CC4C9AA1-EC1F-440D-B48A-52272C13C2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834" name="Line 414">
                  <a:extLst>
                    <a:ext uri="{FF2B5EF4-FFF2-40B4-BE49-F238E27FC236}">
                      <a16:creationId xmlns:a16="http://schemas.microsoft.com/office/drawing/2014/main" id="{08ECD703-7B82-45DC-BF36-E963E495BC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831" name="AutoShape 415">
                <a:extLst>
                  <a:ext uri="{FF2B5EF4-FFF2-40B4-BE49-F238E27FC236}">
                    <a16:creationId xmlns:a16="http://schemas.microsoft.com/office/drawing/2014/main" id="{F3E98CB0-EC3F-4AE2-8DF6-5431AD73A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832" name="Line 416">
                <a:extLst>
                  <a:ext uri="{FF2B5EF4-FFF2-40B4-BE49-F238E27FC236}">
                    <a16:creationId xmlns:a16="http://schemas.microsoft.com/office/drawing/2014/main" id="{319517FB-B2B6-459F-AFC6-40F6D61D66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840" name="Group 417">
            <a:extLst>
              <a:ext uri="{FF2B5EF4-FFF2-40B4-BE49-F238E27FC236}">
                <a16:creationId xmlns:a16="http://schemas.microsoft.com/office/drawing/2014/main" id="{61E71439-7116-46D8-B87C-76C891CDC0CA}"/>
              </a:ext>
            </a:extLst>
          </p:cNvPr>
          <p:cNvGrpSpPr>
            <a:grpSpLocks/>
          </p:cNvGrpSpPr>
          <p:nvPr/>
        </p:nvGrpSpPr>
        <p:grpSpPr bwMode="auto">
          <a:xfrm rot="16200000" flipH="1">
            <a:off x="1503363" y="1382297"/>
            <a:ext cx="641350" cy="1155700"/>
            <a:chOff x="2820" y="264"/>
            <a:chExt cx="420" cy="1452"/>
          </a:xfrm>
        </p:grpSpPr>
        <p:sp>
          <p:nvSpPr>
            <p:cNvPr id="841" name="Line 418">
              <a:extLst>
                <a:ext uri="{FF2B5EF4-FFF2-40B4-BE49-F238E27FC236}">
                  <a16:creationId xmlns:a16="http://schemas.microsoft.com/office/drawing/2014/main" id="{DFE9B4D2-CE11-4DA2-8E00-9AF1B74DA6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842" name="Group 419">
              <a:extLst>
                <a:ext uri="{FF2B5EF4-FFF2-40B4-BE49-F238E27FC236}">
                  <a16:creationId xmlns:a16="http://schemas.microsoft.com/office/drawing/2014/main" id="{82DD3BAB-078D-4B73-BE26-B8728E2C77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843" name="Group 420">
                <a:extLst>
                  <a:ext uri="{FF2B5EF4-FFF2-40B4-BE49-F238E27FC236}">
                    <a16:creationId xmlns:a16="http://schemas.microsoft.com/office/drawing/2014/main" id="{89B73480-1F0A-4C0B-B415-453CC60539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846" name="Group 421">
                  <a:extLst>
                    <a:ext uri="{FF2B5EF4-FFF2-40B4-BE49-F238E27FC236}">
                      <a16:creationId xmlns:a16="http://schemas.microsoft.com/office/drawing/2014/main" id="{6DF8E7B8-83EB-45E2-96D1-DC615F25B8E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848" name="Group 422">
                    <a:extLst>
                      <a:ext uri="{FF2B5EF4-FFF2-40B4-BE49-F238E27FC236}">
                        <a16:creationId xmlns:a16="http://schemas.microsoft.com/office/drawing/2014/main" id="{0A90D01F-190A-4AA9-9D35-AE56904C35B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851" name="Freeform 423">
                      <a:extLst>
                        <a:ext uri="{FF2B5EF4-FFF2-40B4-BE49-F238E27FC236}">
                          <a16:creationId xmlns:a16="http://schemas.microsoft.com/office/drawing/2014/main" id="{05986993-4807-46CC-A79A-87A076D12B3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852" name="Freeform 424">
                      <a:extLst>
                        <a:ext uri="{FF2B5EF4-FFF2-40B4-BE49-F238E27FC236}">
                          <a16:creationId xmlns:a16="http://schemas.microsoft.com/office/drawing/2014/main" id="{5C9A1DD3-D25A-470A-B093-172D3E5FC46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849" name="Freeform 425">
                    <a:extLst>
                      <a:ext uri="{FF2B5EF4-FFF2-40B4-BE49-F238E27FC236}">
                        <a16:creationId xmlns:a16="http://schemas.microsoft.com/office/drawing/2014/main" id="{9B6190DA-D249-482B-B3FC-AFBDC5772A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850" name="Freeform 426">
                    <a:extLst>
                      <a:ext uri="{FF2B5EF4-FFF2-40B4-BE49-F238E27FC236}">
                        <a16:creationId xmlns:a16="http://schemas.microsoft.com/office/drawing/2014/main" id="{81CEDCB4-5B1C-4DFF-A86B-F613C0BE7A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847" name="Line 427">
                  <a:extLst>
                    <a:ext uri="{FF2B5EF4-FFF2-40B4-BE49-F238E27FC236}">
                      <a16:creationId xmlns:a16="http://schemas.microsoft.com/office/drawing/2014/main" id="{2D82D2F8-D10E-4DC9-BED2-00FD446C1F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844" name="AutoShape 428">
                <a:extLst>
                  <a:ext uri="{FF2B5EF4-FFF2-40B4-BE49-F238E27FC236}">
                    <a16:creationId xmlns:a16="http://schemas.microsoft.com/office/drawing/2014/main" id="{C558F22D-6F79-4BD9-A9D6-6D4D9FEE8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845" name="Line 429">
                <a:extLst>
                  <a:ext uri="{FF2B5EF4-FFF2-40B4-BE49-F238E27FC236}">
                    <a16:creationId xmlns:a16="http://schemas.microsoft.com/office/drawing/2014/main" id="{C090977B-C65D-48F6-B5F7-61C1C232EC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853" name="Group 430">
            <a:extLst>
              <a:ext uri="{FF2B5EF4-FFF2-40B4-BE49-F238E27FC236}">
                <a16:creationId xmlns:a16="http://schemas.microsoft.com/office/drawing/2014/main" id="{71608FCB-6269-417F-B156-0722F8BDFFEE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2913168" y="1340612"/>
            <a:ext cx="641350" cy="1155700"/>
            <a:chOff x="2820" y="264"/>
            <a:chExt cx="420" cy="1452"/>
          </a:xfrm>
        </p:grpSpPr>
        <p:sp>
          <p:nvSpPr>
            <p:cNvPr id="854" name="Line 431">
              <a:extLst>
                <a:ext uri="{FF2B5EF4-FFF2-40B4-BE49-F238E27FC236}">
                  <a16:creationId xmlns:a16="http://schemas.microsoft.com/office/drawing/2014/main" id="{2761B2EA-2B34-4D18-A820-2F86800FB4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855" name="Group 432">
              <a:extLst>
                <a:ext uri="{FF2B5EF4-FFF2-40B4-BE49-F238E27FC236}">
                  <a16:creationId xmlns:a16="http://schemas.microsoft.com/office/drawing/2014/main" id="{24807399-1E64-416E-AC09-CE9D15B3F4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856" name="Group 433">
                <a:extLst>
                  <a:ext uri="{FF2B5EF4-FFF2-40B4-BE49-F238E27FC236}">
                    <a16:creationId xmlns:a16="http://schemas.microsoft.com/office/drawing/2014/main" id="{D9A64D54-B083-47D3-B79F-5C57E60A81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859" name="Group 434">
                  <a:extLst>
                    <a:ext uri="{FF2B5EF4-FFF2-40B4-BE49-F238E27FC236}">
                      <a16:creationId xmlns:a16="http://schemas.microsoft.com/office/drawing/2014/main" id="{623EED2C-6588-4F34-9CA1-1BAA5837A11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861" name="Group 435">
                    <a:extLst>
                      <a:ext uri="{FF2B5EF4-FFF2-40B4-BE49-F238E27FC236}">
                        <a16:creationId xmlns:a16="http://schemas.microsoft.com/office/drawing/2014/main" id="{9B6699A1-54D7-44E8-8CE8-2C0D7AE3293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864" name="Freeform 436">
                      <a:extLst>
                        <a:ext uri="{FF2B5EF4-FFF2-40B4-BE49-F238E27FC236}">
                          <a16:creationId xmlns:a16="http://schemas.microsoft.com/office/drawing/2014/main" id="{25A9A238-5055-4C7E-A821-FB01124E32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865" name="Freeform 437">
                      <a:extLst>
                        <a:ext uri="{FF2B5EF4-FFF2-40B4-BE49-F238E27FC236}">
                          <a16:creationId xmlns:a16="http://schemas.microsoft.com/office/drawing/2014/main" id="{A555DE1C-5D15-4C37-BF84-91E4D8A48B6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862" name="Freeform 438">
                    <a:extLst>
                      <a:ext uri="{FF2B5EF4-FFF2-40B4-BE49-F238E27FC236}">
                        <a16:creationId xmlns:a16="http://schemas.microsoft.com/office/drawing/2014/main" id="{E1BC8608-663F-4ABD-94DC-9AF20FECA6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863" name="Freeform 439">
                    <a:extLst>
                      <a:ext uri="{FF2B5EF4-FFF2-40B4-BE49-F238E27FC236}">
                        <a16:creationId xmlns:a16="http://schemas.microsoft.com/office/drawing/2014/main" id="{73F750B3-9D3C-462E-80BE-B83A688C8F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860" name="Line 440">
                  <a:extLst>
                    <a:ext uri="{FF2B5EF4-FFF2-40B4-BE49-F238E27FC236}">
                      <a16:creationId xmlns:a16="http://schemas.microsoft.com/office/drawing/2014/main" id="{9C1F5206-144D-40AE-9B50-B0B9EF7AB3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857" name="AutoShape 441">
                <a:extLst>
                  <a:ext uri="{FF2B5EF4-FFF2-40B4-BE49-F238E27FC236}">
                    <a16:creationId xmlns:a16="http://schemas.microsoft.com/office/drawing/2014/main" id="{0FAF3B66-CA00-47C3-A474-E37793870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858" name="Line 442">
                <a:extLst>
                  <a:ext uri="{FF2B5EF4-FFF2-40B4-BE49-F238E27FC236}">
                    <a16:creationId xmlns:a16="http://schemas.microsoft.com/office/drawing/2014/main" id="{896B8A80-17CA-47E9-B3A5-84D5E3E1D4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866" name="Group 448">
            <a:extLst>
              <a:ext uri="{FF2B5EF4-FFF2-40B4-BE49-F238E27FC236}">
                <a16:creationId xmlns:a16="http://schemas.microsoft.com/office/drawing/2014/main" id="{9C25FCF1-BD22-47D9-80D5-BEB0FC9A8B8D}"/>
              </a:ext>
            </a:extLst>
          </p:cNvPr>
          <p:cNvGrpSpPr>
            <a:grpSpLocks/>
          </p:cNvGrpSpPr>
          <p:nvPr/>
        </p:nvGrpSpPr>
        <p:grpSpPr bwMode="auto">
          <a:xfrm>
            <a:off x="1156387" y="3161485"/>
            <a:ext cx="1506538" cy="1339850"/>
            <a:chOff x="4545" y="394"/>
            <a:chExt cx="392" cy="361"/>
          </a:xfrm>
        </p:grpSpPr>
        <p:sp>
          <p:nvSpPr>
            <p:cNvPr id="867" name="AutoShape 449">
              <a:extLst>
                <a:ext uri="{FF2B5EF4-FFF2-40B4-BE49-F238E27FC236}">
                  <a16:creationId xmlns:a16="http://schemas.microsoft.com/office/drawing/2014/main" id="{48914397-5AB7-47F3-B20B-86DEC850DF2C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 rot="-5400000">
              <a:off x="4560" y="379"/>
              <a:ext cx="361" cy="3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868" name="Freeform 450">
              <a:extLst>
                <a:ext uri="{FF2B5EF4-FFF2-40B4-BE49-F238E27FC236}">
                  <a16:creationId xmlns:a16="http://schemas.microsoft.com/office/drawing/2014/main" id="{8D714EA6-FB9D-467E-99AF-65D6114C8668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710" y="463"/>
              <a:ext cx="20" cy="221"/>
            </a:xfrm>
            <a:custGeom>
              <a:avLst/>
              <a:gdLst>
                <a:gd name="T0" fmla="*/ 0 w 116"/>
                <a:gd name="T1" fmla="*/ 0 h 1166"/>
                <a:gd name="T2" fmla="*/ 0 w 116"/>
                <a:gd name="T3" fmla="*/ 0 h 1166"/>
                <a:gd name="T4" fmla="*/ 0 w 116"/>
                <a:gd name="T5" fmla="*/ 0 h 1166"/>
                <a:gd name="T6" fmla="*/ 0 w 116"/>
                <a:gd name="T7" fmla="*/ 0 h 1166"/>
                <a:gd name="T8" fmla="*/ 0 w 116"/>
                <a:gd name="T9" fmla="*/ 0 h 1166"/>
                <a:gd name="T10" fmla="*/ 0 w 116"/>
                <a:gd name="T11" fmla="*/ 0 h 1166"/>
                <a:gd name="T12" fmla="*/ 0 w 116"/>
                <a:gd name="T13" fmla="*/ 0 h 1166"/>
                <a:gd name="T14" fmla="*/ 0 w 116"/>
                <a:gd name="T15" fmla="*/ 0 h 1166"/>
                <a:gd name="T16" fmla="*/ 0 w 116"/>
                <a:gd name="T17" fmla="*/ 0 h 1166"/>
                <a:gd name="T18" fmla="*/ 0 w 116"/>
                <a:gd name="T19" fmla="*/ 0 h 1166"/>
                <a:gd name="T20" fmla="*/ 0 w 116"/>
                <a:gd name="T21" fmla="*/ 0 h 1166"/>
                <a:gd name="T22" fmla="*/ 0 w 116"/>
                <a:gd name="T23" fmla="*/ 0 h 1166"/>
                <a:gd name="T24" fmla="*/ 0 w 116"/>
                <a:gd name="T25" fmla="*/ 0 h 1166"/>
                <a:gd name="T26" fmla="*/ 0 w 116"/>
                <a:gd name="T27" fmla="*/ 0 h 1166"/>
                <a:gd name="T28" fmla="*/ 0 w 116"/>
                <a:gd name="T29" fmla="*/ 0 h 1166"/>
                <a:gd name="T30" fmla="*/ 0 w 116"/>
                <a:gd name="T31" fmla="*/ 0 h 1166"/>
                <a:gd name="T32" fmla="*/ 0 w 116"/>
                <a:gd name="T33" fmla="*/ 0 h 1166"/>
                <a:gd name="T34" fmla="*/ 0 w 116"/>
                <a:gd name="T35" fmla="*/ 0 h 1166"/>
                <a:gd name="T36" fmla="*/ 0 w 116"/>
                <a:gd name="T37" fmla="*/ 0 h 1166"/>
                <a:gd name="T38" fmla="*/ 0 w 116"/>
                <a:gd name="T39" fmla="*/ 0 h 1166"/>
                <a:gd name="T40" fmla="*/ 0 w 116"/>
                <a:gd name="T41" fmla="*/ 0 h 1166"/>
                <a:gd name="T42" fmla="*/ 0 w 116"/>
                <a:gd name="T43" fmla="*/ 0 h 1166"/>
                <a:gd name="T44" fmla="*/ 0 w 116"/>
                <a:gd name="T45" fmla="*/ 0 h 1166"/>
                <a:gd name="T46" fmla="*/ 0 w 116"/>
                <a:gd name="T47" fmla="*/ 0 h 1166"/>
                <a:gd name="T48" fmla="*/ 0 w 116"/>
                <a:gd name="T49" fmla="*/ 0 h 1166"/>
                <a:gd name="T50" fmla="*/ 0 w 116"/>
                <a:gd name="T51" fmla="*/ 0 h 1166"/>
                <a:gd name="T52" fmla="*/ 0 w 116"/>
                <a:gd name="T53" fmla="*/ 0 h 1166"/>
                <a:gd name="T54" fmla="*/ 0 w 116"/>
                <a:gd name="T55" fmla="*/ 0 h 1166"/>
                <a:gd name="T56" fmla="*/ 0 w 116"/>
                <a:gd name="T57" fmla="*/ 0 h 1166"/>
                <a:gd name="T58" fmla="*/ 0 w 116"/>
                <a:gd name="T59" fmla="*/ 0 h 1166"/>
                <a:gd name="T60" fmla="*/ 0 w 116"/>
                <a:gd name="T61" fmla="*/ 0 h 1166"/>
                <a:gd name="T62" fmla="*/ 0 w 116"/>
                <a:gd name="T63" fmla="*/ 0 h 1166"/>
                <a:gd name="T64" fmla="*/ 0 w 116"/>
                <a:gd name="T65" fmla="*/ 0 h 1166"/>
                <a:gd name="T66" fmla="*/ 0 w 116"/>
                <a:gd name="T67" fmla="*/ 0 h 1166"/>
                <a:gd name="T68" fmla="*/ 0 w 116"/>
                <a:gd name="T69" fmla="*/ 0 h 1166"/>
                <a:gd name="T70" fmla="*/ 0 w 116"/>
                <a:gd name="T71" fmla="*/ 0 h 1166"/>
                <a:gd name="T72" fmla="*/ 0 w 116"/>
                <a:gd name="T73" fmla="*/ 0 h 1166"/>
                <a:gd name="T74" fmla="*/ 0 w 116"/>
                <a:gd name="T75" fmla="*/ 0 h 1166"/>
                <a:gd name="T76" fmla="*/ 0 w 116"/>
                <a:gd name="T77" fmla="*/ 0 h 1166"/>
                <a:gd name="T78" fmla="*/ 0 w 116"/>
                <a:gd name="T79" fmla="*/ 0 h 1166"/>
                <a:gd name="T80" fmla="*/ 0 w 116"/>
                <a:gd name="T81" fmla="*/ 0 h 1166"/>
                <a:gd name="T82" fmla="*/ 0 w 116"/>
                <a:gd name="T83" fmla="*/ 0 h 1166"/>
                <a:gd name="T84" fmla="*/ 0 w 116"/>
                <a:gd name="T85" fmla="*/ 0 h 1166"/>
                <a:gd name="T86" fmla="*/ 0 w 116"/>
                <a:gd name="T87" fmla="*/ 0 h 1166"/>
                <a:gd name="T88" fmla="*/ 0 w 116"/>
                <a:gd name="T89" fmla="*/ 0 h 1166"/>
                <a:gd name="T90" fmla="*/ 0 w 116"/>
                <a:gd name="T91" fmla="*/ 0 h 1166"/>
                <a:gd name="T92" fmla="*/ 0 w 116"/>
                <a:gd name="T93" fmla="*/ 0 h 116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16" h="1166">
                  <a:moveTo>
                    <a:pt x="116" y="707"/>
                  </a:moveTo>
                  <a:lnTo>
                    <a:pt x="116" y="683"/>
                  </a:lnTo>
                  <a:lnTo>
                    <a:pt x="115" y="657"/>
                  </a:lnTo>
                  <a:lnTo>
                    <a:pt x="114" y="631"/>
                  </a:lnTo>
                  <a:lnTo>
                    <a:pt x="114" y="604"/>
                  </a:lnTo>
                  <a:lnTo>
                    <a:pt x="111" y="548"/>
                  </a:lnTo>
                  <a:lnTo>
                    <a:pt x="108" y="490"/>
                  </a:lnTo>
                  <a:lnTo>
                    <a:pt x="101" y="372"/>
                  </a:lnTo>
                  <a:lnTo>
                    <a:pt x="96" y="314"/>
                  </a:lnTo>
                  <a:lnTo>
                    <a:pt x="91" y="259"/>
                  </a:lnTo>
                  <a:lnTo>
                    <a:pt x="89" y="231"/>
                  </a:lnTo>
                  <a:lnTo>
                    <a:pt x="83" y="180"/>
                  </a:lnTo>
                  <a:lnTo>
                    <a:pt x="81" y="157"/>
                  </a:lnTo>
                  <a:lnTo>
                    <a:pt x="78" y="134"/>
                  </a:lnTo>
                  <a:lnTo>
                    <a:pt x="75" y="113"/>
                  </a:lnTo>
                  <a:lnTo>
                    <a:pt x="72" y="93"/>
                  </a:lnTo>
                  <a:lnTo>
                    <a:pt x="70" y="75"/>
                  </a:lnTo>
                  <a:lnTo>
                    <a:pt x="67" y="58"/>
                  </a:lnTo>
                  <a:lnTo>
                    <a:pt x="64" y="43"/>
                  </a:lnTo>
                  <a:lnTo>
                    <a:pt x="61" y="31"/>
                  </a:lnTo>
                  <a:lnTo>
                    <a:pt x="58" y="20"/>
                  </a:lnTo>
                  <a:lnTo>
                    <a:pt x="56" y="11"/>
                  </a:lnTo>
                  <a:lnTo>
                    <a:pt x="53" y="5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5" y="1"/>
                  </a:lnTo>
                  <a:lnTo>
                    <a:pt x="43" y="5"/>
                  </a:lnTo>
                  <a:lnTo>
                    <a:pt x="40" y="12"/>
                  </a:lnTo>
                  <a:lnTo>
                    <a:pt x="38" y="20"/>
                  </a:lnTo>
                  <a:lnTo>
                    <a:pt x="36" y="31"/>
                  </a:lnTo>
                  <a:lnTo>
                    <a:pt x="34" y="44"/>
                  </a:lnTo>
                  <a:lnTo>
                    <a:pt x="31" y="60"/>
                  </a:lnTo>
                  <a:lnTo>
                    <a:pt x="29" y="76"/>
                  </a:lnTo>
                  <a:lnTo>
                    <a:pt x="27" y="95"/>
                  </a:lnTo>
                  <a:lnTo>
                    <a:pt x="25" y="115"/>
                  </a:lnTo>
                  <a:lnTo>
                    <a:pt x="23" y="137"/>
                  </a:lnTo>
                  <a:lnTo>
                    <a:pt x="21" y="159"/>
                  </a:lnTo>
                  <a:lnTo>
                    <a:pt x="19" y="184"/>
                  </a:lnTo>
                  <a:lnTo>
                    <a:pt x="17" y="209"/>
                  </a:lnTo>
                  <a:lnTo>
                    <a:pt x="16" y="235"/>
                  </a:lnTo>
                  <a:lnTo>
                    <a:pt x="14" y="262"/>
                  </a:lnTo>
                  <a:lnTo>
                    <a:pt x="11" y="319"/>
                  </a:lnTo>
                  <a:lnTo>
                    <a:pt x="8" y="377"/>
                  </a:lnTo>
                  <a:lnTo>
                    <a:pt x="4" y="496"/>
                  </a:lnTo>
                  <a:lnTo>
                    <a:pt x="2" y="554"/>
                  </a:lnTo>
                  <a:lnTo>
                    <a:pt x="1" y="610"/>
                  </a:lnTo>
                  <a:lnTo>
                    <a:pt x="1" y="638"/>
                  </a:lnTo>
                  <a:lnTo>
                    <a:pt x="0" y="664"/>
                  </a:lnTo>
                  <a:lnTo>
                    <a:pt x="0" y="714"/>
                  </a:lnTo>
                  <a:lnTo>
                    <a:pt x="1" y="761"/>
                  </a:lnTo>
                  <a:lnTo>
                    <a:pt x="2" y="806"/>
                  </a:lnTo>
                  <a:lnTo>
                    <a:pt x="4" y="850"/>
                  </a:lnTo>
                  <a:lnTo>
                    <a:pt x="6" y="891"/>
                  </a:lnTo>
                  <a:lnTo>
                    <a:pt x="9" y="931"/>
                  </a:lnTo>
                  <a:lnTo>
                    <a:pt x="12" y="968"/>
                  </a:lnTo>
                  <a:lnTo>
                    <a:pt x="16" y="1003"/>
                  </a:lnTo>
                  <a:lnTo>
                    <a:pt x="19" y="1035"/>
                  </a:lnTo>
                  <a:lnTo>
                    <a:pt x="24" y="1064"/>
                  </a:lnTo>
                  <a:lnTo>
                    <a:pt x="26" y="1077"/>
                  </a:lnTo>
                  <a:lnTo>
                    <a:pt x="28" y="1090"/>
                  </a:lnTo>
                  <a:lnTo>
                    <a:pt x="30" y="1101"/>
                  </a:lnTo>
                  <a:lnTo>
                    <a:pt x="33" y="1112"/>
                  </a:lnTo>
                  <a:lnTo>
                    <a:pt x="35" y="1122"/>
                  </a:lnTo>
                  <a:lnTo>
                    <a:pt x="37" y="1131"/>
                  </a:lnTo>
                  <a:lnTo>
                    <a:pt x="40" y="1139"/>
                  </a:lnTo>
                  <a:lnTo>
                    <a:pt x="42" y="1146"/>
                  </a:lnTo>
                  <a:lnTo>
                    <a:pt x="45" y="1152"/>
                  </a:lnTo>
                  <a:lnTo>
                    <a:pt x="47" y="1157"/>
                  </a:lnTo>
                  <a:lnTo>
                    <a:pt x="50" y="1161"/>
                  </a:lnTo>
                  <a:lnTo>
                    <a:pt x="52" y="1164"/>
                  </a:lnTo>
                  <a:lnTo>
                    <a:pt x="55" y="1165"/>
                  </a:lnTo>
                  <a:lnTo>
                    <a:pt x="57" y="1166"/>
                  </a:lnTo>
                  <a:lnTo>
                    <a:pt x="60" y="1165"/>
                  </a:lnTo>
                  <a:lnTo>
                    <a:pt x="62" y="1164"/>
                  </a:lnTo>
                  <a:lnTo>
                    <a:pt x="65" y="1160"/>
                  </a:lnTo>
                  <a:lnTo>
                    <a:pt x="68" y="1157"/>
                  </a:lnTo>
                  <a:lnTo>
                    <a:pt x="70" y="1151"/>
                  </a:lnTo>
                  <a:lnTo>
                    <a:pt x="72" y="1145"/>
                  </a:lnTo>
                  <a:lnTo>
                    <a:pt x="75" y="1138"/>
                  </a:lnTo>
                  <a:lnTo>
                    <a:pt x="81" y="1121"/>
                  </a:lnTo>
                  <a:lnTo>
                    <a:pt x="83" y="1110"/>
                  </a:lnTo>
                  <a:lnTo>
                    <a:pt x="85" y="1099"/>
                  </a:lnTo>
                  <a:lnTo>
                    <a:pt x="88" y="1087"/>
                  </a:lnTo>
                  <a:lnTo>
                    <a:pt x="90" y="1075"/>
                  </a:lnTo>
                  <a:lnTo>
                    <a:pt x="92" y="1061"/>
                  </a:lnTo>
                  <a:lnTo>
                    <a:pt x="97" y="1031"/>
                  </a:lnTo>
                  <a:lnTo>
                    <a:pt x="101" y="999"/>
                  </a:lnTo>
                  <a:lnTo>
                    <a:pt x="105" y="964"/>
                  </a:lnTo>
                  <a:lnTo>
                    <a:pt x="108" y="926"/>
                  </a:lnTo>
                  <a:lnTo>
                    <a:pt x="111" y="885"/>
                  </a:lnTo>
                  <a:lnTo>
                    <a:pt x="113" y="843"/>
                  </a:lnTo>
                  <a:lnTo>
                    <a:pt x="115" y="799"/>
                  </a:lnTo>
                  <a:lnTo>
                    <a:pt x="116" y="754"/>
                  </a:lnTo>
                  <a:lnTo>
                    <a:pt x="116" y="707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869" name="Freeform 451">
              <a:extLst>
                <a:ext uri="{FF2B5EF4-FFF2-40B4-BE49-F238E27FC236}">
                  <a16:creationId xmlns:a16="http://schemas.microsoft.com/office/drawing/2014/main" id="{1B8D91E9-3E11-43D9-8748-3C23F0E80B92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709" y="608"/>
              <a:ext cx="103" cy="52"/>
            </a:xfrm>
            <a:custGeom>
              <a:avLst/>
              <a:gdLst>
                <a:gd name="T0" fmla="*/ 0 w 582"/>
                <a:gd name="T1" fmla="*/ 0 h 276"/>
                <a:gd name="T2" fmla="*/ 0 w 582"/>
                <a:gd name="T3" fmla="*/ 0 h 276"/>
                <a:gd name="T4" fmla="*/ 0 w 582"/>
                <a:gd name="T5" fmla="*/ 0 h 276"/>
                <a:gd name="T6" fmla="*/ 0 w 582"/>
                <a:gd name="T7" fmla="*/ 0 h 276"/>
                <a:gd name="T8" fmla="*/ 0 w 582"/>
                <a:gd name="T9" fmla="*/ 0 h 276"/>
                <a:gd name="T10" fmla="*/ 0 w 582"/>
                <a:gd name="T11" fmla="*/ 0 h 276"/>
                <a:gd name="T12" fmla="*/ 0 w 582"/>
                <a:gd name="T13" fmla="*/ 0 h 276"/>
                <a:gd name="T14" fmla="*/ 0 w 582"/>
                <a:gd name="T15" fmla="*/ 0 h 276"/>
                <a:gd name="T16" fmla="*/ 0 w 582"/>
                <a:gd name="T17" fmla="*/ 0 h 276"/>
                <a:gd name="T18" fmla="*/ 0 w 582"/>
                <a:gd name="T19" fmla="*/ 0 h 276"/>
                <a:gd name="T20" fmla="*/ 0 w 582"/>
                <a:gd name="T21" fmla="*/ 0 h 276"/>
                <a:gd name="T22" fmla="*/ 0 w 582"/>
                <a:gd name="T23" fmla="*/ 0 h 276"/>
                <a:gd name="T24" fmla="*/ 0 w 582"/>
                <a:gd name="T25" fmla="*/ 0 h 276"/>
                <a:gd name="T26" fmla="*/ 0 w 582"/>
                <a:gd name="T27" fmla="*/ 0 h 276"/>
                <a:gd name="T28" fmla="*/ 0 w 582"/>
                <a:gd name="T29" fmla="*/ 0 h 276"/>
                <a:gd name="T30" fmla="*/ 0 w 582"/>
                <a:gd name="T31" fmla="*/ 0 h 276"/>
                <a:gd name="T32" fmla="*/ 0 w 582"/>
                <a:gd name="T33" fmla="*/ 0 h 276"/>
                <a:gd name="T34" fmla="*/ 0 w 582"/>
                <a:gd name="T35" fmla="*/ 0 h 276"/>
                <a:gd name="T36" fmla="*/ 0 w 582"/>
                <a:gd name="T37" fmla="*/ 0 h 276"/>
                <a:gd name="T38" fmla="*/ 0 w 582"/>
                <a:gd name="T39" fmla="*/ 0 h 276"/>
                <a:gd name="T40" fmla="*/ 0 w 582"/>
                <a:gd name="T41" fmla="*/ 0 h 276"/>
                <a:gd name="T42" fmla="*/ 0 w 582"/>
                <a:gd name="T43" fmla="*/ 0 h 276"/>
                <a:gd name="T44" fmla="*/ 0 w 582"/>
                <a:gd name="T45" fmla="*/ 0 h 276"/>
                <a:gd name="T46" fmla="*/ 0 w 582"/>
                <a:gd name="T47" fmla="*/ 0 h 276"/>
                <a:gd name="T48" fmla="*/ 0 w 582"/>
                <a:gd name="T49" fmla="*/ 0 h 276"/>
                <a:gd name="T50" fmla="*/ 0 w 582"/>
                <a:gd name="T51" fmla="*/ 0 h 27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82" h="276">
                  <a:moveTo>
                    <a:pt x="582" y="276"/>
                  </a:moveTo>
                  <a:lnTo>
                    <a:pt x="582" y="273"/>
                  </a:lnTo>
                  <a:lnTo>
                    <a:pt x="582" y="269"/>
                  </a:lnTo>
                  <a:lnTo>
                    <a:pt x="581" y="264"/>
                  </a:lnTo>
                  <a:lnTo>
                    <a:pt x="581" y="258"/>
                  </a:lnTo>
                  <a:lnTo>
                    <a:pt x="580" y="243"/>
                  </a:lnTo>
                  <a:lnTo>
                    <a:pt x="579" y="234"/>
                  </a:lnTo>
                  <a:lnTo>
                    <a:pt x="577" y="213"/>
                  </a:lnTo>
                  <a:lnTo>
                    <a:pt x="574" y="191"/>
                  </a:lnTo>
                  <a:lnTo>
                    <a:pt x="572" y="167"/>
                  </a:lnTo>
                  <a:lnTo>
                    <a:pt x="569" y="141"/>
                  </a:lnTo>
                  <a:lnTo>
                    <a:pt x="567" y="115"/>
                  </a:lnTo>
                  <a:lnTo>
                    <a:pt x="568" y="90"/>
                  </a:lnTo>
                  <a:lnTo>
                    <a:pt x="570" y="66"/>
                  </a:lnTo>
                  <a:lnTo>
                    <a:pt x="572" y="45"/>
                  </a:lnTo>
                  <a:lnTo>
                    <a:pt x="573" y="35"/>
                  </a:lnTo>
                  <a:lnTo>
                    <a:pt x="573" y="26"/>
                  </a:lnTo>
                  <a:lnTo>
                    <a:pt x="573" y="19"/>
                  </a:lnTo>
                  <a:lnTo>
                    <a:pt x="573" y="12"/>
                  </a:lnTo>
                  <a:lnTo>
                    <a:pt x="571" y="7"/>
                  </a:lnTo>
                  <a:lnTo>
                    <a:pt x="569" y="4"/>
                  </a:lnTo>
                  <a:lnTo>
                    <a:pt x="566" y="1"/>
                  </a:lnTo>
                  <a:lnTo>
                    <a:pt x="562" y="0"/>
                  </a:lnTo>
                  <a:lnTo>
                    <a:pt x="0" y="4"/>
                  </a:lnTo>
                  <a:lnTo>
                    <a:pt x="7" y="125"/>
                  </a:lnTo>
                  <a:lnTo>
                    <a:pt x="582" y="276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870" name="Freeform 452">
              <a:extLst>
                <a:ext uri="{FF2B5EF4-FFF2-40B4-BE49-F238E27FC236}">
                  <a16:creationId xmlns:a16="http://schemas.microsoft.com/office/drawing/2014/main" id="{DB806A3E-4CC1-4552-A99A-D0D9C54AD912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710" y="489"/>
              <a:ext cx="103" cy="52"/>
            </a:xfrm>
            <a:custGeom>
              <a:avLst/>
              <a:gdLst>
                <a:gd name="T0" fmla="*/ 0 w 580"/>
                <a:gd name="T1" fmla="*/ 0 h 279"/>
                <a:gd name="T2" fmla="*/ 0 w 580"/>
                <a:gd name="T3" fmla="*/ 0 h 279"/>
                <a:gd name="T4" fmla="*/ 0 w 580"/>
                <a:gd name="T5" fmla="*/ 0 h 279"/>
                <a:gd name="T6" fmla="*/ 0 w 580"/>
                <a:gd name="T7" fmla="*/ 0 h 279"/>
                <a:gd name="T8" fmla="*/ 0 w 580"/>
                <a:gd name="T9" fmla="*/ 0 h 279"/>
                <a:gd name="T10" fmla="*/ 0 w 580"/>
                <a:gd name="T11" fmla="*/ 0 h 279"/>
                <a:gd name="T12" fmla="*/ 0 w 580"/>
                <a:gd name="T13" fmla="*/ 0 h 279"/>
                <a:gd name="T14" fmla="*/ 0 w 580"/>
                <a:gd name="T15" fmla="*/ 0 h 279"/>
                <a:gd name="T16" fmla="*/ 0 w 580"/>
                <a:gd name="T17" fmla="*/ 0 h 279"/>
                <a:gd name="T18" fmla="*/ 0 w 580"/>
                <a:gd name="T19" fmla="*/ 0 h 279"/>
                <a:gd name="T20" fmla="*/ 0 w 580"/>
                <a:gd name="T21" fmla="*/ 0 h 279"/>
                <a:gd name="T22" fmla="*/ 0 w 580"/>
                <a:gd name="T23" fmla="*/ 0 h 279"/>
                <a:gd name="T24" fmla="*/ 0 w 580"/>
                <a:gd name="T25" fmla="*/ 0 h 279"/>
                <a:gd name="T26" fmla="*/ 0 w 580"/>
                <a:gd name="T27" fmla="*/ 0 h 279"/>
                <a:gd name="T28" fmla="*/ 0 w 580"/>
                <a:gd name="T29" fmla="*/ 0 h 279"/>
                <a:gd name="T30" fmla="*/ 0 w 580"/>
                <a:gd name="T31" fmla="*/ 0 h 279"/>
                <a:gd name="T32" fmla="*/ 0 w 580"/>
                <a:gd name="T33" fmla="*/ 0 h 279"/>
                <a:gd name="T34" fmla="*/ 0 w 580"/>
                <a:gd name="T35" fmla="*/ 0 h 279"/>
                <a:gd name="T36" fmla="*/ 0 w 580"/>
                <a:gd name="T37" fmla="*/ 0 h 279"/>
                <a:gd name="T38" fmla="*/ 0 w 580"/>
                <a:gd name="T39" fmla="*/ 0 h 279"/>
                <a:gd name="T40" fmla="*/ 0 w 580"/>
                <a:gd name="T41" fmla="*/ 0 h 279"/>
                <a:gd name="T42" fmla="*/ 0 w 580"/>
                <a:gd name="T43" fmla="*/ 0 h 279"/>
                <a:gd name="T44" fmla="*/ 0 w 580"/>
                <a:gd name="T45" fmla="*/ 0 h 279"/>
                <a:gd name="T46" fmla="*/ 0 w 580"/>
                <a:gd name="T47" fmla="*/ 0 h 279"/>
                <a:gd name="T48" fmla="*/ 0 w 580"/>
                <a:gd name="T49" fmla="*/ 0 h 279"/>
                <a:gd name="T50" fmla="*/ 0 w 580"/>
                <a:gd name="T51" fmla="*/ 0 h 279"/>
                <a:gd name="T52" fmla="*/ 0 w 580"/>
                <a:gd name="T53" fmla="*/ 0 h 27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80" h="279">
                  <a:moveTo>
                    <a:pt x="0" y="279"/>
                  </a:moveTo>
                  <a:lnTo>
                    <a:pt x="0" y="276"/>
                  </a:lnTo>
                  <a:lnTo>
                    <a:pt x="1" y="272"/>
                  </a:lnTo>
                  <a:lnTo>
                    <a:pt x="1" y="267"/>
                  </a:lnTo>
                  <a:lnTo>
                    <a:pt x="1" y="261"/>
                  </a:lnTo>
                  <a:lnTo>
                    <a:pt x="2" y="246"/>
                  </a:lnTo>
                  <a:lnTo>
                    <a:pt x="4" y="237"/>
                  </a:lnTo>
                  <a:lnTo>
                    <a:pt x="5" y="216"/>
                  </a:lnTo>
                  <a:lnTo>
                    <a:pt x="7" y="194"/>
                  </a:lnTo>
                  <a:lnTo>
                    <a:pt x="10" y="170"/>
                  </a:lnTo>
                  <a:lnTo>
                    <a:pt x="12" y="144"/>
                  </a:lnTo>
                  <a:lnTo>
                    <a:pt x="14" y="118"/>
                  </a:lnTo>
                  <a:lnTo>
                    <a:pt x="13" y="93"/>
                  </a:lnTo>
                  <a:lnTo>
                    <a:pt x="11" y="69"/>
                  </a:lnTo>
                  <a:lnTo>
                    <a:pt x="10" y="58"/>
                  </a:lnTo>
                  <a:lnTo>
                    <a:pt x="8" y="48"/>
                  </a:lnTo>
                  <a:lnTo>
                    <a:pt x="7" y="38"/>
                  </a:lnTo>
                  <a:lnTo>
                    <a:pt x="7" y="29"/>
                  </a:lnTo>
                  <a:lnTo>
                    <a:pt x="7" y="22"/>
                  </a:lnTo>
                  <a:lnTo>
                    <a:pt x="7" y="15"/>
                  </a:lnTo>
                  <a:lnTo>
                    <a:pt x="8" y="10"/>
                  </a:lnTo>
                  <a:lnTo>
                    <a:pt x="11" y="7"/>
                  </a:lnTo>
                  <a:lnTo>
                    <a:pt x="13" y="4"/>
                  </a:lnTo>
                  <a:lnTo>
                    <a:pt x="18" y="3"/>
                  </a:lnTo>
                  <a:lnTo>
                    <a:pt x="580" y="0"/>
                  </a:lnTo>
                  <a:lnTo>
                    <a:pt x="574" y="122"/>
                  </a:lnTo>
                  <a:lnTo>
                    <a:pt x="0" y="279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871" name="Freeform 453">
              <a:extLst>
                <a:ext uri="{FF2B5EF4-FFF2-40B4-BE49-F238E27FC236}">
                  <a16:creationId xmlns:a16="http://schemas.microsoft.com/office/drawing/2014/main" id="{FB861559-94F9-40F4-A743-AC1535C4612D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605" y="588"/>
              <a:ext cx="50" cy="32"/>
            </a:xfrm>
            <a:custGeom>
              <a:avLst/>
              <a:gdLst>
                <a:gd name="T0" fmla="*/ 0 w 285"/>
                <a:gd name="T1" fmla="*/ 0 h 173"/>
                <a:gd name="T2" fmla="*/ 0 w 285"/>
                <a:gd name="T3" fmla="*/ 0 h 173"/>
                <a:gd name="T4" fmla="*/ 0 w 285"/>
                <a:gd name="T5" fmla="*/ 0 h 173"/>
                <a:gd name="T6" fmla="*/ 0 w 285"/>
                <a:gd name="T7" fmla="*/ 0 h 173"/>
                <a:gd name="T8" fmla="*/ 0 w 285"/>
                <a:gd name="T9" fmla="*/ 0 h 173"/>
                <a:gd name="T10" fmla="*/ 0 w 285"/>
                <a:gd name="T11" fmla="*/ 0 h 173"/>
                <a:gd name="T12" fmla="*/ 0 w 285"/>
                <a:gd name="T13" fmla="*/ 0 h 173"/>
                <a:gd name="T14" fmla="*/ 0 w 285"/>
                <a:gd name="T15" fmla="*/ 0 h 173"/>
                <a:gd name="T16" fmla="*/ 0 w 285"/>
                <a:gd name="T17" fmla="*/ 0 h 173"/>
                <a:gd name="T18" fmla="*/ 0 w 285"/>
                <a:gd name="T19" fmla="*/ 0 h 173"/>
                <a:gd name="T20" fmla="*/ 0 w 285"/>
                <a:gd name="T21" fmla="*/ 0 h 173"/>
                <a:gd name="T22" fmla="*/ 0 w 285"/>
                <a:gd name="T23" fmla="*/ 0 h 173"/>
                <a:gd name="T24" fmla="*/ 0 w 285"/>
                <a:gd name="T25" fmla="*/ 0 h 173"/>
                <a:gd name="T26" fmla="*/ 0 w 285"/>
                <a:gd name="T27" fmla="*/ 0 h 173"/>
                <a:gd name="T28" fmla="*/ 0 w 285"/>
                <a:gd name="T29" fmla="*/ 0 h 173"/>
                <a:gd name="T30" fmla="*/ 0 w 285"/>
                <a:gd name="T31" fmla="*/ 0 h 173"/>
                <a:gd name="T32" fmla="*/ 0 w 285"/>
                <a:gd name="T33" fmla="*/ 0 h 173"/>
                <a:gd name="T34" fmla="*/ 0 w 285"/>
                <a:gd name="T35" fmla="*/ 0 h 173"/>
                <a:gd name="T36" fmla="*/ 0 w 285"/>
                <a:gd name="T37" fmla="*/ 0 h 173"/>
                <a:gd name="T38" fmla="*/ 0 w 285"/>
                <a:gd name="T39" fmla="*/ 0 h 173"/>
                <a:gd name="T40" fmla="*/ 0 w 285"/>
                <a:gd name="T41" fmla="*/ 0 h 173"/>
                <a:gd name="T42" fmla="*/ 0 w 285"/>
                <a:gd name="T43" fmla="*/ 0 h 173"/>
                <a:gd name="T44" fmla="*/ 0 w 285"/>
                <a:gd name="T45" fmla="*/ 0 h 173"/>
                <a:gd name="T46" fmla="*/ 0 w 285"/>
                <a:gd name="T47" fmla="*/ 0 h 173"/>
                <a:gd name="T48" fmla="*/ 0 w 285"/>
                <a:gd name="T49" fmla="*/ 0 h 173"/>
                <a:gd name="T50" fmla="*/ 0 w 285"/>
                <a:gd name="T51" fmla="*/ 0 h 173"/>
                <a:gd name="T52" fmla="*/ 0 w 285"/>
                <a:gd name="T53" fmla="*/ 0 h 173"/>
                <a:gd name="T54" fmla="*/ 0 w 285"/>
                <a:gd name="T55" fmla="*/ 0 h 173"/>
                <a:gd name="T56" fmla="*/ 0 w 285"/>
                <a:gd name="T57" fmla="*/ 0 h 173"/>
                <a:gd name="T58" fmla="*/ 0 w 285"/>
                <a:gd name="T59" fmla="*/ 0 h 173"/>
                <a:gd name="T60" fmla="*/ 0 w 285"/>
                <a:gd name="T61" fmla="*/ 0 h 173"/>
                <a:gd name="T62" fmla="*/ 0 w 285"/>
                <a:gd name="T63" fmla="*/ 0 h 173"/>
                <a:gd name="T64" fmla="*/ 0 w 285"/>
                <a:gd name="T65" fmla="*/ 0 h 17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85" h="173">
                  <a:moveTo>
                    <a:pt x="276" y="173"/>
                  </a:moveTo>
                  <a:lnTo>
                    <a:pt x="274" y="172"/>
                  </a:lnTo>
                  <a:lnTo>
                    <a:pt x="272" y="171"/>
                  </a:lnTo>
                  <a:lnTo>
                    <a:pt x="271" y="166"/>
                  </a:lnTo>
                  <a:lnTo>
                    <a:pt x="271" y="158"/>
                  </a:lnTo>
                  <a:lnTo>
                    <a:pt x="272" y="147"/>
                  </a:lnTo>
                  <a:lnTo>
                    <a:pt x="274" y="134"/>
                  </a:lnTo>
                  <a:lnTo>
                    <a:pt x="275" y="120"/>
                  </a:lnTo>
                  <a:lnTo>
                    <a:pt x="276" y="105"/>
                  </a:lnTo>
                  <a:lnTo>
                    <a:pt x="275" y="89"/>
                  </a:lnTo>
                  <a:lnTo>
                    <a:pt x="276" y="84"/>
                  </a:lnTo>
                  <a:lnTo>
                    <a:pt x="277" y="80"/>
                  </a:lnTo>
                  <a:lnTo>
                    <a:pt x="280" y="75"/>
                  </a:lnTo>
                  <a:lnTo>
                    <a:pt x="283" y="71"/>
                  </a:lnTo>
                  <a:lnTo>
                    <a:pt x="284" y="67"/>
                  </a:lnTo>
                  <a:lnTo>
                    <a:pt x="285" y="61"/>
                  </a:lnTo>
                  <a:lnTo>
                    <a:pt x="283" y="54"/>
                  </a:lnTo>
                  <a:lnTo>
                    <a:pt x="281" y="50"/>
                  </a:lnTo>
                  <a:lnTo>
                    <a:pt x="278" y="45"/>
                  </a:lnTo>
                  <a:lnTo>
                    <a:pt x="274" y="37"/>
                  </a:lnTo>
                  <a:lnTo>
                    <a:pt x="269" y="30"/>
                  </a:lnTo>
                  <a:lnTo>
                    <a:pt x="266" y="24"/>
                  </a:lnTo>
                  <a:lnTo>
                    <a:pt x="264" y="19"/>
                  </a:lnTo>
                  <a:lnTo>
                    <a:pt x="262" y="15"/>
                  </a:lnTo>
                  <a:lnTo>
                    <a:pt x="261" y="11"/>
                  </a:lnTo>
                  <a:lnTo>
                    <a:pt x="259" y="6"/>
                  </a:lnTo>
                  <a:lnTo>
                    <a:pt x="258" y="2"/>
                  </a:lnTo>
                  <a:lnTo>
                    <a:pt x="258" y="0"/>
                  </a:lnTo>
                  <a:lnTo>
                    <a:pt x="257" y="0"/>
                  </a:lnTo>
                  <a:lnTo>
                    <a:pt x="255" y="0"/>
                  </a:lnTo>
                  <a:lnTo>
                    <a:pt x="0" y="5"/>
                  </a:lnTo>
                  <a:lnTo>
                    <a:pt x="3" y="80"/>
                  </a:lnTo>
                  <a:lnTo>
                    <a:pt x="276" y="173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872" name="Freeform 454">
              <a:extLst>
                <a:ext uri="{FF2B5EF4-FFF2-40B4-BE49-F238E27FC236}">
                  <a16:creationId xmlns:a16="http://schemas.microsoft.com/office/drawing/2014/main" id="{9F86B3F9-B7FA-477A-9BCE-FD69A05D7779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606" y="530"/>
              <a:ext cx="51" cy="33"/>
            </a:xfrm>
            <a:custGeom>
              <a:avLst/>
              <a:gdLst>
                <a:gd name="T0" fmla="*/ 0 w 284"/>
                <a:gd name="T1" fmla="*/ 0 h 173"/>
                <a:gd name="T2" fmla="*/ 0 w 284"/>
                <a:gd name="T3" fmla="*/ 0 h 173"/>
                <a:gd name="T4" fmla="*/ 0 w 284"/>
                <a:gd name="T5" fmla="*/ 0 h 173"/>
                <a:gd name="T6" fmla="*/ 0 w 284"/>
                <a:gd name="T7" fmla="*/ 0 h 173"/>
                <a:gd name="T8" fmla="*/ 0 w 284"/>
                <a:gd name="T9" fmla="*/ 0 h 173"/>
                <a:gd name="T10" fmla="*/ 0 w 284"/>
                <a:gd name="T11" fmla="*/ 0 h 173"/>
                <a:gd name="T12" fmla="*/ 0 w 284"/>
                <a:gd name="T13" fmla="*/ 0 h 173"/>
                <a:gd name="T14" fmla="*/ 0 w 284"/>
                <a:gd name="T15" fmla="*/ 0 h 173"/>
                <a:gd name="T16" fmla="*/ 0 w 284"/>
                <a:gd name="T17" fmla="*/ 0 h 173"/>
                <a:gd name="T18" fmla="*/ 0 w 284"/>
                <a:gd name="T19" fmla="*/ 0 h 173"/>
                <a:gd name="T20" fmla="*/ 0 w 284"/>
                <a:gd name="T21" fmla="*/ 0 h 173"/>
                <a:gd name="T22" fmla="*/ 0 w 284"/>
                <a:gd name="T23" fmla="*/ 0 h 173"/>
                <a:gd name="T24" fmla="*/ 0 w 284"/>
                <a:gd name="T25" fmla="*/ 0 h 173"/>
                <a:gd name="T26" fmla="*/ 0 w 284"/>
                <a:gd name="T27" fmla="*/ 0 h 173"/>
                <a:gd name="T28" fmla="*/ 0 w 284"/>
                <a:gd name="T29" fmla="*/ 0 h 173"/>
                <a:gd name="T30" fmla="*/ 0 w 284"/>
                <a:gd name="T31" fmla="*/ 0 h 173"/>
                <a:gd name="T32" fmla="*/ 0 w 284"/>
                <a:gd name="T33" fmla="*/ 0 h 173"/>
                <a:gd name="T34" fmla="*/ 0 w 284"/>
                <a:gd name="T35" fmla="*/ 0 h 173"/>
                <a:gd name="T36" fmla="*/ 0 w 284"/>
                <a:gd name="T37" fmla="*/ 0 h 173"/>
                <a:gd name="T38" fmla="*/ 0 w 284"/>
                <a:gd name="T39" fmla="*/ 0 h 173"/>
                <a:gd name="T40" fmla="*/ 0 w 284"/>
                <a:gd name="T41" fmla="*/ 0 h 173"/>
                <a:gd name="T42" fmla="*/ 0 w 284"/>
                <a:gd name="T43" fmla="*/ 0 h 173"/>
                <a:gd name="T44" fmla="*/ 0 w 284"/>
                <a:gd name="T45" fmla="*/ 0 h 173"/>
                <a:gd name="T46" fmla="*/ 0 w 284"/>
                <a:gd name="T47" fmla="*/ 0 h 173"/>
                <a:gd name="T48" fmla="*/ 0 w 284"/>
                <a:gd name="T49" fmla="*/ 0 h 173"/>
                <a:gd name="T50" fmla="*/ 0 w 284"/>
                <a:gd name="T51" fmla="*/ 0 h 173"/>
                <a:gd name="T52" fmla="*/ 0 w 284"/>
                <a:gd name="T53" fmla="*/ 0 h 173"/>
                <a:gd name="T54" fmla="*/ 0 w 284"/>
                <a:gd name="T55" fmla="*/ 0 h 173"/>
                <a:gd name="T56" fmla="*/ 0 w 284"/>
                <a:gd name="T57" fmla="*/ 0 h 173"/>
                <a:gd name="T58" fmla="*/ 0 w 284"/>
                <a:gd name="T59" fmla="*/ 0 h 173"/>
                <a:gd name="T60" fmla="*/ 0 w 284"/>
                <a:gd name="T61" fmla="*/ 0 h 173"/>
                <a:gd name="T62" fmla="*/ 0 w 284"/>
                <a:gd name="T63" fmla="*/ 0 h 173"/>
                <a:gd name="T64" fmla="*/ 0 w 284"/>
                <a:gd name="T65" fmla="*/ 0 h 17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84" h="173">
                  <a:moveTo>
                    <a:pt x="10" y="173"/>
                  </a:moveTo>
                  <a:lnTo>
                    <a:pt x="12" y="172"/>
                  </a:lnTo>
                  <a:lnTo>
                    <a:pt x="14" y="171"/>
                  </a:lnTo>
                  <a:lnTo>
                    <a:pt x="15" y="166"/>
                  </a:lnTo>
                  <a:lnTo>
                    <a:pt x="15" y="158"/>
                  </a:lnTo>
                  <a:lnTo>
                    <a:pt x="13" y="147"/>
                  </a:lnTo>
                  <a:lnTo>
                    <a:pt x="12" y="134"/>
                  </a:lnTo>
                  <a:lnTo>
                    <a:pt x="10" y="120"/>
                  </a:lnTo>
                  <a:lnTo>
                    <a:pt x="9" y="105"/>
                  </a:lnTo>
                  <a:lnTo>
                    <a:pt x="10" y="89"/>
                  </a:lnTo>
                  <a:lnTo>
                    <a:pt x="9" y="84"/>
                  </a:lnTo>
                  <a:lnTo>
                    <a:pt x="7" y="80"/>
                  </a:lnTo>
                  <a:lnTo>
                    <a:pt x="5" y="75"/>
                  </a:lnTo>
                  <a:lnTo>
                    <a:pt x="2" y="71"/>
                  </a:lnTo>
                  <a:lnTo>
                    <a:pt x="0" y="67"/>
                  </a:lnTo>
                  <a:lnTo>
                    <a:pt x="0" y="61"/>
                  </a:lnTo>
                  <a:lnTo>
                    <a:pt x="1" y="54"/>
                  </a:lnTo>
                  <a:lnTo>
                    <a:pt x="4" y="50"/>
                  </a:lnTo>
                  <a:lnTo>
                    <a:pt x="6" y="45"/>
                  </a:lnTo>
                  <a:lnTo>
                    <a:pt x="11" y="37"/>
                  </a:lnTo>
                  <a:lnTo>
                    <a:pt x="15" y="30"/>
                  </a:lnTo>
                  <a:lnTo>
                    <a:pt x="18" y="24"/>
                  </a:lnTo>
                  <a:lnTo>
                    <a:pt x="21" y="19"/>
                  </a:lnTo>
                  <a:lnTo>
                    <a:pt x="22" y="14"/>
                  </a:lnTo>
                  <a:lnTo>
                    <a:pt x="24" y="11"/>
                  </a:lnTo>
                  <a:lnTo>
                    <a:pt x="25" y="6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4" y="2"/>
                  </a:lnTo>
                  <a:lnTo>
                    <a:pt x="281" y="77"/>
                  </a:lnTo>
                  <a:lnTo>
                    <a:pt x="10" y="173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873" name="Line 455">
              <a:extLst>
                <a:ext uri="{FF2B5EF4-FFF2-40B4-BE49-F238E27FC236}">
                  <a16:creationId xmlns:a16="http://schemas.microsoft.com/office/drawing/2014/main" id="{6E49A2D9-F935-4C00-BBB7-8AFD6D3FA12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4796" y="572"/>
              <a:ext cx="53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grpSp>
        <p:nvGrpSpPr>
          <p:cNvPr id="874" name="Group 456">
            <a:extLst>
              <a:ext uri="{FF2B5EF4-FFF2-40B4-BE49-F238E27FC236}">
                <a16:creationId xmlns:a16="http://schemas.microsoft.com/office/drawing/2014/main" id="{947F7AC7-532F-4B2E-ABD3-19A0929AA6F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485062" y="3177898"/>
            <a:ext cx="1506537" cy="1339850"/>
            <a:chOff x="4545" y="394"/>
            <a:chExt cx="392" cy="361"/>
          </a:xfrm>
        </p:grpSpPr>
        <p:sp>
          <p:nvSpPr>
            <p:cNvPr id="875" name="AutoShape 457">
              <a:extLst>
                <a:ext uri="{FF2B5EF4-FFF2-40B4-BE49-F238E27FC236}">
                  <a16:creationId xmlns:a16="http://schemas.microsoft.com/office/drawing/2014/main" id="{F02BD6EF-3905-4C2D-ADC8-93FA6DE05D0A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 rot="-5400000">
              <a:off x="4560" y="379"/>
              <a:ext cx="361" cy="3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876" name="Freeform 458">
              <a:extLst>
                <a:ext uri="{FF2B5EF4-FFF2-40B4-BE49-F238E27FC236}">
                  <a16:creationId xmlns:a16="http://schemas.microsoft.com/office/drawing/2014/main" id="{081C099D-14B3-47A5-BB43-43B6DF16617A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710" y="463"/>
              <a:ext cx="20" cy="221"/>
            </a:xfrm>
            <a:custGeom>
              <a:avLst/>
              <a:gdLst>
                <a:gd name="T0" fmla="*/ 0 w 116"/>
                <a:gd name="T1" fmla="*/ 0 h 1166"/>
                <a:gd name="T2" fmla="*/ 0 w 116"/>
                <a:gd name="T3" fmla="*/ 0 h 1166"/>
                <a:gd name="T4" fmla="*/ 0 w 116"/>
                <a:gd name="T5" fmla="*/ 0 h 1166"/>
                <a:gd name="T6" fmla="*/ 0 w 116"/>
                <a:gd name="T7" fmla="*/ 0 h 1166"/>
                <a:gd name="T8" fmla="*/ 0 w 116"/>
                <a:gd name="T9" fmla="*/ 0 h 1166"/>
                <a:gd name="T10" fmla="*/ 0 w 116"/>
                <a:gd name="T11" fmla="*/ 0 h 1166"/>
                <a:gd name="T12" fmla="*/ 0 w 116"/>
                <a:gd name="T13" fmla="*/ 0 h 1166"/>
                <a:gd name="T14" fmla="*/ 0 w 116"/>
                <a:gd name="T15" fmla="*/ 0 h 1166"/>
                <a:gd name="T16" fmla="*/ 0 w 116"/>
                <a:gd name="T17" fmla="*/ 0 h 1166"/>
                <a:gd name="T18" fmla="*/ 0 w 116"/>
                <a:gd name="T19" fmla="*/ 0 h 1166"/>
                <a:gd name="T20" fmla="*/ 0 w 116"/>
                <a:gd name="T21" fmla="*/ 0 h 1166"/>
                <a:gd name="T22" fmla="*/ 0 w 116"/>
                <a:gd name="T23" fmla="*/ 0 h 1166"/>
                <a:gd name="T24" fmla="*/ 0 w 116"/>
                <a:gd name="T25" fmla="*/ 0 h 1166"/>
                <a:gd name="T26" fmla="*/ 0 w 116"/>
                <a:gd name="T27" fmla="*/ 0 h 1166"/>
                <a:gd name="T28" fmla="*/ 0 w 116"/>
                <a:gd name="T29" fmla="*/ 0 h 1166"/>
                <a:gd name="T30" fmla="*/ 0 w 116"/>
                <a:gd name="T31" fmla="*/ 0 h 1166"/>
                <a:gd name="T32" fmla="*/ 0 w 116"/>
                <a:gd name="T33" fmla="*/ 0 h 1166"/>
                <a:gd name="T34" fmla="*/ 0 w 116"/>
                <a:gd name="T35" fmla="*/ 0 h 1166"/>
                <a:gd name="T36" fmla="*/ 0 w 116"/>
                <a:gd name="T37" fmla="*/ 0 h 1166"/>
                <a:gd name="T38" fmla="*/ 0 w 116"/>
                <a:gd name="T39" fmla="*/ 0 h 1166"/>
                <a:gd name="T40" fmla="*/ 0 w 116"/>
                <a:gd name="T41" fmla="*/ 0 h 1166"/>
                <a:gd name="T42" fmla="*/ 0 w 116"/>
                <a:gd name="T43" fmla="*/ 0 h 1166"/>
                <a:gd name="T44" fmla="*/ 0 w 116"/>
                <a:gd name="T45" fmla="*/ 0 h 1166"/>
                <a:gd name="T46" fmla="*/ 0 w 116"/>
                <a:gd name="T47" fmla="*/ 0 h 1166"/>
                <a:gd name="T48" fmla="*/ 0 w 116"/>
                <a:gd name="T49" fmla="*/ 0 h 1166"/>
                <a:gd name="T50" fmla="*/ 0 w 116"/>
                <a:gd name="T51" fmla="*/ 0 h 1166"/>
                <a:gd name="T52" fmla="*/ 0 w 116"/>
                <a:gd name="T53" fmla="*/ 0 h 1166"/>
                <a:gd name="T54" fmla="*/ 0 w 116"/>
                <a:gd name="T55" fmla="*/ 0 h 1166"/>
                <a:gd name="T56" fmla="*/ 0 w 116"/>
                <a:gd name="T57" fmla="*/ 0 h 1166"/>
                <a:gd name="T58" fmla="*/ 0 w 116"/>
                <a:gd name="T59" fmla="*/ 0 h 1166"/>
                <a:gd name="T60" fmla="*/ 0 w 116"/>
                <a:gd name="T61" fmla="*/ 0 h 1166"/>
                <a:gd name="T62" fmla="*/ 0 w 116"/>
                <a:gd name="T63" fmla="*/ 0 h 1166"/>
                <a:gd name="T64" fmla="*/ 0 w 116"/>
                <a:gd name="T65" fmla="*/ 0 h 1166"/>
                <a:gd name="T66" fmla="*/ 0 w 116"/>
                <a:gd name="T67" fmla="*/ 0 h 1166"/>
                <a:gd name="T68" fmla="*/ 0 w 116"/>
                <a:gd name="T69" fmla="*/ 0 h 1166"/>
                <a:gd name="T70" fmla="*/ 0 w 116"/>
                <a:gd name="T71" fmla="*/ 0 h 1166"/>
                <a:gd name="T72" fmla="*/ 0 w 116"/>
                <a:gd name="T73" fmla="*/ 0 h 1166"/>
                <a:gd name="T74" fmla="*/ 0 w 116"/>
                <a:gd name="T75" fmla="*/ 0 h 1166"/>
                <a:gd name="T76" fmla="*/ 0 w 116"/>
                <a:gd name="T77" fmla="*/ 0 h 1166"/>
                <a:gd name="T78" fmla="*/ 0 w 116"/>
                <a:gd name="T79" fmla="*/ 0 h 1166"/>
                <a:gd name="T80" fmla="*/ 0 w 116"/>
                <a:gd name="T81" fmla="*/ 0 h 1166"/>
                <a:gd name="T82" fmla="*/ 0 w 116"/>
                <a:gd name="T83" fmla="*/ 0 h 1166"/>
                <a:gd name="T84" fmla="*/ 0 w 116"/>
                <a:gd name="T85" fmla="*/ 0 h 1166"/>
                <a:gd name="T86" fmla="*/ 0 w 116"/>
                <a:gd name="T87" fmla="*/ 0 h 1166"/>
                <a:gd name="T88" fmla="*/ 0 w 116"/>
                <a:gd name="T89" fmla="*/ 0 h 1166"/>
                <a:gd name="T90" fmla="*/ 0 w 116"/>
                <a:gd name="T91" fmla="*/ 0 h 1166"/>
                <a:gd name="T92" fmla="*/ 0 w 116"/>
                <a:gd name="T93" fmla="*/ 0 h 116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16" h="1166">
                  <a:moveTo>
                    <a:pt x="116" y="707"/>
                  </a:moveTo>
                  <a:lnTo>
                    <a:pt x="116" y="683"/>
                  </a:lnTo>
                  <a:lnTo>
                    <a:pt x="115" y="657"/>
                  </a:lnTo>
                  <a:lnTo>
                    <a:pt x="114" y="631"/>
                  </a:lnTo>
                  <a:lnTo>
                    <a:pt x="114" y="604"/>
                  </a:lnTo>
                  <a:lnTo>
                    <a:pt x="111" y="548"/>
                  </a:lnTo>
                  <a:lnTo>
                    <a:pt x="108" y="490"/>
                  </a:lnTo>
                  <a:lnTo>
                    <a:pt x="101" y="372"/>
                  </a:lnTo>
                  <a:lnTo>
                    <a:pt x="96" y="314"/>
                  </a:lnTo>
                  <a:lnTo>
                    <a:pt x="91" y="259"/>
                  </a:lnTo>
                  <a:lnTo>
                    <a:pt x="89" y="231"/>
                  </a:lnTo>
                  <a:lnTo>
                    <a:pt x="83" y="180"/>
                  </a:lnTo>
                  <a:lnTo>
                    <a:pt x="81" y="157"/>
                  </a:lnTo>
                  <a:lnTo>
                    <a:pt x="78" y="134"/>
                  </a:lnTo>
                  <a:lnTo>
                    <a:pt x="75" y="113"/>
                  </a:lnTo>
                  <a:lnTo>
                    <a:pt x="72" y="93"/>
                  </a:lnTo>
                  <a:lnTo>
                    <a:pt x="70" y="75"/>
                  </a:lnTo>
                  <a:lnTo>
                    <a:pt x="67" y="58"/>
                  </a:lnTo>
                  <a:lnTo>
                    <a:pt x="64" y="43"/>
                  </a:lnTo>
                  <a:lnTo>
                    <a:pt x="61" y="31"/>
                  </a:lnTo>
                  <a:lnTo>
                    <a:pt x="58" y="20"/>
                  </a:lnTo>
                  <a:lnTo>
                    <a:pt x="56" y="11"/>
                  </a:lnTo>
                  <a:lnTo>
                    <a:pt x="53" y="5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5" y="1"/>
                  </a:lnTo>
                  <a:lnTo>
                    <a:pt x="43" y="5"/>
                  </a:lnTo>
                  <a:lnTo>
                    <a:pt x="40" y="12"/>
                  </a:lnTo>
                  <a:lnTo>
                    <a:pt x="38" y="20"/>
                  </a:lnTo>
                  <a:lnTo>
                    <a:pt x="36" y="31"/>
                  </a:lnTo>
                  <a:lnTo>
                    <a:pt x="34" y="44"/>
                  </a:lnTo>
                  <a:lnTo>
                    <a:pt x="31" y="60"/>
                  </a:lnTo>
                  <a:lnTo>
                    <a:pt x="29" y="76"/>
                  </a:lnTo>
                  <a:lnTo>
                    <a:pt x="27" y="95"/>
                  </a:lnTo>
                  <a:lnTo>
                    <a:pt x="25" y="115"/>
                  </a:lnTo>
                  <a:lnTo>
                    <a:pt x="23" y="137"/>
                  </a:lnTo>
                  <a:lnTo>
                    <a:pt x="21" y="159"/>
                  </a:lnTo>
                  <a:lnTo>
                    <a:pt x="19" y="184"/>
                  </a:lnTo>
                  <a:lnTo>
                    <a:pt x="17" y="209"/>
                  </a:lnTo>
                  <a:lnTo>
                    <a:pt x="16" y="235"/>
                  </a:lnTo>
                  <a:lnTo>
                    <a:pt x="14" y="262"/>
                  </a:lnTo>
                  <a:lnTo>
                    <a:pt x="11" y="319"/>
                  </a:lnTo>
                  <a:lnTo>
                    <a:pt x="8" y="377"/>
                  </a:lnTo>
                  <a:lnTo>
                    <a:pt x="4" y="496"/>
                  </a:lnTo>
                  <a:lnTo>
                    <a:pt x="2" y="554"/>
                  </a:lnTo>
                  <a:lnTo>
                    <a:pt x="1" y="610"/>
                  </a:lnTo>
                  <a:lnTo>
                    <a:pt x="1" y="638"/>
                  </a:lnTo>
                  <a:lnTo>
                    <a:pt x="0" y="664"/>
                  </a:lnTo>
                  <a:lnTo>
                    <a:pt x="0" y="714"/>
                  </a:lnTo>
                  <a:lnTo>
                    <a:pt x="1" y="761"/>
                  </a:lnTo>
                  <a:lnTo>
                    <a:pt x="2" y="806"/>
                  </a:lnTo>
                  <a:lnTo>
                    <a:pt x="4" y="850"/>
                  </a:lnTo>
                  <a:lnTo>
                    <a:pt x="6" y="891"/>
                  </a:lnTo>
                  <a:lnTo>
                    <a:pt x="9" y="931"/>
                  </a:lnTo>
                  <a:lnTo>
                    <a:pt x="12" y="968"/>
                  </a:lnTo>
                  <a:lnTo>
                    <a:pt x="16" y="1003"/>
                  </a:lnTo>
                  <a:lnTo>
                    <a:pt x="19" y="1035"/>
                  </a:lnTo>
                  <a:lnTo>
                    <a:pt x="24" y="1064"/>
                  </a:lnTo>
                  <a:lnTo>
                    <a:pt x="26" y="1077"/>
                  </a:lnTo>
                  <a:lnTo>
                    <a:pt x="28" y="1090"/>
                  </a:lnTo>
                  <a:lnTo>
                    <a:pt x="30" y="1101"/>
                  </a:lnTo>
                  <a:lnTo>
                    <a:pt x="33" y="1112"/>
                  </a:lnTo>
                  <a:lnTo>
                    <a:pt x="35" y="1122"/>
                  </a:lnTo>
                  <a:lnTo>
                    <a:pt x="37" y="1131"/>
                  </a:lnTo>
                  <a:lnTo>
                    <a:pt x="40" y="1139"/>
                  </a:lnTo>
                  <a:lnTo>
                    <a:pt x="42" y="1146"/>
                  </a:lnTo>
                  <a:lnTo>
                    <a:pt x="45" y="1152"/>
                  </a:lnTo>
                  <a:lnTo>
                    <a:pt x="47" y="1157"/>
                  </a:lnTo>
                  <a:lnTo>
                    <a:pt x="50" y="1161"/>
                  </a:lnTo>
                  <a:lnTo>
                    <a:pt x="52" y="1164"/>
                  </a:lnTo>
                  <a:lnTo>
                    <a:pt x="55" y="1165"/>
                  </a:lnTo>
                  <a:lnTo>
                    <a:pt x="57" y="1166"/>
                  </a:lnTo>
                  <a:lnTo>
                    <a:pt x="60" y="1165"/>
                  </a:lnTo>
                  <a:lnTo>
                    <a:pt x="62" y="1164"/>
                  </a:lnTo>
                  <a:lnTo>
                    <a:pt x="65" y="1160"/>
                  </a:lnTo>
                  <a:lnTo>
                    <a:pt x="68" y="1157"/>
                  </a:lnTo>
                  <a:lnTo>
                    <a:pt x="70" y="1151"/>
                  </a:lnTo>
                  <a:lnTo>
                    <a:pt x="72" y="1145"/>
                  </a:lnTo>
                  <a:lnTo>
                    <a:pt x="75" y="1138"/>
                  </a:lnTo>
                  <a:lnTo>
                    <a:pt x="81" y="1121"/>
                  </a:lnTo>
                  <a:lnTo>
                    <a:pt x="83" y="1110"/>
                  </a:lnTo>
                  <a:lnTo>
                    <a:pt x="85" y="1099"/>
                  </a:lnTo>
                  <a:lnTo>
                    <a:pt x="88" y="1087"/>
                  </a:lnTo>
                  <a:lnTo>
                    <a:pt x="90" y="1075"/>
                  </a:lnTo>
                  <a:lnTo>
                    <a:pt x="92" y="1061"/>
                  </a:lnTo>
                  <a:lnTo>
                    <a:pt x="97" y="1031"/>
                  </a:lnTo>
                  <a:lnTo>
                    <a:pt x="101" y="999"/>
                  </a:lnTo>
                  <a:lnTo>
                    <a:pt x="105" y="964"/>
                  </a:lnTo>
                  <a:lnTo>
                    <a:pt x="108" y="926"/>
                  </a:lnTo>
                  <a:lnTo>
                    <a:pt x="111" y="885"/>
                  </a:lnTo>
                  <a:lnTo>
                    <a:pt x="113" y="843"/>
                  </a:lnTo>
                  <a:lnTo>
                    <a:pt x="115" y="799"/>
                  </a:lnTo>
                  <a:lnTo>
                    <a:pt x="116" y="754"/>
                  </a:lnTo>
                  <a:lnTo>
                    <a:pt x="116" y="707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877" name="Freeform 459">
              <a:extLst>
                <a:ext uri="{FF2B5EF4-FFF2-40B4-BE49-F238E27FC236}">
                  <a16:creationId xmlns:a16="http://schemas.microsoft.com/office/drawing/2014/main" id="{70EC4188-AC32-47E6-8BA5-DBDC45A41476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709" y="608"/>
              <a:ext cx="103" cy="52"/>
            </a:xfrm>
            <a:custGeom>
              <a:avLst/>
              <a:gdLst>
                <a:gd name="T0" fmla="*/ 0 w 582"/>
                <a:gd name="T1" fmla="*/ 0 h 276"/>
                <a:gd name="T2" fmla="*/ 0 w 582"/>
                <a:gd name="T3" fmla="*/ 0 h 276"/>
                <a:gd name="T4" fmla="*/ 0 w 582"/>
                <a:gd name="T5" fmla="*/ 0 h 276"/>
                <a:gd name="T6" fmla="*/ 0 w 582"/>
                <a:gd name="T7" fmla="*/ 0 h 276"/>
                <a:gd name="T8" fmla="*/ 0 w 582"/>
                <a:gd name="T9" fmla="*/ 0 h 276"/>
                <a:gd name="T10" fmla="*/ 0 w 582"/>
                <a:gd name="T11" fmla="*/ 0 h 276"/>
                <a:gd name="T12" fmla="*/ 0 w 582"/>
                <a:gd name="T13" fmla="*/ 0 h 276"/>
                <a:gd name="T14" fmla="*/ 0 w 582"/>
                <a:gd name="T15" fmla="*/ 0 h 276"/>
                <a:gd name="T16" fmla="*/ 0 w 582"/>
                <a:gd name="T17" fmla="*/ 0 h 276"/>
                <a:gd name="T18" fmla="*/ 0 w 582"/>
                <a:gd name="T19" fmla="*/ 0 h 276"/>
                <a:gd name="T20" fmla="*/ 0 w 582"/>
                <a:gd name="T21" fmla="*/ 0 h 276"/>
                <a:gd name="T22" fmla="*/ 0 w 582"/>
                <a:gd name="T23" fmla="*/ 0 h 276"/>
                <a:gd name="T24" fmla="*/ 0 w 582"/>
                <a:gd name="T25" fmla="*/ 0 h 276"/>
                <a:gd name="T26" fmla="*/ 0 w 582"/>
                <a:gd name="T27" fmla="*/ 0 h 276"/>
                <a:gd name="T28" fmla="*/ 0 w 582"/>
                <a:gd name="T29" fmla="*/ 0 h 276"/>
                <a:gd name="T30" fmla="*/ 0 w 582"/>
                <a:gd name="T31" fmla="*/ 0 h 276"/>
                <a:gd name="T32" fmla="*/ 0 w 582"/>
                <a:gd name="T33" fmla="*/ 0 h 276"/>
                <a:gd name="T34" fmla="*/ 0 w 582"/>
                <a:gd name="T35" fmla="*/ 0 h 276"/>
                <a:gd name="T36" fmla="*/ 0 w 582"/>
                <a:gd name="T37" fmla="*/ 0 h 276"/>
                <a:gd name="T38" fmla="*/ 0 w 582"/>
                <a:gd name="T39" fmla="*/ 0 h 276"/>
                <a:gd name="T40" fmla="*/ 0 w 582"/>
                <a:gd name="T41" fmla="*/ 0 h 276"/>
                <a:gd name="T42" fmla="*/ 0 w 582"/>
                <a:gd name="T43" fmla="*/ 0 h 276"/>
                <a:gd name="T44" fmla="*/ 0 w 582"/>
                <a:gd name="T45" fmla="*/ 0 h 276"/>
                <a:gd name="T46" fmla="*/ 0 w 582"/>
                <a:gd name="T47" fmla="*/ 0 h 276"/>
                <a:gd name="T48" fmla="*/ 0 w 582"/>
                <a:gd name="T49" fmla="*/ 0 h 276"/>
                <a:gd name="T50" fmla="*/ 0 w 582"/>
                <a:gd name="T51" fmla="*/ 0 h 27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82" h="276">
                  <a:moveTo>
                    <a:pt x="582" y="276"/>
                  </a:moveTo>
                  <a:lnTo>
                    <a:pt x="582" y="273"/>
                  </a:lnTo>
                  <a:lnTo>
                    <a:pt x="582" y="269"/>
                  </a:lnTo>
                  <a:lnTo>
                    <a:pt x="581" y="264"/>
                  </a:lnTo>
                  <a:lnTo>
                    <a:pt x="581" y="258"/>
                  </a:lnTo>
                  <a:lnTo>
                    <a:pt x="580" y="243"/>
                  </a:lnTo>
                  <a:lnTo>
                    <a:pt x="579" y="234"/>
                  </a:lnTo>
                  <a:lnTo>
                    <a:pt x="577" y="213"/>
                  </a:lnTo>
                  <a:lnTo>
                    <a:pt x="574" y="191"/>
                  </a:lnTo>
                  <a:lnTo>
                    <a:pt x="572" y="167"/>
                  </a:lnTo>
                  <a:lnTo>
                    <a:pt x="569" y="141"/>
                  </a:lnTo>
                  <a:lnTo>
                    <a:pt x="567" y="115"/>
                  </a:lnTo>
                  <a:lnTo>
                    <a:pt x="568" y="90"/>
                  </a:lnTo>
                  <a:lnTo>
                    <a:pt x="570" y="66"/>
                  </a:lnTo>
                  <a:lnTo>
                    <a:pt x="572" y="45"/>
                  </a:lnTo>
                  <a:lnTo>
                    <a:pt x="573" y="35"/>
                  </a:lnTo>
                  <a:lnTo>
                    <a:pt x="573" y="26"/>
                  </a:lnTo>
                  <a:lnTo>
                    <a:pt x="573" y="19"/>
                  </a:lnTo>
                  <a:lnTo>
                    <a:pt x="573" y="12"/>
                  </a:lnTo>
                  <a:lnTo>
                    <a:pt x="571" y="7"/>
                  </a:lnTo>
                  <a:lnTo>
                    <a:pt x="569" y="4"/>
                  </a:lnTo>
                  <a:lnTo>
                    <a:pt x="566" y="1"/>
                  </a:lnTo>
                  <a:lnTo>
                    <a:pt x="562" y="0"/>
                  </a:lnTo>
                  <a:lnTo>
                    <a:pt x="0" y="4"/>
                  </a:lnTo>
                  <a:lnTo>
                    <a:pt x="7" y="125"/>
                  </a:lnTo>
                  <a:lnTo>
                    <a:pt x="582" y="276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878" name="Freeform 460">
              <a:extLst>
                <a:ext uri="{FF2B5EF4-FFF2-40B4-BE49-F238E27FC236}">
                  <a16:creationId xmlns:a16="http://schemas.microsoft.com/office/drawing/2014/main" id="{20FD8F23-AAFF-4981-90A2-4FEC26E21D66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710" y="489"/>
              <a:ext cx="103" cy="52"/>
            </a:xfrm>
            <a:custGeom>
              <a:avLst/>
              <a:gdLst>
                <a:gd name="T0" fmla="*/ 0 w 580"/>
                <a:gd name="T1" fmla="*/ 0 h 279"/>
                <a:gd name="T2" fmla="*/ 0 w 580"/>
                <a:gd name="T3" fmla="*/ 0 h 279"/>
                <a:gd name="T4" fmla="*/ 0 w 580"/>
                <a:gd name="T5" fmla="*/ 0 h 279"/>
                <a:gd name="T6" fmla="*/ 0 w 580"/>
                <a:gd name="T7" fmla="*/ 0 h 279"/>
                <a:gd name="T8" fmla="*/ 0 w 580"/>
                <a:gd name="T9" fmla="*/ 0 h 279"/>
                <a:gd name="T10" fmla="*/ 0 w 580"/>
                <a:gd name="T11" fmla="*/ 0 h 279"/>
                <a:gd name="T12" fmla="*/ 0 w 580"/>
                <a:gd name="T13" fmla="*/ 0 h 279"/>
                <a:gd name="T14" fmla="*/ 0 w 580"/>
                <a:gd name="T15" fmla="*/ 0 h 279"/>
                <a:gd name="T16" fmla="*/ 0 w 580"/>
                <a:gd name="T17" fmla="*/ 0 h 279"/>
                <a:gd name="T18" fmla="*/ 0 w 580"/>
                <a:gd name="T19" fmla="*/ 0 h 279"/>
                <a:gd name="T20" fmla="*/ 0 w 580"/>
                <a:gd name="T21" fmla="*/ 0 h 279"/>
                <a:gd name="T22" fmla="*/ 0 w 580"/>
                <a:gd name="T23" fmla="*/ 0 h 279"/>
                <a:gd name="T24" fmla="*/ 0 w 580"/>
                <a:gd name="T25" fmla="*/ 0 h 279"/>
                <a:gd name="T26" fmla="*/ 0 w 580"/>
                <a:gd name="T27" fmla="*/ 0 h 279"/>
                <a:gd name="T28" fmla="*/ 0 w 580"/>
                <a:gd name="T29" fmla="*/ 0 h 279"/>
                <a:gd name="T30" fmla="*/ 0 w 580"/>
                <a:gd name="T31" fmla="*/ 0 h 279"/>
                <a:gd name="T32" fmla="*/ 0 w 580"/>
                <a:gd name="T33" fmla="*/ 0 h 279"/>
                <a:gd name="T34" fmla="*/ 0 w 580"/>
                <a:gd name="T35" fmla="*/ 0 h 279"/>
                <a:gd name="T36" fmla="*/ 0 w 580"/>
                <a:gd name="T37" fmla="*/ 0 h 279"/>
                <a:gd name="T38" fmla="*/ 0 w 580"/>
                <a:gd name="T39" fmla="*/ 0 h 279"/>
                <a:gd name="T40" fmla="*/ 0 w 580"/>
                <a:gd name="T41" fmla="*/ 0 h 279"/>
                <a:gd name="T42" fmla="*/ 0 w 580"/>
                <a:gd name="T43" fmla="*/ 0 h 279"/>
                <a:gd name="T44" fmla="*/ 0 w 580"/>
                <a:gd name="T45" fmla="*/ 0 h 279"/>
                <a:gd name="T46" fmla="*/ 0 w 580"/>
                <a:gd name="T47" fmla="*/ 0 h 279"/>
                <a:gd name="T48" fmla="*/ 0 w 580"/>
                <a:gd name="T49" fmla="*/ 0 h 279"/>
                <a:gd name="T50" fmla="*/ 0 w 580"/>
                <a:gd name="T51" fmla="*/ 0 h 279"/>
                <a:gd name="T52" fmla="*/ 0 w 580"/>
                <a:gd name="T53" fmla="*/ 0 h 27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80" h="279">
                  <a:moveTo>
                    <a:pt x="0" y="279"/>
                  </a:moveTo>
                  <a:lnTo>
                    <a:pt x="0" y="276"/>
                  </a:lnTo>
                  <a:lnTo>
                    <a:pt x="1" y="272"/>
                  </a:lnTo>
                  <a:lnTo>
                    <a:pt x="1" y="267"/>
                  </a:lnTo>
                  <a:lnTo>
                    <a:pt x="1" y="261"/>
                  </a:lnTo>
                  <a:lnTo>
                    <a:pt x="2" y="246"/>
                  </a:lnTo>
                  <a:lnTo>
                    <a:pt x="4" y="237"/>
                  </a:lnTo>
                  <a:lnTo>
                    <a:pt x="5" y="216"/>
                  </a:lnTo>
                  <a:lnTo>
                    <a:pt x="7" y="194"/>
                  </a:lnTo>
                  <a:lnTo>
                    <a:pt x="10" y="170"/>
                  </a:lnTo>
                  <a:lnTo>
                    <a:pt x="12" y="144"/>
                  </a:lnTo>
                  <a:lnTo>
                    <a:pt x="14" y="118"/>
                  </a:lnTo>
                  <a:lnTo>
                    <a:pt x="13" y="93"/>
                  </a:lnTo>
                  <a:lnTo>
                    <a:pt x="11" y="69"/>
                  </a:lnTo>
                  <a:lnTo>
                    <a:pt x="10" y="58"/>
                  </a:lnTo>
                  <a:lnTo>
                    <a:pt x="8" y="48"/>
                  </a:lnTo>
                  <a:lnTo>
                    <a:pt x="7" y="38"/>
                  </a:lnTo>
                  <a:lnTo>
                    <a:pt x="7" y="29"/>
                  </a:lnTo>
                  <a:lnTo>
                    <a:pt x="7" y="22"/>
                  </a:lnTo>
                  <a:lnTo>
                    <a:pt x="7" y="15"/>
                  </a:lnTo>
                  <a:lnTo>
                    <a:pt x="8" y="10"/>
                  </a:lnTo>
                  <a:lnTo>
                    <a:pt x="11" y="7"/>
                  </a:lnTo>
                  <a:lnTo>
                    <a:pt x="13" y="4"/>
                  </a:lnTo>
                  <a:lnTo>
                    <a:pt x="18" y="3"/>
                  </a:lnTo>
                  <a:lnTo>
                    <a:pt x="580" y="0"/>
                  </a:lnTo>
                  <a:lnTo>
                    <a:pt x="574" y="122"/>
                  </a:lnTo>
                  <a:lnTo>
                    <a:pt x="0" y="279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879" name="Freeform 461">
              <a:extLst>
                <a:ext uri="{FF2B5EF4-FFF2-40B4-BE49-F238E27FC236}">
                  <a16:creationId xmlns:a16="http://schemas.microsoft.com/office/drawing/2014/main" id="{433CF53E-B3FD-4FA4-9468-CCB1E57807B6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605" y="588"/>
              <a:ext cx="50" cy="32"/>
            </a:xfrm>
            <a:custGeom>
              <a:avLst/>
              <a:gdLst>
                <a:gd name="T0" fmla="*/ 0 w 285"/>
                <a:gd name="T1" fmla="*/ 0 h 173"/>
                <a:gd name="T2" fmla="*/ 0 w 285"/>
                <a:gd name="T3" fmla="*/ 0 h 173"/>
                <a:gd name="T4" fmla="*/ 0 w 285"/>
                <a:gd name="T5" fmla="*/ 0 h 173"/>
                <a:gd name="T6" fmla="*/ 0 w 285"/>
                <a:gd name="T7" fmla="*/ 0 h 173"/>
                <a:gd name="T8" fmla="*/ 0 w 285"/>
                <a:gd name="T9" fmla="*/ 0 h 173"/>
                <a:gd name="T10" fmla="*/ 0 w 285"/>
                <a:gd name="T11" fmla="*/ 0 h 173"/>
                <a:gd name="T12" fmla="*/ 0 w 285"/>
                <a:gd name="T13" fmla="*/ 0 h 173"/>
                <a:gd name="T14" fmla="*/ 0 w 285"/>
                <a:gd name="T15" fmla="*/ 0 h 173"/>
                <a:gd name="T16" fmla="*/ 0 w 285"/>
                <a:gd name="T17" fmla="*/ 0 h 173"/>
                <a:gd name="T18" fmla="*/ 0 w 285"/>
                <a:gd name="T19" fmla="*/ 0 h 173"/>
                <a:gd name="T20" fmla="*/ 0 w 285"/>
                <a:gd name="T21" fmla="*/ 0 h 173"/>
                <a:gd name="T22" fmla="*/ 0 w 285"/>
                <a:gd name="T23" fmla="*/ 0 h 173"/>
                <a:gd name="T24" fmla="*/ 0 w 285"/>
                <a:gd name="T25" fmla="*/ 0 h 173"/>
                <a:gd name="T26" fmla="*/ 0 w 285"/>
                <a:gd name="T27" fmla="*/ 0 h 173"/>
                <a:gd name="T28" fmla="*/ 0 w 285"/>
                <a:gd name="T29" fmla="*/ 0 h 173"/>
                <a:gd name="T30" fmla="*/ 0 w 285"/>
                <a:gd name="T31" fmla="*/ 0 h 173"/>
                <a:gd name="T32" fmla="*/ 0 w 285"/>
                <a:gd name="T33" fmla="*/ 0 h 173"/>
                <a:gd name="T34" fmla="*/ 0 w 285"/>
                <a:gd name="T35" fmla="*/ 0 h 173"/>
                <a:gd name="T36" fmla="*/ 0 w 285"/>
                <a:gd name="T37" fmla="*/ 0 h 173"/>
                <a:gd name="T38" fmla="*/ 0 w 285"/>
                <a:gd name="T39" fmla="*/ 0 h 173"/>
                <a:gd name="T40" fmla="*/ 0 w 285"/>
                <a:gd name="T41" fmla="*/ 0 h 173"/>
                <a:gd name="T42" fmla="*/ 0 w 285"/>
                <a:gd name="T43" fmla="*/ 0 h 173"/>
                <a:gd name="T44" fmla="*/ 0 w 285"/>
                <a:gd name="T45" fmla="*/ 0 h 173"/>
                <a:gd name="T46" fmla="*/ 0 w 285"/>
                <a:gd name="T47" fmla="*/ 0 h 173"/>
                <a:gd name="T48" fmla="*/ 0 w 285"/>
                <a:gd name="T49" fmla="*/ 0 h 173"/>
                <a:gd name="T50" fmla="*/ 0 w 285"/>
                <a:gd name="T51" fmla="*/ 0 h 173"/>
                <a:gd name="T52" fmla="*/ 0 w 285"/>
                <a:gd name="T53" fmla="*/ 0 h 173"/>
                <a:gd name="T54" fmla="*/ 0 w 285"/>
                <a:gd name="T55" fmla="*/ 0 h 173"/>
                <a:gd name="T56" fmla="*/ 0 w 285"/>
                <a:gd name="T57" fmla="*/ 0 h 173"/>
                <a:gd name="T58" fmla="*/ 0 w 285"/>
                <a:gd name="T59" fmla="*/ 0 h 173"/>
                <a:gd name="T60" fmla="*/ 0 w 285"/>
                <a:gd name="T61" fmla="*/ 0 h 173"/>
                <a:gd name="T62" fmla="*/ 0 w 285"/>
                <a:gd name="T63" fmla="*/ 0 h 173"/>
                <a:gd name="T64" fmla="*/ 0 w 285"/>
                <a:gd name="T65" fmla="*/ 0 h 17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85" h="173">
                  <a:moveTo>
                    <a:pt x="276" y="173"/>
                  </a:moveTo>
                  <a:lnTo>
                    <a:pt x="274" y="172"/>
                  </a:lnTo>
                  <a:lnTo>
                    <a:pt x="272" y="171"/>
                  </a:lnTo>
                  <a:lnTo>
                    <a:pt x="271" y="166"/>
                  </a:lnTo>
                  <a:lnTo>
                    <a:pt x="271" y="158"/>
                  </a:lnTo>
                  <a:lnTo>
                    <a:pt x="272" y="147"/>
                  </a:lnTo>
                  <a:lnTo>
                    <a:pt x="274" y="134"/>
                  </a:lnTo>
                  <a:lnTo>
                    <a:pt x="275" y="120"/>
                  </a:lnTo>
                  <a:lnTo>
                    <a:pt x="276" y="105"/>
                  </a:lnTo>
                  <a:lnTo>
                    <a:pt x="275" y="89"/>
                  </a:lnTo>
                  <a:lnTo>
                    <a:pt x="276" y="84"/>
                  </a:lnTo>
                  <a:lnTo>
                    <a:pt x="277" y="80"/>
                  </a:lnTo>
                  <a:lnTo>
                    <a:pt x="280" y="75"/>
                  </a:lnTo>
                  <a:lnTo>
                    <a:pt x="283" y="71"/>
                  </a:lnTo>
                  <a:lnTo>
                    <a:pt x="284" y="67"/>
                  </a:lnTo>
                  <a:lnTo>
                    <a:pt x="285" y="61"/>
                  </a:lnTo>
                  <a:lnTo>
                    <a:pt x="283" y="54"/>
                  </a:lnTo>
                  <a:lnTo>
                    <a:pt x="281" y="50"/>
                  </a:lnTo>
                  <a:lnTo>
                    <a:pt x="278" y="45"/>
                  </a:lnTo>
                  <a:lnTo>
                    <a:pt x="274" y="37"/>
                  </a:lnTo>
                  <a:lnTo>
                    <a:pt x="269" y="30"/>
                  </a:lnTo>
                  <a:lnTo>
                    <a:pt x="266" y="24"/>
                  </a:lnTo>
                  <a:lnTo>
                    <a:pt x="264" y="19"/>
                  </a:lnTo>
                  <a:lnTo>
                    <a:pt x="262" y="15"/>
                  </a:lnTo>
                  <a:lnTo>
                    <a:pt x="261" y="11"/>
                  </a:lnTo>
                  <a:lnTo>
                    <a:pt x="259" y="6"/>
                  </a:lnTo>
                  <a:lnTo>
                    <a:pt x="258" y="2"/>
                  </a:lnTo>
                  <a:lnTo>
                    <a:pt x="258" y="0"/>
                  </a:lnTo>
                  <a:lnTo>
                    <a:pt x="257" y="0"/>
                  </a:lnTo>
                  <a:lnTo>
                    <a:pt x="255" y="0"/>
                  </a:lnTo>
                  <a:lnTo>
                    <a:pt x="0" y="5"/>
                  </a:lnTo>
                  <a:lnTo>
                    <a:pt x="3" y="80"/>
                  </a:lnTo>
                  <a:lnTo>
                    <a:pt x="276" y="173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880" name="Freeform 462">
              <a:extLst>
                <a:ext uri="{FF2B5EF4-FFF2-40B4-BE49-F238E27FC236}">
                  <a16:creationId xmlns:a16="http://schemas.microsoft.com/office/drawing/2014/main" id="{A9AB7FFA-1686-4266-BB0A-062B1DCA6B30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606" y="530"/>
              <a:ext cx="51" cy="33"/>
            </a:xfrm>
            <a:custGeom>
              <a:avLst/>
              <a:gdLst>
                <a:gd name="T0" fmla="*/ 0 w 284"/>
                <a:gd name="T1" fmla="*/ 0 h 173"/>
                <a:gd name="T2" fmla="*/ 0 w 284"/>
                <a:gd name="T3" fmla="*/ 0 h 173"/>
                <a:gd name="T4" fmla="*/ 0 w 284"/>
                <a:gd name="T5" fmla="*/ 0 h 173"/>
                <a:gd name="T6" fmla="*/ 0 w 284"/>
                <a:gd name="T7" fmla="*/ 0 h 173"/>
                <a:gd name="T8" fmla="*/ 0 w 284"/>
                <a:gd name="T9" fmla="*/ 0 h 173"/>
                <a:gd name="T10" fmla="*/ 0 w 284"/>
                <a:gd name="T11" fmla="*/ 0 h 173"/>
                <a:gd name="T12" fmla="*/ 0 w 284"/>
                <a:gd name="T13" fmla="*/ 0 h 173"/>
                <a:gd name="T14" fmla="*/ 0 w 284"/>
                <a:gd name="T15" fmla="*/ 0 h 173"/>
                <a:gd name="T16" fmla="*/ 0 w 284"/>
                <a:gd name="T17" fmla="*/ 0 h 173"/>
                <a:gd name="T18" fmla="*/ 0 w 284"/>
                <a:gd name="T19" fmla="*/ 0 h 173"/>
                <a:gd name="T20" fmla="*/ 0 w 284"/>
                <a:gd name="T21" fmla="*/ 0 h 173"/>
                <a:gd name="T22" fmla="*/ 0 w 284"/>
                <a:gd name="T23" fmla="*/ 0 h 173"/>
                <a:gd name="T24" fmla="*/ 0 w 284"/>
                <a:gd name="T25" fmla="*/ 0 h 173"/>
                <a:gd name="T26" fmla="*/ 0 w 284"/>
                <a:gd name="T27" fmla="*/ 0 h 173"/>
                <a:gd name="T28" fmla="*/ 0 w 284"/>
                <a:gd name="T29" fmla="*/ 0 h 173"/>
                <a:gd name="T30" fmla="*/ 0 w 284"/>
                <a:gd name="T31" fmla="*/ 0 h 173"/>
                <a:gd name="T32" fmla="*/ 0 w 284"/>
                <a:gd name="T33" fmla="*/ 0 h 173"/>
                <a:gd name="T34" fmla="*/ 0 w 284"/>
                <a:gd name="T35" fmla="*/ 0 h 173"/>
                <a:gd name="T36" fmla="*/ 0 w 284"/>
                <a:gd name="T37" fmla="*/ 0 h 173"/>
                <a:gd name="T38" fmla="*/ 0 w 284"/>
                <a:gd name="T39" fmla="*/ 0 h 173"/>
                <a:gd name="T40" fmla="*/ 0 w 284"/>
                <a:gd name="T41" fmla="*/ 0 h 173"/>
                <a:gd name="T42" fmla="*/ 0 w 284"/>
                <a:gd name="T43" fmla="*/ 0 h 173"/>
                <a:gd name="T44" fmla="*/ 0 w 284"/>
                <a:gd name="T45" fmla="*/ 0 h 173"/>
                <a:gd name="T46" fmla="*/ 0 w 284"/>
                <a:gd name="T47" fmla="*/ 0 h 173"/>
                <a:gd name="T48" fmla="*/ 0 w 284"/>
                <a:gd name="T49" fmla="*/ 0 h 173"/>
                <a:gd name="T50" fmla="*/ 0 w 284"/>
                <a:gd name="T51" fmla="*/ 0 h 173"/>
                <a:gd name="T52" fmla="*/ 0 w 284"/>
                <a:gd name="T53" fmla="*/ 0 h 173"/>
                <a:gd name="T54" fmla="*/ 0 w 284"/>
                <a:gd name="T55" fmla="*/ 0 h 173"/>
                <a:gd name="T56" fmla="*/ 0 w 284"/>
                <a:gd name="T57" fmla="*/ 0 h 173"/>
                <a:gd name="T58" fmla="*/ 0 w 284"/>
                <a:gd name="T59" fmla="*/ 0 h 173"/>
                <a:gd name="T60" fmla="*/ 0 w 284"/>
                <a:gd name="T61" fmla="*/ 0 h 173"/>
                <a:gd name="T62" fmla="*/ 0 w 284"/>
                <a:gd name="T63" fmla="*/ 0 h 173"/>
                <a:gd name="T64" fmla="*/ 0 w 284"/>
                <a:gd name="T65" fmla="*/ 0 h 17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84" h="173">
                  <a:moveTo>
                    <a:pt x="10" y="173"/>
                  </a:moveTo>
                  <a:lnTo>
                    <a:pt x="12" y="172"/>
                  </a:lnTo>
                  <a:lnTo>
                    <a:pt x="14" y="171"/>
                  </a:lnTo>
                  <a:lnTo>
                    <a:pt x="15" y="166"/>
                  </a:lnTo>
                  <a:lnTo>
                    <a:pt x="15" y="158"/>
                  </a:lnTo>
                  <a:lnTo>
                    <a:pt x="13" y="147"/>
                  </a:lnTo>
                  <a:lnTo>
                    <a:pt x="12" y="134"/>
                  </a:lnTo>
                  <a:lnTo>
                    <a:pt x="10" y="120"/>
                  </a:lnTo>
                  <a:lnTo>
                    <a:pt x="9" y="105"/>
                  </a:lnTo>
                  <a:lnTo>
                    <a:pt x="10" y="89"/>
                  </a:lnTo>
                  <a:lnTo>
                    <a:pt x="9" y="84"/>
                  </a:lnTo>
                  <a:lnTo>
                    <a:pt x="7" y="80"/>
                  </a:lnTo>
                  <a:lnTo>
                    <a:pt x="5" y="75"/>
                  </a:lnTo>
                  <a:lnTo>
                    <a:pt x="2" y="71"/>
                  </a:lnTo>
                  <a:lnTo>
                    <a:pt x="0" y="67"/>
                  </a:lnTo>
                  <a:lnTo>
                    <a:pt x="0" y="61"/>
                  </a:lnTo>
                  <a:lnTo>
                    <a:pt x="1" y="54"/>
                  </a:lnTo>
                  <a:lnTo>
                    <a:pt x="4" y="50"/>
                  </a:lnTo>
                  <a:lnTo>
                    <a:pt x="6" y="45"/>
                  </a:lnTo>
                  <a:lnTo>
                    <a:pt x="11" y="37"/>
                  </a:lnTo>
                  <a:lnTo>
                    <a:pt x="15" y="30"/>
                  </a:lnTo>
                  <a:lnTo>
                    <a:pt x="18" y="24"/>
                  </a:lnTo>
                  <a:lnTo>
                    <a:pt x="21" y="19"/>
                  </a:lnTo>
                  <a:lnTo>
                    <a:pt x="22" y="14"/>
                  </a:lnTo>
                  <a:lnTo>
                    <a:pt x="24" y="11"/>
                  </a:lnTo>
                  <a:lnTo>
                    <a:pt x="25" y="6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4" y="2"/>
                  </a:lnTo>
                  <a:lnTo>
                    <a:pt x="281" y="77"/>
                  </a:lnTo>
                  <a:lnTo>
                    <a:pt x="10" y="173"/>
                  </a:lnTo>
                  <a:close/>
                </a:path>
              </a:pathLst>
            </a:custGeom>
            <a:solidFill>
              <a:srgbClr val="FF33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  <p:sp>
          <p:nvSpPr>
            <p:cNvPr id="881" name="Line 463">
              <a:extLst>
                <a:ext uri="{FF2B5EF4-FFF2-40B4-BE49-F238E27FC236}">
                  <a16:creationId xmlns:a16="http://schemas.microsoft.com/office/drawing/2014/main" id="{63656FCC-A866-48AD-BD4C-B57A711FF38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4796" y="572"/>
              <a:ext cx="53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pic>
        <p:nvPicPr>
          <p:cNvPr id="882" name="Picture 464" descr="messerflugflieger2">
            <a:extLst>
              <a:ext uri="{FF2B5EF4-FFF2-40B4-BE49-F238E27FC236}">
                <a16:creationId xmlns:a16="http://schemas.microsoft.com/office/drawing/2014/main" id="{FFB50F8F-0260-40F0-A401-5109D34E0EC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2234065" y="1183868"/>
            <a:ext cx="2219325" cy="28813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83" name="Picture 465" descr="messerflugflieger2">
            <a:extLst>
              <a:ext uri="{FF2B5EF4-FFF2-40B4-BE49-F238E27FC236}">
                <a16:creationId xmlns:a16="http://schemas.microsoft.com/office/drawing/2014/main" id="{03DA64FB-CC8F-41EF-98FB-6FED96CE2CD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>
            <a:off x="648488" y="1509603"/>
            <a:ext cx="2346325" cy="28717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884" name="Text Box 465">
            <a:extLst>
              <a:ext uri="{FF2B5EF4-FFF2-40B4-BE49-F238E27FC236}">
                <a16:creationId xmlns:a16="http://schemas.microsoft.com/office/drawing/2014/main" id="{4D4E6A53-3663-413D-9E0D-E3509249CA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8579" y="2426961"/>
            <a:ext cx="31464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en-US" sz="2000" b="1" dirty="0"/>
              <a:t>Aircraft in </a:t>
            </a:r>
            <a:r>
              <a:rPr lang="de-DE" altLang="en-US" sz="2000" b="1" dirty="0" err="1"/>
              <a:t>Knife</a:t>
            </a:r>
            <a:r>
              <a:rPr lang="de-DE" altLang="en-US" sz="2000" b="1" dirty="0"/>
              <a:t>-Edge View </a:t>
            </a:r>
            <a:r>
              <a:rPr lang="de-DE" altLang="en-US" sz="2000" b="1" dirty="0" err="1"/>
              <a:t>from</a:t>
            </a:r>
            <a:r>
              <a:rPr lang="de-DE" altLang="en-US" sz="2000" b="1" dirty="0"/>
              <a:t> Top</a:t>
            </a:r>
          </a:p>
        </p:txBody>
      </p:sp>
      <p:sp>
        <p:nvSpPr>
          <p:cNvPr id="885" name="Text Box 557">
            <a:extLst>
              <a:ext uri="{FF2B5EF4-FFF2-40B4-BE49-F238E27FC236}">
                <a16:creationId xmlns:a16="http://schemas.microsoft.com/office/drawing/2014/main" id="{FB5B7734-F57C-4685-95B4-A1D3E39CE6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6192" y="3429216"/>
            <a:ext cx="3146425" cy="701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en-US" sz="2000" b="1" dirty="0"/>
              <a:t>Aircraft in </a:t>
            </a:r>
            <a:r>
              <a:rPr lang="de-DE" altLang="en-US" sz="2000" b="1" dirty="0" err="1"/>
              <a:t>Knife</a:t>
            </a:r>
            <a:r>
              <a:rPr lang="de-DE" altLang="en-US" sz="2000" b="1" dirty="0"/>
              <a:t>-Edge View </a:t>
            </a:r>
            <a:r>
              <a:rPr lang="de-DE" altLang="en-US" sz="2000" b="1" dirty="0" err="1"/>
              <a:t>from</a:t>
            </a:r>
            <a:r>
              <a:rPr lang="de-DE" altLang="en-US" sz="2000" b="1" dirty="0"/>
              <a:t> Below</a:t>
            </a:r>
          </a:p>
        </p:txBody>
      </p:sp>
      <p:sp>
        <p:nvSpPr>
          <p:cNvPr id="886" name="Oval 86">
            <a:extLst>
              <a:ext uri="{FF2B5EF4-FFF2-40B4-BE49-F238E27FC236}">
                <a16:creationId xmlns:a16="http://schemas.microsoft.com/office/drawing/2014/main" id="{B8D94001-2315-4BFF-8F35-E3CFDF5D00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8722" y="6351440"/>
            <a:ext cx="1524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/>
            <a:endParaRPr lang="de-DE" altLang="de-DE"/>
          </a:p>
        </p:txBody>
      </p:sp>
      <p:sp>
        <p:nvSpPr>
          <p:cNvPr id="887" name="Text Box 243">
            <a:extLst>
              <a:ext uri="{FF2B5EF4-FFF2-40B4-BE49-F238E27FC236}">
                <a16:creationId xmlns:a16="http://schemas.microsoft.com/office/drawing/2014/main" id="{D50DA539-D342-47CF-B5F2-6ABAC6F4B3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8929" y="6173922"/>
            <a:ext cx="26272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2000" b="1" dirty="0" err="1">
                <a:latin typeface="Arial" panose="020B0604020202020204" pitchFamily="34" charset="0"/>
              </a:rPr>
              <a:t>reference</a:t>
            </a:r>
            <a:r>
              <a:rPr lang="de-DE" altLang="de-DE" sz="2000" b="1" dirty="0">
                <a:latin typeface="Arial" panose="020B0604020202020204" pitchFamily="34" charset="0"/>
              </a:rPr>
              <a:t> </a:t>
            </a:r>
            <a:r>
              <a:rPr lang="de-DE" altLang="de-DE" sz="2000" b="1" dirty="0" err="1">
                <a:latin typeface="Arial" panose="020B0604020202020204" pitchFamily="34" charset="0"/>
              </a:rPr>
              <a:t>points</a:t>
            </a:r>
            <a:endParaRPr lang="de-DE" altLang="de-DE" sz="2000" b="1" dirty="0">
              <a:latin typeface="Arial" panose="020B0604020202020204" pitchFamily="34" charset="0"/>
            </a:endParaRPr>
          </a:p>
        </p:txBody>
      </p:sp>
      <p:sp>
        <p:nvSpPr>
          <p:cNvPr id="888" name="Oval 86">
            <a:extLst>
              <a:ext uri="{FF2B5EF4-FFF2-40B4-BE49-F238E27FC236}">
                <a16:creationId xmlns:a16="http://schemas.microsoft.com/office/drawing/2014/main" id="{3EC05706-F616-49AC-81E6-3F86C8C2F7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171" y="6352771"/>
            <a:ext cx="1524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/>
            <a:endParaRPr lang="de-DE" altLang="de-DE"/>
          </a:p>
        </p:txBody>
      </p:sp>
      <p:grpSp>
        <p:nvGrpSpPr>
          <p:cNvPr id="889" name="Group 12">
            <a:extLst>
              <a:ext uri="{FF2B5EF4-FFF2-40B4-BE49-F238E27FC236}">
                <a16:creationId xmlns:a16="http://schemas.microsoft.com/office/drawing/2014/main" id="{3A6021FB-CD09-46BD-B8B0-E40016E83873}"/>
              </a:ext>
            </a:extLst>
          </p:cNvPr>
          <p:cNvGrpSpPr>
            <a:grpSpLocks/>
          </p:cNvGrpSpPr>
          <p:nvPr/>
        </p:nvGrpSpPr>
        <p:grpSpPr bwMode="auto">
          <a:xfrm rot="19230513" flipH="1">
            <a:off x="1451642" y="4391154"/>
            <a:ext cx="504825" cy="195263"/>
            <a:chOff x="4875" y="7237"/>
            <a:chExt cx="4230" cy="1883"/>
          </a:xfrm>
        </p:grpSpPr>
        <p:sp>
          <p:nvSpPr>
            <p:cNvPr id="890" name="Arc 13">
              <a:extLst>
                <a:ext uri="{FF2B5EF4-FFF2-40B4-BE49-F238E27FC236}">
                  <a16:creationId xmlns:a16="http://schemas.microsoft.com/office/drawing/2014/main" id="{DE42F668-C819-426F-8E3B-D8B6EB0F3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891" name="AutoShape 14">
              <a:extLst>
                <a:ext uri="{FF2B5EF4-FFF2-40B4-BE49-F238E27FC236}">
                  <a16:creationId xmlns:a16="http://schemas.microsoft.com/office/drawing/2014/main" id="{CD8AB127-13BE-4FAE-B8F4-05DDED8B52B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6" name="Gruppieren 5">
            <a:extLst>
              <a:ext uri="{FF2B5EF4-FFF2-40B4-BE49-F238E27FC236}">
                <a16:creationId xmlns:a16="http://schemas.microsoft.com/office/drawing/2014/main" id="{C9267C83-F436-472C-87BD-B733B96B4D61}"/>
              </a:ext>
            </a:extLst>
          </p:cNvPr>
          <p:cNvGrpSpPr/>
          <p:nvPr/>
        </p:nvGrpSpPr>
        <p:grpSpPr>
          <a:xfrm>
            <a:off x="6183944" y="4323696"/>
            <a:ext cx="873002" cy="626433"/>
            <a:chOff x="6183944" y="4628488"/>
            <a:chExt cx="873002" cy="626433"/>
          </a:xfrm>
        </p:grpSpPr>
        <p:sp>
          <p:nvSpPr>
            <p:cNvPr id="893" name="Arc 13">
              <a:extLst>
                <a:ext uri="{FF2B5EF4-FFF2-40B4-BE49-F238E27FC236}">
                  <a16:creationId xmlns:a16="http://schemas.microsoft.com/office/drawing/2014/main" id="{ABDB96A5-BDB6-4949-A5C3-214A77F605BD}"/>
                </a:ext>
              </a:extLst>
            </p:cNvPr>
            <p:cNvSpPr>
              <a:spLocks/>
            </p:cNvSpPr>
            <p:nvPr/>
          </p:nvSpPr>
          <p:spPr bwMode="auto">
            <a:xfrm rot="19230513" flipH="1">
              <a:off x="6183944" y="4628488"/>
              <a:ext cx="873002" cy="281928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894" name="AutoShape 14">
              <a:extLst>
                <a:ext uri="{FF2B5EF4-FFF2-40B4-BE49-F238E27FC236}">
                  <a16:creationId xmlns:a16="http://schemas.microsoft.com/office/drawing/2014/main" id="{F4F0E1DA-7AAB-457B-B325-AE9ED68C817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9733198">
              <a:off x="6321145" y="5125818"/>
              <a:ext cx="114869" cy="129103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895" name="Text Box 372">
            <a:extLst>
              <a:ext uri="{FF2B5EF4-FFF2-40B4-BE49-F238E27FC236}">
                <a16:creationId xmlns:a16="http://schemas.microsoft.com/office/drawing/2014/main" id="{2D0F5130-DBC6-4FCB-AAAF-3AA5300DE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735" y="4515891"/>
            <a:ext cx="159134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2000" b="1" dirty="0" err="1"/>
              <a:t>part</a:t>
            </a:r>
            <a:r>
              <a:rPr lang="de-DE" altLang="de-DE" sz="2000" b="1" dirty="0"/>
              <a:t> roll</a:t>
            </a:r>
          </a:p>
        </p:txBody>
      </p:sp>
      <p:sp>
        <p:nvSpPr>
          <p:cNvPr id="896" name="Text Box 372">
            <a:extLst>
              <a:ext uri="{FF2B5EF4-FFF2-40B4-BE49-F238E27FC236}">
                <a16:creationId xmlns:a16="http://schemas.microsoft.com/office/drawing/2014/main" id="{174319D3-85AE-4CC6-95BF-8F5F1DC0D2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080" y="4454421"/>
            <a:ext cx="9144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2000" b="1" dirty="0"/>
              <a:t>roll</a:t>
            </a:r>
          </a:p>
        </p:txBody>
      </p:sp>
      <p:sp>
        <p:nvSpPr>
          <p:cNvPr id="897" name="Text Box 243">
            <a:extLst>
              <a:ext uri="{FF2B5EF4-FFF2-40B4-BE49-F238E27FC236}">
                <a16:creationId xmlns:a16="http://schemas.microsoft.com/office/drawing/2014/main" id="{F695C3F2-8AD0-4AAC-BFF8-267007F574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00649" y="5612448"/>
            <a:ext cx="2627264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2000" b="1" dirty="0" err="1">
                <a:latin typeface="Arial" panose="020B0604020202020204" pitchFamily="34" charset="0"/>
              </a:rPr>
              <a:t>snap</a:t>
            </a:r>
            <a:r>
              <a:rPr lang="de-DE" altLang="de-DE" sz="2000" b="1" dirty="0">
                <a:latin typeface="Arial" panose="020B0604020202020204" pitchFamily="34" charset="0"/>
              </a:rPr>
              <a:t> </a:t>
            </a:r>
            <a:r>
              <a:rPr lang="de-DE" altLang="de-DE" sz="2000" b="1" dirty="0" err="1">
                <a:latin typeface="Arial" panose="020B0604020202020204" pitchFamily="34" charset="0"/>
              </a:rPr>
              <a:t>rolls</a:t>
            </a:r>
            <a:endParaRPr lang="de-DE" altLang="de-DE" sz="2000" b="1" dirty="0">
              <a:latin typeface="Arial" panose="020B0604020202020204" pitchFamily="34" charset="0"/>
            </a:endParaRPr>
          </a:p>
        </p:txBody>
      </p:sp>
      <p:grpSp>
        <p:nvGrpSpPr>
          <p:cNvPr id="898" name="Group 1136">
            <a:extLst>
              <a:ext uri="{FF2B5EF4-FFF2-40B4-BE49-F238E27FC236}">
                <a16:creationId xmlns:a16="http://schemas.microsoft.com/office/drawing/2014/main" id="{7024609A-3328-4FCF-AD35-B3773592FDE4}"/>
              </a:ext>
            </a:extLst>
          </p:cNvPr>
          <p:cNvGrpSpPr>
            <a:grpSpLocks/>
          </p:cNvGrpSpPr>
          <p:nvPr/>
        </p:nvGrpSpPr>
        <p:grpSpPr bwMode="auto">
          <a:xfrm rot="10800000" flipV="1">
            <a:off x="1477125" y="5618812"/>
            <a:ext cx="365125" cy="246062"/>
            <a:chOff x="4369" y="894"/>
            <a:chExt cx="230" cy="155"/>
          </a:xfrm>
        </p:grpSpPr>
        <p:sp>
          <p:nvSpPr>
            <p:cNvPr id="899" name="AutoShape 1137">
              <a:extLst>
                <a:ext uri="{FF2B5EF4-FFF2-40B4-BE49-F238E27FC236}">
                  <a16:creationId xmlns:a16="http://schemas.microsoft.com/office/drawing/2014/main" id="{5F902638-9E8A-49BF-B46A-A7BAD4837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" y="894"/>
              <a:ext cx="215" cy="155"/>
            </a:xfrm>
            <a:prstGeom prst="triangle">
              <a:avLst>
                <a:gd name="adj" fmla="val 50000"/>
              </a:avLst>
            </a:prstGeom>
            <a:solidFill>
              <a:schemeClr val="bg1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79352" tIns="39676" rIns="79352" bIns="39676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endParaRPr lang="en-AU" altLang="en-US" sz="1400" b="1"/>
            </a:p>
          </p:txBody>
        </p:sp>
        <p:sp>
          <p:nvSpPr>
            <p:cNvPr id="900" name="Line 1138">
              <a:extLst>
                <a:ext uri="{FF2B5EF4-FFF2-40B4-BE49-F238E27FC236}">
                  <a16:creationId xmlns:a16="http://schemas.microsoft.com/office/drawing/2014/main" id="{03BAFE72-3EB7-44E8-88BA-9840380C4D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902"/>
              <a:ext cx="12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79352" tIns="39676" rIns="79352" bIns="39676">
              <a:spAutoFit/>
            </a:bodyPr>
            <a:lstStyle/>
            <a:p>
              <a:endParaRPr lang="de-DE"/>
            </a:p>
          </p:txBody>
        </p:sp>
      </p:grpSp>
      <p:grpSp>
        <p:nvGrpSpPr>
          <p:cNvPr id="901" name="Group 1136">
            <a:extLst>
              <a:ext uri="{FF2B5EF4-FFF2-40B4-BE49-F238E27FC236}">
                <a16:creationId xmlns:a16="http://schemas.microsoft.com/office/drawing/2014/main" id="{F053707F-90D0-4224-8901-CDE6567FCBAD}"/>
              </a:ext>
            </a:extLst>
          </p:cNvPr>
          <p:cNvGrpSpPr>
            <a:grpSpLocks/>
          </p:cNvGrpSpPr>
          <p:nvPr/>
        </p:nvGrpSpPr>
        <p:grpSpPr bwMode="auto">
          <a:xfrm rot="10800000" flipV="1">
            <a:off x="2502660" y="5612448"/>
            <a:ext cx="365125" cy="246062"/>
            <a:chOff x="4369" y="894"/>
            <a:chExt cx="230" cy="155"/>
          </a:xfrm>
          <a:solidFill>
            <a:schemeClr val="tx1"/>
          </a:solidFill>
        </p:grpSpPr>
        <p:sp>
          <p:nvSpPr>
            <p:cNvPr id="902" name="AutoShape 1137">
              <a:extLst>
                <a:ext uri="{FF2B5EF4-FFF2-40B4-BE49-F238E27FC236}">
                  <a16:creationId xmlns:a16="http://schemas.microsoft.com/office/drawing/2014/main" id="{C659AE45-5934-431E-9B66-3DAE90214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" y="894"/>
              <a:ext cx="215" cy="155"/>
            </a:xfrm>
            <a:prstGeom prst="triangle">
              <a:avLst>
                <a:gd name="adj" fmla="val 50000"/>
              </a:avLst>
            </a:prstGeom>
            <a:grpFill/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79352" tIns="39676" rIns="79352" bIns="39676" anchor="ctr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endParaRPr lang="en-AU" altLang="en-US" sz="1400" b="1"/>
            </a:p>
          </p:txBody>
        </p:sp>
        <p:sp>
          <p:nvSpPr>
            <p:cNvPr id="903" name="Line 1138">
              <a:extLst>
                <a:ext uri="{FF2B5EF4-FFF2-40B4-BE49-F238E27FC236}">
                  <a16:creationId xmlns:a16="http://schemas.microsoft.com/office/drawing/2014/main" id="{D45986F9-F5D1-4E5D-9CBC-10A264E08D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9" y="902"/>
              <a:ext cx="12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79352" tIns="39676" rIns="79352" bIns="39676">
              <a:spAutoFit/>
            </a:bodyPr>
            <a:lstStyle/>
            <a:p>
              <a:endParaRPr lang="de-DE"/>
            </a:p>
          </p:txBody>
        </p:sp>
      </p:grpSp>
      <p:sp>
        <p:nvSpPr>
          <p:cNvPr id="2" name="Textfeld 1">
            <a:extLst>
              <a:ext uri="{FF2B5EF4-FFF2-40B4-BE49-F238E27FC236}">
                <a16:creationId xmlns:a16="http://schemas.microsoft.com/office/drawing/2014/main" id="{423285CE-DC11-4EEC-B1CB-80257AB7C4A5}"/>
              </a:ext>
            </a:extLst>
          </p:cNvPr>
          <p:cNvSpPr txBox="1"/>
          <p:nvPr/>
        </p:nvSpPr>
        <p:spPr>
          <a:xfrm>
            <a:off x="2084523" y="5016917"/>
            <a:ext cx="142488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b="1" dirty="0"/>
              <a:t>pos. </a:t>
            </a:r>
            <a:r>
              <a:rPr lang="de-DE" sz="2000" b="1" dirty="0" err="1"/>
              <a:t>spin</a:t>
            </a:r>
            <a:endParaRPr lang="de-DE" sz="2000" b="1" dirty="0"/>
          </a:p>
        </p:txBody>
      </p:sp>
      <p:sp>
        <p:nvSpPr>
          <p:cNvPr id="904" name="Textfeld 903">
            <a:extLst>
              <a:ext uri="{FF2B5EF4-FFF2-40B4-BE49-F238E27FC236}">
                <a16:creationId xmlns:a16="http://schemas.microsoft.com/office/drawing/2014/main" id="{41AE4B3A-3318-4B62-BE30-F691C64FA9EF}"/>
              </a:ext>
            </a:extLst>
          </p:cNvPr>
          <p:cNvSpPr txBox="1"/>
          <p:nvPr/>
        </p:nvSpPr>
        <p:spPr>
          <a:xfrm>
            <a:off x="2364724" y="5833602"/>
            <a:ext cx="75708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b="1" dirty="0"/>
              <a:t>neg.</a:t>
            </a:r>
          </a:p>
        </p:txBody>
      </p:sp>
      <p:grpSp>
        <p:nvGrpSpPr>
          <p:cNvPr id="909" name="Group 12">
            <a:extLst>
              <a:ext uri="{FF2B5EF4-FFF2-40B4-BE49-F238E27FC236}">
                <a16:creationId xmlns:a16="http://schemas.microsoft.com/office/drawing/2014/main" id="{1029C1F0-BDD7-4460-8AD5-E6F6A1A50CAF}"/>
              </a:ext>
            </a:extLst>
          </p:cNvPr>
          <p:cNvGrpSpPr>
            <a:grpSpLocks/>
          </p:cNvGrpSpPr>
          <p:nvPr/>
        </p:nvGrpSpPr>
        <p:grpSpPr bwMode="auto">
          <a:xfrm rot="19230513" flipH="1">
            <a:off x="3904898" y="4494266"/>
            <a:ext cx="504825" cy="195263"/>
            <a:chOff x="4875" y="7237"/>
            <a:chExt cx="4230" cy="1883"/>
          </a:xfrm>
        </p:grpSpPr>
        <p:sp>
          <p:nvSpPr>
            <p:cNvPr id="910" name="Arc 13">
              <a:extLst>
                <a:ext uri="{FF2B5EF4-FFF2-40B4-BE49-F238E27FC236}">
                  <a16:creationId xmlns:a16="http://schemas.microsoft.com/office/drawing/2014/main" id="{7C65F6CC-61E2-4D84-AF14-19BA3A0AE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11" name="AutoShape 14">
              <a:extLst>
                <a:ext uri="{FF2B5EF4-FFF2-40B4-BE49-F238E27FC236}">
                  <a16:creationId xmlns:a16="http://schemas.microsoft.com/office/drawing/2014/main" id="{8A156931-6F06-4562-9CF1-3F4DF2DC00B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912" name="Text Box 372">
            <a:extLst>
              <a:ext uri="{FF2B5EF4-FFF2-40B4-BE49-F238E27FC236}">
                <a16:creationId xmlns:a16="http://schemas.microsoft.com/office/drawing/2014/main" id="{46E3E1A8-D8C4-4EDB-9833-2CA1A40812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22642" y="4462152"/>
            <a:ext cx="159134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2000" b="1" dirty="0"/>
              <a:t>half roll</a:t>
            </a:r>
          </a:p>
        </p:txBody>
      </p:sp>
      <p:sp>
        <p:nvSpPr>
          <p:cNvPr id="4" name="Textfeld 3">
            <a:extLst>
              <a:ext uri="{FF2B5EF4-FFF2-40B4-BE49-F238E27FC236}">
                <a16:creationId xmlns:a16="http://schemas.microsoft.com/office/drawing/2014/main" id="{FD2F69EE-2B5C-469C-A5AD-728423B04582}"/>
              </a:ext>
            </a:extLst>
          </p:cNvPr>
          <p:cNvSpPr txBox="1"/>
          <p:nvPr/>
        </p:nvSpPr>
        <p:spPr>
          <a:xfrm>
            <a:off x="1427955" y="4683797"/>
            <a:ext cx="52714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dirty="0"/>
              <a:t>¼ </a:t>
            </a:r>
          </a:p>
        </p:txBody>
      </p:sp>
      <p:grpSp>
        <p:nvGrpSpPr>
          <p:cNvPr id="913" name="Group 264">
            <a:extLst>
              <a:ext uri="{FF2B5EF4-FFF2-40B4-BE49-F238E27FC236}">
                <a16:creationId xmlns:a16="http://schemas.microsoft.com/office/drawing/2014/main" id="{FBD52818-DFAC-4043-A256-07F07E19007E}"/>
              </a:ext>
            </a:extLst>
          </p:cNvPr>
          <p:cNvGrpSpPr>
            <a:grpSpLocks/>
          </p:cNvGrpSpPr>
          <p:nvPr/>
        </p:nvGrpSpPr>
        <p:grpSpPr bwMode="auto">
          <a:xfrm>
            <a:off x="1504450" y="5155895"/>
            <a:ext cx="477139" cy="184402"/>
            <a:chOff x="8533" y="5653"/>
            <a:chExt cx="780" cy="270"/>
          </a:xfrm>
          <a:solidFill>
            <a:schemeClr val="bg1"/>
          </a:solidFill>
        </p:grpSpPr>
        <p:sp>
          <p:nvSpPr>
            <p:cNvPr id="914" name="Line 265">
              <a:extLst>
                <a:ext uri="{FF2B5EF4-FFF2-40B4-BE49-F238E27FC236}">
                  <a16:creationId xmlns:a16="http://schemas.microsoft.com/office/drawing/2014/main" id="{96F20EF9-8EED-49C8-B4A3-EE3547A12B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98" y="5653"/>
              <a:ext cx="15" cy="237"/>
            </a:xfrm>
            <a:prstGeom prst="line">
              <a:avLst/>
            </a:prstGeom>
            <a:grpFill/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endParaRPr lang="de-DE"/>
            </a:p>
          </p:txBody>
        </p:sp>
        <p:sp>
          <p:nvSpPr>
            <p:cNvPr id="915" name="AutoShape 266">
              <a:extLst>
                <a:ext uri="{FF2B5EF4-FFF2-40B4-BE49-F238E27FC236}">
                  <a16:creationId xmlns:a16="http://schemas.microsoft.com/office/drawing/2014/main" id="{7540F113-A5F2-4BA2-8BD6-E7275E2308E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788" y="5398"/>
              <a:ext cx="270" cy="780"/>
            </a:xfrm>
            <a:prstGeom prst="rtTriangle">
              <a:avLst/>
            </a:prstGeom>
            <a:grpFill/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916" name="Textfeld 915">
            <a:extLst>
              <a:ext uri="{FF2B5EF4-FFF2-40B4-BE49-F238E27FC236}">
                <a16:creationId xmlns:a16="http://schemas.microsoft.com/office/drawing/2014/main" id="{345C0BBA-5DDB-4B09-A017-93515B13CD26}"/>
              </a:ext>
            </a:extLst>
          </p:cNvPr>
          <p:cNvSpPr txBox="1"/>
          <p:nvPr/>
        </p:nvSpPr>
        <p:spPr>
          <a:xfrm>
            <a:off x="1387602" y="5849218"/>
            <a:ext cx="75708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b="1" dirty="0"/>
              <a:t>pos.</a:t>
            </a:r>
          </a:p>
        </p:txBody>
      </p:sp>
      <p:grpSp>
        <p:nvGrpSpPr>
          <p:cNvPr id="917" name="Group 264">
            <a:extLst>
              <a:ext uri="{FF2B5EF4-FFF2-40B4-BE49-F238E27FC236}">
                <a16:creationId xmlns:a16="http://schemas.microsoft.com/office/drawing/2014/main" id="{3739F007-20C1-474D-BA46-1A4F3DF68FEB}"/>
              </a:ext>
            </a:extLst>
          </p:cNvPr>
          <p:cNvGrpSpPr>
            <a:grpSpLocks/>
          </p:cNvGrpSpPr>
          <p:nvPr/>
        </p:nvGrpSpPr>
        <p:grpSpPr bwMode="auto">
          <a:xfrm>
            <a:off x="3984050" y="5118241"/>
            <a:ext cx="477139" cy="184402"/>
            <a:chOff x="8533" y="5653"/>
            <a:chExt cx="780" cy="270"/>
          </a:xfrm>
        </p:grpSpPr>
        <p:sp>
          <p:nvSpPr>
            <p:cNvPr id="918" name="Line 265">
              <a:extLst>
                <a:ext uri="{FF2B5EF4-FFF2-40B4-BE49-F238E27FC236}">
                  <a16:creationId xmlns:a16="http://schemas.microsoft.com/office/drawing/2014/main" id="{428FDD93-D087-404A-B856-4C78CF6E66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98" y="5653"/>
              <a:ext cx="1" cy="23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19" name="AutoShape 266">
              <a:extLst>
                <a:ext uri="{FF2B5EF4-FFF2-40B4-BE49-F238E27FC236}">
                  <a16:creationId xmlns:a16="http://schemas.microsoft.com/office/drawing/2014/main" id="{A5187F6A-1A1E-4F42-9523-CC8AE490290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788" y="5398"/>
              <a:ext cx="270" cy="780"/>
            </a:xfrm>
            <a:prstGeom prst="rtTriangle">
              <a:avLst/>
            </a:prstGeom>
            <a:solidFill>
              <a:schemeClr val="tx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921" name="Textfeld 920">
            <a:extLst>
              <a:ext uri="{FF2B5EF4-FFF2-40B4-BE49-F238E27FC236}">
                <a16:creationId xmlns:a16="http://schemas.microsoft.com/office/drawing/2014/main" id="{61E3A36B-5806-47FE-A4E0-46A7CDC91137}"/>
              </a:ext>
            </a:extLst>
          </p:cNvPr>
          <p:cNvSpPr txBox="1"/>
          <p:nvPr/>
        </p:nvSpPr>
        <p:spPr>
          <a:xfrm>
            <a:off x="4634539" y="4945408"/>
            <a:ext cx="142488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b="1"/>
              <a:t>neg. </a:t>
            </a:r>
            <a:r>
              <a:rPr lang="de-DE" sz="2000" b="1" dirty="0" err="1"/>
              <a:t>spin</a:t>
            </a:r>
            <a:endParaRPr lang="de-DE" sz="2000" b="1" dirty="0"/>
          </a:p>
        </p:txBody>
      </p:sp>
    </p:spTree>
  </p:cSld>
  <p:clrMapOvr>
    <a:masterClrMapping/>
  </p:clrMapOvr>
  <p:transition>
    <p:pull dir="r"/>
  </p:transition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Text Box 3">
            <a:extLst>
              <a:ext uri="{FF2B5EF4-FFF2-40B4-BE49-F238E27FC236}">
                <a16:creationId xmlns:a16="http://schemas.microsoft.com/office/drawing/2014/main" id="{B586F65E-AD60-4C0B-9002-48A07C09C4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8" y="6516688"/>
            <a:ext cx="939800" cy="2400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P-2712.02</a:t>
            </a:r>
            <a:endParaRPr lang="de-DE" altLang="de-DE" dirty="0"/>
          </a:p>
        </p:txBody>
      </p:sp>
      <p:sp>
        <p:nvSpPr>
          <p:cNvPr id="34829" name="Rectangle 116">
            <a:extLst>
              <a:ext uri="{FF2B5EF4-FFF2-40B4-BE49-F238E27FC236}">
                <a16:creationId xmlns:a16="http://schemas.microsoft.com/office/drawing/2014/main" id="{6711717A-C6D4-4402-8784-8B6502AEE0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36700" y="103546"/>
            <a:ext cx="7513595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P-27.12 Push-Pull-Pull Humpty Bump with two quarter rolls, </a:t>
            </a:r>
            <a:br>
              <a:rPr lang="en-US" sz="2000" b="1" dirty="0"/>
            </a:br>
            <a:r>
              <a:rPr lang="en-US" sz="2000" b="1" dirty="0"/>
              <a:t>	 half roll</a:t>
            </a:r>
            <a:endParaRPr lang="de-DE" sz="2000" dirty="0"/>
          </a:p>
        </p:txBody>
      </p:sp>
      <p:sp>
        <p:nvSpPr>
          <p:cNvPr id="128" name="Line 551">
            <a:extLst>
              <a:ext uri="{FF2B5EF4-FFF2-40B4-BE49-F238E27FC236}">
                <a16:creationId xmlns:a16="http://schemas.microsoft.com/office/drawing/2014/main" id="{7B377BE5-5D7F-4A03-86CE-1261B1FB7E1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10619" y="3863803"/>
            <a:ext cx="376182" cy="15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9" name="Line 552">
            <a:extLst>
              <a:ext uri="{FF2B5EF4-FFF2-40B4-BE49-F238E27FC236}">
                <a16:creationId xmlns:a16="http://schemas.microsoft.com/office/drawing/2014/main" id="{A3A5CEE3-4C63-4633-8D26-1957194A794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13528" y="1843225"/>
            <a:ext cx="5365" cy="148489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30" name="Line 553">
            <a:extLst>
              <a:ext uri="{FF2B5EF4-FFF2-40B4-BE49-F238E27FC236}">
                <a16:creationId xmlns:a16="http://schemas.microsoft.com/office/drawing/2014/main" id="{94274093-4078-4096-B85F-E239D5D58C3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24170" y="1857508"/>
            <a:ext cx="1588" cy="17172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34" name="Arc 554">
            <a:extLst>
              <a:ext uri="{FF2B5EF4-FFF2-40B4-BE49-F238E27FC236}">
                <a16:creationId xmlns:a16="http://schemas.microsoft.com/office/drawing/2014/main" id="{3E932CA0-EC95-41A9-9830-CA2C4FFF042C}"/>
              </a:ext>
            </a:extLst>
          </p:cNvPr>
          <p:cNvSpPr>
            <a:spLocks/>
          </p:cNvSpPr>
          <p:nvPr/>
        </p:nvSpPr>
        <p:spPr bwMode="auto">
          <a:xfrm rot="10719545" flipH="1" flipV="1">
            <a:off x="1528445" y="1332231"/>
            <a:ext cx="1185013" cy="555476"/>
          </a:xfrm>
          <a:custGeom>
            <a:avLst/>
            <a:gdLst>
              <a:gd name="T0" fmla="*/ 0 w 43134"/>
              <a:gd name="T1" fmla="*/ 0 h 21600"/>
              <a:gd name="T2" fmla="*/ 0 w 43134"/>
              <a:gd name="T3" fmla="*/ 0 h 21600"/>
              <a:gd name="T4" fmla="*/ 0 w 43134"/>
              <a:gd name="T5" fmla="*/ 0 h 216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3134" h="21600" fill="none" extrusionOk="0">
                <a:moveTo>
                  <a:pt x="-1" y="19913"/>
                </a:moveTo>
                <a:cubicBezTo>
                  <a:pt x="880" y="8672"/>
                  <a:pt x="10258" y="0"/>
                  <a:pt x="21534" y="0"/>
                </a:cubicBezTo>
                <a:cubicBezTo>
                  <a:pt x="33463" y="0"/>
                  <a:pt x="43134" y="9670"/>
                  <a:pt x="43134" y="21600"/>
                </a:cubicBezTo>
              </a:path>
              <a:path w="43134" h="21600" stroke="0" extrusionOk="0">
                <a:moveTo>
                  <a:pt x="-1" y="19913"/>
                </a:moveTo>
                <a:cubicBezTo>
                  <a:pt x="880" y="8672"/>
                  <a:pt x="10258" y="0"/>
                  <a:pt x="21534" y="0"/>
                </a:cubicBezTo>
                <a:cubicBezTo>
                  <a:pt x="33463" y="0"/>
                  <a:pt x="43134" y="9670"/>
                  <a:pt x="43134" y="21600"/>
                </a:cubicBezTo>
                <a:lnTo>
                  <a:pt x="21534" y="21600"/>
                </a:lnTo>
                <a:lnTo>
                  <a:pt x="-1" y="19913"/>
                </a:lnTo>
                <a:close/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35" name="Line 555">
            <a:extLst>
              <a:ext uri="{FF2B5EF4-FFF2-40B4-BE49-F238E27FC236}">
                <a16:creationId xmlns:a16="http://schemas.microsoft.com/office/drawing/2014/main" id="{C119360B-72F7-474D-8EA0-66ACCC0A710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303028" y="4129392"/>
            <a:ext cx="1731704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36" name="Arc 556">
            <a:extLst>
              <a:ext uri="{FF2B5EF4-FFF2-40B4-BE49-F238E27FC236}">
                <a16:creationId xmlns:a16="http://schemas.microsoft.com/office/drawing/2014/main" id="{4453A340-00EB-4C41-970F-9E3AA78BEC39}"/>
              </a:ext>
            </a:extLst>
          </p:cNvPr>
          <p:cNvSpPr>
            <a:spLocks/>
          </p:cNvSpPr>
          <p:nvPr/>
        </p:nvSpPr>
        <p:spPr bwMode="auto">
          <a:xfrm flipH="1" flipV="1">
            <a:off x="2713814" y="3322376"/>
            <a:ext cx="801885" cy="545953"/>
          </a:xfrm>
          <a:custGeom>
            <a:avLst/>
            <a:gdLst>
              <a:gd name="T0" fmla="*/ 0 w 21600"/>
              <a:gd name="T1" fmla="*/ 0 h 23713"/>
              <a:gd name="T2" fmla="*/ 0 w 21600"/>
              <a:gd name="T3" fmla="*/ 0 h 23713"/>
              <a:gd name="T4" fmla="*/ 0 w 21600"/>
              <a:gd name="T5" fmla="*/ 0 h 2371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3713" fill="none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22305"/>
                  <a:pt x="21565" y="23010"/>
                  <a:pt x="21496" y="23713"/>
                </a:cubicBezTo>
              </a:path>
              <a:path w="21600" h="23713" stroke="0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22305"/>
                  <a:pt x="21565" y="23010"/>
                  <a:pt x="21496" y="23713"/>
                </a:cubicBez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37" name="Arc 557">
            <a:extLst>
              <a:ext uri="{FF2B5EF4-FFF2-40B4-BE49-F238E27FC236}">
                <a16:creationId xmlns:a16="http://schemas.microsoft.com/office/drawing/2014/main" id="{69E32A69-A9EE-40B0-847D-3D084C3CD7E2}"/>
              </a:ext>
            </a:extLst>
          </p:cNvPr>
          <p:cNvSpPr>
            <a:spLocks/>
          </p:cNvSpPr>
          <p:nvPr/>
        </p:nvSpPr>
        <p:spPr bwMode="auto">
          <a:xfrm flipH="1" flipV="1">
            <a:off x="1522413" y="3575038"/>
            <a:ext cx="796806" cy="549127"/>
          </a:xfrm>
          <a:custGeom>
            <a:avLst/>
            <a:gdLst>
              <a:gd name="T0" fmla="*/ 0 w 21600"/>
              <a:gd name="T1" fmla="*/ 0 h 23840"/>
              <a:gd name="T2" fmla="*/ 0 w 21600"/>
              <a:gd name="T3" fmla="*/ 0 h 23840"/>
              <a:gd name="T4" fmla="*/ 0 w 21600"/>
              <a:gd name="T5" fmla="*/ 0 h 2384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3840" fill="none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22348"/>
                  <a:pt x="21561" y="23095"/>
                  <a:pt x="21483" y="23839"/>
                </a:cubicBezTo>
              </a:path>
              <a:path w="21600" h="23840" stroke="0" extrusionOk="0">
                <a:moveTo>
                  <a:pt x="0" y="0"/>
                </a:moveTo>
                <a:cubicBezTo>
                  <a:pt x="11929" y="0"/>
                  <a:pt x="21600" y="9670"/>
                  <a:pt x="21600" y="21600"/>
                </a:cubicBezTo>
                <a:cubicBezTo>
                  <a:pt x="21600" y="22348"/>
                  <a:pt x="21561" y="23095"/>
                  <a:pt x="21483" y="23839"/>
                </a:cubicBez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38" name="AutoShape 561">
            <a:extLst>
              <a:ext uri="{FF2B5EF4-FFF2-40B4-BE49-F238E27FC236}">
                <a16:creationId xmlns:a16="http://schemas.microsoft.com/office/drawing/2014/main" id="{4D14EE5B-A7D7-460E-8205-0147B5A75AF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872313" y="4061702"/>
            <a:ext cx="466655" cy="180926"/>
          </a:xfrm>
          <a:prstGeom prst="rightArrow">
            <a:avLst>
              <a:gd name="adj1" fmla="val 50000"/>
              <a:gd name="adj2" fmla="val 64470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endParaRPr lang="de-DE" altLang="de-DE" sz="2400">
              <a:solidFill>
                <a:srgbClr val="FF3300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139" name="Group 562">
            <a:extLst>
              <a:ext uri="{FF2B5EF4-FFF2-40B4-BE49-F238E27FC236}">
                <a16:creationId xmlns:a16="http://schemas.microsoft.com/office/drawing/2014/main" id="{26F0A770-AFD9-42B9-AE15-9D7FFB240792}"/>
              </a:ext>
            </a:extLst>
          </p:cNvPr>
          <p:cNvGrpSpPr>
            <a:grpSpLocks/>
          </p:cNvGrpSpPr>
          <p:nvPr/>
        </p:nvGrpSpPr>
        <p:grpSpPr bwMode="auto">
          <a:xfrm rot="16200000" flipH="1" flipV="1">
            <a:off x="3716117" y="3878933"/>
            <a:ext cx="311066" cy="490465"/>
            <a:chOff x="2820" y="264"/>
            <a:chExt cx="420" cy="1452"/>
          </a:xfrm>
        </p:grpSpPr>
        <p:sp>
          <p:nvSpPr>
            <p:cNvPr id="163" name="Line 563">
              <a:extLst>
                <a:ext uri="{FF2B5EF4-FFF2-40B4-BE49-F238E27FC236}">
                  <a16:creationId xmlns:a16="http://schemas.microsoft.com/office/drawing/2014/main" id="{3F4F732A-4117-4E49-BAAC-4F9C5D9B65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64" name="Group 564">
              <a:extLst>
                <a:ext uri="{FF2B5EF4-FFF2-40B4-BE49-F238E27FC236}">
                  <a16:creationId xmlns:a16="http://schemas.microsoft.com/office/drawing/2014/main" id="{90399E3D-DE87-438D-B7CD-55D0372207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65" name="Group 565">
                <a:extLst>
                  <a:ext uri="{FF2B5EF4-FFF2-40B4-BE49-F238E27FC236}">
                    <a16:creationId xmlns:a16="http://schemas.microsoft.com/office/drawing/2014/main" id="{89F08B96-BD6B-4FFC-9648-64B03B9F0B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68" name="Group 566">
                  <a:extLst>
                    <a:ext uri="{FF2B5EF4-FFF2-40B4-BE49-F238E27FC236}">
                      <a16:creationId xmlns:a16="http://schemas.microsoft.com/office/drawing/2014/main" id="{8C511369-4FE6-44CA-B71F-3F5BFD974AD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70" name="Group 567">
                    <a:extLst>
                      <a:ext uri="{FF2B5EF4-FFF2-40B4-BE49-F238E27FC236}">
                        <a16:creationId xmlns:a16="http://schemas.microsoft.com/office/drawing/2014/main" id="{F6ED7B78-DF93-41FD-AC56-EB514CEF6DA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73" name="Freeform 568">
                      <a:extLst>
                        <a:ext uri="{FF2B5EF4-FFF2-40B4-BE49-F238E27FC236}">
                          <a16:creationId xmlns:a16="http://schemas.microsoft.com/office/drawing/2014/main" id="{AC073356-3032-4B95-8D08-3706A9FCBB5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74" name="Freeform 569">
                      <a:extLst>
                        <a:ext uri="{FF2B5EF4-FFF2-40B4-BE49-F238E27FC236}">
                          <a16:creationId xmlns:a16="http://schemas.microsoft.com/office/drawing/2014/main" id="{A9A52EE0-77B6-4A99-966D-47B55C5CBBB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71" name="Freeform 570">
                    <a:extLst>
                      <a:ext uri="{FF2B5EF4-FFF2-40B4-BE49-F238E27FC236}">
                        <a16:creationId xmlns:a16="http://schemas.microsoft.com/office/drawing/2014/main" id="{C3A52F9A-C89C-464E-8DD0-85B5ED8C80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72" name="Freeform 571">
                    <a:extLst>
                      <a:ext uri="{FF2B5EF4-FFF2-40B4-BE49-F238E27FC236}">
                        <a16:creationId xmlns:a16="http://schemas.microsoft.com/office/drawing/2014/main" id="{29D243D6-4D0C-4CBC-895B-3AA249F5D4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69" name="Line 572">
                  <a:extLst>
                    <a:ext uri="{FF2B5EF4-FFF2-40B4-BE49-F238E27FC236}">
                      <a16:creationId xmlns:a16="http://schemas.microsoft.com/office/drawing/2014/main" id="{D95CA7E3-5816-41F2-BABF-1131A7D610B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66" name="AutoShape 573">
                <a:extLst>
                  <a:ext uri="{FF2B5EF4-FFF2-40B4-BE49-F238E27FC236}">
                    <a16:creationId xmlns:a16="http://schemas.microsoft.com/office/drawing/2014/main" id="{72968E94-1BAB-4A23-B39C-6CA3C18C8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67" name="Line 574">
                <a:extLst>
                  <a:ext uri="{FF2B5EF4-FFF2-40B4-BE49-F238E27FC236}">
                    <a16:creationId xmlns:a16="http://schemas.microsoft.com/office/drawing/2014/main" id="{6FAD119B-6C7C-4335-A859-240349BCFF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40" name="Group 601">
            <a:extLst>
              <a:ext uri="{FF2B5EF4-FFF2-40B4-BE49-F238E27FC236}">
                <a16:creationId xmlns:a16="http://schemas.microsoft.com/office/drawing/2014/main" id="{35C0BFA6-01E1-45CA-953C-0DF97BF8C640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3881948" y="3619344"/>
            <a:ext cx="311066" cy="490465"/>
            <a:chOff x="2820" y="264"/>
            <a:chExt cx="420" cy="1452"/>
          </a:xfrm>
        </p:grpSpPr>
        <p:sp>
          <p:nvSpPr>
            <p:cNvPr id="151" name="Line 602">
              <a:extLst>
                <a:ext uri="{FF2B5EF4-FFF2-40B4-BE49-F238E27FC236}">
                  <a16:creationId xmlns:a16="http://schemas.microsoft.com/office/drawing/2014/main" id="{5C6A0A61-5397-4C4B-B238-FF2205C4A5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52" name="Group 603">
              <a:extLst>
                <a:ext uri="{FF2B5EF4-FFF2-40B4-BE49-F238E27FC236}">
                  <a16:creationId xmlns:a16="http://schemas.microsoft.com/office/drawing/2014/main" id="{777F9875-58E4-47A4-BFF9-17C89DE47F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53" name="Group 604">
                <a:extLst>
                  <a:ext uri="{FF2B5EF4-FFF2-40B4-BE49-F238E27FC236}">
                    <a16:creationId xmlns:a16="http://schemas.microsoft.com/office/drawing/2014/main" id="{B0D2BF22-92B7-4698-AC4B-26BE0957DC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56" name="Group 605">
                  <a:extLst>
                    <a:ext uri="{FF2B5EF4-FFF2-40B4-BE49-F238E27FC236}">
                      <a16:creationId xmlns:a16="http://schemas.microsoft.com/office/drawing/2014/main" id="{E7B8382A-6BA1-4B47-A739-E682F38229E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58" name="Group 606">
                    <a:extLst>
                      <a:ext uri="{FF2B5EF4-FFF2-40B4-BE49-F238E27FC236}">
                        <a16:creationId xmlns:a16="http://schemas.microsoft.com/office/drawing/2014/main" id="{0604C323-51EE-4FD3-9DC5-0CDB3A06E8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61" name="Freeform 607">
                      <a:extLst>
                        <a:ext uri="{FF2B5EF4-FFF2-40B4-BE49-F238E27FC236}">
                          <a16:creationId xmlns:a16="http://schemas.microsoft.com/office/drawing/2014/main" id="{FA9F934C-5277-42E4-967E-BA1FA3E40C0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62" name="Freeform 608">
                      <a:extLst>
                        <a:ext uri="{FF2B5EF4-FFF2-40B4-BE49-F238E27FC236}">
                          <a16:creationId xmlns:a16="http://schemas.microsoft.com/office/drawing/2014/main" id="{C07145BC-E4E2-4EE8-8283-8E018B90B31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59" name="Freeform 609">
                    <a:extLst>
                      <a:ext uri="{FF2B5EF4-FFF2-40B4-BE49-F238E27FC236}">
                        <a16:creationId xmlns:a16="http://schemas.microsoft.com/office/drawing/2014/main" id="{59491B88-B8DB-4B50-8276-9D9CD1BFDA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60" name="Freeform 610">
                    <a:extLst>
                      <a:ext uri="{FF2B5EF4-FFF2-40B4-BE49-F238E27FC236}">
                        <a16:creationId xmlns:a16="http://schemas.microsoft.com/office/drawing/2014/main" id="{A493EAA9-F83F-40F9-9AB6-69EB24E6C75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57" name="Line 611">
                  <a:extLst>
                    <a:ext uri="{FF2B5EF4-FFF2-40B4-BE49-F238E27FC236}">
                      <a16:creationId xmlns:a16="http://schemas.microsoft.com/office/drawing/2014/main" id="{5D5977AC-D61A-468C-8C4E-8B129D2EAD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54" name="AutoShape 612">
                <a:extLst>
                  <a:ext uri="{FF2B5EF4-FFF2-40B4-BE49-F238E27FC236}">
                    <a16:creationId xmlns:a16="http://schemas.microsoft.com/office/drawing/2014/main" id="{2FA20C7D-C075-4C00-A654-CA485E224F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55" name="Line 613">
                <a:extLst>
                  <a:ext uri="{FF2B5EF4-FFF2-40B4-BE49-F238E27FC236}">
                    <a16:creationId xmlns:a16="http://schemas.microsoft.com/office/drawing/2014/main" id="{D0911699-1D11-4040-B0F3-B1486417BD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41" name="Group 628">
            <a:extLst>
              <a:ext uri="{FF2B5EF4-FFF2-40B4-BE49-F238E27FC236}">
                <a16:creationId xmlns:a16="http://schemas.microsoft.com/office/drawing/2014/main" id="{93FBAEE2-E3B9-4081-9751-A7849628386F}"/>
              </a:ext>
            </a:extLst>
          </p:cNvPr>
          <p:cNvGrpSpPr>
            <a:grpSpLocks/>
          </p:cNvGrpSpPr>
          <p:nvPr/>
        </p:nvGrpSpPr>
        <p:grpSpPr bwMode="auto">
          <a:xfrm rot="14002766" flipV="1">
            <a:off x="1126292" y="2841199"/>
            <a:ext cx="747512" cy="326976"/>
            <a:chOff x="4875" y="7237"/>
            <a:chExt cx="4230" cy="1883"/>
          </a:xfrm>
        </p:grpSpPr>
        <p:sp>
          <p:nvSpPr>
            <p:cNvPr id="149" name="Arc 629">
              <a:extLst>
                <a:ext uri="{FF2B5EF4-FFF2-40B4-BE49-F238E27FC236}">
                  <a16:creationId xmlns:a16="http://schemas.microsoft.com/office/drawing/2014/main" id="{B7785755-DAB9-4FDB-AA61-E416ADAB9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50" name="AutoShape 630">
              <a:extLst>
                <a:ext uri="{FF2B5EF4-FFF2-40B4-BE49-F238E27FC236}">
                  <a16:creationId xmlns:a16="http://schemas.microsoft.com/office/drawing/2014/main" id="{79177F22-9561-4A27-8225-B4F5C67603E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42" name="AutoShape 633">
            <a:extLst>
              <a:ext uri="{FF2B5EF4-FFF2-40B4-BE49-F238E27FC236}">
                <a16:creationId xmlns:a16="http://schemas.microsoft.com/office/drawing/2014/main" id="{3D8D7F53-BB7A-4553-AE41-9D63FB4FC9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58097" y="3785241"/>
            <a:ext cx="466655" cy="180926"/>
          </a:xfrm>
          <a:prstGeom prst="rightArrow">
            <a:avLst>
              <a:gd name="adj1" fmla="val 50000"/>
              <a:gd name="adj2" fmla="val 64470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143" name="Group 628">
            <a:extLst>
              <a:ext uri="{FF2B5EF4-FFF2-40B4-BE49-F238E27FC236}">
                <a16:creationId xmlns:a16="http://schemas.microsoft.com/office/drawing/2014/main" id="{0373E131-F658-417C-A49D-EBDB89E98926}"/>
              </a:ext>
            </a:extLst>
          </p:cNvPr>
          <p:cNvGrpSpPr>
            <a:grpSpLocks/>
          </p:cNvGrpSpPr>
          <p:nvPr/>
        </p:nvGrpSpPr>
        <p:grpSpPr bwMode="auto">
          <a:xfrm rot="2941937" flipH="1">
            <a:off x="1128278" y="2580809"/>
            <a:ext cx="747713" cy="327025"/>
            <a:chOff x="4875" y="7237"/>
            <a:chExt cx="4230" cy="1883"/>
          </a:xfrm>
        </p:grpSpPr>
        <p:sp>
          <p:nvSpPr>
            <p:cNvPr id="147" name="Arc 629">
              <a:extLst>
                <a:ext uri="{FF2B5EF4-FFF2-40B4-BE49-F238E27FC236}">
                  <a16:creationId xmlns:a16="http://schemas.microsoft.com/office/drawing/2014/main" id="{872933A0-81DC-4254-AAA9-939A14A8C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48" name="AutoShape 630">
              <a:extLst>
                <a:ext uri="{FF2B5EF4-FFF2-40B4-BE49-F238E27FC236}">
                  <a16:creationId xmlns:a16="http://schemas.microsoft.com/office/drawing/2014/main" id="{FB895C63-3435-4F52-A3DB-CFAD8E3A63A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144" name="Group 628">
            <a:extLst>
              <a:ext uri="{FF2B5EF4-FFF2-40B4-BE49-F238E27FC236}">
                <a16:creationId xmlns:a16="http://schemas.microsoft.com/office/drawing/2014/main" id="{81B4028A-B1C6-4CE6-B99B-B926D83EAA0F}"/>
              </a:ext>
            </a:extLst>
          </p:cNvPr>
          <p:cNvGrpSpPr>
            <a:grpSpLocks/>
          </p:cNvGrpSpPr>
          <p:nvPr/>
        </p:nvGrpSpPr>
        <p:grpSpPr bwMode="auto">
          <a:xfrm rot="2760731" flipV="1">
            <a:off x="2354682" y="2156273"/>
            <a:ext cx="747512" cy="326976"/>
            <a:chOff x="4875" y="7237"/>
            <a:chExt cx="4230" cy="1883"/>
          </a:xfrm>
        </p:grpSpPr>
        <p:sp>
          <p:nvSpPr>
            <p:cNvPr id="145" name="Arc 629">
              <a:extLst>
                <a:ext uri="{FF2B5EF4-FFF2-40B4-BE49-F238E27FC236}">
                  <a16:creationId xmlns:a16="http://schemas.microsoft.com/office/drawing/2014/main" id="{A4302593-9996-4026-831B-E6E721DF6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46" name="AutoShape 630">
              <a:extLst>
                <a:ext uri="{FF2B5EF4-FFF2-40B4-BE49-F238E27FC236}">
                  <a16:creationId xmlns:a16="http://schemas.microsoft.com/office/drawing/2014/main" id="{02434CF3-3542-4D82-8BAB-CE2FAD4284A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75" name="Oval 94">
            <a:extLst>
              <a:ext uri="{FF2B5EF4-FFF2-40B4-BE49-F238E27FC236}">
                <a16:creationId xmlns:a16="http://schemas.microsoft.com/office/drawing/2014/main" id="{73D1B48F-1EFC-4C2E-ABEA-25928DBF181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735080" y="2687830"/>
            <a:ext cx="1168400" cy="1130300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76" name="Oval 94">
            <a:extLst>
              <a:ext uri="{FF2B5EF4-FFF2-40B4-BE49-F238E27FC236}">
                <a16:creationId xmlns:a16="http://schemas.microsoft.com/office/drawing/2014/main" id="{D9EF08D1-A776-413A-8058-D8B94B91716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538773" y="1367310"/>
            <a:ext cx="1168400" cy="1130300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77" name="Oval 94">
            <a:extLst>
              <a:ext uri="{FF2B5EF4-FFF2-40B4-BE49-F238E27FC236}">
                <a16:creationId xmlns:a16="http://schemas.microsoft.com/office/drawing/2014/main" id="{0DE386F0-0487-4B47-98D1-B52B77BF774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510680" y="2918855"/>
            <a:ext cx="1168400" cy="1130300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78" name="Oval 101">
            <a:extLst>
              <a:ext uri="{FF2B5EF4-FFF2-40B4-BE49-F238E27FC236}">
                <a16:creationId xmlns:a16="http://schemas.microsoft.com/office/drawing/2014/main" id="{1093A1CC-9009-4CF5-934A-3744F68C5F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3561" y="1702738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79" name="Oval 101">
            <a:extLst>
              <a:ext uri="{FF2B5EF4-FFF2-40B4-BE49-F238E27FC236}">
                <a16:creationId xmlns:a16="http://schemas.microsoft.com/office/drawing/2014/main" id="{AB00B512-A4E5-48B8-B278-BA9190C6D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0219" y="2454547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93" name="Oval 101">
            <a:extLst>
              <a:ext uri="{FF2B5EF4-FFF2-40B4-BE49-F238E27FC236}">
                <a16:creationId xmlns:a16="http://schemas.microsoft.com/office/drawing/2014/main" id="{64DE66D7-8E76-4ABC-B553-363AF51AF5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37638" y="1690671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94" name="Oval 101">
            <a:extLst>
              <a:ext uri="{FF2B5EF4-FFF2-40B4-BE49-F238E27FC236}">
                <a16:creationId xmlns:a16="http://schemas.microsoft.com/office/drawing/2014/main" id="{08B13531-586E-46F9-B12C-C693CC1F6D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9998" y="2550619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96" name="Oval 101">
            <a:extLst>
              <a:ext uri="{FF2B5EF4-FFF2-40B4-BE49-F238E27FC236}">
                <a16:creationId xmlns:a16="http://schemas.microsoft.com/office/drawing/2014/main" id="{7A204761-A504-4085-86EF-AFF7A8DA45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11512" y="3257605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97" name="Oval 101">
            <a:extLst>
              <a:ext uri="{FF2B5EF4-FFF2-40B4-BE49-F238E27FC236}">
                <a16:creationId xmlns:a16="http://schemas.microsoft.com/office/drawing/2014/main" id="{A8AF5CC6-1BD4-4823-9C2A-8A62C5A224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4251" y="3746874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98" name="Oval 101">
            <a:extLst>
              <a:ext uri="{FF2B5EF4-FFF2-40B4-BE49-F238E27FC236}">
                <a16:creationId xmlns:a16="http://schemas.microsoft.com/office/drawing/2014/main" id="{D5215DC1-350F-4387-8163-5E42EE13BE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6470" y="4012253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99" name="Oval 101">
            <a:extLst>
              <a:ext uri="{FF2B5EF4-FFF2-40B4-BE49-F238E27FC236}">
                <a16:creationId xmlns:a16="http://schemas.microsoft.com/office/drawing/2014/main" id="{F0BCC24A-F812-4486-87B8-CDCE8D2C16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35948" y="3499874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61" name="Text Box 100">
            <a:extLst>
              <a:ext uri="{FF2B5EF4-FFF2-40B4-BE49-F238E27FC236}">
                <a16:creationId xmlns:a16="http://schemas.microsoft.com/office/drawing/2014/main" id="{88D52702-CF8E-48DD-B2F7-1046A751EA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03700" y="1394001"/>
            <a:ext cx="39258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¼ </a:t>
            </a:r>
            <a:r>
              <a:rPr lang="de-DE" altLang="de-DE" sz="1600" b="1" dirty="0" err="1">
                <a:solidFill>
                  <a:srgbClr val="0000FF"/>
                </a:solidFill>
              </a:rPr>
              <a:t>rolls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centered</a:t>
            </a:r>
            <a:r>
              <a:rPr lang="de-DE" altLang="de-DE" sz="1600" b="1" dirty="0">
                <a:solidFill>
                  <a:srgbClr val="0000FF"/>
                </a:solidFill>
              </a:rPr>
              <a:t> on </a:t>
            </a:r>
            <a:r>
              <a:rPr lang="de-DE" altLang="de-DE" sz="1600" b="1" dirty="0" err="1">
                <a:solidFill>
                  <a:srgbClr val="0000FF"/>
                </a:solidFill>
              </a:rPr>
              <a:t>middle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of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line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62" name="Text Box 101">
            <a:extLst>
              <a:ext uri="{FF2B5EF4-FFF2-40B4-BE49-F238E27FC236}">
                <a16:creationId xmlns:a16="http://schemas.microsoft.com/office/drawing/2014/main" id="{2DE0D9AB-EEBA-412E-9570-3BEDDFFDBA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9038" y="2955113"/>
            <a:ext cx="2032000" cy="374650"/>
          </a:xfrm>
          <a:prstGeom prst="rect">
            <a:avLst/>
          </a:prstGeom>
          <a:noFill/>
          <a:ln w="38100">
            <a:solidFill>
              <a:srgbClr val="FFFF00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All radii </a:t>
            </a:r>
            <a:r>
              <a:rPr lang="de-DE" altLang="de-DE" sz="1600" b="1" dirty="0" err="1">
                <a:solidFill>
                  <a:srgbClr val="0000FF"/>
                </a:solidFill>
              </a:rPr>
              <a:t>are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equal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63" name="Text Box 50">
            <a:extLst>
              <a:ext uri="{FF2B5EF4-FFF2-40B4-BE49-F238E27FC236}">
                <a16:creationId xmlns:a16="http://schemas.microsoft.com/office/drawing/2014/main" id="{F179DF6C-7326-40B6-8516-07B813D2D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1533" y="1889422"/>
            <a:ext cx="4154487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de-DE" sz="1600" b="1" dirty="0">
                <a:solidFill>
                  <a:srgbClr val="0000FF"/>
                </a:solidFill>
              </a:rPr>
              <a:t>Lines between part rolls must be short </a:t>
            </a:r>
            <a:br>
              <a:rPr lang="en-GB" altLang="de-DE" sz="1600" b="1" dirty="0">
                <a:solidFill>
                  <a:srgbClr val="0000FF"/>
                </a:solidFill>
              </a:rPr>
            </a:br>
            <a:r>
              <a:rPr lang="en-GB" altLang="de-DE" sz="1600" b="1" dirty="0">
                <a:solidFill>
                  <a:srgbClr val="0000FF"/>
                </a:solidFill>
              </a:rPr>
              <a:t>and of </a:t>
            </a:r>
            <a:r>
              <a:rPr lang="en-GB" altLang="de-DE" sz="1600" b="1" dirty="0" err="1">
                <a:solidFill>
                  <a:srgbClr val="0000FF"/>
                </a:solidFill>
              </a:rPr>
              <a:t>recogniseable</a:t>
            </a:r>
            <a:r>
              <a:rPr lang="en-GB" altLang="de-DE" sz="1600" b="1" dirty="0">
                <a:solidFill>
                  <a:srgbClr val="0000FF"/>
                </a:solidFill>
              </a:rPr>
              <a:t> length.</a:t>
            </a:r>
          </a:p>
        </p:txBody>
      </p:sp>
      <p:sp>
        <p:nvSpPr>
          <p:cNvPr id="65" name="Text Box 145">
            <a:extLst>
              <a:ext uri="{FF2B5EF4-FFF2-40B4-BE49-F238E27FC236}">
                <a16:creationId xmlns:a16="http://schemas.microsoft.com/office/drawing/2014/main" id="{41631835-ABE5-482E-813F-336996FDC5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7424" y="2439942"/>
            <a:ext cx="574254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</a:t>
            </a:r>
          </a:p>
        </p:txBody>
      </p:sp>
      <p:sp>
        <p:nvSpPr>
          <p:cNvPr id="66" name="Text Box 145">
            <a:extLst>
              <a:ext uri="{FF2B5EF4-FFF2-40B4-BE49-F238E27FC236}">
                <a16:creationId xmlns:a16="http://schemas.microsoft.com/office/drawing/2014/main" id="{E589C51F-4564-4E0E-A9D2-2147B99A4395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H="1" flipV="1">
            <a:off x="650389" y="2706812"/>
            <a:ext cx="650239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¼</a:t>
            </a:r>
          </a:p>
        </p:txBody>
      </p:sp>
    </p:spTree>
    <p:extLst>
      <p:ext uri="{BB962C8B-B14F-4D97-AF65-F5344CB8AC3E}">
        <p14:creationId xmlns:p14="http://schemas.microsoft.com/office/powerpoint/2010/main" val="2564638617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0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500"/>
                            </p:stCondLst>
                            <p:childTnLst>
                              <p:par>
                                <p:cTn id="21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10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500"/>
                            </p:stCondLst>
                            <p:childTnLst>
                              <p:par>
                                <p:cTn id="2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10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 autoUpdateAnimBg="0"/>
      <p:bldP spid="62" grpId="0" animBg="1"/>
      <p:bldP spid="63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Text Box 11">
            <a:extLst>
              <a:ext uri="{FF2B5EF4-FFF2-40B4-BE49-F238E27FC236}">
                <a16:creationId xmlns:a16="http://schemas.microsoft.com/office/drawing/2014/main" id="{33BBBFBE-C5DA-4B31-B426-224945B0D6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2575" y="276225"/>
            <a:ext cx="7591425" cy="9419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P-27.13 Figure M with three quarter roll, quarter roll, </a:t>
            </a:r>
          </a:p>
          <a:p>
            <a:r>
              <a:rPr lang="en-US" sz="2000" b="1" dirty="0"/>
              <a:t>	  quarter roll, three quarter roll</a:t>
            </a:r>
            <a:endParaRPr lang="de-DE" sz="2000" dirty="0"/>
          </a:p>
          <a:p>
            <a:pPr>
              <a:lnSpc>
                <a:spcPct val="80000"/>
              </a:lnSpc>
            </a:pPr>
            <a:endParaRPr lang="en-GB" altLang="de-DE" sz="2000" b="1" dirty="0"/>
          </a:p>
        </p:txBody>
      </p:sp>
      <p:sp>
        <p:nvSpPr>
          <p:cNvPr id="26627" name="Text Box 545">
            <a:extLst>
              <a:ext uri="{FF2B5EF4-FFF2-40B4-BE49-F238E27FC236}">
                <a16:creationId xmlns:a16="http://schemas.microsoft.com/office/drawing/2014/main" id="{DDD42BFA-6FF7-44DF-9EEA-C7AAD39B14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13700" y="6515100"/>
            <a:ext cx="939800" cy="2400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P-27.13.01</a:t>
            </a:r>
            <a:endParaRPr lang="de-DE" altLang="de-DE" dirty="0"/>
          </a:p>
        </p:txBody>
      </p:sp>
      <p:sp>
        <p:nvSpPr>
          <p:cNvPr id="26628" name="Text Box 677">
            <a:extLst>
              <a:ext uri="{FF2B5EF4-FFF2-40B4-BE49-F238E27FC236}">
                <a16:creationId xmlns:a16="http://schemas.microsoft.com/office/drawing/2014/main" id="{F433856B-07F5-4A6F-ACCB-306CA7878B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2813" y="5359263"/>
            <a:ext cx="7667625" cy="107721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50000"/>
              </a:spcBef>
            </a:pPr>
            <a:r>
              <a:rPr lang="en-US" sz="1600" b="1" dirty="0"/>
              <a:t>From upright, before </a:t>
            </a:r>
            <a:r>
              <a:rPr lang="en-US" sz="1600" b="1" dirty="0" err="1"/>
              <a:t>centre</a:t>
            </a:r>
            <a:r>
              <a:rPr lang="en-US" sz="1600" b="1" dirty="0"/>
              <a:t>, pull through a ¼ loop into a vertical upline, perform a ¾ roll, perform a stall turn into a vertical downline, perform a ¼ roll, push through a half loop into a vertical upline, perform a </a:t>
            </a:r>
            <a:br>
              <a:rPr lang="en-US" sz="1600" b="1" dirty="0"/>
            </a:br>
            <a:r>
              <a:rPr lang="en-US" sz="1600" b="1" dirty="0"/>
              <a:t>¼ roll, perform a stall turn into a vertical downline, perform a ¾ roll, pull through a quarter loop, exit upright.</a:t>
            </a:r>
            <a:endParaRPr lang="de-DE" sz="1600" b="1" dirty="0"/>
          </a:p>
        </p:txBody>
      </p:sp>
      <p:sp>
        <p:nvSpPr>
          <p:cNvPr id="78" name="Text Box 671">
            <a:extLst>
              <a:ext uri="{FF2B5EF4-FFF2-40B4-BE49-F238E27FC236}">
                <a16:creationId xmlns:a16="http://schemas.microsoft.com/office/drawing/2014/main" id="{61764AEB-6594-489C-ABAE-2E5993CD8F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7968" y="2582863"/>
            <a:ext cx="812800" cy="339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¾ roll</a:t>
            </a:r>
          </a:p>
        </p:txBody>
      </p:sp>
      <p:sp>
        <p:nvSpPr>
          <p:cNvPr id="79" name="Line 597">
            <a:extLst>
              <a:ext uri="{FF2B5EF4-FFF2-40B4-BE49-F238E27FC236}">
                <a16:creationId xmlns:a16="http://schemas.microsoft.com/office/drawing/2014/main" id="{3BC6102C-96F1-40D1-8926-476D4E7DE9F5}"/>
              </a:ext>
            </a:extLst>
          </p:cNvPr>
          <p:cNvSpPr>
            <a:spLocks noChangeShapeType="1"/>
          </p:cNvSpPr>
          <p:nvPr/>
        </p:nvSpPr>
        <p:spPr bwMode="auto">
          <a:xfrm>
            <a:off x="5216898" y="1662781"/>
            <a:ext cx="9525" cy="204946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0" name="Line 651">
            <a:extLst>
              <a:ext uri="{FF2B5EF4-FFF2-40B4-BE49-F238E27FC236}">
                <a16:creationId xmlns:a16="http://schemas.microsoft.com/office/drawing/2014/main" id="{743011C6-7880-409C-ADB2-24F2EF17D4A7}"/>
              </a:ext>
            </a:extLst>
          </p:cNvPr>
          <p:cNvSpPr>
            <a:spLocks noChangeShapeType="1"/>
          </p:cNvSpPr>
          <p:nvPr/>
        </p:nvSpPr>
        <p:spPr bwMode="auto">
          <a:xfrm>
            <a:off x="5661343" y="4104748"/>
            <a:ext cx="1322387" cy="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81" name="Group 470">
            <a:extLst>
              <a:ext uri="{FF2B5EF4-FFF2-40B4-BE49-F238E27FC236}">
                <a16:creationId xmlns:a16="http://schemas.microsoft.com/office/drawing/2014/main" id="{22CE78CA-1628-4F02-BBEC-FA10BFC92F45}"/>
              </a:ext>
            </a:extLst>
          </p:cNvPr>
          <p:cNvGrpSpPr>
            <a:grpSpLocks/>
          </p:cNvGrpSpPr>
          <p:nvPr/>
        </p:nvGrpSpPr>
        <p:grpSpPr bwMode="auto">
          <a:xfrm>
            <a:off x="5040630" y="2811463"/>
            <a:ext cx="339725" cy="490537"/>
            <a:chOff x="2820" y="264"/>
            <a:chExt cx="420" cy="1452"/>
          </a:xfrm>
        </p:grpSpPr>
        <p:sp>
          <p:nvSpPr>
            <p:cNvPr id="82" name="Line 471">
              <a:extLst>
                <a:ext uri="{FF2B5EF4-FFF2-40B4-BE49-F238E27FC236}">
                  <a16:creationId xmlns:a16="http://schemas.microsoft.com/office/drawing/2014/main" id="{EA8BB387-B74C-41E2-9890-E4B1DB58D9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83" name="Group 472">
              <a:extLst>
                <a:ext uri="{FF2B5EF4-FFF2-40B4-BE49-F238E27FC236}">
                  <a16:creationId xmlns:a16="http://schemas.microsoft.com/office/drawing/2014/main" id="{69CFE7EB-5BA1-417D-AAD6-742A45E025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84" name="Group 473">
                <a:extLst>
                  <a:ext uri="{FF2B5EF4-FFF2-40B4-BE49-F238E27FC236}">
                    <a16:creationId xmlns:a16="http://schemas.microsoft.com/office/drawing/2014/main" id="{466269B7-76DF-4CF7-87D7-F527B3E39EB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87" name="Group 474">
                  <a:extLst>
                    <a:ext uri="{FF2B5EF4-FFF2-40B4-BE49-F238E27FC236}">
                      <a16:creationId xmlns:a16="http://schemas.microsoft.com/office/drawing/2014/main" id="{F80517E8-3732-4A3C-9118-23C8E76BCAE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89" name="Group 475">
                    <a:extLst>
                      <a:ext uri="{FF2B5EF4-FFF2-40B4-BE49-F238E27FC236}">
                        <a16:creationId xmlns:a16="http://schemas.microsoft.com/office/drawing/2014/main" id="{FC56C015-6256-40A1-A494-06E8591F662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92" name="Freeform 476">
                      <a:extLst>
                        <a:ext uri="{FF2B5EF4-FFF2-40B4-BE49-F238E27FC236}">
                          <a16:creationId xmlns:a16="http://schemas.microsoft.com/office/drawing/2014/main" id="{F3677DDC-9B04-4852-AE3A-7A0FB3B952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93" name="Freeform 477">
                      <a:extLst>
                        <a:ext uri="{FF2B5EF4-FFF2-40B4-BE49-F238E27FC236}">
                          <a16:creationId xmlns:a16="http://schemas.microsoft.com/office/drawing/2014/main" id="{E71F9644-3DA2-42F7-A5E5-A17B3D1026B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90" name="Freeform 478">
                    <a:extLst>
                      <a:ext uri="{FF2B5EF4-FFF2-40B4-BE49-F238E27FC236}">
                        <a16:creationId xmlns:a16="http://schemas.microsoft.com/office/drawing/2014/main" id="{02904204-AC27-4979-8232-C6707E3BFC9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91" name="Freeform 479">
                    <a:extLst>
                      <a:ext uri="{FF2B5EF4-FFF2-40B4-BE49-F238E27FC236}">
                        <a16:creationId xmlns:a16="http://schemas.microsoft.com/office/drawing/2014/main" id="{9B8FDE10-6596-420D-BDDB-71CFC192E63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956833 h 33"/>
                      <a:gd name="T2" fmla="*/ 0 w 293"/>
                      <a:gd name="T3" fmla="*/ 930772 h 33"/>
                      <a:gd name="T4" fmla="*/ 74 w 293"/>
                      <a:gd name="T5" fmla="*/ 264063 h 33"/>
                      <a:gd name="T6" fmla="*/ 91 w 293"/>
                      <a:gd name="T7" fmla="*/ 130179 h 33"/>
                      <a:gd name="T8" fmla="*/ 103 w 293"/>
                      <a:gd name="T9" fmla="*/ 130179 h 33"/>
                      <a:gd name="T10" fmla="*/ 117 w 293"/>
                      <a:gd name="T11" fmla="*/ 0 h 33"/>
                      <a:gd name="T12" fmla="*/ 129 w 293"/>
                      <a:gd name="T13" fmla="*/ 0 h 33"/>
                      <a:gd name="T14" fmla="*/ 145 w 293"/>
                      <a:gd name="T15" fmla="*/ 130179 h 33"/>
                      <a:gd name="T16" fmla="*/ 158 w 293"/>
                      <a:gd name="T17" fmla="*/ 185406 h 33"/>
                      <a:gd name="T18" fmla="*/ 169 w 293"/>
                      <a:gd name="T19" fmla="*/ 264063 h 33"/>
                      <a:gd name="T20" fmla="*/ 175 w 293"/>
                      <a:gd name="T21" fmla="*/ 392453 h 33"/>
                      <a:gd name="T22" fmla="*/ 181 w 293"/>
                      <a:gd name="T23" fmla="*/ 535643 h 33"/>
                      <a:gd name="T24" fmla="*/ 186 w 293"/>
                      <a:gd name="T25" fmla="*/ 671819 h 33"/>
                      <a:gd name="T26" fmla="*/ 189 w 293"/>
                      <a:gd name="T27" fmla="*/ 796077 h 33"/>
                      <a:gd name="T28" fmla="*/ 190 w 293"/>
                      <a:gd name="T29" fmla="*/ 956833 h 33"/>
                      <a:gd name="T30" fmla="*/ 189 w 293"/>
                      <a:gd name="T31" fmla="*/ 1086533 h 33"/>
                      <a:gd name="T32" fmla="*/ 186 w 293"/>
                      <a:gd name="T33" fmla="*/ 1258666 h 33"/>
                      <a:gd name="T34" fmla="*/ 181 w 293"/>
                      <a:gd name="T35" fmla="*/ 1362762 h 33"/>
                      <a:gd name="T36" fmla="*/ 175 w 293"/>
                      <a:gd name="T37" fmla="*/ 1547486 h 33"/>
                      <a:gd name="T38" fmla="*/ 169 w 293"/>
                      <a:gd name="T39" fmla="*/ 1647683 h 33"/>
                      <a:gd name="T40" fmla="*/ 158 w 293"/>
                      <a:gd name="T41" fmla="*/ 1742538 h 33"/>
                      <a:gd name="T42" fmla="*/ 145 w 293"/>
                      <a:gd name="T43" fmla="*/ 1877579 h 33"/>
                      <a:gd name="T44" fmla="*/ 129 w 293"/>
                      <a:gd name="T45" fmla="*/ 1888040 h 33"/>
                      <a:gd name="T46" fmla="*/ 118 w 293"/>
                      <a:gd name="T47" fmla="*/ 1888040 h 33"/>
                      <a:gd name="T48" fmla="*/ 103 w 293"/>
                      <a:gd name="T49" fmla="*/ 1888040 h 33"/>
                      <a:gd name="T50" fmla="*/ 91 w 293"/>
                      <a:gd name="T51" fmla="*/ 1877579 h 33"/>
                      <a:gd name="T52" fmla="*/ 74 w 293"/>
                      <a:gd name="T53" fmla="*/ 1647683 h 33"/>
                      <a:gd name="T54" fmla="*/ 0 w 293"/>
                      <a:gd name="T55" fmla="*/ 956833 h 33"/>
                      <a:gd name="T56" fmla="*/ 0 w 293"/>
                      <a:gd name="T57" fmla="*/ 95683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88" name="Line 480">
                  <a:extLst>
                    <a:ext uri="{FF2B5EF4-FFF2-40B4-BE49-F238E27FC236}">
                      <a16:creationId xmlns:a16="http://schemas.microsoft.com/office/drawing/2014/main" id="{3867D948-BDEC-4BDD-A4F5-7027B7CBF4B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85" name="AutoShape 481">
                <a:extLst>
                  <a:ext uri="{FF2B5EF4-FFF2-40B4-BE49-F238E27FC236}">
                    <a16:creationId xmlns:a16="http://schemas.microsoft.com/office/drawing/2014/main" id="{1154A1E7-9819-42E9-B8C7-61F234D59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86" name="Line 482">
                <a:extLst>
                  <a:ext uri="{FF2B5EF4-FFF2-40B4-BE49-F238E27FC236}">
                    <a16:creationId xmlns:a16="http://schemas.microsoft.com/office/drawing/2014/main" id="{38DDCBCF-6D4E-4A80-92EB-6088C7F298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94" name="Arc 593">
            <a:extLst>
              <a:ext uri="{FF2B5EF4-FFF2-40B4-BE49-F238E27FC236}">
                <a16:creationId xmlns:a16="http://schemas.microsoft.com/office/drawing/2014/main" id="{79EE3161-0FFA-4111-BB63-B77D958F06F1}"/>
              </a:ext>
            </a:extLst>
          </p:cNvPr>
          <p:cNvSpPr>
            <a:spLocks/>
          </p:cNvSpPr>
          <p:nvPr/>
        </p:nvSpPr>
        <p:spPr bwMode="auto">
          <a:xfrm flipH="1" flipV="1">
            <a:off x="5229543" y="3714223"/>
            <a:ext cx="457200" cy="390525"/>
          </a:xfrm>
          <a:custGeom>
            <a:avLst/>
            <a:gdLst>
              <a:gd name="T0" fmla="*/ 2147483646 w 21600"/>
              <a:gd name="T1" fmla="*/ 0 h 21558"/>
              <a:gd name="T2" fmla="*/ 2147483646 w 21600"/>
              <a:gd name="T3" fmla="*/ 2147483646 h 21558"/>
              <a:gd name="T4" fmla="*/ 0 w 21600"/>
              <a:gd name="T5" fmla="*/ 2147483646 h 2155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1558" fill="none" extrusionOk="0">
                <a:moveTo>
                  <a:pt x="1345" y="-1"/>
                </a:moveTo>
                <a:cubicBezTo>
                  <a:pt x="12729" y="710"/>
                  <a:pt x="21600" y="10150"/>
                  <a:pt x="21600" y="21558"/>
                </a:cubicBezTo>
              </a:path>
              <a:path w="21600" h="21558" stroke="0" extrusionOk="0">
                <a:moveTo>
                  <a:pt x="1345" y="-1"/>
                </a:moveTo>
                <a:cubicBezTo>
                  <a:pt x="12729" y="710"/>
                  <a:pt x="21600" y="10150"/>
                  <a:pt x="21600" y="21558"/>
                </a:cubicBezTo>
                <a:lnTo>
                  <a:pt x="0" y="21558"/>
                </a:lnTo>
                <a:lnTo>
                  <a:pt x="1345" y="-1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95" name="Line 594">
            <a:extLst>
              <a:ext uri="{FF2B5EF4-FFF2-40B4-BE49-F238E27FC236}">
                <a16:creationId xmlns:a16="http://schemas.microsoft.com/office/drawing/2014/main" id="{D6BAF5EA-4A77-4580-BD5D-D42D184B6AE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34168" y="1560513"/>
            <a:ext cx="9525" cy="222091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96" name="Line 595">
            <a:extLst>
              <a:ext uri="{FF2B5EF4-FFF2-40B4-BE49-F238E27FC236}">
                <a16:creationId xmlns:a16="http://schemas.microsoft.com/office/drawing/2014/main" id="{FFD7B9C5-C891-4BC1-A260-D36621998694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6130" y="4165600"/>
            <a:ext cx="1320800" cy="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97" name="Arc 596">
            <a:extLst>
              <a:ext uri="{FF2B5EF4-FFF2-40B4-BE49-F238E27FC236}">
                <a16:creationId xmlns:a16="http://schemas.microsoft.com/office/drawing/2014/main" id="{7162ECB8-1BF2-4837-8C98-891E2B13C81A}"/>
              </a:ext>
            </a:extLst>
          </p:cNvPr>
          <p:cNvSpPr>
            <a:spLocks/>
          </p:cNvSpPr>
          <p:nvPr/>
        </p:nvSpPr>
        <p:spPr bwMode="auto">
          <a:xfrm flipV="1">
            <a:off x="3346768" y="3775075"/>
            <a:ext cx="457200" cy="390525"/>
          </a:xfrm>
          <a:custGeom>
            <a:avLst/>
            <a:gdLst>
              <a:gd name="T0" fmla="*/ 2147483646 w 21600"/>
              <a:gd name="T1" fmla="*/ 0 h 21558"/>
              <a:gd name="T2" fmla="*/ 2147483646 w 21600"/>
              <a:gd name="T3" fmla="*/ 2147483646 h 21558"/>
              <a:gd name="T4" fmla="*/ 0 w 21600"/>
              <a:gd name="T5" fmla="*/ 2147483646 h 2155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1558" fill="none" extrusionOk="0">
                <a:moveTo>
                  <a:pt x="1345" y="-1"/>
                </a:moveTo>
                <a:cubicBezTo>
                  <a:pt x="12729" y="710"/>
                  <a:pt x="21600" y="10150"/>
                  <a:pt x="21600" y="21558"/>
                </a:cubicBezTo>
              </a:path>
              <a:path w="21600" h="21558" stroke="0" extrusionOk="0">
                <a:moveTo>
                  <a:pt x="1345" y="-1"/>
                </a:moveTo>
                <a:cubicBezTo>
                  <a:pt x="12729" y="710"/>
                  <a:pt x="21600" y="10150"/>
                  <a:pt x="21600" y="21558"/>
                </a:cubicBezTo>
                <a:lnTo>
                  <a:pt x="0" y="21558"/>
                </a:lnTo>
                <a:lnTo>
                  <a:pt x="1345" y="-1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98" name="Line 597">
            <a:extLst>
              <a:ext uri="{FF2B5EF4-FFF2-40B4-BE49-F238E27FC236}">
                <a16:creationId xmlns:a16="http://schemas.microsoft.com/office/drawing/2014/main" id="{E583302D-1F6E-4210-B034-F37C8BF220F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05555" y="1589088"/>
            <a:ext cx="19050" cy="21844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graphicFrame>
        <p:nvGraphicFramePr>
          <p:cNvPr id="99" name="Object 598">
            <a:extLst>
              <a:ext uri="{FF2B5EF4-FFF2-40B4-BE49-F238E27FC236}">
                <a16:creationId xmlns:a16="http://schemas.microsoft.com/office/drawing/2014/main" id="{190D338C-8A44-459E-B0F3-C7DBB0B2DB62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219176366"/>
              </p:ext>
            </p:extLst>
          </p:nvPr>
        </p:nvGraphicFramePr>
        <p:xfrm>
          <a:off x="3637280" y="1476375"/>
          <a:ext cx="965200" cy="7905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8316" name="Designer Zeichnung" r:id="rId3" imgW="13341096" imgH="12664440" progId="Designer.Drawing.7">
                  <p:embed/>
                </p:oleObj>
              </mc:Choice>
              <mc:Fallback>
                <p:oleObj name="Designer Zeichnung" r:id="rId3" imgW="13341096" imgH="12664440" progId="Designer.Drawing.7">
                  <p:embed/>
                  <p:pic>
                    <p:nvPicPr>
                      <p:cNvPr id="36880" name="Object 598">
                        <a:extLst>
                          <a:ext uri="{FF2B5EF4-FFF2-40B4-BE49-F238E27FC236}">
                            <a16:creationId xmlns:a16="http://schemas.microsoft.com/office/drawing/2014/main" id="{931AE600-743B-483C-926B-C947E86A44CA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637280" y="1476375"/>
                        <a:ext cx="965200" cy="7905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0" name="AutoShape 599">
            <a:extLst>
              <a:ext uri="{FF2B5EF4-FFF2-40B4-BE49-F238E27FC236}">
                <a16:creationId xmlns:a16="http://schemas.microsoft.com/office/drawing/2014/main" id="{71622091-D421-4ADB-B723-4FC77F102A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4337" y="3999374"/>
            <a:ext cx="466725" cy="180975"/>
          </a:xfrm>
          <a:prstGeom prst="rightArrow">
            <a:avLst>
              <a:gd name="adj1" fmla="val 50000"/>
              <a:gd name="adj2" fmla="val 64498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01" name="AutoShape 600">
            <a:extLst>
              <a:ext uri="{FF2B5EF4-FFF2-40B4-BE49-F238E27FC236}">
                <a16:creationId xmlns:a16="http://schemas.microsoft.com/office/drawing/2014/main" id="{A6FB663D-FFC5-403A-9B23-8CF0150A8E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14930" y="4075113"/>
            <a:ext cx="466725" cy="180975"/>
          </a:xfrm>
          <a:prstGeom prst="rightArrow">
            <a:avLst>
              <a:gd name="adj1" fmla="val 50000"/>
              <a:gd name="adj2" fmla="val 64498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nl-NL" altLang="de-DE" sz="2400">
              <a:solidFill>
                <a:srgbClr val="FF3300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102" name="Group 601">
            <a:extLst>
              <a:ext uri="{FF2B5EF4-FFF2-40B4-BE49-F238E27FC236}">
                <a16:creationId xmlns:a16="http://schemas.microsoft.com/office/drawing/2014/main" id="{6C49719A-0114-4348-9FC1-9C9E13B90A49}"/>
              </a:ext>
            </a:extLst>
          </p:cNvPr>
          <p:cNvGrpSpPr>
            <a:grpSpLocks/>
          </p:cNvGrpSpPr>
          <p:nvPr/>
        </p:nvGrpSpPr>
        <p:grpSpPr bwMode="auto">
          <a:xfrm rot="-5400000">
            <a:off x="1982312" y="3933031"/>
            <a:ext cx="311150" cy="490537"/>
            <a:chOff x="2820" y="264"/>
            <a:chExt cx="420" cy="1452"/>
          </a:xfrm>
        </p:grpSpPr>
        <p:sp>
          <p:nvSpPr>
            <p:cNvPr id="103" name="Line 602">
              <a:extLst>
                <a:ext uri="{FF2B5EF4-FFF2-40B4-BE49-F238E27FC236}">
                  <a16:creationId xmlns:a16="http://schemas.microsoft.com/office/drawing/2014/main" id="{949A726F-9C04-4A1F-AD37-31110CBC2F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04" name="Group 603">
              <a:extLst>
                <a:ext uri="{FF2B5EF4-FFF2-40B4-BE49-F238E27FC236}">
                  <a16:creationId xmlns:a16="http://schemas.microsoft.com/office/drawing/2014/main" id="{7B0F8025-0059-44AE-925F-908AD687BE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05" name="Group 604">
                <a:extLst>
                  <a:ext uri="{FF2B5EF4-FFF2-40B4-BE49-F238E27FC236}">
                    <a16:creationId xmlns:a16="http://schemas.microsoft.com/office/drawing/2014/main" id="{C6DD4B29-30DE-4BC0-8D21-911A4029C8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08" name="Group 605">
                  <a:extLst>
                    <a:ext uri="{FF2B5EF4-FFF2-40B4-BE49-F238E27FC236}">
                      <a16:creationId xmlns:a16="http://schemas.microsoft.com/office/drawing/2014/main" id="{7043EB66-CB0A-4685-8DCD-1CFB1681633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10" name="Group 606">
                    <a:extLst>
                      <a:ext uri="{FF2B5EF4-FFF2-40B4-BE49-F238E27FC236}">
                        <a16:creationId xmlns:a16="http://schemas.microsoft.com/office/drawing/2014/main" id="{72819F99-A27F-4E59-8B88-C6E981B597A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13" name="Freeform 607">
                      <a:extLst>
                        <a:ext uri="{FF2B5EF4-FFF2-40B4-BE49-F238E27FC236}">
                          <a16:creationId xmlns:a16="http://schemas.microsoft.com/office/drawing/2014/main" id="{8147CD7B-EEA3-42D7-9169-A6B3289B2B5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499569114 w 1153"/>
                        <a:gd name="T41" fmla="*/ 2147483646 h 204"/>
                        <a:gd name="T42" fmla="*/ 262764326 w 1153"/>
                        <a:gd name="T43" fmla="*/ 2147483646 h 204"/>
                        <a:gd name="T44" fmla="*/ 123761139 w 1153"/>
                        <a:gd name="T45" fmla="*/ 2147483646 h 204"/>
                        <a:gd name="T46" fmla="*/ 0 w 1153"/>
                        <a:gd name="T47" fmla="*/ 2147483646 h 204"/>
                        <a:gd name="T48" fmla="*/ 472099384 w 1153"/>
                        <a:gd name="T49" fmla="*/ 2147483646 h 204"/>
                        <a:gd name="T50" fmla="*/ 595512801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14" name="Freeform 608">
                      <a:extLst>
                        <a:ext uri="{FF2B5EF4-FFF2-40B4-BE49-F238E27FC236}">
                          <a16:creationId xmlns:a16="http://schemas.microsoft.com/office/drawing/2014/main" id="{BE287E3F-5B81-4402-ADDD-C217D531CDF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941597513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11" name="Freeform 609">
                    <a:extLst>
                      <a:ext uri="{FF2B5EF4-FFF2-40B4-BE49-F238E27FC236}">
                        <a16:creationId xmlns:a16="http://schemas.microsoft.com/office/drawing/2014/main" id="{E397E21D-E078-4955-A083-E5F832034F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12" name="Freeform 610">
                    <a:extLst>
                      <a:ext uri="{FF2B5EF4-FFF2-40B4-BE49-F238E27FC236}">
                        <a16:creationId xmlns:a16="http://schemas.microsoft.com/office/drawing/2014/main" id="{FB5AE5E4-9436-43AB-BB2B-8BEF7C042EF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56515 h 33"/>
                      <a:gd name="T2" fmla="*/ 0 w 293"/>
                      <a:gd name="T3" fmla="*/ 54976 h 33"/>
                      <a:gd name="T4" fmla="*/ 82 w 293"/>
                      <a:gd name="T5" fmla="*/ 15597 h 33"/>
                      <a:gd name="T6" fmla="*/ 99 w 293"/>
                      <a:gd name="T7" fmla="*/ 7689 h 33"/>
                      <a:gd name="T8" fmla="*/ 113 w 293"/>
                      <a:gd name="T9" fmla="*/ 7689 h 33"/>
                      <a:gd name="T10" fmla="*/ 133 w 293"/>
                      <a:gd name="T11" fmla="*/ 0 h 33"/>
                      <a:gd name="T12" fmla="*/ 145 w 293"/>
                      <a:gd name="T13" fmla="*/ 0 h 33"/>
                      <a:gd name="T14" fmla="*/ 161 w 293"/>
                      <a:gd name="T15" fmla="*/ 7689 h 33"/>
                      <a:gd name="T16" fmla="*/ 174 w 293"/>
                      <a:gd name="T17" fmla="*/ 10951 h 33"/>
                      <a:gd name="T18" fmla="*/ 187 w 293"/>
                      <a:gd name="T19" fmla="*/ 15597 h 33"/>
                      <a:gd name="T20" fmla="*/ 196 w 293"/>
                      <a:gd name="T21" fmla="*/ 23180 h 33"/>
                      <a:gd name="T22" fmla="*/ 204 w 293"/>
                      <a:gd name="T23" fmla="*/ 31638 h 33"/>
                      <a:gd name="T24" fmla="*/ 210 w 293"/>
                      <a:gd name="T25" fmla="*/ 39681 h 33"/>
                      <a:gd name="T26" fmla="*/ 213 w 293"/>
                      <a:gd name="T27" fmla="*/ 47020 h 33"/>
                      <a:gd name="T28" fmla="*/ 214 w 293"/>
                      <a:gd name="T29" fmla="*/ 56515 h 33"/>
                      <a:gd name="T30" fmla="*/ 213 w 293"/>
                      <a:gd name="T31" fmla="*/ 64176 h 33"/>
                      <a:gd name="T32" fmla="*/ 210 w 293"/>
                      <a:gd name="T33" fmla="*/ 74343 h 33"/>
                      <a:gd name="T34" fmla="*/ 204 w 293"/>
                      <a:gd name="T35" fmla="*/ 80491 h 33"/>
                      <a:gd name="T36" fmla="*/ 196 w 293"/>
                      <a:gd name="T37" fmla="*/ 91402 h 33"/>
                      <a:gd name="T38" fmla="*/ 187 w 293"/>
                      <a:gd name="T39" fmla="*/ 97320 h 33"/>
                      <a:gd name="T40" fmla="*/ 174 w 293"/>
                      <a:gd name="T41" fmla="*/ 102923 h 33"/>
                      <a:gd name="T42" fmla="*/ 161 w 293"/>
                      <a:gd name="T43" fmla="*/ 110899 h 33"/>
                      <a:gd name="T44" fmla="*/ 145 w 293"/>
                      <a:gd name="T45" fmla="*/ 111517 h 33"/>
                      <a:gd name="T46" fmla="*/ 134 w 293"/>
                      <a:gd name="T47" fmla="*/ 111517 h 33"/>
                      <a:gd name="T48" fmla="*/ 113 w 293"/>
                      <a:gd name="T49" fmla="*/ 111517 h 33"/>
                      <a:gd name="T50" fmla="*/ 99 w 293"/>
                      <a:gd name="T51" fmla="*/ 110899 h 33"/>
                      <a:gd name="T52" fmla="*/ 82 w 293"/>
                      <a:gd name="T53" fmla="*/ 97320 h 33"/>
                      <a:gd name="T54" fmla="*/ 0 w 293"/>
                      <a:gd name="T55" fmla="*/ 56515 h 33"/>
                      <a:gd name="T56" fmla="*/ 0 w 293"/>
                      <a:gd name="T57" fmla="*/ 56515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09" name="Line 611">
                  <a:extLst>
                    <a:ext uri="{FF2B5EF4-FFF2-40B4-BE49-F238E27FC236}">
                      <a16:creationId xmlns:a16="http://schemas.microsoft.com/office/drawing/2014/main" id="{C0D8E98E-CDCC-43DD-B23B-333772EE2E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06" name="AutoShape 612">
                <a:extLst>
                  <a:ext uri="{FF2B5EF4-FFF2-40B4-BE49-F238E27FC236}">
                    <a16:creationId xmlns:a16="http://schemas.microsoft.com/office/drawing/2014/main" id="{EDA9C4A2-0B87-4FD8-87CA-4DA8D66E19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07" name="Line 613">
                <a:extLst>
                  <a:ext uri="{FF2B5EF4-FFF2-40B4-BE49-F238E27FC236}">
                    <a16:creationId xmlns:a16="http://schemas.microsoft.com/office/drawing/2014/main" id="{AD898981-D052-4E7C-966E-5ABA5E6169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aphicFrame>
        <p:nvGraphicFramePr>
          <p:cNvPr id="115" name="Object 614">
            <a:extLst>
              <a:ext uri="{FF2B5EF4-FFF2-40B4-BE49-F238E27FC236}">
                <a16:creationId xmlns:a16="http://schemas.microsoft.com/office/drawing/2014/main" id="{E03AA6BA-24FD-4B4A-9245-33E6EBDAD7CE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498149722"/>
              </p:ext>
            </p:extLst>
          </p:nvPr>
        </p:nvGraphicFramePr>
        <p:xfrm>
          <a:off x="3351530" y="1804988"/>
          <a:ext cx="903288" cy="7429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8317" name="Designer Zeichnung" r:id="rId5" imgW="13274040" imgH="10088880" progId="Designer.Drawing.7">
                  <p:embed/>
                </p:oleObj>
              </mc:Choice>
              <mc:Fallback>
                <p:oleObj name="Designer Zeichnung" r:id="rId5" imgW="13274040" imgH="10088880" progId="Designer.Drawing.7">
                  <p:embed/>
                  <p:pic>
                    <p:nvPicPr>
                      <p:cNvPr id="36884" name="Object 614">
                        <a:extLst>
                          <a:ext uri="{FF2B5EF4-FFF2-40B4-BE49-F238E27FC236}">
                            <a16:creationId xmlns:a16="http://schemas.microsoft.com/office/drawing/2014/main" id="{BD81E785-1CEA-47D8-AD2F-41F76068DFF2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351530" y="1804988"/>
                        <a:ext cx="903288" cy="7429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16" name="Group 615">
            <a:extLst>
              <a:ext uri="{FF2B5EF4-FFF2-40B4-BE49-F238E27FC236}">
                <a16:creationId xmlns:a16="http://schemas.microsoft.com/office/drawing/2014/main" id="{605FE4D1-4014-42B3-B23C-D0D74D015EE0}"/>
              </a:ext>
            </a:extLst>
          </p:cNvPr>
          <p:cNvGrpSpPr>
            <a:grpSpLocks/>
          </p:cNvGrpSpPr>
          <p:nvPr/>
        </p:nvGrpSpPr>
        <p:grpSpPr bwMode="auto">
          <a:xfrm rot="2071432" flipV="1">
            <a:off x="4835843" y="2257425"/>
            <a:ext cx="704850" cy="236538"/>
            <a:chOff x="4875" y="7237"/>
            <a:chExt cx="4230" cy="1883"/>
          </a:xfrm>
        </p:grpSpPr>
        <p:sp>
          <p:nvSpPr>
            <p:cNvPr id="117" name="Arc 616">
              <a:extLst>
                <a:ext uri="{FF2B5EF4-FFF2-40B4-BE49-F238E27FC236}">
                  <a16:creationId xmlns:a16="http://schemas.microsoft.com/office/drawing/2014/main" id="{757C69CA-A1F4-4511-B4E2-304213D0C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18" name="AutoShape 617">
              <a:extLst>
                <a:ext uri="{FF2B5EF4-FFF2-40B4-BE49-F238E27FC236}">
                  <a16:creationId xmlns:a16="http://schemas.microsoft.com/office/drawing/2014/main" id="{3124F0A9-1231-4535-B6E0-664C1930928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119" name="Group 631">
            <a:extLst>
              <a:ext uri="{FF2B5EF4-FFF2-40B4-BE49-F238E27FC236}">
                <a16:creationId xmlns:a16="http://schemas.microsoft.com/office/drawing/2014/main" id="{502CA65C-1728-4A69-9F60-9845EABF8CA1}"/>
              </a:ext>
            </a:extLst>
          </p:cNvPr>
          <p:cNvGrpSpPr>
            <a:grpSpLocks/>
          </p:cNvGrpSpPr>
          <p:nvPr/>
        </p:nvGrpSpPr>
        <p:grpSpPr bwMode="auto">
          <a:xfrm rot="-150901" flipH="1" flipV="1">
            <a:off x="3640455" y="3246438"/>
            <a:ext cx="311150" cy="490537"/>
            <a:chOff x="2820" y="264"/>
            <a:chExt cx="420" cy="1452"/>
          </a:xfrm>
        </p:grpSpPr>
        <p:sp>
          <p:nvSpPr>
            <p:cNvPr id="120" name="Line 632">
              <a:extLst>
                <a:ext uri="{FF2B5EF4-FFF2-40B4-BE49-F238E27FC236}">
                  <a16:creationId xmlns:a16="http://schemas.microsoft.com/office/drawing/2014/main" id="{C5EAAAF9-7FB9-4729-820D-AA07C29A1E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21" name="Group 633">
              <a:extLst>
                <a:ext uri="{FF2B5EF4-FFF2-40B4-BE49-F238E27FC236}">
                  <a16:creationId xmlns:a16="http://schemas.microsoft.com/office/drawing/2014/main" id="{8EAC0C22-DDF6-4202-BD46-DDEA43FBCC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22" name="Group 634">
                <a:extLst>
                  <a:ext uri="{FF2B5EF4-FFF2-40B4-BE49-F238E27FC236}">
                    <a16:creationId xmlns:a16="http://schemas.microsoft.com/office/drawing/2014/main" id="{27CFB0F3-ADB8-4266-A628-96A1877562F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25" name="Group 635">
                  <a:extLst>
                    <a:ext uri="{FF2B5EF4-FFF2-40B4-BE49-F238E27FC236}">
                      <a16:creationId xmlns:a16="http://schemas.microsoft.com/office/drawing/2014/main" id="{F3BF9536-B337-4FF7-9BCA-BC9C7A2629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27" name="Group 636">
                    <a:extLst>
                      <a:ext uri="{FF2B5EF4-FFF2-40B4-BE49-F238E27FC236}">
                        <a16:creationId xmlns:a16="http://schemas.microsoft.com/office/drawing/2014/main" id="{3C6CD5FC-C78C-4CDB-B167-B617DF6604C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30" name="Freeform 637">
                      <a:extLst>
                        <a:ext uri="{FF2B5EF4-FFF2-40B4-BE49-F238E27FC236}">
                          <a16:creationId xmlns:a16="http://schemas.microsoft.com/office/drawing/2014/main" id="{872F9059-27FA-4CC3-A37D-681997F0FAE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499569114 w 1153"/>
                        <a:gd name="T41" fmla="*/ 2147483646 h 204"/>
                        <a:gd name="T42" fmla="*/ 262764326 w 1153"/>
                        <a:gd name="T43" fmla="*/ 2147483646 h 204"/>
                        <a:gd name="T44" fmla="*/ 123761139 w 1153"/>
                        <a:gd name="T45" fmla="*/ 2147483646 h 204"/>
                        <a:gd name="T46" fmla="*/ 0 w 1153"/>
                        <a:gd name="T47" fmla="*/ 2147483646 h 204"/>
                        <a:gd name="T48" fmla="*/ 472099384 w 1153"/>
                        <a:gd name="T49" fmla="*/ 2147483646 h 204"/>
                        <a:gd name="T50" fmla="*/ 595512801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31" name="Freeform 638">
                      <a:extLst>
                        <a:ext uri="{FF2B5EF4-FFF2-40B4-BE49-F238E27FC236}">
                          <a16:creationId xmlns:a16="http://schemas.microsoft.com/office/drawing/2014/main" id="{3193AF09-5047-4558-9DE5-3832BD1B329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941597513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28" name="Freeform 639">
                    <a:extLst>
                      <a:ext uri="{FF2B5EF4-FFF2-40B4-BE49-F238E27FC236}">
                        <a16:creationId xmlns:a16="http://schemas.microsoft.com/office/drawing/2014/main" id="{6E8AF818-76F6-4F0F-BC9F-39BBF7E97D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29" name="Freeform 640">
                    <a:extLst>
                      <a:ext uri="{FF2B5EF4-FFF2-40B4-BE49-F238E27FC236}">
                        <a16:creationId xmlns:a16="http://schemas.microsoft.com/office/drawing/2014/main" id="{EE171724-4422-484B-8571-0CCC0B5830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56515 h 33"/>
                      <a:gd name="T2" fmla="*/ 0 w 293"/>
                      <a:gd name="T3" fmla="*/ 54976 h 33"/>
                      <a:gd name="T4" fmla="*/ 82 w 293"/>
                      <a:gd name="T5" fmla="*/ 15597 h 33"/>
                      <a:gd name="T6" fmla="*/ 99 w 293"/>
                      <a:gd name="T7" fmla="*/ 7689 h 33"/>
                      <a:gd name="T8" fmla="*/ 113 w 293"/>
                      <a:gd name="T9" fmla="*/ 7689 h 33"/>
                      <a:gd name="T10" fmla="*/ 133 w 293"/>
                      <a:gd name="T11" fmla="*/ 0 h 33"/>
                      <a:gd name="T12" fmla="*/ 145 w 293"/>
                      <a:gd name="T13" fmla="*/ 0 h 33"/>
                      <a:gd name="T14" fmla="*/ 161 w 293"/>
                      <a:gd name="T15" fmla="*/ 7689 h 33"/>
                      <a:gd name="T16" fmla="*/ 174 w 293"/>
                      <a:gd name="T17" fmla="*/ 10951 h 33"/>
                      <a:gd name="T18" fmla="*/ 187 w 293"/>
                      <a:gd name="T19" fmla="*/ 15597 h 33"/>
                      <a:gd name="T20" fmla="*/ 196 w 293"/>
                      <a:gd name="T21" fmla="*/ 23180 h 33"/>
                      <a:gd name="T22" fmla="*/ 204 w 293"/>
                      <a:gd name="T23" fmla="*/ 31638 h 33"/>
                      <a:gd name="T24" fmla="*/ 210 w 293"/>
                      <a:gd name="T25" fmla="*/ 39681 h 33"/>
                      <a:gd name="T26" fmla="*/ 213 w 293"/>
                      <a:gd name="T27" fmla="*/ 47020 h 33"/>
                      <a:gd name="T28" fmla="*/ 214 w 293"/>
                      <a:gd name="T29" fmla="*/ 56515 h 33"/>
                      <a:gd name="T30" fmla="*/ 213 w 293"/>
                      <a:gd name="T31" fmla="*/ 64176 h 33"/>
                      <a:gd name="T32" fmla="*/ 210 w 293"/>
                      <a:gd name="T33" fmla="*/ 74343 h 33"/>
                      <a:gd name="T34" fmla="*/ 204 w 293"/>
                      <a:gd name="T35" fmla="*/ 80491 h 33"/>
                      <a:gd name="T36" fmla="*/ 196 w 293"/>
                      <a:gd name="T37" fmla="*/ 91402 h 33"/>
                      <a:gd name="T38" fmla="*/ 187 w 293"/>
                      <a:gd name="T39" fmla="*/ 97320 h 33"/>
                      <a:gd name="T40" fmla="*/ 174 w 293"/>
                      <a:gd name="T41" fmla="*/ 102923 h 33"/>
                      <a:gd name="T42" fmla="*/ 161 w 293"/>
                      <a:gd name="T43" fmla="*/ 110899 h 33"/>
                      <a:gd name="T44" fmla="*/ 145 w 293"/>
                      <a:gd name="T45" fmla="*/ 111517 h 33"/>
                      <a:gd name="T46" fmla="*/ 134 w 293"/>
                      <a:gd name="T47" fmla="*/ 111517 h 33"/>
                      <a:gd name="T48" fmla="*/ 113 w 293"/>
                      <a:gd name="T49" fmla="*/ 111517 h 33"/>
                      <a:gd name="T50" fmla="*/ 99 w 293"/>
                      <a:gd name="T51" fmla="*/ 110899 h 33"/>
                      <a:gd name="T52" fmla="*/ 82 w 293"/>
                      <a:gd name="T53" fmla="*/ 97320 h 33"/>
                      <a:gd name="T54" fmla="*/ 0 w 293"/>
                      <a:gd name="T55" fmla="*/ 56515 h 33"/>
                      <a:gd name="T56" fmla="*/ 0 w 293"/>
                      <a:gd name="T57" fmla="*/ 56515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26" name="Line 641">
                  <a:extLst>
                    <a:ext uri="{FF2B5EF4-FFF2-40B4-BE49-F238E27FC236}">
                      <a16:creationId xmlns:a16="http://schemas.microsoft.com/office/drawing/2014/main" id="{EC1F7845-7B4A-4157-A06B-D607ABCACC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23" name="AutoShape 642">
                <a:extLst>
                  <a:ext uri="{FF2B5EF4-FFF2-40B4-BE49-F238E27FC236}">
                    <a16:creationId xmlns:a16="http://schemas.microsoft.com/office/drawing/2014/main" id="{99E03A8E-5CB8-49E0-BB0B-5DAEB51DE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24" name="Line 643">
                <a:extLst>
                  <a:ext uri="{FF2B5EF4-FFF2-40B4-BE49-F238E27FC236}">
                    <a16:creationId xmlns:a16="http://schemas.microsoft.com/office/drawing/2014/main" id="{4416E812-0101-4B5C-B517-8F5CF07C42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aphicFrame>
        <p:nvGraphicFramePr>
          <p:cNvPr id="132" name="Object 644">
            <a:extLst>
              <a:ext uri="{FF2B5EF4-FFF2-40B4-BE49-F238E27FC236}">
                <a16:creationId xmlns:a16="http://schemas.microsoft.com/office/drawing/2014/main" id="{427F639B-E78F-4FAF-98A1-71217465BC7F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574480286"/>
              </p:ext>
            </p:extLst>
          </p:nvPr>
        </p:nvGraphicFramePr>
        <p:xfrm>
          <a:off x="3500755" y="1127125"/>
          <a:ext cx="766763" cy="6889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8318" name="Designer Zeichnung" r:id="rId7" imgW="11414760" imgH="11625072" progId="Designer.Drawing.7">
                  <p:embed/>
                </p:oleObj>
              </mc:Choice>
              <mc:Fallback>
                <p:oleObj name="Designer Zeichnung" r:id="rId7" imgW="11414760" imgH="11625072" progId="Designer.Drawing.7">
                  <p:embed/>
                  <p:pic>
                    <p:nvPicPr>
                      <p:cNvPr id="36887" name="Object 644">
                        <a:extLst>
                          <a:ext uri="{FF2B5EF4-FFF2-40B4-BE49-F238E27FC236}">
                            <a16:creationId xmlns:a16="http://schemas.microsoft.com/office/drawing/2014/main" id="{D467BE8A-45AB-4370-8BAB-BFF9412EFDF0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500755" y="1127125"/>
                        <a:ext cx="766763" cy="6889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3" name="Group 652">
            <a:extLst>
              <a:ext uri="{FF2B5EF4-FFF2-40B4-BE49-F238E27FC236}">
                <a16:creationId xmlns:a16="http://schemas.microsoft.com/office/drawing/2014/main" id="{FFBA9FD0-14CE-4A7F-B760-815B335D6628}"/>
              </a:ext>
            </a:extLst>
          </p:cNvPr>
          <p:cNvGrpSpPr>
            <a:grpSpLocks/>
          </p:cNvGrpSpPr>
          <p:nvPr/>
        </p:nvGrpSpPr>
        <p:grpSpPr bwMode="auto">
          <a:xfrm rot="-5400000">
            <a:off x="6317664" y="3852146"/>
            <a:ext cx="311150" cy="490537"/>
            <a:chOff x="2820" y="264"/>
            <a:chExt cx="420" cy="1452"/>
          </a:xfrm>
        </p:grpSpPr>
        <p:sp>
          <p:nvSpPr>
            <p:cNvPr id="134" name="Line 653">
              <a:extLst>
                <a:ext uri="{FF2B5EF4-FFF2-40B4-BE49-F238E27FC236}">
                  <a16:creationId xmlns:a16="http://schemas.microsoft.com/office/drawing/2014/main" id="{D97C6CFD-1C20-44BC-B397-90F819D8D6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35" name="Group 654">
              <a:extLst>
                <a:ext uri="{FF2B5EF4-FFF2-40B4-BE49-F238E27FC236}">
                  <a16:creationId xmlns:a16="http://schemas.microsoft.com/office/drawing/2014/main" id="{831B32FB-8398-41C1-B1A4-4B1CD85650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36" name="Group 655">
                <a:extLst>
                  <a:ext uri="{FF2B5EF4-FFF2-40B4-BE49-F238E27FC236}">
                    <a16:creationId xmlns:a16="http://schemas.microsoft.com/office/drawing/2014/main" id="{E7E89AF9-B947-410A-B350-CD986FA6B5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39" name="Group 656">
                  <a:extLst>
                    <a:ext uri="{FF2B5EF4-FFF2-40B4-BE49-F238E27FC236}">
                      <a16:creationId xmlns:a16="http://schemas.microsoft.com/office/drawing/2014/main" id="{2B66562E-64C4-4EC9-A087-38A75B0E114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41" name="Group 657">
                    <a:extLst>
                      <a:ext uri="{FF2B5EF4-FFF2-40B4-BE49-F238E27FC236}">
                        <a16:creationId xmlns:a16="http://schemas.microsoft.com/office/drawing/2014/main" id="{DB5156DA-0DFB-4145-B6CF-BCB672528EA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44" name="Freeform 658">
                      <a:extLst>
                        <a:ext uri="{FF2B5EF4-FFF2-40B4-BE49-F238E27FC236}">
                          <a16:creationId xmlns:a16="http://schemas.microsoft.com/office/drawing/2014/main" id="{2F191E89-A99E-4520-AB63-4AA61C0ADCA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499569114 w 1153"/>
                        <a:gd name="T41" fmla="*/ 2147483646 h 204"/>
                        <a:gd name="T42" fmla="*/ 262764326 w 1153"/>
                        <a:gd name="T43" fmla="*/ 2147483646 h 204"/>
                        <a:gd name="T44" fmla="*/ 123761139 w 1153"/>
                        <a:gd name="T45" fmla="*/ 2147483646 h 204"/>
                        <a:gd name="T46" fmla="*/ 0 w 1153"/>
                        <a:gd name="T47" fmla="*/ 2147483646 h 204"/>
                        <a:gd name="T48" fmla="*/ 472099384 w 1153"/>
                        <a:gd name="T49" fmla="*/ 2147483646 h 204"/>
                        <a:gd name="T50" fmla="*/ 595512801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45" name="Freeform 659">
                      <a:extLst>
                        <a:ext uri="{FF2B5EF4-FFF2-40B4-BE49-F238E27FC236}">
                          <a16:creationId xmlns:a16="http://schemas.microsoft.com/office/drawing/2014/main" id="{1CD039AE-CBC8-40B7-826D-0E095BC4980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941597513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42" name="Freeform 660">
                    <a:extLst>
                      <a:ext uri="{FF2B5EF4-FFF2-40B4-BE49-F238E27FC236}">
                        <a16:creationId xmlns:a16="http://schemas.microsoft.com/office/drawing/2014/main" id="{617AC61D-CA07-44C4-9BFA-3801F0BCB9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3" name="Freeform 661">
                    <a:extLst>
                      <a:ext uri="{FF2B5EF4-FFF2-40B4-BE49-F238E27FC236}">
                        <a16:creationId xmlns:a16="http://schemas.microsoft.com/office/drawing/2014/main" id="{3F624628-1914-45B0-BCEB-00C1B62078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56515 h 33"/>
                      <a:gd name="T2" fmla="*/ 0 w 293"/>
                      <a:gd name="T3" fmla="*/ 54976 h 33"/>
                      <a:gd name="T4" fmla="*/ 82 w 293"/>
                      <a:gd name="T5" fmla="*/ 15597 h 33"/>
                      <a:gd name="T6" fmla="*/ 99 w 293"/>
                      <a:gd name="T7" fmla="*/ 7689 h 33"/>
                      <a:gd name="T8" fmla="*/ 113 w 293"/>
                      <a:gd name="T9" fmla="*/ 7689 h 33"/>
                      <a:gd name="T10" fmla="*/ 133 w 293"/>
                      <a:gd name="T11" fmla="*/ 0 h 33"/>
                      <a:gd name="T12" fmla="*/ 145 w 293"/>
                      <a:gd name="T13" fmla="*/ 0 h 33"/>
                      <a:gd name="T14" fmla="*/ 161 w 293"/>
                      <a:gd name="T15" fmla="*/ 7689 h 33"/>
                      <a:gd name="T16" fmla="*/ 174 w 293"/>
                      <a:gd name="T17" fmla="*/ 10951 h 33"/>
                      <a:gd name="T18" fmla="*/ 187 w 293"/>
                      <a:gd name="T19" fmla="*/ 15597 h 33"/>
                      <a:gd name="T20" fmla="*/ 196 w 293"/>
                      <a:gd name="T21" fmla="*/ 23180 h 33"/>
                      <a:gd name="T22" fmla="*/ 204 w 293"/>
                      <a:gd name="T23" fmla="*/ 31638 h 33"/>
                      <a:gd name="T24" fmla="*/ 210 w 293"/>
                      <a:gd name="T25" fmla="*/ 39681 h 33"/>
                      <a:gd name="T26" fmla="*/ 213 w 293"/>
                      <a:gd name="T27" fmla="*/ 47020 h 33"/>
                      <a:gd name="T28" fmla="*/ 214 w 293"/>
                      <a:gd name="T29" fmla="*/ 56515 h 33"/>
                      <a:gd name="T30" fmla="*/ 213 w 293"/>
                      <a:gd name="T31" fmla="*/ 64176 h 33"/>
                      <a:gd name="T32" fmla="*/ 210 w 293"/>
                      <a:gd name="T33" fmla="*/ 74343 h 33"/>
                      <a:gd name="T34" fmla="*/ 204 w 293"/>
                      <a:gd name="T35" fmla="*/ 80491 h 33"/>
                      <a:gd name="T36" fmla="*/ 196 w 293"/>
                      <a:gd name="T37" fmla="*/ 91402 h 33"/>
                      <a:gd name="T38" fmla="*/ 187 w 293"/>
                      <a:gd name="T39" fmla="*/ 97320 h 33"/>
                      <a:gd name="T40" fmla="*/ 174 w 293"/>
                      <a:gd name="T41" fmla="*/ 102923 h 33"/>
                      <a:gd name="T42" fmla="*/ 161 w 293"/>
                      <a:gd name="T43" fmla="*/ 110899 h 33"/>
                      <a:gd name="T44" fmla="*/ 145 w 293"/>
                      <a:gd name="T45" fmla="*/ 111517 h 33"/>
                      <a:gd name="T46" fmla="*/ 134 w 293"/>
                      <a:gd name="T47" fmla="*/ 111517 h 33"/>
                      <a:gd name="T48" fmla="*/ 113 w 293"/>
                      <a:gd name="T49" fmla="*/ 111517 h 33"/>
                      <a:gd name="T50" fmla="*/ 99 w 293"/>
                      <a:gd name="T51" fmla="*/ 110899 h 33"/>
                      <a:gd name="T52" fmla="*/ 82 w 293"/>
                      <a:gd name="T53" fmla="*/ 97320 h 33"/>
                      <a:gd name="T54" fmla="*/ 0 w 293"/>
                      <a:gd name="T55" fmla="*/ 56515 h 33"/>
                      <a:gd name="T56" fmla="*/ 0 w 293"/>
                      <a:gd name="T57" fmla="*/ 56515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40" name="Line 662">
                  <a:extLst>
                    <a:ext uri="{FF2B5EF4-FFF2-40B4-BE49-F238E27FC236}">
                      <a16:creationId xmlns:a16="http://schemas.microsoft.com/office/drawing/2014/main" id="{105B901B-BE17-4EB6-B7AD-2FBFB07A81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37" name="AutoShape 663">
                <a:extLst>
                  <a:ext uri="{FF2B5EF4-FFF2-40B4-BE49-F238E27FC236}">
                    <a16:creationId xmlns:a16="http://schemas.microsoft.com/office/drawing/2014/main" id="{6B9CF228-79ED-4DBC-A948-CAD2B5C57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38" name="Line 664">
                <a:extLst>
                  <a:ext uri="{FF2B5EF4-FFF2-40B4-BE49-F238E27FC236}">
                    <a16:creationId xmlns:a16="http://schemas.microsoft.com/office/drawing/2014/main" id="{EC2C78FD-A9D3-40A9-A4C8-9E5852A1DB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46" name="Group 668">
            <a:extLst>
              <a:ext uri="{FF2B5EF4-FFF2-40B4-BE49-F238E27FC236}">
                <a16:creationId xmlns:a16="http://schemas.microsoft.com/office/drawing/2014/main" id="{9059399D-1ED9-4CC8-9036-C5112BA2279E}"/>
              </a:ext>
            </a:extLst>
          </p:cNvPr>
          <p:cNvGrpSpPr>
            <a:grpSpLocks/>
          </p:cNvGrpSpPr>
          <p:nvPr/>
        </p:nvGrpSpPr>
        <p:grpSpPr bwMode="auto">
          <a:xfrm rot="2071432" flipH="1">
            <a:off x="3515043" y="2733675"/>
            <a:ext cx="704850" cy="236538"/>
            <a:chOff x="4875" y="7237"/>
            <a:chExt cx="4230" cy="1883"/>
          </a:xfrm>
        </p:grpSpPr>
        <p:sp>
          <p:nvSpPr>
            <p:cNvPr id="147" name="Arc 669">
              <a:extLst>
                <a:ext uri="{FF2B5EF4-FFF2-40B4-BE49-F238E27FC236}">
                  <a16:creationId xmlns:a16="http://schemas.microsoft.com/office/drawing/2014/main" id="{F9864DB4-22C7-448F-B7A7-C1CA7DE06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48" name="AutoShape 670">
              <a:extLst>
                <a:ext uri="{FF2B5EF4-FFF2-40B4-BE49-F238E27FC236}">
                  <a16:creationId xmlns:a16="http://schemas.microsoft.com/office/drawing/2014/main" id="{0246CF9A-2E0D-41F4-B662-10D3288D64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150" name="Line 594">
            <a:extLst>
              <a:ext uri="{FF2B5EF4-FFF2-40B4-BE49-F238E27FC236}">
                <a16:creationId xmlns:a16="http://schemas.microsoft.com/office/drawing/2014/main" id="{8B13FD58-76FE-46C8-88DC-63AAB4279B2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79794" y="1560512"/>
            <a:ext cx="11591" cy="2192083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52" name="Text Box 671">
            <a:extLst>
              <a:ext uri="{FF2B5EF4-FFF2-40B4-BE49-F238E27FC236}">
                <a16:creationId xmlns:a16="http://schemas.microsoft.com/office/drawing/2014/main" id="{532075CC-3422-432E-81C9-5891581D1E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79601" y="2307483"/>
            <a:ext cx="812800" cy="3381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¾ roll</a:t>
            </a:r>
          </a:p>
        </p:txBody>
      </p:sp>
      <p:sp>
        <p:nvSpPr>
          <p:cNvPr id="2" name="Bogen 1">
            <a:extLst>
              <a:ext uri="{FF2B5EF4-FFF2-40B4-BE49-F238E27FC236}">
                <a16:creationId xmlns:a16="http://schemas.microsoft.com/office/drawing/2014/main" id="{A4109369-486A-4662-AE7D-BE3FD970A5A7}"/>
              </a:ext>
            </a:extLst>
          </p:cNvPr>
          <p:cNvSpPr/>
          <p:nvPr/>
        </p:nvSpPr>
        <p:spPr bwMode="auto">
          <a:xfrm rot="10800000">
            <a:off x="4134030" y="3422135"/>
            <a:ext cx="844269" cy="710327"/>
          </a:xfrm>
          <a:prstGeom prst="arc">
            <a:avLst>
              <a:gd name="adj1" fmla="val 10630264"/>
              <a:gd name="adj2" fmla="val 0"/>
            </a:avLst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79375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de-D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grpSp>
        <p:nvGrpSpPr>
          <p:cNvPr id="153" name="Group 668">
            <a:extLst>
              <a:ext uri="{FF2B5EF4-FFF2-40B4-BE49-F238E27FC236}">
                <a16:creationId xmlns:a16="http://schemas.microsoft.com/office/drawing/2014/main" id="{AA89D6AF-D1E4-4FD9-91CC-16E670F8160C}"/>
              </a:ext>
            </a:extLst>
          </p:cNvPr>
          <p:cNvGrpSpPr>
            <a:grpSpLocks/>
          </p:cNvGrpSpPr>
          <p:nvPr/>
        </p:nvGrpSpPr>
        <p:grpSpPr bwMode="auto">
          <a:xfrm rot="2071432" flipV="1">
            <a:off x="3735997" y="2407031"/>
            <a:ext cx="704850" cy="236538"/>
            <a:chOff x="4875" y="7237"/>
            <a:chExt cx="4230" cy="1883"/>
          </a:xfrm>
        </p:grpSpPr>
        <p:sp>
          <p:nvSpPr>
            <p:cNvPr id="154" name="Arc 669">
              <a:extLst>
                <a:ext uri="{FF2B5EF4-FFF2-40B4-BE49-F238E27FC236}">
                  <a16:creationId xmlns:a16="http://schemas.microsoft.com/office/drawing/2014/main" id="{A7B2A2C9-791B-4791-93CF-0F190A406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55" name="AutoShape 670">
              <a:extLst>
                <a:ext uri="{FF2B5EF4-FFF2-40B4-BE49-F238E27FC236}">
                  <a16:creationId xmlns:a16="http://schemas.microsoft.com/office/drawing/2014/main" id="{D56999F5-E793-46BC-A0B3-48884090B16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156" name="Text Box 671">
            <a:extLst>
              <a:ext uri="{FF2B5EF4-FFF2-40B4-BE49-F238E27FC236}">
                <a16:creationId xmlns:a16="http://schemas.microsoft.com/office/drawing/2014/main" id="{1094A0D5-9967-47F9-89EF-8C41B59ACC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85403" y="2279390"/>
            <a:ext cx="847688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¼ roll</a:t>
            </a:r>
          </a:p>
        </p:txBody>
      </p:sp>
      <p:grpSp>
        <p:nvGrpSpPr>
          <p:cNvPr id="157" name="Group 668">
            <a:extLst>
              <a:ext uri="{FF2B5EF4-FFF2-40B4-BE49-F238E27FC236}">
                <a16:creationId xmlns:a16="http://schemas.microsoft.com/office/drawing/2014/main" id="{E1FC8C09-1A8C-4126-9C9B-7D06971A09E4}"/>
              </a:ext>
            </a:extLst>
          </p:cNvPr>
          <p:cNvGrpSpPr>
            <a:grpSpLocks/>
          </p:cNvGrpSpPr>
          <p:nvPr/>
        </p:nvGrpSpPr>
        <p:grpSpPr bwMode="auto">
          <a:xfrm rot="2071432" flipH="1">
            <a:off x="4686281" y="2680960"/>
            <a:ext cx="704850" cy="236538"/>
            <a:chOff x="4875" y="7237"/>
            <a:chExt cx="4230" cy="1883"/>
          </a:xfrm>
        </p:grpSpPr>
        <p:sp>
          <p:nvSpPr>
            <p:cNvPr id="158" name="Arc 669">
              <a:extLst>
                <a:ext uri="{FF2B5EF4-FFF2-40B4-BE49-F238E27FC236}">
                  <a16:creationId xmlns:a16="http://schemas.microsoft.com/office/drawing/2014/main" id="{806F9FBE-9A77-4BCE-97CE-EF08FD995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59" name="AutoShape 670">
              <a:extLst>
                <a:ext uri="{FF2B5EF4-FFF2-40B4-BE49-F238E27FC236}">
                  <a16:creationId xmlns:a16="http://schemas.microsoft.com/office/drawing/2014/main" id="{C3E2414B-8075-4112-A8EA-F6F8CC0EEAB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160" name="Text Box 671">
            <a:extLst>
              <a:ext uri="{FF2B5EF4-FFF2-40B4-BE49-F238E27FC236}">
                <a16:creationId xmlns:a16="http://schemas.microsoft.com/office/drawing/2014/main" id="{B05AB65E-3D92-4B8A-84EB-7D2DE503F5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15240" y="2726475"/>
            <a:ext cx="794612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¼ roll</a:t>
            </a:r>
          </a:p>
        </p:txBody>
      </p:sp>
      <p:grpSp>
        <p:nvGrpSpPr>
          <p:cNvPr id="149" name="Group 601">
            <a:extLst>
              <a:ext uri="{FF2B5EF4-FFF2-40B4-BE49-F238E27FC236}">
                <a16:creationId xmlns:a16="http://schemas.microsoft.com/office/drawing/2014/main" id="{3F299919-4B31-4B23-96A4-F88E4EB51D06}"/>
              </a:ext>
            </a:extLst>
          </p:cNvPr>
          <p:cNvGrpSpPr>
            <a:grpSpLocks/>
          </p:cNvGrpSpPr>
          <p:nvPr/>
        </p:nvGrpSpPr>
        <p:grpSpPr bwMode="auto">
          <a:xfrm rot="5400000" flipV="1">
            <a:off x="4416425" y="3859979"/>
            <a:ext cx="311150" cy="490537"/>
            <a:chOff x="2820" y="264"/>
            <a:chExt cx="420" cy="1452"/>
          </a:xfrm>
        </p:grpSpPr>
        <p:sp>
          <p:nvSpPr>
            <p:cNvPr id="163" name="Line 602">
              <a:extLst>
                <a:ext uri="{FF2B5EF4-FFF2-40B4-BE49-F238E27FC236}">
                  <a16:creationId xmlns:a16="http://schemas.microsoft.com/office/drawing/2014/main" id="{3B2F3826-BBB3-4E6F-806D-B5BAD35C5E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64" name="Group 603">
              <a:extLst>
                <a:ext uri="{FF2B5EF4-FFF2-40B4-BE49-F238E27FC236}">
                  <a16:creationId xmlns:a16="http://schemas.microsoft.com/office/drawing/2014/main" id="{44917073-1D9F-48F4-95B3-CEF452F796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65" name="Group 604">
                <a:extLst>
                  <a:ext uri="{FF2B5EF4-FFF2-40B4-BE49-F238E27FC236}">
                    <a16:creationId xmlns:a16="http://schemas.microsoft.com/office/drawing/2014/main" id="{329EF84B-7427-4163-AD83-9028085F8F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68" name="Group 605">
                  <a:extLst>
                    <a:ext uri="{FF2B5EF4-FFF2-40B4-BE49-F238E27FC236}">
                      <a16:creationId xmlns:a16="http://schemas.microsoft.com/office/drawing/2014/main" id="{03447939-296E-4430-9B68-40C5CED7ED4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70" name="Group 606">
                    <a:extLst>
                      <a:ext uri="{FF2B5EF4-FFF2-40B4-BE49-F238E27FC236}">
                        <a16:creationId xmlns:a16="http://schemas.microsoft.com/office/drawing/2014/main" id="{68E55BDE-C2D0-4924-9C20-67A0F431544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73" name="Freeform 607">
                      <a:extLst>
                        <a:ext uri="{FF2B5EF4-FFF2-40B4-BE49-F238E27FC236}">
                          <a16:creationId xmlns:a16="http://schemas.microsoft.com/office/drawing/2014/main" id="{6E3EB344-580F-4382-9BE2-B4DBEF2F319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499569114 w 1153"/>
                        <a:gd name="T41" fmla="*/ 2147483646 h 204"/>
                        <a:gd name="T42" fmla="*/ 262764326 w 1153"/>
                        <a:gd name="T43" fmla="*/ 2147483646 h 204"/>
                        <a:gd name="T44" fmla="*/ 123761139 w 1153"/>
                        <a:gd name="T45" fmla="*/ 2147483646 h 204"/>
                        <a:gd name="T46" fmla="*/ 0 w 1153"/>
                        <a:gd name="T47" fmla="*/ 2147483646 h 204"/>
                        <a:gd name="T48" fmla="*/ 472099384 w 1153"/>
                        <a:gd name="T49" fmla="*/ 2147483646 h 204"/>
                        <a:gd name="T50" fmla="*/ 595512801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74" name="Freeform 608">
                      <a:extLst>
                        <a:ext uri="{FF2B5EF4-FFF2-40B4-BE49-F238E27FC236}">
                          <a16:creationId xmlns:a16="http://schemas.microsoft.com/office/drawing/2014/main" id="{0B873E37-72B5-4195-979A-868163B28F8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941597513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71" name="Freeform 609">
                    <a:extLst>
                      <a:ext uri="{FF2B5EF4-FFF2-40B4-BE49-F238E27FC236}">
                        <a16:creationId xmlns:a16="http://schemas.microsoft.com/office/drawing/2014/main" id="{6E2832A3-9AF0-42A0-99D8-ACE57B1187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72" name="Freeform 610">
                    <a:extLst>
                      <a:ext uri="{FF2B5EF4-FFF2-40B4-BE49-F238E27FC236}">
                        <a16:creationId xmlns:a16="http://schemas.microsoft.com/office/drawing/2014/main" id="{1BC53F32-1E5D-49BB-B760-955BB4F0A7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56515 h 33"/>
                      <a:gd name="T2" fmla="*/ 0 w 293"/>
                      <a:gd name="T3" fmla="*/ 54976 h 33"/>
                      <a:gd name="T4" fmla="*/ 82 w 293"/>
                      <a:gd name="T5" fmla="*/ 15597 h 33"/>
                      <a:gd name="T6" fmla="*/ 99 w 293"/>
                      <a:gd name="T7" fmla="*/ 7689 h 33"/>
                      <a:gd name="T8" fmla="*/ 113 w 293"/>
                      <a:gd name="T9" fmla="*/ 7689 h 33"/>
                      <a:gd name="T10" fmla="*/ 133 w 293"/>
                      <a:gd name="T11" fmla="*/ 0 h 33"/>
                      <a:gd name="T12" fmla="*/ 145 w 293"/>
                      <a:gd name="T13" fmla="*/ 0 h 33"/>
                      <a:gd name="T14" fmla="*/ 161 w 293"/>
                      <a:gd name="T15" fmla="*/ 7689 h 33"/>
                      <a:gd name="T16" fmla="*/ 174 w 293"/>
                      <a:gd name="T17" fmla="*/ 10951 h 33"/>
                      <a:gd name="T18" fmla="*/ 187 w 293"/>
                      <a:gd name="T19" fmla="*/ 15597 h 33"/>
                      <a:gd name="T20" fmla="*/ 196 w 293"/>
                      <a:gd name="T21" fmla="*/ 23180 h 33"/>
                      <a:gd name="T22" fmla="*/ 204 w 293"/>
                      <a:gd name="T23" fmla="*/ 31638 h 33"/>
                      <a:gd name="T24" fmla="*/ 210 w 293"/>
                      <a:gd name="T25" fmla="*/ 39681 h 33"/>
                      <a:gd name="T26" fmla="*/ 213 w 293"/>
                      <a:gd name="T27" fmla="*/ 47020 h 33"/>
                      <a:gd name="T28" fmla="*/ 214 w 293"/>
                      <a:gd name="T29" fmla="*/ 56515 h 33"/>
                      <a:gd name="T30" fmla="*/ 213 w 293"/>
                      <a:gd name="T31" fmla="*/ 64176 h 33"/>
                      <a:gd name="T32" fmla="*/ 210 w 293"/>
                      <a:gd name="T33" fmla="*/ 74343 h 33"/>
                      <a:gd name="T34" fmla="*/ 204 w 293"/>
                      <a:gd name="T35" fmla="*/ 80491 h 33"/>
                      <a:gd name="T36" fmla="*/ 196 w 293"/>
                      <a:gd name="T37" fmla="*/ 91402 h 33"/>
                      <a:gd name="T38" fmla="*/ 187 w 293"/>
                      <a:gd name="T39" fmla="*/ 97320 h 33"/>
                      <a:gd name="T40" fmla="*/ 174 w 293"/>
                      <a:gd name="T41" fmla="*/ 102923 h 33"/>
                      <a:gd name="T42" fmla="*/ 161 w 293"/>
                      <a:gd name="T43" fmla="*/ 110899 h 33"/>
                      <a:gd name="T44" fmla="*/ 145 w 293"/>
                      <a:gd name="T45" fmla="*/ 111517 h 33"/>
                      <a:gd name="T46" fmla="*/ 134 w 293"/>
                      <a:gd name="T47" fmla="*/ 111517 h 33"/>
                      <a:gd name="T48" fmla="*/ 113 w 293"/>
                      <a:gd name="T49" fmla="*/ 111517 h 33"/>
                      <a:gd name="T50" fmla="*/ 99 w 293"/>
                      <a:gd name="T51" fmla="*/ 110899 h 33"/>
                      <a:gd name="T52" fmla="*/ 82 w 293"/>
                      <a:gd name="T53" fmla="*/ 97320 h 33"/>
                      <a:gd name="T54" fmla="*/ 0 w 293"/>
                      <a:gd name="T55" fmla="*/ 56515 h 33"/>
                      <a:gd name="T56" fmla="*/ 0 w 293"/>
                      <a:gd name="T57" fmla="*/ 56515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69" name="Line 611">
                  <a:extLst>
                    <a:ext uri="{FF2B5EF4-FFF2-40B4-BE49-F238E27FC236}">
                      <a16:creationId xmlns:a16="http://schemas.microsoft.com/office/drawing/2014/main" id="{D0D72F48-F402-4894-AB10-FD8E99D3DC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66" name="AutoShape 612">
                <a:extLst>
                  <a:ext uri="{FF2B5EF4-FFF2-40B4-BE49-F238E27FC236}">
                    <a16:creationId xmlns:a16="http://schemas.microsoft.com/office/drawing/2014/main" id="{5BAD8B05-DD66-4C39-A186-201C955E7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67" name="Line 613">
                <a:extLst>
                  <a:ext uri="{FF2B5EF4-FFF2-40B4-BE49-F238E27FC236}">
                    <a16:creationId xmlns:a16="http://schemas.microsoft.com/office/drawing/2014/main" id="{7FD15819-6A40-4692-97C0-F1632C301C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aphicFrame>
        <p:nvGraphicFramePr>
          <p:cNvPr id="175" name="Object 598">
            <a:extLst>
              <a:ext uri="{FF2B5EF4-FFF2-40B4-BE49-F238E27FC236}">
                <a16:creationId xmlns:a16="http://schemas.microsoft.com/office/drawing/2014/main" id="{FB526F3E-2589-4B35-8E7C-30FBFDB7A808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249146388"/>
              </p:ext>
            </p:extLst>
          </p:nvPr>
        </p:nvGraphicFramePr>
        <p:xfrm>
          <a:off x="4751031" y="1540412"/>
          <a:ext cx="965200" cy="7905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8319" name="Designer Zeichnung" r:id="rId3" imgW="13341096" imgH="12664440" progId="Designer.Drawing.7">
                  <p:embed/>
                </p:oleObj>
              </mc:Choice>
              <mc:Fallback>
                <p:oleObj name="Designer Zeichnung" r:id="rId3" imgW="13341096" imgH="12664440" progId="Designer.Drawing.7">
                  <p:embed/>
                  <p:pic>
                    <p:nvPicPr>
                      <p:cNvPr id="99" name="Object 598">
                        <a:extLst>
                          <a:ext uri="{FF2B5EF4-FFF2-40B4-BE49-F238E27FC236}">
                            <a16:creationId xmlns:a16="http://schemas.microsoft.com/office/drawing/2014/main" id="{190D338C-8A44-459E-B0F3-C7DBB0B2DB62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751031" y="1540412"/>
                        <a:ext cx="965200" cy="7905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76" name="Object 614">
            <a:extLst>
              <a:ext uri="{FF2B5EF4-FFF2-40B4-BE49-F238E27FC236}">
                <a16:creationId xmlns:a16="http://schemas.microsoft.com/office/drawing/2014/main" id="{AA325D50-9FA5-4727-88FD-D8DA6F78AE6A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418551188"/>
              </p:ext>
            </p:extLst>
          </p:nvPr>
        </p:nvGraphicFramePr>
        <p:xfrm>
          <a:off x="4524273" y="1819865"/>
          <a:ext cx="903288" cy="7429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8320" name="Designer Zeichnung" r:id="rId5" imgW="13274040" imgH="10088880" progId="Designer.Drawing.7">
                  <p:embed/>
                </p:oleObj>
              </mc:Choice>
              <mc:Fallback>
                <p:oleObj name="Designer Zeichnung" r:id="rId5" imgW="13274040" imgH="10088880" progId="Designer.Drawing.7">
                  <p:embed/>
                  <p:pic>
                    <p:nvPicPr>
                      <p:cNvPr id="115" name="Object 614">
                        <a:extLst>
                          <a:ext uri="{FF2B5EF4-FFF2-40B4-BE49-F238E27FC236}">
                            <a16:creationId xmlns:a16="http://schemas.microsoft.com/office/drawing/2014/main" id="{E03AA6BA-24FD-4B4A-9245-33E6EBDAD7CE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24273" y="1819865"/>
                        <a:ext cx="903288" cy="7429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77" name="Object 644">
            <a:extLst>
              <a:ext uri="{FF2B5EF4-FFF2-40B4-BE49-F238E27FC236}">
                <a16:creationId xmlns:a16="http://schemas.microsoft.com/office/drawing/2014/main" id="{9DFA15CC-6CA6-4ABA-9FA7-7B50F418571B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615962868"/>
              </p:ext>
            </p:extLst>
          </p:nvPr>
        </p:nvGraphicFramePr>
        <p:xfrm>
          <a:off x="4673498" y="1142002"/>
          <a:ext cx="766763" cy="6889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8321" name="Designer Zeichnung" r:id="rId7" imgW="11414760" imgH="11625072" progId="Designer.Drawing.7">
                  <p:embed/>
                </p:oleObj>
              </mc:Choice>
              <mc:Fallback>
                <p:oleObj name="Designer Zeichnung" r:id="rId7" imgW="11414760" imgH="11625072" progId="Designer.Drawing.7">
                  <p:embed/>
                  <p:pic>
                    <p:nvPicPr>
                      <p:cNvPr id="132" name="Object 644">
                        <a:extLst>
                          <a:ext uri="{FF2B5EF4-FFF2-40B4-BE49-F238E27FC236}">
                            <a16:creationId xmlns:a16="http://schemas.microsoft.com/office/drawing/2014/main" id="{427F639B-E78F-4FAF-98A1-71217465BC7F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73498" y="1142002"/>
                        <a:ext cx="766763" cy="6889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/>
      <p:bldP spid="152" grpId="0"/>
      <p:bldP spid="156" grpId="0"/>
      <p:bldP spid="160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Text Box 11">
            <a:extLst>
              <a:ext uri="{FF2B5EF4-FFF2-40B4-BE49-F238E27FC236}">
                <a16:creationId xmlns:a16="http://schemas.microsoft.com/office/drawing/2014/main" id="{33BBBFBE-C5DA-4B31-B426-224945B0D6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16878" y="54121"/>
            <a:ext cx="7591425" cy="9419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P-27.13 Figure M with three quarter roll, quarter roll, </a:t>
            </a:r>
          </a:p>
          <a:p>
            <a:r>
              <a:rPr lang="en-US" sz="2000" b="1" dirty="0"/>
              <a:t>	  quarter roll, three quarter roll</a:t>
            </a:r>
            <a:endParaRPr lang="de-DE" sz="2000" dirty="0"/>
          </a:p>
          <a:p>
            <a:pPr>
              <a:lnSpc>
                <a:spcPct val="80000"/>
              </a:lnSpc>
            </a:pPr>
            <a:endParaRPr lang="en-GB" altLang="de-DE" sz="2000" b="1" dirty="0"/>
          </a:p>
        </p:txBody>
      </p:sp>
      <p:sp>
        <p:nvSpPr>
          <p:cNvPr id="26627" name="Text Box 545">
            <a:extLst>
              <a:ext uri="{FF2B5EF4-FFF2-40B4-BE49-F238E27FC236}">
                <a16:creationId xmlns:a16="http://schemas.microsoft.com/office/drawing/2014/main" id="{DDD42BFA-6FF7-44DF-9EEA-C7AAD39B14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13700" y="6515100"/>
            <a:ext cx="939800" cy="2400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P-27.13.02</a:t>
            </a:r>
            <a:endParaRPr lang="de-DE" altLang="de-DE" dirty="0"/>
          </a:p>
        </p:txBody>
      </p:sp>
      <p:sp>
        <p:nvSpPr>
          <p:cNvPr id="78" name="Text Box 671">
            <a:extLst>
              <a:ext uri="{FF2B5EF4-FFF2-40B4-BE49-F238E27FC236}">
                <a16:creationId xmlns:a16="http://schemas.microsoft.com/office/drawing/2014/main" id="{61764AEB-6594-489C-ABAE-2E5993CD8F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61598" y="2612755"/>
            <a:ext cx="343820" cy="339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¾</a:t>
            </a:r>
          </a:p>
        </p:txBody>
      </p:sp>
      <p:sp>
        <p:nvSpPr>
          <p:cNvPr id="79" name="Line 597">
            <a:extLst>
              <a:ext uri="{FF2B5EF4-FFF2-40B4-BE49-F238E27FC236}">
                <a16:creationId xmlns:a16="http://schemas.microsoft.com/office/drawing/2014/main" id="{3BC6102C-96F1-40D1-8926-476D4E7DE9F5}"/>
              </a:ext>
            </a:extLst>
          </p:cNvPr>
          <p:cNvSpPr>
            <a:spLocks noChangeShapeType="1"/>
          </p:cNvSpPr>
          <p:nvPr/>
        </p:nvSpPr>
        <p:spPr bwMode="auto">
          <a:xfrm>
            <a:off x="5300718" y="1662781"/>
            <a:ext cx="9525" cy="204946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0" name="Line 651">
            <a:extLst>
              <a:ext uri="{FF2B5EF4-FFF2-40B4-BE49-F238E27FC236}">
                <a16:creationId xmlns:a16="http://schemas.microsoft.com/office/drawing/2014/main" id="{743011C6-7880-409C-ADB2-24F2EF17D4A7}"/>
              </a:ext>
            </a:extLst>
          </p:cNvPr>
          <p:cNvSpPr>
            <a:spLocks noChangeShapeType="1"/>
          </p:cNvSpPr>
          <p:nvPr/>
        </p:nvSpPr>
        <p:spPr bwMode="auto">
          <a:xfrm>
            <a:off x="5745163" y="4104748"/>
            <a:ext cx="1322387" cy="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94" name="Arc 593">
            <a:extLst>
              <a:ext uri="{FF2B5EF4-FFF2-40B4-BE49-F238E27FC236}">
                <a16:creationId xmlns:a16="http://schemas.microsoft.com/office/drawing/2014/main" id="{79EE3161-0FFA-4111-BB63-B77D958F06F1}"/>
              </a:ext>
            </a:extLst>
          </p:cNvPr>
          <p:cNvSpPr>
            <a:spLocks/>
          </p:cNvSpPr>
          <p:nvPr/>
        </p:nvSpPr>
        <p:spPr bwMode="auto">
          <a:xfrm flipH="1" flipV="1">
            <a:off x="5313363" y="3714223"/>
            <a:ext cx="457200" cy="390525"/>
          </a:xfrm>
          <a:custGeom>
            <a:avLst/>
            <a:gdLst>
              <a:gd name="T0" fmla="*/ 2147483646 w 21600"/>
              <a:gd name="T1" fmla="*/ 0 h 21558"/>
              <a:gd name="T2" fmla="*/ 2147483646 w 21600"/>
              <a:gd name="T3" fmla="*/ 2147483646 h 21558"/>
              <a:gd name="T4" fmla="*/ 0 w 21600"/>
              <a:gd name="T5" fmla="*/ 2147483646 h 2155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1558" fill="none" extrusionOk="0">
                <a:moveTo>
                  <a:pt x="1345" y="-1"/>
                </a:moveTo>
                <a:cubicBezTo>
                  <a:pt x="12729" y="710"/>
                  <a:pt x="21600" y="10150"/>
                  <a:pt x="21600" y="21558"/>
                </a:cubicBezTo>
              </a:path>
              <a:path w="21600" h="21558" stroke="0" extrusionOk="0">
                <a:moveTo>
                  <a:pt x="1345" y="-1"/>
                </a:moveTo>
                <a:cubicBezTo>
                  <a:pt x="12729" y="710"/>
                  <a:pt x="21600" y="10150"/>
                  <a:pt x="21600" y="21558"/>
                </a:cubicBezTo>
                <a:lnTo>
                  <a:pt x="0" y="21558"/>
                </a:lnTo>
                <a:lnTo>
                  <a:pt x="1345" y="-1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95" name="Line 594">
            <a:extLst>
              <a:ext uri="{FF2B5EF4-FFF2-40B4-BE49-F238E27FC236}">
                <a16:creationId xmlns:a16="http://schemas.microsoft.com/office/drawing/2014/main" id="{D6BAF5EA-4A77-4580-BD5D-D42D184B6AE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34168" y="1560513"/>
            <a:ext cx="9525" cy="222091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96" name="Line 595">
            <a:extLst>
              <a:ext uri="{FF2B5EF4-FFF2-40B4-BE49-F238E27FC236}">
                <a16:creationId xmlns:a16="http://schemas.microsoft.com/office/drawing/2014/main" id="{FFD7B9C5-C891-4BC1-A260-D36621998694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6130" y="4165600"/>
            <a:ext cx="1320800" cy="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97" name="Arc 596">
            <a:extLst>
              <a:ext uri="{FF2B5EF4-FFF2-40B4-BE49-F238E27FC236}">
                <a16:creationId xmlns:a16="http://schemas.microsoft.com/office/drawing/2014/main" id="{7162ECB8-1BF2-4837-8C98-891E2B13C81A}"/>
              </a:ext>
            </a:extLst>
          </p:cNvPr>
          <p:cNvSpPr>
            <a:spLocks/>
          </p:cNvSpPr>
          <p:nvPr/>
        </p:nvSpPr>
        <p:spPr bwMode="auto">
          <a:xfrm flipV="1">
            <a:off x="3346768" y="3775075"/>
            <a:ext cx="457200" cy="390525"/>
          </a:xfrm>
          <a:custGeom>
            <a:avLst/>
            <a:gdLst>
              <a:gd name="T0" fmla="*/ 2147483646 w 21600"/>
              <a:gd name="T1" fmla="*/ 0 h 21558"/>
              <a:gd name="T2" fmla="*/ 2147483646 w 21600"/>
              <a:gd name="T3" fmla="*/ 2147483646 h 21558"/>
              <a:gd name="T4" fmla="*/ 0 w 21600"/>
              <a:gd name="T5" fmla="*/ 2147483646 h 2155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600" h="21558" fill="none" extrusionOk="0">
                <a:moveTo>
                  <a:pt x="1345" y="-1"/>
                </a:moveTo>
                <a:cubicBezTo>
                  <a:pt x="12729" y="710"/>
                  <a:pt x="21600" y="10150"/>
                  <a:pt x="21600" y="21558"/>
                </a:cubicBezTo>
              </a:path>
              <a:path w="21600" h="21558" stroke="0" extrusionOk="0">
                <a:moveTo>
                  <a:pt x="1345" y="-1"/>
                </a:moveTo>
                <a:cubicBezTo>
                  <a:pt x="12729" y="710"/>
                  <a:pt x="21600" y="10150"/>
                  <a:pt x="21600" y="21558"/>
                </a:cubicBezTo>
                <a:lnTo>
                  <a:pt x="0" y="21558"/>
                </a:lnTo>
                <a:lnTo>
                  <a:pt x="1345" y="-1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98" name="Line 597">
            <a:extLst>
              <a:ext uri="{FF2B5EF4-FFF2-40B4-BE49-F238E27FC236}">
                <a16:creationId xmlns:a16="http://schemas.microsoft.com/office/drawing/2014/main" id="{E583302D-1F6E-4210-B034-F37C8BF220F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05555" y="1589088"/>
            <a:ext cx="19050" cy="21844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00" name="AutoShape 599">
            <a:extLst>
              <a:ext uri="{FF2B5EF4-FFF2-40B4-BE49-F238E27FC236}">
                <a16:creationId xmlns:a16="http://schemas.microsoft.com/office/drawing/2014/main" id="{71622091-D421-4ADB-B723-4FC77F102A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4337" y="3999374"/>
            <a:ext cx="466725" cy="180975"/>
          </a:xfrm>
          <a:prstGeom prst="rightArrow">
            <a:avLst>
              <a:gd name="adj1" fmla="val 50000"/>
              <a:gd name="adj2" fmla="val 64498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01" name="AutoShape 600">
            <a:extLst>
              <a:ext uri="{FF2B5EF4-FFF2-40B4-BE49-F238E27FC236}">
                <a16:creationId xmlns:a16="http://schemas.microsoft.com/office/drawing/2014/main" id="{A6FB663D-FFC5-403A-9B23-8CF0150A8E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14930" y="4075113"/>
            <a:ext cx="466725" cy="180975"/>
          </a:xfrm>
          <a:prstGeom prst="rightArrow">
            <a:avLst>
              <a:gd name="adj1" fmla="val 50000"/>
              <a:gd name="adj2" fmla="val 64498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nl-NL" altLang="de-DE" sz="2400">
              <a:solidFill>
                <a:srgbClr val="FF3300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102" name="Group 601">
            <a:extLst>
              <a:ext uri="{FF2B5EF4-FFF2-40B4-BE49-F238E27FC236}">
                <a16:creationId xmlns:a16="http://schemas.microsoft.com/office/drawing/2014/main" id="{6C49719A-0114-4348-9FC1-9C9E13B90A49}"/>
              </a:ext>
            </a:extLst>
          </p:cNvPr>
          <p:cNvGrpSpPr>
            <a:grpSpLocks/>
          </p:cNvGrpSpPr>
          <p:nvPr/>
        </p:nvGrpSpPr>
        <p:grpSpPr bwMode="auto">
          <a:xfrm rot="-5400000">
            <a:off x="1982312" y="3933031"/>
            <a:ext cx="311150" cy="490537"/>
            <a:chOff x="2820" y="264"/>
            <a:chExt cx="420" cy="1452"/>
          </a:xfrm>
        </p:grpSpPr>
        <p:sp>
          <p:nvSpPr>
            <p:cNvPr id="103" name="Line 602">
              <a:extLst>
                <a:ext uri="{FF2B5EF4-FFF2-40B4-BE49-F238E27FC236}">
                  <a16:creationId xmlns:a16="http://schemas.microsoft.com/office/drawing/2014/main" id="{949A726F-9C04-4A1F-AD37-31110CBC2F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04" name="Group 603">
              <a:extLst>
                <a:ext uri="{FF2B5EF4-FFF2-40B4-BE49-F238E27FC236}">
                  <a16:creationId xmlns:a16="http://schemas.microsoft.com/office/drawing/2014/main" id="{7B0F8025-0059-44AE-925F-908AD687BE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05" name="Group 604">
                <a:extLst>
                  <a:ext uri="{FF2B5EF4-FFF2-40B4-BE49-F238E27FC236}">
                    <a16:creationId xmlns:a16="http://schemas.microsoft.com/office/drawing/2014/main" id="{C6DD4B29-30DE-4BC0-8D21-911A4029C8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08" name="Group 605">
                  <a:extLst>
                    <a:ext uri="{FF2B5EF4-FFF2-40B4-BE49-F238E27FC236}">
                      <a16:creationId xmlns:a16="http://schemas.microsoft.com/office/drawing/2014/main" id="{7043EB66-CB0A-4685-8DCD-1CFB1681633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10" name="Group 606">
                    <a:extLst>
                      <a:ext uri="{FF2B5EF4-FFF2-40B4-BE49-F238E27FC236}">
                        <a16:creationId xmlns:a16="http://schemas.microsoft.com/office/drawing/2014/main" id="{72819F99-A27F-4E59-8B88-C6E981B597A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13" name="Freeform 607">
                      <a:extLst>
                        <a:ext uri="{FF2B5EF4-FFF2-40B4-BE49-F238E27FC236}">
                          <a16:creationId xmlns:a16="http://schemas.microsoft.com/office/drawing/2014/main" id="{8147CD7B-EEA3-42D7-9169-A6B3289B2B5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499569114 w 1153"/>
                        <a:gd name="T41" fmla="*/ 2147483646 h 204"/>
                        <a:gd name="T42" fmla="*/ 262764326 w 1153"/>
                        <a:gd name="T43" fmla="*/ 2147483646 h 204"/>
                        <a:gd name="T44" fmla="*/ 123761139 w 1153"/>
                        <a:gd name="T45" fmla="*/ 2147483646 h 204"/>
                        <a:gd name="T46" fmla="*/ 0 w 1153"/>
                        <a:gd name="T47" fmla="*/ 2147483646 h 204"/>
                        <a:gd name="T48" fmla="*/ 472099384 w 1153"/>
                        <a:gd name="T49" fmla="*/ 2147483646 h 204"/>
                        <a:gd name="T50" fmla="*/ 595512801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14" name="Freeform 608">
                      <a:extLst>
                        <a:ext uri="{FF2B5EF4-FFF2-40B4-BE49-F238E27FC236}">
                          <a16:creationId xmlns:a16="http://schemas.microsoft.com/office/drawing/2014/main" id="{BE287E3F-5B81-4402-ADDD-C217D531CDF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941597513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11" name="Freeform 609">
                    <a:extLst>
                      <a:ext uri="{FF2B5EF4-FFF2-40B4-BE49-F238E27FC236}">
                        <a16:creationId xmlns:a16="http://schemas.microsoft.com/office/drawing/2014/main" id="{E397E21D-E078-4955-A083-E5F832034F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12" name="Freeform 610">
                    <a:extLst>
                      <a:ext uri="{FF2B5EF4-FFF2-40B4-BE49-F238E27FC236}">
                        <a16:creationId xmlns:a16="http://schemas.microsoft.com/office/drawing/2014/main" id="{FB5AE5E4-9436-43AB-BB2B-8BEF7C042EF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56515 h 33"/>
                      <a:gd name="T2" fmla="*/ 0 w 293"/>
                      <a:gd name="T3" fmla="*/ 54976 h 33"/>
                      <a:gd name="T4" fmla="*/ 82 w 293"/>
                      <a:gd name="T5" fmla="*/ 15597 h 33"/>
                      <a:gd name="T6" fmla="*/ 99 w 293"/>
                      <a:gd name="T7" fmla="*/ 7689 h 33"/>
                      <a:gd name="T8" fmla="*/ 113 w 293"/>
                      <a:gd name="T9" fmla="*/ 7689 h 33"/>
                      <a:gd name="T10" fmla="*/ 133 w 293"/>
                      <a:gd name="T11" fmla="*/ 0 h 33"/>
                      <a:gd name="T12" fmla="*/ 145 w 293"/>
                      <a:gd name="T13" fmla="*/ 0 h 33"/>
                      <a:gd name="T14" fmla="*/ 161 w 293"/>
                      <a:gd name="T15" fmla="*/ 7689 h 33"/>
                      <a:gd name="T16" fmla="*/ 174 w 293"/>
                      <a:gd name="T17" fmla="*/ 10951 h 33"/>
                      <a:gd name="T18" fmla="*/ 187 w 293"/>
                      <a:gd name="T19" fmla="*/ 15597 h 33"/>
                      <a:gd name="T20" fmla="*/ 196 w 293"/>
                      <a:gd name="T21" fmla="*/ 23180 h 33"/>
                      <a:gd name="T22" fmla="*/ 204 w 293"/>
                      <a:gd name="T23" fmla="*/ 31638 h 33"/>
                      <a:gd name="T24" fmla="*/ 210 w 293"/>
                      <a:gd name="T25" fmla="*/ 39681 h 33"/>
                      <a:gd name="T26" fmla="*/ 213 w 293"/>
                      <a:gd name="T27" fmla="*/ 47020 h 33"/>
                      <a:gd name="T28" fmla="*/ 214 w 293"/>
                      <a:gd name="T29" fmla="*/ 56515 h 33"/>
                      <a:gd name="T30" fmla="*/ 213 w 293"/>
                      <a:gd name="T31" fmla="*/ 64176 h 33"/>
                      <a:gd name="T32" fmla="*/ 210 w 293"/>
                      <a:gd name="T33" fmla="*/ 74343 h 33"/>
                      <a:gd name="T34" fmla="*/ 204 w 293"/>
                      <a:gd name="T35" fmla="*/ 80491 h 33"/>
                      <a:gd name="T36" fmla="*/ 196 w 293"/>
                      <a:gd name="T37" fmla="*/ 91402 h 33"/>
                      <a:gd name="T38" fmla="*/ 187 w 293"/>
                      <a:gd name="T39" fmla="*/ 97320 h 33"/>
                      <a:gd name="T40" fmla="*/ 174 w 293"/>
                      <a:gd name="T41" fmla="*/ 102923 h 33"/>
                      <a:gd name="T42" fmla="*/ 161 w 293"/>
                      <a:gd name="T43" fmla="*/ 110899 h 33"/>
                      <a:gd name="T44" fmla="*/ 145 w 293"/>
                      <a:gd name="T45" fmla="*/ 111517 h 33"/>
                      <a:gd name="T46" fmla="*/ 134 w 293"/>
                      <a:gd name="T47" fmla="*/ 111517 h 33"/>
                      <a:gd name="T48" fmla="*/ 113 w 293"/>
                      <a:gd name="T49" fmla="*/ 111517 h 33"/>
                      <a:gd name="T50" fmla="*/ 99 w 293"/>
                      <a:gd name="T51" fmla="*/ 110899 h 33"/>
                      <a:gd name="T52" fmla="*/ 82 w 293"/>
                      <a:gd name="T53" fmla="*/ 97320 h 33"/>
                      <a:gd name="T54" fmla="*/ 0 w 293"/>
                      <a:gd name="T55" fmla="*/ 56515 h 33"/>
                      <a:gd name="T56" fmla="*/ 0 w 293"/>
                      <a:gd name="T57" fmla="*/ 56515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09" name="Line 611">
                  <a:extLst>
                    <a:ext uri="{FF2B5EF4-FFF2-40B4-BE49-F238E27FC236}">
                      <a16:creationId xmlns:a16="http://schemas.microsoft.com/office/drawing/2014/main" id="{C0D8E98E-CDCC-43DD-B23B-333772EE2E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06" name="AutoShape 612">
                <a:extLst>
                  <a:ext uri="{FF2B5EF4-FFF2-40B4-BE49-F238E27FC236}">
                    <a16:creationId xmlns:a16="http://schemas.microsoft.com/office/drawing/2014/main" id="{EDA9C4A2-0B87-4FD8-87CA-4DA8D66E19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07" name="Line 613">
                <a:extLst>
                  <a:ext uri="{FF2B5EF4-FFF2-40B4-BE49-F238E27FC236}">
                    <a16:creationId xmlns:a16="http://schemas.microsoft.com/office/drawing/2014/main" id="{AD898981-D052-4E7C-966E-5ABA5E6169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16" name="Group 615">
            <a:extLst>
              <a:ext uri="{FF2B5EF4-FFF2-40B4-BE49-F238E27FC236}">
                <a16:creationId xmlns:a16="http://schemas.microsoft.com/office/drawing/2014/main" id="{605FE4D1-4014-42B3-B23C-D0D74D015EE0}"/>
              </a:ext>
            </a:extLst>
          </p:cNvPr>
          <p:cNvGrpSpPr>
            <a:grpSpLocks/>
          </p:cNvGrpSpPr>
          <p:nvPr/>
        </p:nvGrpSpPr>
        <p:grpSpPr bwMode="auto">
          <a:xfrm rot="2071432" flipV="1">
            <a:off x="4904332" y="2258459"/>
            <a:ext cx="704850" cy="236538"/>
            <a:chOff x="4875" y="7237"/>
            <a:chExt cx="4230" cy="1883"/>
          </a:xfrm>
        </p:grpSpPr>
        <p:sp>
          <p:nvSpPr>
            <p:cNvPr id="117" name="Arc 616">
              <a:extLst>
                <a:ext uri="{FF2B5EF4-FFF2-40B4-BE49-F238E27FC236}">
                  <a16:creationId xmlns:a16="http://schemas.microsoft.com/office/drawing/2014/main" id="{757C69CA-A1F4-4511-B4E2-304213D0C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18" name="AutoShape 617">
              <a:extLst>
                <a:ext uri="{FF2B5EF4-FFF2-40B4-BE49-F238E27FC236}">
                  <a16:creationId xmlns:a16="http://schemas.microsoft.com/office/drawing/2014/main" id="{3124F0A9-1231-4535-B6E0-664C1930928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aphicFrame>
        <p:nvGraphicFramePr>
          <p:cNvPr id="132" name="Object 644">
            <a:extLst>
              <a:ext uri="{FF2B5EF4-FFF2-40B4-BE49-F238E27FC236}">
                <a16:creationId xmlns:a16="http://schemas.microsoft.com/office/drawing/2014/main" id="{427F639B-E78F-4FAF-98A1-71217465BC7F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967960582"/>
              </p:ext>
            </p:extLst>
          </p:nvPr>
        </p:nvGraphicFramePr>
        <p:xfrm>
          <a:off x="3500755" y="1127125"/>
          <a:ext cx="766763" cy="6889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9228" name="Designer Zeichnung" r:id="rId3" imgW="11414760" imgH="11625072" progId="Designer.Drawing.7">
                  <p:embed/>
                </p:oleObj>
              </mc:Choice>
              <mc:Fallback>
                <p:oleObj name="Designer Zeichnung" r:id="rId3" imgW="11414760" imgH="11625072" progId="Designer.Drawing.7">
                  <p:embed/>
                  <p:pic>
                    <p:nvPicPr>
                      <p:cNvPr id="132" name="Object 644">
                        <a:extLst>
                          <a:ext uri="{FF2B5EF4-FFF2-40B4-BE49-F238E27FC236}">
                            <a16:creationId xmlns:a16="http://schemas.microsoft.com/office/drawing/2014/main" id="{427F639B-E78F-4FAF-98A1-71217465BC7F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500755" y="1127125"/>
                        <a:ext cx="766763" cy="6889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3" name="Group 652">
            <a:extLst>
              <a:ext uri="{FF2B5EF4-FFF2-40B4-BE49-F238E27FC236}">
                <a16:creationId xmlns:a16="http://schemas.microsoft.com/office/drawing/2014/main" id="{FFBA9FD0-14CE-4A7F-B760-815B335D6628}"/>
              </a:ext>
            </a:extLst>
          </p:cNvPr>
          <p:cNvGrpSpPr>
            <a:grpSpLocks/>
          </p:cNvGrpSpPr>
          <p:nvPr/>
        </p:nvGrpSpPr>
        <p:grpSpPr bwMode="auto">
          <a:xfrm rot="-5400000">
            <a:off x="6317664" y="3852146"/>
            <a:ext cx="311150" cy="490537"/>
            <a:chOff x="2820" y="264"/>
            <a:chExt cx="420" cy="1452"/>
          </a:xfrm>
        </p:grpSpPr>
        <p:sp>
          <p:nvSpPr>
            <p:cNvPr id="134" name="Line 653">
              <a:extLst>
                <a:ext uri="{FF2B5EF4-FFF2-40B4-BE49-F238E27FC236}">
                  <a16:creationId xmlns:a16="http://schemas.microsoft.com/office/drawing/2014/main" id="{D97C6CFD-1C20-44BC-B397-90F819D8D6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35" name="Group 654">
              <a:extLst>
                <a:ext uri="{FF2B5EF4-FFF2-40B4-BE49-F238E27FC236}">
                  <a16:creationId xmlns:a16="http://schemas.microsoft.com/office/drawing/2014/main" id="{831B32FB-8398-41C1-B1A4-4B1CD85650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36" name="Group 655">
                <a:extLst>
                  <a:ext uri="{FF2B5EF4-FFF2-40B4-BE49-F238E27FC236}">
                    <a16:creationId xmlns:a16="http://schemas.microsoft.com/office/drawing/2014/main" id="{E7E89AF9-B947-410A-B350-CD986FA6B5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39" name="Group 656">
                  <a:extLst>
                    <a:ext uri="{FF2B5EF4-FFF2-40B4-BE49-F238E27FC236}">
                      <a16:creationId xmlns:a16="http://schemas.microsoft.com/office/drawing/2014/main" id="{2B66562E-64C4-4EC9-A087-38A75B0E114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41" name="Group 657">
                    <a:extLst>
                      <a:ext uri="{FF2B5EF4-FFF2-40B4-BE49-F238E27FC236}">
                        <a16:creationId xmlns:a16="http://schemas.microsoft.com/office/drawing/2014/main" id="{DB5156DA-0DFB-4145-B6CF-BCB672528EA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44" name="Freeform 658">
                      <a:extLst>
                        <a:ext uri="{FF2B5EF4-FFF2-40B4-BE49-F238E27FC236}">
                          <a16:creationId xmlns:a16="http://schemas.microsoft.com/office/drawing/2014/main" id="{2F191E89-A99E-4520-AB63-4AA61C0ADCA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499569114 w 1153"/>
                        <a:gd name="T41" fmla="*/ 2147483646 h 204"/>
                        <a:gd name="T42" fmla="*/ 262764326 w 1153"/>
                        <a:gd name="T43" fmla="*/ 2147483646 h 204"/>
                        <a:gd name="T44" fmla="*/ 123761139 w 1153"/>
                        <a:gd name="T45" fmla="*/ 2147483646 h 204"/>
                        <a:gd name="T46" fmla="*/ 0 w 1153"/>
                        <a:gd name="T47" fmla="*/ 2147483646 h 204"/>
                        <a:gd name="T48" fmla="*/ 472099384 w 1153"/>
                        <a:gd name="T49" fmla="*/ 2147483646 h 204"/>
                        <a:gd name="T50" fmla="*/ 595512801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45" name="Freeform 659">
                      <a:extLst>
                        <a:ext uri="{FF2B5EF4-FFF2-40B4-BE49-F238E27FC236}">
                          <a16:creationId xmlns:a16="http://schemas.microsoft.com/office/drawing/2014/main" id="{1CD039AE-CBC8-40B7-826D-0E095BC4980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941597513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42" name="Freeform 660">
                    <a:extLst>
                      <a:ext uri="{FF2B5EF4-FFF2-40B4-BE49-F238E27FC236}">
                        <a16:creationId xmlns:a16="http://schemas.microsoft.com/office/drawing/2014/main" id="{617AC61D-CA07-44C4-9BFA-3801F0BCB9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3" name="Freeform 661">
                    <a:extLst>
                      <a:ext uri="{FF2B5EF4-FFF2-40B4-BE49-F238E27FC236}">
                        <a16:creationId xmlns:a16="http://schemas.microsoft.com/office/drawing/2014/main" id="{3F624628-1914-45B0-BCEB-00C1B62078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56515 h 33"/>
                      <a:gd name="T2" fmla="*/ 0 w 293"/>
                      <a:gd name="T3" fmla="*/ 54976 h 33"/>
                      <a:gd name="T4" fmla="*/ 82 w 293"/>
                      <a:gd name="T5" fmla="*/ 15597 h 33"/>
                      <a:gd name="T6" fmla="*/ 99 w 293"/>
                      <a:gd name="T7" fmla="*/ 7689 h 33"/>
                      <a:gd name="T8" fmla="*/ 113 w 293"/>
                      <a:gd name="T9" fmla="*/ 7689 h 33"/>
                      <a:gd name="T10" fmla="*/ 133 w 293"/>
                      <a:gd name="T11" fmla="*/ 0 h 33"/>
                      <a:gd name="T12" fmla="*/ 145 w 293"/>
                      <a:gd name="T13" fmla="*/ 0 h 33"/>
                      <a:gd name="T14" fmla="*/ 161 w 293"/>
                      <a:gd name="T15" fmla="*/ 7689 h 33"/>
                      <a:gd name="T16" fmla="*/ 174 w 293"/>
                      <a:gd name="T17" fmla="*/ 10951 h 33"/>
                      <a:gd name="T18" fmla="*/ 187 w 293"/>
                      <a:gd name="T19" fmla="*/ 15597 h 33"/>
                      <a:gd name="T20" fmla="*/ 196 w 293"/>
                      <a:gd name="T21" fmla="*/ 23180 h 33"/>
                      <a:gd name="T22" fmla="*/ 204 w 293"/>
                      <a:gd name="T23" fmla="*/ 31638 h 33"/>
                      <a:gd name="T24" fmla="*/ 210 w 293"/>
                      <a:gd name="T25" fmla="*/ 39681 h 33"/>
                      <a:gd name="T26" fmla="*/ 213 w 293"/>
                      <a:gd name="T27" fmla="*/ 47020 h 33"/>
                      <a:gd name="T28" fmla="*/ 214 w 293"/>
                      <a:gd name="T29" fmla="*/ 56515 h 33"/>
                      <a:gd name="T30" fmla="*/ 213 w 293"/>
                      <a:gd name="T31" fmla="*/ 64176 h 33"/>
                      <a:gd name="T32" fmla="*/ 210 w 293"/>
                      <a:gd name="T33" fmla="*/ 74343 h 33"/>
                      <a:gd name="T34" fmla="*/ 204 w 293"/>
                      <a:gd name="T35" fmla="*/ 80491 h 33"/>
                      <a:gd name="T36" fmla="*/ 196 w 293"/>
                      <a:gd name="T37" fmla="*/ 91402 h 33"/>
                      <a:gd name="T38" fmla="*/ 187 w 293"/>
                      <a:gd name="T39" fmla="*/ 97320 h 33"/>
                      <a:gd name="T40" fmla="*/ 174 w 293"/>
                      <a:gd name="T41" fmla="*/ 102923 h 33"/>
                      <a:gd name="T42" fmla="*/ 161 w 293"/>
                      <a:gd name="T43" fmla="*/ 110899 h 33"/>
                      <a:gd name="T44" fmla="*/ 145 w 293"/>
                      <a:gd name="T45" fmla="*/ 111517 h 33"/>
                      <a:gd name="T46" fmla="*/ 134 w 293"/>
                      <a:gd name="T47" fmla="*/ 111517 h 33"/>
                      <a:gd name="T48" fmla="*/ 113 w 293"/>
                      <a:gd name="T49" fmla="*/ 111517 h 33"/>
                      <a:gd name="T50" fmla="*/ 99 w 293"/>
                      <a:gd name="T51" fmla="*/ 110899 h 33"/>
                      <a:gd name="T52" fmla="*/ 82 w 293"/>
                      <a:gd name="T53" fmla="*/ 97320 h 33"/>
                      <a:gd name="T54" fmla="*/ 0 w 293"/>
                      <a:gd name="T55" fmla="*/ 56515 h 33"/>
                      <a:gd name="T56" fmla="*/ 0 w 293"/>
                      <a:gd name="T57" fmla="*/ 56515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40" name="Line 662">
                  <a:extLst>
                    <a:ext uri="{FF2B5EF4-FFF2-40B4-BE49-F238E27FC236}">
                      <a16:creationId xmlns:a16="http://schemas.microsoft.com/office/drawing/2014/main" id="{105B901B-BE17-4EB6-B7AD-2FBFB07A81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37" name="AutoShape 663">
                <a:extLst>
                  <a:ext uri="{FF2B5EF4-FFF2-40B4-BE49-F238E27FC236}">
                    <a16:creationId xmlns:a16="http://schemas.microsoft.com/office/drawing/2014/main" id="{6B9CF228-79ED-4DBC-A948-CAD2B5C57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38" name="Line 664">
                <a:extLst>
                  <a:ext uri="{FF2B5EF4-FFF2-40B4-BE49-F238E27FC236}">
                    <a16:creationId xmlns:a16="http://schemas.microsoft.com/office/drawing/2014/main" id="{EC2C78FD-A9D3-40A9-A4C8-9E5852A1DB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46" name="Group 668">
            <a:extLst>
              <a:ext uri="{FF2B5EF4-FFF2-40B4-BE49-F238E27FC236}">
                <a16:creationId xmlns:a16="http://schemas.microsoft.com/office/drawing/2014/main" id="{9059399D-1ED9-4CC8-9036-C5112BA2279E}"/>
              </a:ext>
            </a:extLst>
          </p:cNvPr>
          <p:cNvGrpSpPr>
            <a:grpSpLocks/>
          </p:cNvGrpSpPr>
          <p:nvPr/>
        </p:nvGrpSpPr>
        <p:grpSpPr bwMode="auto">
          <a:xfrm rot="2071432" flipH="1">
            <a:off x="3515043" y="2733675"/>
            <a:ext cx="704850" cy="236538"/>
            <a:chOff x="4875" y="7237"/>
            <a:chExt cx="4230" cy="1883"/>
          </a:xfrm>
        </p:grpSpPr>
        <p:sp>
          <p:nvSpPr>
            <p:cNvPr id="147" name="Arc 669">
              <a:extLst>
                <a:ext uri="{FF2B5EF4-FFF2-40B4-BE49-F238E27FC236}">
                  <a16:creationId xmlns:a16="http://schemas.microsoft.com/office/drawing/2014/main" id="{F9864DB4-22C7-448F-B7A7-C1CA7DE06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48" name="AutoShape 670">
              <a:extLst>
                <a:ext uri="{FF2B5EF4-FFF2-40B4-BE49-F238E27FC236}">
                  <a16:creationId xmlns:a16="http://schemas.microsoft.com/office/drawing/2014/main" id="{0246CF9A-2E0D-41F4-B662-10D3288D64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150" name="Line 594">
            <a:extLst>
              <a:ext uri="{FF2B5EF4-FFF2-40B4-BE49-F238E27FC236}">
                <a16:creationId xmlns:a16="http://schemas.microsoft.com/office/drawing/2014/main" id="{8B13FD58-76FE-46C8-88DC-63AAB4279B2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33820" y="1582026"/>
            <a:ext cx="11591" cy="2192083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52" name="Text Box 671">
            <a:extLst>
              <a:ext uri="{FF2B5EF4-FFF2-40B4-BE49-F238E27FC236}">
                <a16:creationId xmlns:a16="http://schemas.microsoft.com/office/drawing/2014/main" id="{532075CC-3422-432E-81C9-5891581D1E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57004" y="2286489"/>
            <a:ext cx="375745" cy="3381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¾</a:t>
            </a:r>
          </a:p>
        </p:txBody>
      </p:sp>
      <p:sp>
        <p:nvSpPr>
          <p:cNvPr id="2" name="Bogen 1">
            <a:extLst>
              <a:ext uri="{FF2B5EF4-FFF2-40B4-BE49-F238E27FC236}">
                <a16:creationId xmlns:a16="http://schemas.microsoft.com/office/drawing/2014/main" id="{A4109369-486A-4662-AE7D-BE3FD970A5A7}"/>
              </a:ext>
            </a:extLst>
          </p:cNvPr>
          <p:cNvSpPr/>
          <p:nvPr/>
        </p:nvSpPr>
        <p:spPr bwMode="auto">
          <a:xfrm rot="10800000">
            <a:off x="4134029" y="3414514"/>
            <a:ext cx="900109" cy="749599"/>
          </a:xfrm>
          <a:prstGeom prst="arc">
            <a:avLst>
              <a:gd name="adj1" fmla="val 10630264"/>
              <a:gd name="adj2" fmla="val 0"/>
            </a:avLst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79375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de-D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grpSp>
        <p:nvGrpSpPr>
          <p:cNvPr id="153" name="Group 668">
            <a:extLst>
              <a:ext uri="{FF2B5EF4-FFF2-40B4-BE49-F238E27FC236}">
                <a16:creationId xmlns:a16="http://schemas.microsoft.com/office/drawing/2014/main" id="{AA89D6AF-D1E4-4FD9-91CC-16E670F8160C}"/>
              </a:ext>
            </a:extLst>
          </p:cNvPr>
          <p:cNvGrpSpPr>
            <a:grpSpLocks/>
          </p:cNvGrpSpPr>
          <p:nvPr/>
        </p:nvGrpSpPr>
        <p:grpSpPr bwMode="auto">
          <a:xfrm rot="2071432" flipV="1">
            <a:off x="3735997" y="2407031"/>
            <a:ext cx="704850" cy="236538"/>
            <a:chOff x="4875" y="7237"/>
            <a:chExt cx="4230" cy="1883"/>
          </a:xfrm>
        </p:grpSpPr>
        <p:sp>
          <p:nvSpPr>
            <p:cNvPr id="154" name="Arc 669">
              <a:extLst>
                <a:ext uri="{FF2B5EF4-FFF2-40B4-BE49-F238E27FC236}">
                  <a16:creationId xmlns:a16="http://schemas.microsoft.com/office/drawing/2014/main" id="{A7B2A2C9-791B-4791-93CF-0F190A406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55" name="AutoShape 670">
              <a:extLst>
                <a:ext uri="{FF2B5EF4-FFF2-40B4-BE49-F238E27FC236}">
                  <a16:creationId xmlns:a16="http://schemas.microsoft.com/office/drawing/2014/main" id="{D56999F5-E793-46BC-A0B3-48884090B16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156" name="Text Box 671">
            <a:extLst>
              <a:ext uri="{FF2B5EF4-FFF2-40B4-BE49-F238E27FC236}">
                <a16:creationId xmlns:a16="http://schemas.microsoft.com/office/drawing/2014/main" id="{1094A0D5-9967-47F9-89EF-8C41B59ACC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44617" y="2301670"/>
            <a:ext cx="35435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400" b="1" dirty="0"/>
              <a:t>¼</a:t>
            </a:r>
          </a:p>
        </p:txBody>
      </p:sp>
      <p:grpSp>
        <p:nvGrpSpPr>
          <p:cNvPr id="157" name="Group 668">
            <a:extLst>
              <a:ext uri="{FF2B5EF4-FFF2-40B4-BE49-F238E27FC236}">
                <a16:creationId xmlns:a16="http://schemas.microsoft.com/office/drawing/2014/main" id="{E1FC8C09-1A8C-4126-9C9B-7D06971A09E4}"/>
              </a:ext>
            </a:extLst>
          </p:cNvPr>
          <p:cNvGrpSpPr>
            <a:grpSpLocks/>
          </p:cNvGrpSpPr>
          <p:nvPr/>
        </p:nvGrpSpPr>
        <p:grpSpPr bwMode="auto">
          <a:xfrm rot="2071432" flipH="1">
            <a:off x="4751175" y="2656618"/>
            <a:ext cx="704850" cy="236538"/>
            <a:chOff x="4875" y="7237"/>
            <a:chExt cx="4230" cy="1883"/>
          </a:xfrm>
        </p:grpSpPr>
        <p:sp>
          <p:nvSpPr>
            <p:cNvPr id="158" name="Arc 669">
              <a:extLst>
                <a:ext uri="{FF2B5EF4-FFF2-40B4-BE49-F238E27FC236}">
                  <a16:creationId xmlns:a16="http://schemas.microsoft.com/office/drawing/2014/main" id="{806F9FBE-9A77-4BCE-97CE-EF08FD995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59" name="AutoShape 670">
              <a:extLst>
                <a:ext uri="{FF2B5EF4-FFF2-40B4-BE49-F238E27FC236}">
                  <a16:creationId xmlns:a16="http://schemas.microsoft.com/office/drawing/2014/main" id="{C3E2414B-8075-4112-A8EA-F6F8CC0EEAB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160" name="Text Box 671">
            <a:extLst>
              <a:ext uri="{FF2B5EF4-FFF2-40B4-BE49-F238E27FC236}">
                <a16:creationId xmlns:a16="http://schemas.microsoft.com/office/drawing/2014/main" id="{B05AB65E-3D92-4B8A-84EB-7D2DE503F5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02917" y="2698393"/>
            <a:ext cx="345531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400" b="1" dirty="0"/>
              <a:t>¼</a:t>
            </a:r>
          </a:p>
        </p:txBody>
      </p:sp>
      <p:pic>
        <p:nvPicPr>
          <p:cNvPr id="161" name="Picture 206" descr="messerflugflieger">
            <a:extLst>
              <a:ext uri="{FF2B5EF4-FFF2-40B4-BE49-F238E27FC236}">
                <a16:creationId xmlns:a16="http://schemas.microsoft.com/office/drawing/2014/main" id="{1AFC2BA8-D18B-433B-874F-39E9DD946B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 flipH="1">
            <a:off x="4478594" y="176249"/>
            <a:ext cx="1173149" cy="14233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9" name="Picture 206" descr="messerflugflieger">
            <a:extLst>
              <a:ext uri="{FF2B5EF4-FFF2-40B4-BE49-F238E27FC236}">
                <a16:creationId xmlns:a16="http://schemas.microsoft.com/office/drawing/2014/main" id="{0778835E-5E4D-4810-8066-68524A6E4A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 flipH="1">
            <a:off x="3228506" y="192395"/>
            <a:ext cx="1173149" cy="14233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aphicFrame>
        <p:nvGraphicFramePr>
          <p:cNvPr id="164" name="Object 644">
            <a:extLst>
              <a:ext uri="{FF2B5EF4-FFF2-40B4-BE49-F238E27FC236}">
                <a16:creationId xmlns:a16="http://schemas.microsoft.com/office/drawing/2014/main" id="{3712E959-9870-49A1-8743-4DC70C52391F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4040551654"/>
              </p:ext>
            </p:extLst>
          </p:nvPr>
        </p:nvGraphicFramePr>
        <p:xfrm>
          <a:off x="4751924" y="1127125"/>
          <a:ext cx="766763" cy="6889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9229" name="Designer Zeichnung" r:id="rId3" imgW="11414760" imgH="11625072" progId="Designer.Drawing.7">
                  <p:embed/>
                </p:oleObj>
              </mc:Choice>
              <mc:Fallback>
                <p:oleObj name="Designer Zeichnung" r:id="rId3" imgW="11414760" imgH="11625072" progId="Designer.Drawing.7">
                  <p:embed/>
                  <p:pic>
                    <p:nvPicPr>
                      <p:cNvPr id="132" name="Object 644">
                        <a:extLst>
                          <a:ext uri="{FF2B5EF4-FFF2-40B4-BE49-F238E27FC236}">
                            <a16:creationId xmlns:a16="http://schemas.microsoft.com/office/drawing/2014/main" id="{427F639B-E78F-4FAF-98A1-71217465BC7F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751924" y="1127125"/>
                        <a:ext cx="766763" cy="6889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65" name="Oval 86">
            <a:extLst>
              <a:ext uri="{FF2B5EF4-FFF2-40B4-BE49-F238E27FC236}">
                <a16:creationId xmlns:a16="http://schemas.microsoft.com/office/drawing/2014/main" id="{7B066D7A-DB03-4611-A92F-7EC8A42589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7625" y="3278880"/>
            <a:ext cx="900112" cy="865187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66" name="Text Box 88">
            <a:extLst>
              <a:ext uri="{FF2B5EF4-FFF2-40B4-BE49-F238E27FC236}">
                <a16:creationId xmlns:a16="http://schemas.microsoft.com/office/drawing/2014/main" id="{6E9001C7-92FA-405E-8F3B-230E4F5AD7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9400" y="3105150"/>
            <a:ext cx="2032000" cy="338138"/>
          </a:xfrm>
          <a:prstGeom prst="rect">
            <a:avLst/>
          </a:prstGeom>
          <a:noFill/>
          <a:ln w="38100">
            <a:solidFill>
              <a:srgbClr val="FFFF00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>
                <a:solidFill>
                  <a:srgbClr val="0000FF"/>
                </a:solidFill>
              </a:rPr>
              <a:t>All radii are equal.</a:t>
            </a:r>
          </a:p>
        </p:txBody>
      </p:sp>
      <p:sp>
        <p:nvSpPr>
          <p:cNvPr id="167" name="Text Box 89">
            <a:extLst>
              <a:ext uri="{FF2B5EF4-FFF2-40B4-BE49-F238E27FC236}">
                <a16:creationId xmlns:a16="http://schemas.microsoft.com/office/drawing/2014/main" id="{AC41ECBA-8797-43AD-ACC5-F92C52805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02146" y="728965"/>
            <a:ext cx="182880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Pivot </a:t>
            </a:r>
            <a:br>
              <a:rPr lang="de-DE" altLang="de-DE" sz="1600" b="1" dirty="0">
                <a:solidFill>
                  <a:srgbClr val="0000FF"/>
                </a:solidFill>
              </a:rPr>
            </a:br>
            <a:r>
              <a:rPr lang="de-DE" altLang="de-DE" sz="1600" b="1" dirty="0">
                <a:solidFill>
                  <a:srgbClr val="0000FF"/>
                </a:solidFill>
              </a:rPr>
              <a:t>on CG </a:t>
            </a:r>
          </a:p>
        </p:txBody>
      </p:sp>
      <p:sp>
        <p:nvSpPr>
          <p:cNvPr id="168" name="Text Box 90">
            <a:extLst>
              <a:ext uri="{FF2B5EF4-FFF2-40B4-BE49-F238E27FC236}">
                <a16:creationId xmlns:a16="http://schemas.microsoft.com/office/drawing/2014/main" id="{5C0D4AE5-74BB-444B-BEF8-C3C1EFB6AF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369" y="1756549"/>
            <a:ext cx="298450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Part </a:t>
            </a:r>
            <a:r>
              <a:rPr lang="de-DE" altLang="de-DE" sz="1600" b="1" dirty="0" err="1">
                <a:solidFill>
                  <a:srgbClr val="0000FF"/>
                </a:solidFill>
              </a:rPr>
              <a:t>rolls</a:t>
            </a:r>
            <a:r>
              <a:rPr lang="de-DE" altLang="de-DE" sz="1600" b="1" dirty="0">
                <a:solidFill>
                  <a:srgbClr val="0000FF"/>
                </a:solidFill>
              </a:rPr>
              <a:t> on </a:t>
            </a:r>
            <a:r>
              <a:rPr lang="de-DE" altLang="de-DE" sz="1600" b="1" dirty="0" err="1">
                <a:solidFill>
                  <a:srgbClr val="0000FF"/>
                </a:solidFill>
              </a:rPr>
              <a:t>middle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of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lines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169" name="Text Box 91">
            <a:extLst>
              <a:ext uri="{FF2B5EF4-FFF2-40B4-BE49-F238E27FC236}">
                <a16:creationId xmlns:a16="http://schemas.microsoft.com/office/drawing/2014/main" id="{95778246-2560-4794-ADD2-CDE7BDB8FA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24606" y="1435872"/>
            <a:ext cx="266382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 err="1">
                <a:solidFill>
                  <a:srgbClr val="0000FF"/>
                </a:solidFill>
              </a:rPr>
              <a:t>Two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wing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spans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or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more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>
                <a:solidFill>
                  <a:srgbClr val="02369E"/>
                </a:solidFill>
              </a:rPr>
              <a:t>– </a:t>
            </a:r>
            <a:r>
              <a:rPr lang="de-DE" altLang="de-DE" sz="1600" b="1" dirty="0" err="1">
                <a:solidFill>
                  <a:srgbClr val="FF3300"/>
                </a:solidFill>
              </a:rPr>
              <a:t>zero</a:t>
            </a:r>
            <a:r>
              <a:rPr lang="de-DE" altLang="de-DE" sz="1600" b="1" dirty="0">
                <a:solidFill>
                  <a:srgbClr val="FF3300"/>
                </a:solidFill>
              </a:rPr>
              <a:t> </a:t>
            </a:r>
            <a:r>
              <a:rPr lang="de-DE" altLang="de-DE" sz="1600" b="1" dirty="0" err="1">
                <a:solidFill>
                  <a:srgbClr val="FF3300"/>
                </a:solidFill>
              </a:rPr>
              <a:t>points</a:t>
            </a:r>
            <a:r>
              <a:rPr lang="de-DE" altLang="de-DE" sz="1600" b="1" dirty="0">
                <a:solidFill>
                  <a:srgbClr val="FF3300"/>
                </a:solidFill>
              </a:rPr>
              <a:t>!</a:t>
            </a:r>
          </a:p>
        </p:txBody>
      </p:sp>
      <p:sp>
        <p:nvSpPr>
          <p:cNvPr id="170" name="Text Box 92">
            <a:extLst>
              <a:ext uri="{FF2B5EF4-FFF2-40B4-BE49-F238E27FC236}">
                <a16:creationId xmlns:a16="http://schemas.microsoft.com/office/drawing/2014/main" id="{1B27C05C-0575-4ED2-AF0B-CE4D833A02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52200" y="943630"/>
            <a:ext cx="19923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 err="1">
                <a:solidFill>
                  <a:srgbClr val="0000FF"/>
                </a:solidFill>
              </a:rPr>
              <a:t>Stop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before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pivot</a:t>
            </a:r>
            <a:endParaRPr lang="de-DE" altLang="de-DE" sz="1600" b="1" dirty="0">
              <a:solidFill>
                <a:srgbClr val="0000FF"/>
              </a:solidFill>
            </a:endParaRPr>
          </a:p>
        </p:txBody>
      </p:sp>
      <p:sp>
        <p:nvSpPr>
          <p:cNvPr id="171" name="Oval 86">
            <a:extLst>
              <a:ext uri="{FF2B5EF4-FFF2-40B4-BE49-F238E27FC236}">
                <a16:creationId xmlns:a16="http://schemas.microsoft.com/office/drawing/2014/main" id="{C7F04D6F-08D4-4EAA-8DD8-6CF3588E08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52861" y="3291001"/>
            <a:ext cx="900112" cy="865187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72" name="Oval 86">
            <a:extLst>
              <a:ext uri="{FF2B5EF4-FFF2-40B4-BE49-F238E27FC236}">
                <a16:creationId xmlns:a16="http://schemas.microsoft.com/office/drawing/2014/main" id="{C9A96B07-BD7C-427C-B1E5-D2DA093A2A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1702" y="3231198"/>
            <a:ext cx="900112" cy="865187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99" name="Oval 101">
            <a:extLst>
              <a:ext uri="{FF2B5EF4-FFF2-40B4-BE49-F238E27FC236}">
                <a16:creationId xmlns:a16="http://schemas.microsoft.com/office/drawing/2014/main" id="{87F37DFC-5AE8-4520-BA9C-3832BBE0D1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1988" y="2490442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15" name="Oval 101">
            <a:extLst>
              <a:ext uri="{FF2B5EF4-FFF2-40B4-BE49-F238E27FC236}">
                <a16:creationId xmlns:a16="http://schemas.microsoft.com/office/drawing/2014/main" id="{144D57B4-11E3-4573-B6FB-9B255921D6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1446" y="2483373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51" name="Oval 101">
            <a:extLst>
              <a:ext uri="{FF2B5EF4-FFF2-40B4-BE49-F238E27FC236}">
                <a16:creationId xmlns:a16="http://schemas.microsoft.com/office/drawing/2014/main" id="{EE87FE7C-9088-4B63-B81B-04FE688F9A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3195" y="2604817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62" name="Oval 101">
            <a:extLst>
              <a:ext uri="{FF2B5EF4-FFF2-40B4-BE49-F238E27FC236}">
                <a16:creationId xmlns:a16="http://schemas.microsoft.com/office/drawing/2014/main" id="{52B321A3-8A09-4950-A76A-01D5F68F37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2451" y="255054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63" name="Oval 101">
            <a:extLst>
              <a:ext uri="{FF2B5EF4-FFF2-40B4-BE49-F238E27FC236}">
                <a16:creationId xmlns:a16="http://schemas.microsoft.com/office/drawing/2014/main" id="{655E0A21-B45E-4B1B-BDC2-988C711581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5199" y="3622573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73" name="Oval 101">
            <a:extLst>
              <a:ext uri="{FF2B5EF4-FFF2-40B4-BE49-F238E27FC236}">
                <a16:creationId xmlns:a16="http://schemas.microsoft.com/office/drawing/2014/main" id="{BC38D76D-EF3C-4599-B477-968C139421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781" y="4047172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74" name="Oval 101">
            <a:extLst>
              <a:ext uri="{FF2B5EF4-FFF2-40B4-BE49-F238E27FC236}">
                <a16:creationId xmlns:a16="http://schemas.microsoft.com/office/drawing/2014/main" id="{29635779-8B5E-46A4-B9BD-FC859D7C3D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21734" y="3582954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75" name="Oval 101">
            <a:extLst>
              <a:ext uri="{FF2B5EF4-FFF2-40B4-BE49-F238E27FC236}">
                <a16:creationId xmlns:a16="http://schemas.microsoft.com/office/drawing/2014/main" id="{6664089F-6AC2-4CE0-93A9-FA72F08112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30951" y="3563308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76" name="Oval 101">
            <a:extLst>
              <a:ext uri="{FF2B5EF4-FFF2-40B4-BE49-F238E27FC236}">
                <a16:creationId xmlns:a16="http://schemas.microsoft.com/office/drawing/2014/main" id="{7A83BAD2-FE32-435F-B45E-A2B0FA7A66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1143" y="358696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77" name="Oval 101">
            <a:extLst>
              <a:ext uri="{FF2B5EF4-FFF2-40B4-BE49-F238E27FC236}">
                <a16:creationId xmlns:a16="http://schemas.microsoft.com/office/drawing/2014/main" id="{DBE88F2F-647B-45C1-9E31-03240111CF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98095" y="1339747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78" name="Oval 101">
            <a:extLst>
              <a:ext uri="{FF2B5EF4-FFF2-40B4-BE49-F238E27FC236}">
                <a16:creationId xmlns:a16="http://schemas.microsoft.com/office/drawing/2014/main" id="{76D8AB92-8C4E-44F6-9AB1-39A5132BFF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2270" y="1347778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79" name="Oval 101">
            <a:extLst>
              <a:ext uri="{FF2B5EF4-FFF2-40B4-BE49-F238E27FC236}">
                <a16:creationId xmlns:a16="http://schemas.microsoft.com/office/drawing/2014/main" id="{1352630F-4899-4B3D-A931-75F5F81DD4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98601" y="4007485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</p:spTree>
    <p:extLst>
      <p:ext uri="{BB962C8B-B14F-4D97-AF65-F5344CB8AC3E}">
        <p14:creationId xmlns:p14="http://schemas.microsoft.com/office/powerpoint/2010/main" val="1389951014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0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1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10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6000"/>
                            </p:stCondLst>
                            <p:childTnLst>
                              <p:par>
                                <p:cTn id="29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" dur="10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7000"/>
                            </p:stCondLst>
                            <p:childTnLst>
                              <p:par>
                                <p:cTn id="33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" dur="10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6" grpId="0" animBg="1"/>
      <p:bldP spid="167" grpId="0"/>
      <p:bldP spid="168" grpId="0"/>
      <p:bldP spid="169" grpId="0"/>
      <p:bldP spid="170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Text Box 340">
            <a:extLst>
              <a:ext uri="{FF2B5EF4-FFF2-40B4-BE49-F238E27FC236}">
                <a16:creationId xmlns:a16="http://schemas.microsoft.com/office/drawing/2014/main" id="{3C536CCB-B73F-480B-B4DC-084F196C2C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13700" y="6515100"/>
            <a:ext cx="939800" cy="238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P-27.14.01</a:t>
            </a:r>
            <a:endParaRPr lang="de-DE" altLang="de-DE" dirty="0"/>
          </a:p>
        </p:txBody>
      </p:sp>
      <p:sp>
        <p:nvSpPr>
          <p:cNvPr id="29723" name="Text Box 8">
            <a:extLst>
              <a:ext uri="{FF2B5EF4-FFF2-40B4-BE49-F238E27FC236}">
                <a16:creationId xmlns:a16="http://schemas.microsoft.com/office/drawing/2014/main" id="{8BE18060-9F36-4EBD-A9E3-5B1702A0E7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8138" y="158750"/>
            <a:ext cx="7292975" cy="3879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P-27.14 Half square Loop on Corner with half roll, half roll</a:t>
            </a:r>
            <a:endParaRPr lang="de-DE" sz="2000" dirty="0"/>
          </a:p>
        </p:txBody>
      </p:sp>
      <p:sp>
        <p:nvSpPr>
          <p:cNvPr id="129" name="Text Box 119">
            <a:extLst>
              <a:ext uri="{FF2B5EF4-FFF2-40B4-BE49-F238E27FC236}">
                <a16:creationId xmlns:a16="http://schemas.microsoft.com/office/drawing/2014/main" id="{8FCA04B3-5276-4758-8E7B-FE87194AA4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64172" y="5056188"/>
            <a:ext cx="5522666" cy="107721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1600" b="1" dirty="0"/>
              <a:t>From upright, pull through a ⅛ loop into a 45° upline, perform a ½ roll, push through a ¼ loop into a 45° upline, perform a ½ roll, pull through a ⅛ loop, exit inverted.</a:t>
            </a:r>
            <a:endParaRPr lang="de-DE" sz="1600" b="1" dirty="0"/>
          </a:p>
        </p:txBody>
      </p:sp>
      <p:sp>
        <p:nvSpPr>
          <p:cNvPr id="103" name="Line 47">
            <a:extLst>
              <a:ext uri="{FF2B5EF4-FFF2-40B4-BE49-F238E27FC236}">
                <a16:creationId xmlns:a16="http://schemas.microsoft.com/office/drawing/2014/main" id="{D49EE915-46F6-447B-8778-54662558CF2C}"/>
              </a:ext>
            </a:extLst>
          </p:cNvPr>
          <p:cNvSpPr>
            <a:spLocks noChangeShapeType="1"/>
          </p:cNvSpPr>
          <p:nvPr/>
        </p:nvSpPr>
        <p:spPr bwMode="auto">
          <a:xfrm rot="16200000">
            <a:off x="6517521" y="3215244"/>
            <a:ext cx="1071606" cy="97766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104" name="Group 185">
            <a:extLst>
              <a:ext uri="{FF2B5EF4-FFF2-40B4-BE49-F238E27FC236}">
                <a16:creationId xmlns:a16="http://schemas.microsoft.com/office/drawing/2014/main" id="{2830E2FD-A84E-4A7D-952E-0FADD1D5D19A}"/>
              </a:ext>
            </a:extLst>
          </p:cNvPr>
          <p:cNvGrpSpPr>
            <a:grpSpLocks/>
          </p:cNvGrpSpPr>
          <p:nvPr/>
        </p:nvGrpSpPr>
        <p:grpSpPr bwMode="auto">
          <a:xfrm rot="13332237">
            <a:off x="6604554" y="3791362"/>
            <a:ext cx="311150" cy="490537"/>
            <a:chOff x="2820" y="264"/>
            <a:chExt cx="420" cy="1452"/>
          </a:xfrm>
        </p:grpSpPr>
        <p:sp>
          <p:nvSpPr>
            <p:cNvPr id="105" name="Line 186">
              <a:extLst>
                <a:ext uri="{FF2B5EF4-FFF2-40B4-BE49-F238E27FC236}">
                  <a16:creationId xmlns:a16="http://schemas.microsoft.com/office/drawing/2014/main" id="{4E968FAA-1C7E-46F2-83A6-250E0F14F5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06" name="Group 187">
              <a:extLst>
                <a:ext uri="{FF2B5EF4-FFF2-40B4-BE49-F238E27FC236}">
                  <a16:creationId xmlns:a16="http://schemas.microsoft.com/office/drawing/2014/main" id="{424FAF0C-5A6B-4C32-AEED-79D7219E6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07" name="Group 188">
                <a:extLst>
                  <a:ext uri="{FF2B5EF4-FFF2-40B4-BE49-F238E27FC236}">
                    <a16:creationId xmlns:a16="http://schemas.microsoft.com/office/drawing/2014/main" id="{5D0466AB-3D58-45E4-BBBA-4D8D45AEBC0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10" name="Group 189">
                  <a:extLst>
                    <a:ext uri="{FF2B5EF4-FFF2-40B4-BE49-F238E27FC236}">
                      <a16:creationId xmlns:a16="http://schemas.microsoft.com/office/drawing/2014/main" id="{65DFB5C0-9BCB-4C91-A29A-68539049D07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12" name="Group 190">
                    <a:extLst>
                      <a:ext uri="{FF2B5EF4-FFF2-40B4-BE49-F238E27FC236}">
                        <a16:creationId xmlns:a16="http://schemas.microsoft.com/office/drawing/2014/main" id="{F55074C6-537C-4028-AF19-32D2003C979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15" name="Freeform 191">
                      <a:extLst>
                        <a:ext uri="{FF2B5EF4-FFF2-40B4-BE49-F238E27FC236}">
                          <a16:creationId xmlns:a16="http://schemas.microsoft.com/office/drawing/2014/main" id="{847963E0-C882-4BBE-BB6B-BDFAD7B103B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30" name="Freeform 192">
                      <a:extLst>
                        <a:ext uri="{FF2B5EF4-FFF2-40B4-BE49-F238E27FC236}">
                          <a16:creationId xmlns:a16="http://schemas.microsoft.com/office/drawing/2014/main" id="{29DD94C5-38E7-470B-951C-330ABBF37A6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13" name="Freeform 193">
                    <a:extLst>
                      <a:ext uri="{FF2B5EF4-FFF2-40B4-BE49-F238E27FC236}">
                        <a16:creationId xmlns:a16="http://schemas.microsoft.com/office/drawing/2014/main" id="{BAB7087E-5C85-44E5-8167-702E8BCD5A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14" name="Freeform 194">
                    <a:extLst>
                      <a:ext uri="{FF2B5EF4-FFF2-40B4-BE49-F238E27FC236}">
                        <a16:creationId xmlns:a16="http://schemas.microsoft.com/office/drawing/2014/main" id="{C05FFB9B-9820-457E-8FC5-ABD9D6C64AE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11" name="Line 195">
                  <a:extLst>
                    <a:ext uri="{FF2B5EF4-FFF2-40B4-BE49-F238E27FC236}">
                      <a16:creationId xmlns:a16="http://schemas.microsoft.com/office/drawing/2014/main" id="{F98D8EB8-CA44-4232-A933-E40B90D50E3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08" name="AutoShape 196">
                <a:extLst>
                  <a:ext uri="{FF2B5EF4-FFF2-40B4-BE49-F238E27FC236}">
                    <a16:creationId xmlns:a16="http://schemas.microsoft.com/office/drawing/2014/main" id="{11CAFF14-0111-4F6A-BD59-6F3B9071F5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09" name="Line 197">
                <a:extLst>
                  <a:ext uri="{FF2B5EF4-FFF2-40B4-BE49-F238E27FC236}">
                    <a16:creationId xmlns:a16="http://schemas.microsoft.com/office/drawing/2014/main" id="{51EE0606-1527-40AD-AE1B-68CE918658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31" name="Text Box 4">
            <a:extLst>
              <a:ext uri="{FF2B5EF4-FFF2-40B4-BE49-F238E27FC236}">
                <a16:creationId xmlns:a16="http://schemas.microsoft.com/office/drawing/2014/main" id="{B968C6BE-DF8C-405C-AE3F-F74DDDF3F3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15420" y="1687819"/>
            <a:ext cx="1162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½  roll</a:t>
            </a:r>
          </a:p>
        </p:txBody>
      </p:sp>
      <p:sp>
        <p:nvSpPr>
          <p:cNvPr id="132" name="Text Box 4">
            <a:extLst>
              <a:ext uri="{FF2B5EF4-FFF2-40B4-BE49-F238E27FC236}">
                <a16:creationId xmlns:a16="http://schemas.microsoft.com/office/drawing/2014/main" id="{BC500F5F-D87F-4411-B898-AE08E2EE01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69109" y="3454842"/>
            <a:ext cx="11620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/>
              <a:t>½  roll</a:t>
            </a:r>
          </a:p>
        </p:txBody>
      </p:sp>
      <p:sp>
        <p:nvSpPr>
          <p:cNvPr id="133" name="Line 46">
            <a:extLst>
              <a:ext uri="{FF2B5EF4-FFF2-40B4-BE49-F238E27FC236}">
                <a16:creationId xmlns:a16="http://schemas.microsoft.com/office/drawing/2014/main" id="{81CF176D-CEFB-4433-9362-2CCBAA782184}"/>
              </a:ext>
            </a:extLst>
          </p:cNvPr>
          <p:cNvSpPr>
            <a:spLocks noChangeShapeType="1"/>
          </p:cNvSpPr>
          <p:nvPr/>
        </p:nvSpPr>
        <p:spPr bwMode="auto">
          <a:xfrm>
            <a:off x="6469198" y="1519655"/>
            <a:ext cx="1065601" cy="98590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134" name="Group 49">
            <a:extLst>
              <a:ext uri="{FF2B5EF4-FFF2-40B4-BE49-F238E27FC236}">
                <a16:creationId xmlns:a16="http://schemas.microsoft.com/office/drawing/2014/main" id="{ECFED820-3D46-452C-8ABF-F0625834B80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376693" y="1413274"/>
            <a:ext cx="1122832" cy="278196"/>
            <a:chOff x="4688" y="1956"/>
            <a:chExt cx="1642" cy="403"/>
          </a:xfrm>
        </p:grpSpPr>
        <p:sp>
          <p:nvSpPr>
            <p:cNvPr id="135" name="Line 50">
              <a:extLst>
                <a:ext uri="{FF2B5EF4-FFF2-40B4-BE49-F238E27FC236}">
                  <a16:creationId xmlns:a16="http://schemas.microsoft.com/office/drawing/2014/main" id="{A8D05F1E-0B07-4C4E-B0AB-3C38DB6F1C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75" y="1972"/>
              <a:ext cx="1155" cy="1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36" name="Arc 51">
              <a:extLst>
                <a:ext uri="{FF2B5EF4-FFF2-40B4-BE49-F238E27FC236}">
                  <a16:creationId xmlns:a16="http://schemas.microsoft.com/office/drawing/2014/main" id="{D5EF40B9-A2BB-47E6-9181-69EB454574D1}"/>
                </a:ext>
              </a:extLst>
            </p:cNvPr>
            <p:cNvSpPr>
              <a:spLocks/>
            </p:cNvSpPr>
            <p:nvPr/>
          </p:nvSpPr>
          <p:spPr bwMode="auto">
            <a:xfrm rot="5732302" flipH="1">
              <a:off x="4750" y="1894"/>
              <a:ext cx="403" cy="527"/>
            </a:xfrm>
            <a:custGeom>
              <a:avLst/>
              <a:gdLst>
                <a:gd name="T0" fmla="*/ 0 w 21499"/>
                <a:gd name="T1" fmla="*/ 0 h 19263"/>
                <a:gd name="T2" fmla="*/ 0 w 21499"/>
                <a:gd name="T3" fmla="*/ 0 h 19263"/>
                <a:gd name="T4" fmla="*/ 0 w 21499"/>
                <a:gd name="T5" fmla="*/ 0 h 192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499" h="19263" fill="none" extrusionOk="0">
                  <a:moveTo>
                    <a:pt x="21498" y="2086"/>
                  </a:moveTo>
                  <a:cubicBezTo>
                    <a:pt x="20785" y="9440"/>
                    <a:pt x="16361" y="15919"/>
                    <a:pt x="9772" y="19262"/>
                  </a:cubicBezTo>
                </a:path>
                <a:path w="21499" h="19263" stroke="0" extrusionOk="0">
                  <a:moveTo>
                    <a:pt x="21498" y="2086"/>
                  </a:moveTo>
                  <a:cubicBezTo>
                    <a:pt x="20785" y="9440"/>
                    <a:pt x="16361" y="15919"/>
                    <a:pt x="9772" y="19262"/>
                  </a:cubicBezTo>
                  <a:lnTo>
                    <a:pt x="0" y="0"/>
                  </a:lnTo>
                  <a:lnTo>
                    <a:pt x="21498" y="2086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137" name="Line 53">
            <a:extLst>
              <a:ext uri="{FF2B5EF4-FFF2-40B4-BE49-F238E27FC236}">
                <a16:creationId xmlns:a16="http://schemas.microsoft.com/office/drawing/2014/main" id="{062022C0-B72A-45E9-A840-7ECDF5D13F1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445236" y="4358627"/>
            <a:ext cx="789812" cy="69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38" name="Arc 54">
            <a:extLst>
              <a:ext uri="{FF2B5EF4-FFF2-40B4-BE49-F238E27FC236}">
                <a16:creationId xmlns:a16="http://schemas.microsoft.com/office/drawing/2014/main" id="{6A42CF1D-1F66-4E90-9E64-3FEFDF2F3C03}"/>
              </a:ext>
            </a:extLst>
          </p:cNvPr>
          <p:cNvSpPr>
            <a:spLocks/>
          </p:cNvSpPr>
          <p:nvPr/>
        </p:nvSpPr>
        <p:spPr bwMode="auto">
          <a:xfrm rot="5732302" flipV="1">
            <a:off x="6248513" y="4056818"/>
            <a:ext cx="278196" cy="360374"/>
          </a:xfrm>
          <a:custGeom>
            <a:avLst/>
            <a:gdLst>
              <a:gd name="T0" fmla="*/ 2147483646 w 21499"/>
              <a:gd name="T1" fmla="*/ 2147483646 h 19263"/>
              <a:gd name="T2" fmla="*/ 2147483646 w 21499"/>
              <a:gd name="T3" fmla="*/ 2147483646 h 19263"/>
              <a:gd name="T4" fmla="*/ 0 w 21499"/>
              <a:gd name="T5" fmla="*/ 0 h 1926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499" h="19263" fill="none" extrusionOk="0">
                <a:moveTo>
                  <a:pt x="21498" y="2086"/>
                </a:moveTo>
                <a:cubicBezTo>
                  <a:pt x="20785" y="9440"/>
                  <a:pt x="16361" y="15919"/>
                  <a:pt x="9772" y="19262"/>
                </a:cubicBezTo>
              </a:path>
              <a:path w="21499" h="19263" stroke="0" extrusionOk="0">
                <a:moveTo>
                  <a:pt x="21498" y="2086"/>
                </a:moveTo>
                <a:cubicBezTo>
                  <a:pt x="20785" y="9440"/>
                  <a:pt x="16361" y="15919"/>
                  <a:pt x="9772" y="19262"/>
                </a:cubicBezTo>
                <a:lnTo>
                  <a:pt x="0" y="0"/>
                </a:lnTo>
                <a:lnTo>
                  <a:pt x="21498" y="2086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139" name="Group 57">
            <a:extLst>
              <a:ext uri="{FF2B5EF4-FFF2-40B4-BE49-F238E27FC236}">
                <a16:creationId xmlns:a16="http://schemas.microsoft.com/office/drawing/2014/main" id="{890E20CC-CE50-49F1-B7F9-55CDEB66526E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5127141" y="4037011"/>
            <a:ext cx="241500" cy="528251"/>
            <a:chOff x="2940" y="264"/>
            <a:chExt cx="300" cy="1452"/>
          </a:xfrm>
        </p:grpSpPr>
        <p:grpSp>
          <p:nvGrpSpPr>
            <p:cNvPr id="140" name="Group 58">
              <a:extLst>
                <a:ext uri="{FF2B5EF4-FFF2-40B4-BE49-F238E27FC236}">
                  <a16:creationId xmlns:a16="http://schemas.microsoft.com/office/drawing/2014/main" id="{B28CECC7-50D7-4821-818F-9584080A20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252" cy="1368"/>
              <a:chOff x="3024" y="732"/>
              <a:chExt cx="252" cy="1368"/>
            </a:xfrm>
          </p:grpSpPr>
          <p:grpSp>
            <p:nvGrpSpPr>
              <p:cNvPr id="143" name="Group 59">
                <a:extLst>
                  <a:ext uri="{FF2B5EF4-FFF2-40B4-BE49-F238E27FC236}">
                    <a16:creationId xmlns:a16="http://schemas.microsoft.com/office/drawing/2014/main" id="{1DCEF452-E5A3-4ED3-BA8F-0B8A0E3DE4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24" y="732"/>
                <a:ext cx="252" cy="1368"/>
                <a:chOff x="3168" y="1008"/>
                <a:chExt cx="484" cy="2448"/>
              </a:xfrm>
            </p:grpSpPr>
            <p:grpSp>
              <p:nvGrpSpPr>
                <p:cNvPr id="145" name="Group 60">
                  <a:extLst>
                    <a:ext uri="{FF2B5EF4-FFF2-40B4-BE49-F238E27FC236}">
                      <a16:creationId xmlns:a16="http://schemas.microsoft.com/office/drawing/2014/main" id="{3E5233B4-C54C-4122-9B39-A5F9EEC4E3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8" y="1008"/>
                  <a:ext cx="484" cy="2448"/>
                  <a:chOff x="2256" y="864"/>
                  <a:chExt cx="532" cy="2448"/>
                </a:xfrm>
              </p:grpSpPr>
              <p:sp>
                <p:nvSpPr>
                  <p:cNvPr id="148" name="Freeform 61">
                    <a:extLst>
                      <a:ext uri="{FF2B5EF4-FFF2-40B4-BE49-F238E27FC236}">
                        <a16:creationId xmlns:a16="http://schemas.microsoft.com/office/drawing/2014/main" id="{5849B150-2E63-478C-BB6A-804A8A38BF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1298" y="1822"/>
                    <a:ext cx="2448" cy="532"/>
                  </a:xfrm>
                  <a:custGeom>
                    <a:avLst/>
                    <a:gdLst>
                      <a:gd name="T0" fmla="*/ 2147483646 w 1153"/>
                      <a:gd name="T1" fmla="*/ 2147483646 h 204"/>
                      <a:gd name="T2" fmla="*/ 2147483646 w 1153"/>
                      <a:gd name="T3" fmla="*/ 2147483646 h 204"/>
                      <a:gd name="T4" fmla="*/ 2147483646 w 1153"/>
                      <a:gd name="T5" fmla="*/ 2147483646 h 204"/>
                      <a:gd name="T6" fmla="*/ 2147483646 w 1153"/>
                      <a:gd name="T7" fmla="*/ 2147483646 h 204"/>
                      <a:gd name="T8" fmla="*/ 2147483646 w 1153"/>
                      <a:gd name="T9" fmla="*/ 2147483646 h 204"/>
                      <a:gd name="T10" fmla="*/ 2147483646 w 1153"/>
                      <a:gd name="T11" fmla="*/ 2147483646 h 204"/>
                      <a:gd name="T12" fmla="*/ 2147483646 w 1153"/>
                      <a:gd name="T13" fmla="*/ 2147483646 h 204"/>
                      <a:gd name="T14" fmla="*/ 2147483646 w 1153"/>
                      <a:gd name="T15" fmla="*/ 2147483646 h 204"/>
                      <a:gd name="T16" fmla="*/ 2147483646 w 1153"/>
                      <a:gd name="T17" fmla="*/ 2147483646 h 204"/>
                      <a:gd name="T18" fmla="*/ 2147483646 w 1153"/>
                      <a:gd name="T19" fmla="*/ 2147483646 h 204"/>
                      <a:gd name="T20" fmla="*/ 2147483646 w 1153"/>
                      <a:gd name="T21" fmla="*/ 2147483646 h 204"/>
                      <a:gd name="T22" fmla="*/ 2147483646 w 1153"/>
                      <a:gd name="T23" fmla="*/ 2147483646 h 204"/>
                      <a:gd name="T24" fmla="*/ 2147483646 w 1153"/>
                      <a:gd name="T25" fmla="*/ 2147483646 h 204"/>
                      <a:gd name="T26" fmla="*/ 2147483646 w 1153"/>
                      <a:gd name="T27" fmla="*/ 2147483646 h 204"/>
                      <a:gd name="T28" fmla="*/ 2147483646 w 1153"/>
                      <a:gd name="T29" fmla="*/ 2147483646 h 204"/>
                      <a:gd name="T30" fmla="*/ 2147483646 w 1153"/>
                      <a:gd name="T31" fmla="*/ 2147483646 h 204"/>
                      <a:gd name="T32" fmla="*/ 2147483646 w 1153"/>
                      <a:gd name="T33" fmla="*/ 2147483646 h 204"/>
                      <a:gd name="T34" fmla="*/ 2147483646 w 1153"/>
                      <a:gd name="T35" fmla="*/ 2147483646 h 204"/>
                      <a:gd name="T36" fmla="*/ 2147483646 w 1153"/>
                      <a:gd name="T37" fmla="*/ 2147483646 h 204"/>
                      <a:gd name="T38" fmla="*/ 2147483646 w 1153"/>
                      <a:gd name="T39" fmla="*/ 2147483646 h 204"/>
                      <a:gd name="T40" fmla="*/ 2147483646 w 1153"/>
                      <a:gd name="T41" fmla="*/ 2147483646 h 204"/>
                      <a:gd name="T42" fmla="*/ 1184487864 w 1153"/>
                      <a:gd name="T43" fmla="*/ 2147483646 h 204"/>
                      <a:gd name="T44" fmla="*/ 557889913 w 1153"/>
                      <a:gd name="T45" fmla="*/ 2147483646 h 204"/>
                      <a:gd name="T46" fmla="*/ 0 w 1153"/>
                      <a:gd name="T47" fmla="*/ 2147483646 h 204"/>
                      <a:gd name="T48" fmla="*/ 2128127511 w 1153"/>
                      <a:gd name="T49" fmla="*/ 2147483646 h 204"/>
                      <a:gd name="T50" fmla="*/ 2147483646 w 1153"/>
                      <a:gd name="T51" fmla="*/ 2147483646 h 204"/>
                      <a:gd name="T52" fmla="*/ 2147483646 w 1153"/>
                      <a:gd name="T53" fmla="*/ 2147483646 h 204"/>
                      <a:gd name="T54" fmla="*/ 2147483646 w 1153"/>
                      <a:gd name="T55" fmla="*/ 2147483646 h 204"/>
                      <a:gd name="T56" fmla="*/ 2147483646 w 1153"/>
                      <a:gd name="T57" fmla="*/ 2147483646 h 204"/>
                      <a:gd name="T58" fmla="*/ 2147483646 w 1153"/>
                      <a:gd name="T59" fmla="*/ 2147483646 h 204"/>
                      <a:gd name="T60" fmla="*/ 2147483646 w 1153"/>
                      <a:gd name="T61" fmla="*/ 2147483646 h 204"/>
                      <a:gd name="T62" fmla="*/ 2147483646 w 1153"/>
                      <a:gd name="T63" fmla="*/ 2147483646 h 204"/>
                      <a:gd name="T64" fmla="*/ 2147483646 w 1153"/>
                      <a:gd name="T65" fmla="*/ 2147483646 h 204"/>
                      <a:gd name="T66" fmla="*/ 2147483646 w 1153"/>
                      <a:gd name="T67" fmla="*/ 2147483646 h 204"/>
                      <a:gd name="T68" fmla="*/ 2147483646 w 1153"/>
                      <a:gd name="T69" fmla="*/ 2147483646 h 204"/>
                      <a:gd name="T70" fmla="*/ 2147483646 w 1153"/>
                      <a:gd name="T71" fmla="*/ 2147483646 h 204"/>
                      <a:gd name="T72" fmla="*/ 2147483646 w 1153"/>
                      <a:gd name="T73" fmla="*/ 2147483646 h 204"/>
                      <a:gd name="T74" fmla="*/ 2147483646 w 1153"/>
                      <a:gd name="T75" fmla="*/ 2147483646 h 204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0" t="0" r="r" b="b"/>
                    <a:pathLst>
                      <a:path w="1153" h="204">
                        <a:moveTo>
                          <a:pt x="904" y="69"/>
                        </a:moveTo>
                        <a:lnTo>
                          <a:pt x="944" y="72"/>
                        </a:lnTo>
                        <a:lnTo>
                          <a:pt x="985" y="74"/>
                        </a:lnTo>
                        <a:lnTo>
                          <a:pt x="1025" y="79"/>
                        </a:lnTo>
                        <a:lnTo>
                          <a:pt x="1061" y="83"/>
                        </a:lnTo>
                        <a:lnTo>
                          <a:pt x="1093" y="86"/>
                        </a:lnTo>
                        <a:lnTo>
                          <a:pt x="1122" y="90"/>
                        </a:lnTo>
                        <a:lnTo>
                          <a:pt x="1140" y="94"/>
                        </a:lnTo>
                        <a:lnTo>
                          <a:pt x="1152" y="97"/>
                        </a:lnTo>
                        <a:lnTo>
                          <a:pt x="1153" y="97"/>
                        </a:lnTo>
                        <a:lnTo>
                          <a:pt x="1153" y="99"/>
                        </a:lnTo>
                        <a:lnTo>
                          <a:pt x="1153" y="100"/>
                        </a:lnTo>
                        <a:lnTo>
                          <a:pt x="1153" y="134"/>
                        </a:lnTo>
                        <a:lnTo>
                          <a:pt x="1152" y="136"/>
                        </a:lnTo>
                        <a:lnTo>
                          <a:pt x="1152" y="138"/>
                        </a:lnTo>
                        <a:lnTo>
                          <a:pt x="1149" y="140"/>
                        </a:lnTo>
                        <a:lnTo>
                          <a:pt x="1147" y="140"/>
                        </a:lnTo>
                        <a:lnTo>
                          <a:pt x="1146" y="141"/>
                        </a:lnTo>
                        <a:lnTo>
                          <a:pt x="1146" y="143"/>
                        </a:lnTo>
                        <a:lnTo>
                          <a:pt x="1146" y="151"/>
                        </a:lnTo>
                        <a:lnTo>
                          <a:pt x="1142" y="163"/>
                        </a:lnTo>
                        <a:lnTo>
                          <a:pt x="1137" y="175"/>
                        </a:lnTo>
                        <a:lnTo>
                          <a:pt x="1132" y="185"/>
                        </a:lnTo>
                        <a:lnTo>
                          <a:pt x="1127" y="191"/>
                        </a:lnTo>
                        <a:lnTo>
                          <a:pt x="1123" y="195"/>
                        </a:lnTo>
                        <a:lnTo>
                          <a:pt x="1117" y="198"/>
                        </a:lnTo>
                        <a:lnTo>
                          <a:pt x="1112" y="198"/>
                        </a:lnTo>
                        <a:lnTo>
                          <a:pt x="1061" y="201"/>
                        </a:lnTo>
                        <a:lnTo>
                          <a:pt x="1016" y="203"/>
                        </a:lnTo>
                        <a:lnTo>
                          <a:pt x="975" y="204"/>
                        </a:lnTo>
                        <a:lnTo>
                          <a:pt x="931" y="204"/>
                        </a:lnTo>
                        <a:lnTo>
                          <a:pt x="879" y="203"/>
                        </a:lnTo>
                        <a:lnTo>
                          <a:pt x="812" y="200"/>
                        </a:lnTo>
                        <a:lnTo>
                          <a:pt x="726" y="194"/>
                        </a:lnTo>
                        <a:lnTo>
                          <a:pt x="616" y="188"/>
                        </a:lnTo>
                        <a:lnTo>
                          <a:pt x="205" y="173"/>
                        </a:lnTo>
                        <a:lnTo>
                          <a:pt x="179" y="174"/>
                        </a:lnTo>
                        <a:lnTo>
                          <a:pt x="156" y="177"/>
                        </a:lnTo>
                        <a:lnTo>
                          <a:pt x="133" y="180"/>
                        </a:lnTo>
                        <a:lnTo>
                          <a:pt x="115" y="181"/>
                        </a:lnTo>
                        <a:lnTo>
                          <a:pt x="15" y="181"/>
                        </a:lnTo>
                        <a:lnTo>
                          <a:pt x="13" y="180"/>
                        </a:lnTo>
                        <a:lnTo>
                          <a:pt x="8" y="180"/>
                        </a:lnTo>
                        <a:lnTo>
                          <a:pt x="6" y="178"/>
                        </a:lnTo>
                        <a:lnTo>
                          <a:pt x="4" y="175"/>
                        </a:lnTo>
                        <a:lnTo>
                          <a:pt x="1" y="170"/>
                        </a:lnTo>
                        <a:lnTo>
                          <a:pt x="0" y="163"/>
                        </a:lnTo>
                        <a:lnTo>
                          <a:pt x="13" y="12"/>
                        </a:lnTo>
                        <a:lnTo>
                          <a:pt x="14" y="8"/>
                        </a:lnTo>
                        <a:lnTo>
                          <a:pt x="15" y="3"/>
                        </a:lnTo>
                        <a:lnTo>
                          <a:pt x="18" y="2"/>
                        </a:lnTo>
                        <a:lnTo>
                          <a:pt x="23" y="0"/>
                        </a:lnTo>
                        <a:lnTo>
                          <a:pt x="77" y="2"/>
                        </a:lnTo>
                        <a:lnTo>
                          <a:pt x="89" y="3"/>
                        </a:lnTo>
                        <a:lnTo>
                          <a:pt x="101" y="8"/>
                        </a:lnTo>
                        <a:lnTo>
                          <a:pt x="112" y="12"/>
                        </a:lnTo>
                        <a:lnTo>
                          <a:pt x="124" y="19"/>
                        </a:lnTo>
                        <a:lnTo>
                          <a:pt x="210" y="72"/>
                        </a:lnTo>
                        <a:lnTo>
                          <a:pt x="217" y="76"/>
                        </a:lnTo>
                        <a:lnTo>
                          <a:pt x="224" y="79"/>
                        </a:lnTo>
                        <a:lnTo>
                          <a:pt x="232" y="80"/>
                        </a:lnTo>
                        <a:lnTo>
                          <a:pt x="239" y="83"/>
                        </a:lnTo>
                        <a:lnTo>
                          <a:pt x="256" y="84"/>
                        </a:lnTo>
                        <a:lnTo>
                          <a:pt x="273" y="83"/>
                        </a:lnTo>
                        <a:lnTo>
                          <a:pt x="657" y="56"/>
                        </a:lnTo>
                        <a:lnTo>
                          <a:pt x="660" y="62"/>
                        </a:lnTo>
                        <a:lnTo>
                          <a:pt x="682" y="83"/>
                        </a:lnTo>
                        <a:lnTo>
                          <a:pt x="803" y="97"/>
                        </a:lnTo>
                        <a:lnTo>
                          <a:pt x="817" y="97"/>
                        </a:lnTo>
                        <a:lnTo>
                          <a:pt x="832" y="97"/>
                        </a:lnTo>
                        <a:lnTo>
                          <a:pt x="846" y="96"/>
                        </a:lnTo>
                        <a:lnTo>
                          <a:pt x="860" y="93"/>
                        </a:lnTo>
                        <a:lnTo>
                          <a:pt x="873" y="89"/>
                        </a:lnTo>
                        <a:lnTo>
                          <a:pt x="884" y="83"/>
                        </a:lnTo>
                        <a:lnTo>
                          <a:pt x="896" y="77"/>
                        </a:lnTo>
                        <a:lnTo>
                          <a:pt x="904" y="69"/>
                        </a:lnTo>
                        <a:close/>
                      </a:path>
                    </a:pathLst>
                  </a:custGeom>
                  <a:solidFill>
                    <a:srgbClr val="FFFF66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9" name="Freeform 62">
                    <a:extLst>
                      <a:ext uri="{FF2B5EF4-FFF2-40B4-BE49-F238E27FC236}">
                        <a16:creationId xmlns:a16="http://schemas.microsoft.com/office/drawing/2014/main" id="{10727779-3505-4071-8CB8-05CF33965C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2332" y="2426"/>
                    <a:ext cx="539" cy="173"/>
                  </a:xfrm>
                  <a:custGeom>
                    <a:avLst/>
                    <a:gdLst>
                      <a:gd name="T0" fmla="*/ 0 w 247"/>
                      <a:gd name="T1" fmla="*/ 2147483646 h 69"/>
                      <a:gd name="T2" fmla="*/ 2147483646 w 247"/>
                      <a:gd name="T3" fmla="*/ 2147483646 h 69"/>
                      <a:gd name="T4" fmla="*/ 2147483646 w 247"/>
                      <a:gd name="T5" fmla="*/ 2147483646 h 69"/>
                      <a:gd name="T6" fmla="*/ 2147483646 w 247"/>
                      <a:gd name="T7" fmla="*/ 2147483646 h 69"/>
                      <a:gd name="T8" fmla="*/ 2147483646 w 247"/>
                      <a:gd name="T9" fmla="*/ 2147483646 h 69"/>
                      <a:gd name="T10" fmla="*/ 2147483646 w 247"/>
                      <a:gd name="T11" fmla="*/ 2147483646 h 69"/>
                      <a:gd name="T12" fmla="*/ 2147483646 w 247"/>
                      <a:gd name="T13" fmla="*/ 2147483646 h 69"/>
                      <a:gd name="T14" fmla="*/ 2147483646 w 247"/>
                      <a:gd name="T15" fmla="*/ 2147483646 h 69"/>
                      <a:gd name="T16" fmla="*/ 2147483646 w 247"/>
                      <a:gd name="T17" fmla="*/ 2147483646 h 69"/>
                      <a:gd name="T18" fmla="*/ 2147483646 w 247"/>
                      <a:gd name="T19" fmla="*/ 2147483646 h 69"/>
                      <a:gd name="T20" fmla="*/ 2147483646 w 247"/>
                      <a:gd name="T21" fmla="*/ 2147483646 h 69"/>
                      <a:gd name="T22" fmla="*/ 2147483646 w 247"/>
                      <a:gd name="T23" fmla="*/ 0 h 69"/>
                      <a:gd name="T24" fmla="*/ 2147483646 w 247"/>
                      <a:gd name="T25" fmla="*/ 2147483646 h 69"/>
                      <a:gd name="T26" fmla="*/ 2147483646 w 247"/>
                      <a:gd name="T27" fmla="*/ 2147483646 h 69"/>
                      <a:gd name="T28" fmla="*/ 0 w 247"/>
                      <a:gd name="T29" fmla="*/ 2147483646 h 69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0" t="0" r="r" b="b"/>
                    <a:pathLst>
                      <a:path w="247" h="69">
                        <a:moveTo>
                          <a:pt x="0" y="19"/>
                        </a:moveTo>
                        <a:lnTo>
                          <a:pt x="15" y="50"/>
                        </a:lnTo>
                        <a:lnTo>
                          <a:pt x="54" y="55"/>
                        </a:lnTo>
                        <a:lnTo>
                          <a:pt x="148" y="69"/>
                        </a:lnTo>
                        <a:lnTo>
                          <a:pt x="241" y="56"/>
                        </a:lnTo>
                        <a:lnTo>
                          <a:pt x="247" y="32"/>
                        </a:lnTo>
                        <a:lnTo>
                          <a:pt x="227" y="25"/>
                        </a:lnTo>
                        <a:lnTo>
                          <a:pt x="206" y="18"/>
                        </a:lnTo>
                        <a:lnTo>
                          <a:pt x="185" y="12"/>
                        </a:lnTo>
                        <a:lnTo>
                          <a:pt x="165" y="6"/>
                        </a:lnTo>
                        <a:lnTo>
                          <a:pt x="148" y="2"/>
                        </a:lnTo>
                        <a:lnTo>
                          <a:pt x="131" y="0"/>
                        </a:lnTo>
                        <a:lnTo>
                          <a:pt x="111" y="2"/>
                        </a:lnTo>
                        <a:lnTo>
                          <a:pt x="89" y="5"/>
                        </a:lnTo>
                        <a:lnTo>
                          <a:pt x="0" y="19"/>
                        </a:lnTo>
                        <a:close/>
                      </a:path>
                    </a:pathLst>
                  </a:custGeom>
                  <a:solidFill>
                    <a:schemeClr val="hlink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46" name="Freeform 63">
                  <a:extLst>
                    <a:ext uri="{FF2B5EF4-FFF2-40B4-BE49-F238E27FC236}">
                      <a16:creationId xmlns:a16="http://schemas.microsoft.com/office/drawing/2014/main" id="{A1A217BB-3475-4A42-95A0-3229BD9111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5353401">
                  <a:off x="2952" y="2567"/>
                  <a:ext cx="720" cy="96"/>
                </a:xfrm>
                <a:custGeom>
                  <a:avLst/>
                  <a:gdLst>
                    <a:gd name="T0" fmla="*/ 0 w 293"/>
                    <a:gd name="T1" fmla="*/ 2147483646 h 33"/>
                    <a:gd name="T2" fmla="*/ 0 w 293"/>
                    <a:gd name="T3" fmla="*/ 2147483646 h 33"/>
                    <a:gd name="T4" fmla="*/ 2147483646 w 293"/>
                    <a:gd name="T5" fmla="*/ 2147483646 h 33"/>
                    <a:gd name="T6" fmla="*/ 2147483646 w 293"/>
                    <a:gd name="T7" fmla="*/ 2147483646 h 33"/>
                    <a:gd name="T8" fmla="*/ 2147483646 w 293"/>
                    <a:gd name="T9" fmla="*/ 2147483646 h 33"/>
                    <a:gd name="T10" fmla="*/ 2147483646 w 293"/>
                    <a:gd name="T11" fmla="*/ 0 h 33"/>
                    <a:gd name="T12" fmla="*/ 2147483646 w 293"/>
                    <a:gd name="T13" fmla="*/ 0 h 33"/>
                    <a:gd name="T14" fmla="*/ 2147483646 w 293"/>
                    <a:gd name="T15" fmla="*/ 2147483646 h 33"/>
                    <a:gd name="T16" fmla="*/ 2147483646 w 293"/>
                    <a:gd name="T17" fmla="*/ 2147483646 h 33"/>
                    <a:gd name="T18" fmla="*/ 2147483646 w 293"/>
                    <a:gd name="T19" fmla="*/ 2147483646 h 33"/>
                    <a:gd name="T20" fmla="*/ 2147483646 w 293"/>
                    <a:gd name="T21" fmla="*/ 2147483646 h 33"/>
                    <a:gd name="T22" fmla="*/ 2147483646 w 293"/>
                    <a:gd name="T23" fmla="*/ 2147483646 h 33"/>
                    <a:gd name="T24" fmla="*/ 2147483646 w 293"/>
                    <a:gd name="T25" fmla="*/ 2147483646 h 33"/>
                    <a:gd name="T26" fmla="*/ 2147483646 w 293"/>
                    <a:gd name="T27" fmla="*/ 2147483646 h 33"/>
                    <a:gd name="T28" fmla="*/ 2147483646 w 293"/>
                    <a:gd name="T29" fmla="*/ 2147483646 h 33"/>
                    <a:gd name="T30" fmla="*/ 2147483646 w 293"/>
                    <a:gd name="T31" fmla="*/ 2147483646 h 33"/>
                    <a:gd name="T32" fmla="*/ 2147483646 w 293"/>
                    <a:gd name="T33" fmla="*/ 2147483646 h 33"/>
                    <a:gd name="T34" fmla="*/ 2147483646 w 293"/>
                    <a:gd name="T35" fmla="*/ 2147483646 h 33"/>
                    <a:gd name="T36" fmla="*/ 2147483646 w 293"/>
                    <a:gd name="T37" fmla="*/ 2147483646 h 33"/>
                    <a:gd name="T38" fmla="*/ 2147483646 w 293"/>
                    <a:gd name="T39" fmla="*/ 2147483646 h 33"/>
                    <a:gd name="T40" fmla="*/ 2147483646 w 293"/>
                    <a:gd name="T41" fmla="*/ 2147483646 h 33"/>
                    <a:gd name="T42" fmla="*/ 2147483646 w 293"/>
                    <a:gd name="T43" fmla="*/ 2147483646 h 33"/>
                    <a:gd name="T44" fmla="*/ 2147483646 w 293"/>
                    <a:gd name="T45" fmla="*/ 2147483646 h 33"/>
                    <a:gd name="T46" fmla="*/ 2147483646 w 293"/>
                    <a:gd name="T47" fmla="*/ 2147483646 h 33"/>
                    <a:gd name="T48" fmla="*/ 2147483646 w 293"/>
                    <a:gd name="T49" fmla="*/ 2147483646 h 33"/>
                    <a:gd name="T50" fmla="*/ 2147483646 w 293"/>
                    <a:gd name="T51" fmla="*/ 2147483646 h 33"/>
                    <a:gd name="T52" fmla="*/ 2147483646 w 293"/>
                    <a:gd name="T53" fmla="*/ 2147483646 h 33"/>
                    <a:gd name="T54" fmla="*/ 0 w 293"/>
                    <a:gd name="T55" fmla="*/ 2147483646 h 33"/>
                    <a:gd name="T56" fmla="*/ 0 w 293"/>
                    <a:gd name="T57" fmla="*/ 2147483646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7" name="Freeform 64">
                  <a:extLst>
                    <a:ext uri="{FF2B5EF4-FFF2-40B4-BE49-F238E27FC236}">
                      <a16:creationId xmlns:a16="http://schemas.microsoft.com/office/drawing/2014/main" id="{86D605B8-5B7F-410A-B667-76655B4017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173530" flipH="1">
                  <a:off x="3167" y="1271"/>
                  <a:ext cx="289" cy="47"/>
                </a:xfrm>
                <a:custGeom>
                  <a:avLst/>
                  <a:gdLst>
                    <a:gd name="T0" fmla="*/ 0 w 293"/>
                    <a:gd name="T1" fmla="*/ 114639 h 33"/>
                    <a:gd name="T2" fmla="*/ 0 w 293"/>
                    <a:gd name="T3" fmla="*/ 111517 h 33"/>
                    <a:gd name="T4" fmla="*/ 80 w 293"/>
                    <a:gd name="T5" fmla="*/ 31638 h 33"/>
                    <a:gd name="T6" fmla="*/ 97 w 293"/>
                    <a:gd name="T7" fmla="*/ 15597 h 33"/>
                    <a:gd name="T8" fmla="*/ 109 w 293"/>
                    <a:gd name="T9" fmla="*/ 15597 h 33"/>
                    <a:gd name="T10" fmla="*/ 129 w 293"/>
                    <a:gd name="T11" fmla="*/ 0 h 33"/>
                    <a:gd name="T12" fmla="*/ 141 w 293"/>
                    <a:gd name="T13" fmla="*/ 0 h 33"/>
                    <a:gd name="T14" fmla="*/ 157 w 293"/>
                    <a:gd name="T15" fmla="*/ 15597 h 33"/>
                    <a:gd name="T16" fmla="*/ 170 w 293"/>
                    <a:gd name="T17" fmla="*/ 22214 h 33"/>
                    <a:gd name="T18" fmla="*/ 181 w 293"/>
                    <a:gd name="T19" fmla="*/ 31638 h 33"/>
                    <a:gd name="T20" fmla="*/ 190 w 293"/>
                    <a:gd name="T21" fmla="*/ 47020 h 33"/>
                    <a:gd name="T22" fmla="*/ 198 w 293"/>
                    <a:gd name="T23" fmla="*/ 64176 h 33"/>
                    <a:gd name="T24" fmla="*/ 204 w 293"/>
                    <a:gd name="T25" fmla="*/ 80491 h 33"/>
                    <a:gd name="T26" fmla="*/ 207 w 293"/>
                    <a:gd name="T27" fmla="*/ 95379 h 33"/>
                    <a:gd name="T28" fmla="*/ 208 w 293"/>
                    <a:gd name="T29" fmla="*/ 114639 h 33"/>
                    <a:gd name="T30" fmla="*/ 207 w 293"/>
                    <a:gd name="T31" fmla="*/ 130179 h 33"/>
                    <a:gd name="T32" fmla="*/ 204 w 293"/>
                    <a:gd name="T33" fmla="*/ 150802 h 33"/>
                    <a:gd name="T34" fmla="*/ 198 w 293"/>
                    <a:gd name="T35" fmla="*/ 163274 h 33"/>
                    <a:gd name="T36" fmla="*/ 190 w 293"/>
                    <a:gd name="T37" fmla="*/ 185406 h 33"/>
                    <a:gd name="T38" fmla="*/ 181 w 293"/>
                    <a:gd name="T39" fmla="*/ 197410 h 33"/>
                    <a:gd name="T40" fmla="*/ 170 w 293"/>
                    <a:gd name="T41" fmla="*/ 208775 h 33"/>
                    <a:gd name="T42" fmla="*/ 157 w 293"/>
                    <a:gd name="T43" fmla="*/ 224955 h 33"/>
                    <a:gd name="T44" fmla="*/ 141 w 293"/>
                    <a:gd name="T45" fmla="*/ 226208 h 33"/>
                    <a:gd name="T46" fmla="*/ 130 w 293"/>
                    <a:gd name="T47" fmla="*/ 226208 h 33"/>
                    <a:gd name="T48" fmla="*/ 109 w 293"/>
                    <a:gd name="T49" fmla="*/ 226208 h 33"/>
                    <a:gd name="T50" fmla="*/ 97 w 293"/>
                    <a:gd name="T51" fmla="*/ 224955 h 33"/>
                    <a:gd name="T52" fmla="*/ 80 w 293"/>
                    <a:gd name="T53" fmla="*/ 197410 h 33"/>
                    <a:gd name="T54" fmla="*/ 0 w 293"/>
                    <a:gd name="T55" fmla="*/ 114639 h 33"/>
                    <a:gd name="T56" fmla="*/ 0 w 293"/>
                    <a:gd name="T57" fmla="*/ 114639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44" name="Line 65">
                <a:extLst>
                  <a:ext uri="{FF2B5EF4-FFF2-40B4-BE49-F238E27FC236}">
                    <a16:creationId xmlns:a16="http://schemas.microsoft.com/office/drawing/2014/main" id="{DED78E6C-6A91-4DAD-932F-A2D28B2906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66" y="822"/>
                <a:ext cx="21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141" name="AutoShape 66">
              <a:extLst>
                <a:ext uri="{FF2B5EF4-FFF2-40B4-BE49-F238E27FC236}">
                  <a16:creationId xmlns:a16="http://schemas.microsoft.com/office/drawing/2014/main" id="{984C5B68-FF62-4CB7-A600-44920F8C36B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988" y="1620"/>
              <a:ext cx="72" cy="96"/>
            </a:xfrm>
            <a:prstGeom prst="triangle">
              <a:avLst>
                <a:gd name="adj" fmla="val 50000"/>
              </a:avLst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42" name="Line 67">
              <a:extLst>
                <a:ext uri="{FF2B5EF4-FFF2-40B4-BE49-F238E27FC236}">
                  <a16:creationId xmlns:a16="http://schemas.microsoft.com/office/drawing/2014/main" id="{9A4E0D08-39EB-4E65-9F0E-4CA8A76692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6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grpSp>
        <p:nvGrpSpPr>
          <p:cNvPr id="150" name="Group 70">
            <a:extLst>
              <a:ext uri="{FF2B5EF4-FFF2-40B4-BE49-F238E27FC236}">
                <a16:creationId xmlns:a16="http://schemas.microsoft.com/office/drawing/2014/main" id="{15F2E34B-7A33-41D2-85B9-EB8D25177E44}"/>
              </a:ext>
            </a:extLst>
          </p:cNvPr>
          <p:cNvGrpSpPr>
            <a:grpSpLocks/>
          </p:cNvGrpSpPr>
          <p:nvPr/>
        </p:nvGrpSpPr>
        <p:grpSpPr bwMode="auto">
          <a:xfrm rot="16177943" flipH="1" flipV="1">
            <a:off x="5633543" y="1183997"/>
            <a:ext cx="241500" cy="528251"/>
            <a:chOff x="2940" y="264"/>
            <a:chExt cx="300" cy="1452"/>
          </a:xfrm>
        </p:grpSpPr>
        <p:grpSp>
          <p:nvGrpSpPr>
            <p:cNvPr id="151" name="Group 71">
              <a:extLst>
                <a:ext uri="{FF2B5EF4-FFF2-40B4-BE49-F238E27FC236}">
                  <a16:creationId xmlns:a16="http://schemas.microsoft.com/office/drawing/2014/main" id="{7B4FD958-0C00-4B0F-A2EF-E1FE3269D1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252" cy="1368"/>
              <a:chOff x="3024" y="732"/>
              <a:chExt cx="252" cy="1368"/>
            </a:xfrm>
          </p:grpSpPr>
          <p:grpSp>
            <p:nvGrpSpPr>
              <p:cNvPr id="154" name="Group 72">
                <a:extLst>
                  <a:ext uri="{FF2B5EF4-FFF2-40B4-BE49-F238E27FC236}">
                    <a16:creationId xmlns:a16="http://schemas.microsoft.com/office/drawing/2014/main" id="{AC40F87C-D798-4038-ABA8-5F30A32181B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24" y="732"/>
                <a:ext cx="252" cy="1368"/>
                <a:chOff x="3168" y="1008"/>
                <a:chExt cx="484" cy="2448"/>
              </a:xfrm>
            </p:grpSpPr>
            <p:grpSp>
              <p:nvGrpSpPr>
                <p:cNvPr id="156" name="Group 73">
                  <a:extLst>
                    <a:ext uri="{FF2B5EF4-FFF2-40B4-BE49-F238E27FC236}">
                      <a16:creationId xmlns:a16="http://schemas.microsoft.com/office/drawing/2014/main" id="{9E4C9F72-0105-4F84-AEC5-4C9A3FC81FA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8" y="1008"/>
                  <a:ext cx="484" cy="2448"/>
                  <a:chOff x="2256" y="864"/>
                  <a:chExt cx="532" cy="2448"/>
                </a:xfrm>
              </p:grpSpPr>
              <p:sp>
                <p:nvSpPr>
                  <p:cNvPr id="159" name="Freeform 74">
                    <a:extLst>
                      <a:ext uri="{FF2B5EF4-FFF2-40B4-BE49-F238E27FC236}">
                        <a16:creationId xmlns:a16="http://schemas.microsoft.com/office/drawing/2014/main" id="{EA99052F-B4B3-49A1-B160-0FBB8A1D12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1298" y="1822"/>
                    <a:ext cx="2448" cy="532"/>
                  </a:xfrm>
                  <a:custGeom>
                    <a:avLst/>
                    <a:gdLst>
                      <a:gd name="T0" fmla="*/ 2147483646 w 1153"/>
                      <a:gd name="T1" fmla="*/ 2147483646 h 204"/>
                      <a:gd name="T2" fmla="*/ 2147483646 w 1153"/>
                      <a:gd name="T3" fmla="*/ 2147483646 h 204"/>
                      <a:gd name="T4" fmla="*/ 2147483646 w 1153"/>
                      <a:gd name="T5" fmla="*/ 2147483646 h 204"/>
                      <a:gd name="T6" fmla="*/ 2147483646 w 1153"/>
                      <a:gd name="T7" fmla="*/ 2147483646 h 204"/>
                      <a:gd name="T8" fmla="*/ 2147483646 w 1153"/>
                      <a:gd name="T9" fmla="*/ 2147483646 h 204"/>
                      <a:gd name="T10" fmla="*/ 2147483646 w 1153"/>
                      <a:gd name="T11" fmla="*/ 2147483646 h 204"/>
                      <a:gd name="T12" fmla="*/ 2147483646 w 1153"/>
                      <a:gd name="T13" fmla="*/ 2147483646 h 204"/>
                      <a:gd name="T14" fmla="*/ 2147483646 w 1153"/>
                      <a:gd name="T15" fmla="*/ 2147483646 h 204"/>
                      <a:gd name="T16" fmla="*/ 2147483646 w 1153"/>
                      <a:gd name="T17" fmla="*/ 2147483646 h 204"/>
                      <a:gd name="T18" fmla="*/ 2147483646 w 1153"/>
                      <a:gd name="T19" fmla="*/ 2147483646 h 204"/>
                      <a:gd name="T20" fmla="*/ 2147483646 w 1153"/>
                      <a:gd name="T21" fmla="*/ 2147483646 h 204"/>
                      <a:gd name="T22" fmla="*/ 2147483646 w 1153"/>
                      <a:gd name="T23" fmla="*/ 2147483646 h 204"/>
                      <a:gd name="T24" fmla="*/ 2147483646 w 1153"/>
                      <a:gd name="T25" fmla="*/ 2147483646 h 204"/>
                      <a:gd name="T26" fmla="*/ 2147483646 w 1153"/>
                      <a:gd name="T27" fmla="*/ 2147483646 h 204"/>
                      <a:gd name="T28" fmla="*/ 2147483646 w 1153"/>
                      <a:gd name="T29" fmla="*/ 2147483646 h 204"/>
                      <a:gd name="T30" fmla="*/ 2147483646 w 1153"/>
                      <a:gd name="T31" fmla="*/ 2147483646 h 204"/>
                      <a:gd name="T32" fmla="*/ 2147483646 w 1153"/>
                      <a:gd name="T33" fmla="*/ 2147483646 h 204"/>
                      <a:gd name="T34" fmla="*/ 2147483646 w 1153"/>
                      <a:gd name="T35" fmla="*/ 2147483646 h 204"/>
                      <a:gd name="T36" fmla="*/ 2147483646 w 1153"/>
                      <a:gd name="T37" fmla="*/ 2147483646 h 204"/>
                      <a:gd name="T38" fmla="*/ 2147483646 w 1153"/>
                      <a:gd name="T39" fmla="*/ 2147483646 h 204"/>
                      <a:gd name="T40" fmla="*/ 2147483646 w 1153"/>
                      <a:gd name="T41" fmla="*/ 2147483646 h 204"/>
                      <a:gd name="T42" fmla="*/ 1184487864 w 1153"/>
                      <a:gd name="T43" fmla="*/ 2147483646 h 204"/>
                      <a:gd name="T44" fmla="*/ 557889913 w 1153"/>
                      <a:gd name="T45" fmla="*/ 2147483646 h 204"/>
                      <a:gd name="T46" fmla="*/ 0 w 1153"/>
                      <a:gd name="T47" fmla="*/ 2147483646 h 204"/>
                      <a:gd name="T48" fmla="*/ 2128127511 w 1153"/>
                      <a:gd name="T49" fmla="*/ 2147483646 h 204"/>
                      <a:gd name="T50" fmla="*/ 2147483646 w 1153"/>
                      <a:gd name="T51" fmla="*/ 2147483646 h 204"/>
                      <a:gd name="T52" fmla="*/ 2147483646 w 1153"/>
                      <a:gd name="T53" fmla="*/ 2147483646 h 204"/>
                      <a:gd name="T54" fmla="*/ 2147483646 w 1153"/>
                      <a:gd name="T55" fmla="*/ 2147483646 h 204"/>
                      <a:gd name="T56" fmla="*/ 2147483646 w 1153"/>
                      <a:gd name="T57" fmla="*/ 2147483646 h 204"/>
                      <a:gd name="T58" fmla="*/ 2147483646 w 1153"/>
                      <a:gd name="T59" fmla="*/ 2147483646 h 204"/>
                      <a:gd name="T60" fmla="*/ 2147483646 w 1153"/>
                      <a:gd name="T61" fmla="*/ 2147483646 h 204"/>
                      <a:gd name="T62" fmla="*/ 2147483646 w 1153"/>
                      <a:gd name="T63" fmla="*/ 2147483646 h 204"/>
                      <a:gd name="T64" fmla="*/ 2147483646 w 1153"/>
                      <a:gd name="T65" fmla="*/ 2147483646 h 204"/>
                      <a:gd name="T66" fmla="*/ 2147483646 w 1153"/>
                      <a:gd name="T67" fmla="*/ 2147483646 h 204"/>
                      <a:gd name="T68" fmla="*/ 2147483646 w 1153"/>
                      <a:gd name="T69" fmla="*/ 2147483646 h 204"/>
                      <a:gd name="T70" fmla="*/ 2147483646 w 1153"/>
                      <a:gd name="T71" fmla="*/ 2147483646 h 204"/>
                      <a:gd name="T72" fmla="*/ 2147483646 w 1153"/>
                      <a:gd name="T73" fmla="*/ 2147483646 h 204"/>
                      <a:gd name="T74" fmla="*/ 2147483646 w 1153"/>
                      <a:gd name="T75" fmla="*/ 2147483646 h 204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0" t="0" r="r" b="b"/>
                    <a:pathLst>
                      <a:path w="1153" h="204">
                        <a:moveTo>
                          <a:pt x="904" y="69"/>
                        </a:moveTo>
                        <a:lnTo>
                          <a:pt x="944" y="72"/>
                        </a:lnTo>
                        <a:lnTo>
                          <a:pt x="985" y="74"/>
                        </a:lnTo>
                        <a:lnTo>
                          <a:pt x="1025" y="79"/>
                        </a:lnTo>
                        <a:lnTo>
                          <a:pt x="1061" y="83"/>
                        </a:lnTo>
                        <a:lnTo>
                          <a:pt x="1093" y="86"/>
                        </a:lnTo>
                        <a:lnTo>
                          <a:pt x="1122" y="90"/>
                        </a:lnTo>
                        <a:lnTo>
                          <a:pt x="1140" y="94"/>
                        </a:lnTo>
                        <a:lnTo>
                          <a:pt x="1152" y="97"/>
                        </a:lnTo>
                        <a:lnTo>
                          <a:pt x="1153" y="97"/>
                        </a:lnTo>
                        <a:lnTo>
                          <a:pt x="1153" y="99"/>
                        </a:lnTo>
                        <a:lnTo>
                          <a:pt x="1153" y="100"/>
                        </a:lnTo>
                        <a:lnTo>
                          <a:pt x="1153" y="134"/>
                        </a:lnTo>
                        <a:lnTo>
                          <a:pt x="1152" y="136"/>
                        </a:lnTo>
                        <a:lnTo>
                          <a:pt x="1152" y="138"/>
                        </a:lnTo>
                        <a:lnTo>
                          <a:pt x="1149" y="140"/>
                        </a:lnTo>
                        <a:lnTo>
                          <a:pt x="1147" y="140"/>
                        </a:lnTo>
                        <a:lnTo>
                          <a:pt x="1146" y="141"/>
                        </a:lnTo>
                        <a:lnTo>
                          <a:pt x="1146" y="143"/>
                        </a:lnTo>
                        <a:lnTo>
                          <a:pt x="1146" y="151"/>
                        </a:lnTo>
                        <a:lnTo>
                          <a:pt x="1142" y="163"/>
                        </a:lnTo>
                        <a:lnTo>
                          <a:pt x="1137" y="175"/>
                        </a:lnTo>
                        <a:lnTo>
                          <a:pt x="1132" y="185"/>
                        </a:lnTo>
                        <a:lnTo>
                          <a:pt x="1127" y="191"/>
                        </a:lnTo>
                        <a:lnTo>
                          <a:pt x="1123" y="195"/>
                        </a:lnTo>
                        <a:lnTo>
                          <a:pt x="1117" y="198"/>
                        </a:lnTo>
                        <a:lnTo>
                          <a:pt x="1112" y="198"/>
                        </a:lnTo>
                        <a:lnTo>
                          <a:pt x="1061" y="201"/>
                        </a:lnTo>
                        <a:lnTo>
                          <a:pt x="1016" y="203"/>
                        </a:lnTo>
                        <a:lnTo>
                          <a:pt x="975" y="204"/>
                        </a:lnTo>
                        <a:lnTo>
                          <a:pt x="931" y="204"/>
                        </a:lnTo>
                        <a:lnTo>
                          <a:pt x="879" y="203"/>
                        </a:lnTo>
                        <a:lnTo>
                          <a:pt x="812" y="200"/>
                        </a:lnTo>
                        <a:lnTo>
                          <a:pt x="726" y="194"/>
                        </a:lnTo>
                        <a:lnTo>
                          <a:pt x="616" y="188"/>
                        </a:lnTo>
                        <a:lnTo>
                          <a:pt x="205" y="173"/>
                        </a:lnTo>
                        <a:lnTo>
                          <a:pt x="179" y="174"/>
                        </a:lnTo>
                        <a:lnTo>
                          <a:pt x="156" y="177"/>
                        </a:lnTo>
                        <a:lnTo>
                          <a:pt x="133" y="180"/>
                        </a:lnTo>
                        <a:lnTo>
                          <a:pt x="115" y="181"/>
                        </a:lnTo>
                        <a:lnTo>
                          <a:pt x="15" y="181"/>
                        </a:lnTo>
                        <a:lnTo>
                          <a:pt x="13" y="180"/>
                        </a:lnTo>
                        <a:lnTo>
                          <a:pt x="8" y="180"/>
                        </a:lnTo>
                        <a:lnTo>
                          <a:pt x="6" y="178"/>
                        </a:lnTo>
                        <a:lnTo>
                          <a:pt x="4" y="175"/>
                        </a:lnTo>
                        <a:lnTo>
                          <a:pt x="1" y="170"/>
                        </a:lnTo>
                        <a:lnTo>
                          <a:pt x="0" y="163"/>
                        </a:lnTo>
                        <a:lnTo>
                          <a:pt x="13" y="12"/>
                        </a:lnTo>
                        <a:lnTo>
                          <a:pt x="14" y="8"/>
                        </a:lnTo>
                        <a:lnTo>
                          <a:pt x="15" y="3"/>
                        </a:lnTo>
                        <a:lnTo>
                          <a:pt x="18" y="2"/>
                        </a:lnTo>
                        <a:lnTo>
                          <a:pt x="23" y="0"/>
                        </a:lnTo>
                        <a:lnTo>
                          <a:pt x="77" y="2"/>
                        </a:lnTo>
                        <a:lnTo>
                          <a:pt x="89" y="3"/>
                        </a:lnTo>
                        <a:lnTo>
                          <a:pt x="101" y="8"/>
                        </a:lnTo>
                        <a:lnTo>
                          <a:pt x="112" y="12"/>
                        </a:lnTo>
                        <a:lnTo>
                          <a:pt x="124" y="19"/>
                        </a:lnTo>
                        <a:lnTo>
                          <a:pt x="210" y="72"/>
                        </a:lnTo>
                        <a:lnTo>
                          <a:pt x="217" y="76"/>
                        </a:lnTo>
                        <a:lnTo>
                          <a:pt x="224" y="79"/>
                        </a:lnTo>
                        <a:lnTo>
                          <a:pt x="232" y="80"/>
                        </a:lnTo>
                        <a:lnTo>
                          <a:pt x="239" y="83"/>
                        </a:lnTo>
                        <a:lnTo>
                          <a:pt x="256" y="84"/>
                        </a:lnTo>
                        <a:lnTo>
                          <a:pt x="273" y="83"/>
                        </a:lnTo>
                        <a:lnTo>
                          <a:pt x="657" y="56"/>
                        </a:lnTo>
                        <a:lnTo>
                          <a:pt x="660" y="62"/>
                        </a:lnTo>
                        <a:lnTo>
                          <a:pt x="682" y="83"/>
                        </a:lnTo>
                        <a:lnTo>
                          <a:pt x="803" y="97"/>
                        </a:lnTo>
                        <a:lnTo>
                          <a:pt x="817" y="97"/>
                        </a:lnTo>
                        <a:lnTo>
                          <a:pt x="832" y="97"/>
                        </a:lnTo>
                        <a:lnTo>
                          <a:pt x="846" y="96"/>
                        </a:lnTo>
                        <a:lnTo>
                          <a:pt x="860" y="93"/>
                        </a:lnTo>
                        <a:lnTo>
                          <a:pt x="873" y="89"/>
                        </a:lnTo>
                        <a:lnTo>
                          <a:pt x="884" y="83"/>
                        </a:lnTo>
                        <a:lnTo>
                          <a:pt x="896" y="77"/>
                        </a:lnTo>
                        <a:lnTo>
                          <a:pt x="904" y="69"/>
                        </a:lnTo>
                        <a:close/>
                      </a:path>
                    </a:pathLst>
                  </a:custGeom>
                  <a:solidFill>
                    <a:srgbClr val="FFFF66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64" name="Freeform 75">
                    <a:extLst>
                      <a:ext uri="{FF2B5EF4-FFF2-40B4-BE49-F238E27FC236}">
                        <a16:creationId xmlns:a16="http://schemas.microsoft.com/office/drawing/2014/main" id="{EC85EF63-F986-46C0-8A5B-209254D725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2332" y="2426"/>
                    <a:ext cx="539" cy="173"/>
                  </a:xfrm>
                  <a:custGeom>
                    <a:avLst/>
                    <a:gdLst>
                      <a:gd name="T0" fmla="*/ 0 w 247"/>
                      <a:gd name="T1" fmla="*/ 2147483646 h 69"/>
                      <a:gd name="T2" fmla="*/ 2147483646 w 247"/>
                      <a:gd name="T3" fmla="*/ 2147483646 h 69"/>
                      <a:gd name="T4" fmla="*/ 2147483646 w 247"/>
                      <a:gd name="T5" fmla="*/ 2147483646 h 69"/>
                      <a:gd name="T6" fmla="*/ 2147483646 w 247"/>
                      <a:gd name="T7" fmla="*/ 2147483646 h 69"/>
                      <a:gd name="T8" fmla="*/ 2147483646 w 247"/>
                      <a:gd name="T9" fmla="*/ 2147483646 h 69"/>
                      <a:gd name="T10" fmla="*/ 2147483646 w 247"/>
                      <a:gd name="T11" fmla="*/ 2147483646 h 69"/>
                      <a:gd name="T12" fmla="*/ 2147483646 w 247"/>
                      <a:gd name="T13" fmla="*/ 2147483646 h 69"/>
                      <a:gd name="T14" fmla="*/ 2147483646 w 247"/>
                      <a:gd name="T15" fmla="*/ 2147483646 h 69"/>
                      <a:gd name="T16" fmla="*/ 2147483646 w 247"/>
                      <a:gd name="T17" fmla="*/ 2147483646 h 69"/>
                      <a:gd name="T18" fmla="*/ 2147483646 w 247"/>
                      <a:gd name="T19" fmla="*/ 2147483646 h 69"/>
                      <a:gd name="T20" fmla="*/ 2147483646 w 247"/>
                      <a:gd name="T21" fmla="*/ 2147483646 h 69"/>
                      <a:gd name="T22" fmla="*/ 2147483646 w 247"/>
                      <a:gd name="T23" fmla="*/ 0 h 69"/>
                      <a:gd name="T24" fmla="*/ 2147483646 w 247"/>
                      <a:gd name="T25" fmla="*/ 2147483646 h 69"/>
                      <a:gd name="T26" fmla="*/ 2147483646 w 247"/>
                      <a:gd name="T27" fmla="*/ 2147483646 h 69"/>
                      <a:gd name="T28" fmla="*/ 0 w 247"/>
                      <a:gd name="T29" fmla="*/ 2147483646 h 69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0" t="0" r="r" b="b"/>
                    <a:pathLst>
                      <a:path w="247" h="69">
                        <a:moveTo>
                          <a:pt x="0" y="19"/>
                        </a:moveTo>
                        <a:lnTo>
                          <a:pt x="15" y="50"/>
                        </a:lnTo>
                        <a:lnTo>
                          <a:pt x="54" y="55"/>
                        </a:lnTo>
                        <a:lnTo>
                          <a:pt x="148" y="69"/>
                        </a:lnTo>
                        <a:lnTo>
                          <a:pt x="241" y="56"/>
                        </a:lnTo>
                        <a:lnTo>
                          <a:pt x="247" y="32"/>
                        </a:lnTo>
                        <a:lnTo>
                          <a:pt x="227" y="25"/>
                        </a:lnTo>
                        <a:lnTo>
                          <a:pt x="206" y="18"/>
                        </a:lnTo>
                        <a:lnTo>
                          <a:pt x="185" y="12"/>
                        </a:lnTo>
                        <a:lnTo>
                          <a:pt x="165" y="6"/>
                        </a:lnTo>
                        <a:lnTo>
                          <a:pt x="148" y="2"/>
                        </a:lnTo>
                        <a:lnTo>
                          <a:pt x="131" y="0"/>
                        </a:lnTo>
                        <a:lnTo>
                          <a:pt x="111" y="2"/>
                        </a:lnTo>
                        <a:lnTo>
                          <a:pt x="89" y="5"/>
                        </a:lnTo>
                        <a:lnTo>
                          <a:pt x="0" y="19"/>
                        </a:lnTo>
                        <a:close/>
                      </a:path>
                    </a:pathLst>
                  </a:custGeom>
                  <a:solidFill>
                    <a:schemeClr val="hlink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57" name="Freeform 76">
                  <a:extLst>
                    <a:ext uri="{FF2B5EF4-FFF2-40B4-BE49-F238E27FC236}">
                      <a16:creationId xmlns:a16="http://schemas.microsoft.com/office/drawing/2014/main" id="{EC850161-AD15-4D86-943B-CE27975BDE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5353401">
                  <a:off x="2952" y="2567"/>
                  <a:ext cx="720" cy="96"/>
                </a:xfrm>
                <a:custGeom>
                  <a:avLst/>
                  <a:gdLst>
                    <a:gd name="T0" fmla="*/ 0 w 293"/>
                    <a:gd name="T1" fmla="*/ 2147483646 h 33"/>
                    <a:gd name="T2" fmla="*/ 0 w 293"/>
                    <a:gd name="T3" fmla="*/ 2147483646 h 33"/>
                    <a:gd name="T4" fmla="*/ 2147483646 w 293"/>
                    <a:gd name="T5" fmla="*/ 2147483646 h 33"/>
                    <a:gd name="T6" fmla="*/ 2147483646 w 293"/>
                    <a:gd name="T7" fmla="*/ 2147483646 h 33"/>
                    <a:gd name="T8" fmla="*/ 2147483646 w 293"/>
                    <a:gd name="T9" fmla="*/ 2147483646 h 33"/>
                    <a:gd name="T10" fmla="*/ 2147483646 w 293"/>
                    <a:gd name="T11" fmla="*/ 0 h 33"/>
                    <a:gd name="T12" fmla="*/ 2147483646 w 293"/>
                    <a:gd name="T13" fmla="*/ 0 h 33"/>
                    <a:gd name="T14" fmla="*/ 2147483646 w 293"/>
                    <a:gd name="T15" fmla="*/ 2147483646 h 33"/>
                    <a:gd name="T16" fmla="*/ 2147483646 w 293"/>
                    <a:gd name="T17" fmla="*/ 2147483646 h 33"/>
                    <a:gd name="T18" fmla="*/ 2147483646 w 293"/>
                    <a:gd name="T19" fmla="*/ 2147483646 h 33"/>
                    <a:gd name="T20" fmla="*/ 2147483646 w 293"/>
                    <a:gd name="T21" fmla="*/ 2147483646 h 33"/>
                    <a:gd name="T22" fmla="*/ 2147483646 w 293"/>
                    <a:gd name="T23" fmla="*/ 2147483646 h 33"/>
                    <a:gd name="T24" fmla="*/ 2147483646 w 293"/>
                    <a:gd name="T25" fmla="*/ 2147483646 h 33"/>
                    <a:gd name="T26" fmla="*/ 2147483646 w 293"/>
                    <a:gd name="T27" fmla="*/ 2147483646 h 33"/>
                    <a:gd name="T28" fmla="*/ 2147483646 w 293"/>
                    <a:gd name="T29" fmla="*/ 2147483646 h 33"/>
                    <a:gd name="T30" fmla="*/ 2147483646 w 293"/>
                    <a:gd name="T31" fmla="*/ 2147483646 h 33"/>
                    <a:gd name="T32" fmla="*/ 2147483646 w 293"/>
                    <a:gd name="T33" fmla="*/ 2147483646 h 33"/>
                    <a:gd name="T34" fmla="*/ 2147483646 w 293"/>
                    <a:gd name="T35" fmla="*/ 2147483646 h 33"/>
                    <a:gd name="T36" fmla="*/ 2147483646 w 293"/>
                    <a:gd name="T37" fmla="*/ 2147483646 h 33"/>
                    <a:gd name="T38" fmla="*/ 2147483646 w 293"/>
                    <a:gd name="T39" fmla="*/ 2147483646 h 33"/>
                    <a:gd name="T40" fmla="*/ 2147483646 w 293"/>
                    <a:gd name="T41" fmla="*/ 2147483646 h 33"/>
                    <a:gd name="T42" fmla="*/ 2147483646 w 293"/>
                    <a:gd name="T43" fmla="*/ 2147483646 h 33"/>
                    <a:gd name="T44" fmla="*/ 2147483646 w 293"/>
                    <a:gd name="T45" fmla="*/ 2147483646 h 33"/>
                    <a:gd name="T46" fmla="*/ 2147483646 w 293"/>
                    <a:gd name="T47" fmla="*/ 2147483646 h 33"/>
                    <a:gd name="T48" fmla="*/ 2147483646 w 293"/>
                    <a:gd name="T49" fmla="*/ 2147483646 h 33"/>
                    <a:gd name="T50" fmla="*/ 2147483646 w 293"/>
                    <a:gd name="T51" fmla="*/ 2147483646 h 33"/>
                    <a:gd name="T52" fmla="*/ 2147483646 w 293"/>
                    <a:gd name="T53" fmla="*/ 2147483646 h 33"/>
                    <a:gd name="T54" fmla="*/ 0 w 293"/>
                    <a:gd name="T55" fmla="*/ 2147483646 h 33"/>
                    <a:gd name="T56" fmla="*/ 0 w 293"/>
                    <a:gd name="T57" fmla="*/ 2147483646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8" name="Freeform 77">
                  <a:extLst>
                    <a:ext uri="{FF2B5EF4-FFF2-40B4-BE49-F238E27FC236}">
                      <a16:creationId xmlns:a16="http://schemas.microsoft.com/office/drawing/2014/main" id="{FAE3430E-C934-4CCD-8823-4A58356C6F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173530" flipH="1">
                  <a:off x="3167" y="1271"/>
                  <a:ext cx="289" cy="47"/>
                </a:xfrm>
                <a:custGeom>
                  <a:avLst/>
                  <a:gdLst>
                    <a:gd name="T0" fmla="*/ 0 w 293"/>
                    <a:gd name="T1" fmla="*/ 114639 h 33"/>
                    <a:gd name="T2" fmla="*/ 0 w 293"/>
                    <a:gd name="T3" fmla="*/ 111517 h 33"/>
                    <a:gd name="T4" fmla="*/ 80 w 293"/>
                    <a:gd name="T5" fmla="*/ 31638 h 33"/>
                    <a:gd name="T6" fmla="*/ 97 w 293"/>
                    <a:gd name="T7" fmla="*/ 15597 h 33"/>
                    <a:gd name="T8" fmla="*/ 109 w 293"/>
                    <a:gd name="T9" fmla="*/ 15597 h 33"/>
                    <a:gd name="T10" fmla="*/ 129 w 293"/>
                    <a:gd name="T11" fmla="*/ 0 h 33"/>
                    <a:gd name="T12" fmla="*/ 141 w 293"/>
                    <a:gd name="T13" fmla="*/ 0 h 33"/>
                    <a:gd name="T14" fmla="*/ 157 w 293"/>
                    <a:gd name="T15" fmla="*/ 15597 h 33"/>
                    <a:gd name="T16" fmla="*/ 170 w 293"/>
                    <a:gd name="T17" fmla="*/ 22214 h 33"/>
                    <a:gd name="T18" fmla="*/ 181 w 293"/>
                    <a:gd name="T19" fmla="*/ 31638 h 33"/>
                    <a:gd name="T20" fmla="*/ 190 w 293"/>
                    <a:gd name="T21" fmla="*/ 47020 h 33"/>
                    <a:gd name="T22" fmla="*/ 198 w 293"/>
                    <a:gd name="T23" fmla="*/ 64176 h 33"/>
                    <a:gd name="T24" fmla="*/ 204 w 293"/>
                    <a:gd name="T25" fmla="*/ 80491 h 33"/>
                    <a:gd name="T26" fmla="*/ 207 w 293"/>
                    <a:gd name="T27" fmla="*/ 95379 h 33"/>
                    <a:gd name="T28" fmla="*/ 208 w 293"/>
                    <a:gd name="T29" fmla="*/ 114639 h 33"/>
                    <a:gd name="T30" fmla="*/ 207 w 293"/>
                    <a:gd name="T31" fmla="*/ 130179 h 33"/>
                    <a:gd name="T32" fmla="*/ 204 w 293"/>
                    <a:gd name="T33" fmla="*/ 150802 h 33"/>
                    <a:gd name="T34" fmla="*/ 198 w 293"/>
                    <a:gd name="T35" fmla="*/ 163274 h 33"/>
                    <a:gd name="T36" fmla="*/ 190 w 293"/>
                    <a:gd name="T37" fmla="*/ 185406 h 33"/>
                    <a:gd name="T38" fmla="*/ 181 w 293"/>
                    <a:gd name="T39" fmla="*/ 197410 h 33"/>
                    <a:gd name="T40" fmla="*/ 170 w 293"/>
                    <a:gd name="T41" fmla="*/ 208775 h 33"/>
                    <a:gd name="T42" fmla="*/ 157 w 293"/>
                    <a:gd name="T43" fmla="*/ 224955 h 33"/>
                    <a:gd name="T44" fmla="*/ 141 w 293"/>
                    <a:gd name="T45" fmla="*/ 226208 h 33"/>
                    <a:gd name="T46" fmla="*/ 130 w 293"/>
                    <a:gd name="T47" fmla="*/ 226208 h 33"/>
                    <a:gd name="T48" fmla="*/ 109 w 293"/>
                    <a:gd name="T49" fmla="*/ 226208 h 33"/>
                    <a:gd name="T50" fmla="*/ 97 w 293"/>
                    <a:gd name="T51" fmla="*/ 224955 h 33"/>
                    <a:gd name="T52" fmla="*/ 80 w 293"/>
                    <a:gd name="T53" fmla="*/ 197410 h 33"/>
                    <a:gd name="T54" fmla="*/ 0 w 293"/>
                    <a:gd name="T55" fmla="*/ 114639 h 33"/>
                    <a:gd name="T56" fmla="*/ 0 w 293"/>
                    <a:gd name="T57" fmla="*/ 114639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55" name="Line 78">
                <a:extLst>
                  <a:ext uri="{FF2B5EF4-FFF2-40B4-BE49-F238E27FC236}">
                    <a16:creationId xmlns:a16="http://schemas.microsoft.com/office/drawing/2014/main" id="{0F22B859-F026-4F6E-987F-EDB9EF4527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66" y="822"/>
                <a:ext cx="21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152" name="AutoShape 79">
              <a:extLst>
                <a:ext uri="{FF2B5EF4-FFF2-40B4-BE49-F238E27FC236}">
                  <a16:creationId xmlns:a16="http://schemas.microsoft.com/office/drawing/2014/main" id="{36975692-7D0D-4E4C-B04C-B5A858C5A1D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988" y="1620"/>
              <a:ext cx="72" cy="96"/>
            </a:xfrm>
            <a:prstGeom prst="triangle">
              <a:avLst>
                <a:gd name="adj" fmla="val 50000"/>
              </a:avLst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53" name="Line 80">
              <a:extLst>
                <a:ext uri="{FF2B5EF4-FFF2-40B4-BE49-F238E27FC236}">
                  <a16:creationId xmlns:a16="http://schemas.microsoft.com/office/drawing/2014/main" id="{411698D6-EF6F-42A9-A2EC-055D4C170E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6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168" name="AutoShape 81">
            <a:extLst>
              <a:ext uri="{FF2B5EF4-FFF2-40B4-BE49-F238E27FC236}">
                <a16:creationId xmlns:a16="http://schemas.microsoft.com/office/drawing/2014/main" id="{268462B8-7544-4C71-8F1B-5122BC0930D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915794" y="1332260"/>
            <a:ext cx="502607" cy="196650"/>
          </a:xfrm>
          <a:prstGeom prst="rightArrow">
            <a:avLst>
              <a:gd name="adj1" fmla="val 50000"/>
              <a:gd name="adj2" fmla="val 64468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83" name="AutoShape 82">
            <a:extLst>
              <a:ext uri="{FF2B5EF4-FFF2-40B4-BE49-F238E27FC236}">
                <a16:creationId xmlns:a16="http://schemas.microsoft.com/office/drawing/2014/main" id="{8BDA5352-889E-447C-B1AE-607AE3D492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8759" y="4268050"/>
            <a:ext cx="502607" cy="196650"/>
          </a:xfrm>
          <a:prstGeom prst="rightArrow">
            <a:avLst>
              <a:gd name="adj1" fmla="val 50000"/>
              <a:gd name="adj2" fmla="val 64468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184" name="Group 152">
            <a:extLst>
              <a:ext uri="{FF2B5EF4-FFF2-40B4-BE49-F238E27FC236}">
                <a16:creationId xmlns:a16="http://schemas.microsoft.com/office/drawing/2014/main" id="{040B0B52-6C33-4D38-B727-9DB3BF0D299E}"/>
              </a:ext>
            </a:extLst>
          </p:cNvPr>
          <p:cNvGrpSpPr>
            <a:grpSpLocks/>
          </p:cNvGrpSpPr>
          <p:nvPr/>
        </p:nvGrpSpPr>
        <p:grpSpPr bwMode="auto">
          <a:xfrm rot="322815" flipH="1">
            <a:off x="6759513" y="2020607"/>
            <a:ext cx="714210" cy="312689"/>
            <a:chOff x="4875" y="7237"/>
            <a:chExt cx="4230" cy="1883"/>
          </a:xfrm>
        </p:grpSpPr>
        <p:sp>
          <p:nvSpPr>
            <p:cNvPr id="185" name="Arc 153">
              <a:extLst>
                <a:ext uri="{FF2B5EF4-FFF2-40B4-BE49-F238E27FC236}">
                  <a16:creationId xmlns:a16="http://schemas.microsoft.com/office/drawing/2014/main" id="{6FB49353-5805-4287-86DA-118E163ED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31" name="AutoShape 154">
              <a:extLst>
                <a:ext uri="{FF2B5EF4-FFF2-40B4-BE49-F238E27FC236}">
                  <a16:creationId xmlns:a16="http://schemas.microsoft.com/office/drawing/2014/main" id="{0D1E9C21-F981-4048-8830-983DB19DCA0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232" name="Group 152">
            <a:extLst>
              <a:ext uri="{FF2B5EF4-FFF2-40B4-BE49-F238E27FC236}">
                <a16:creationId xmlns:a16="http://schemas.microsoft.com/office/drawing/2014/main" id="{119DDB48-005B-45BF-A574-040CB4D12E45}"/>
              </a:ext>
            </a:extLst>
          </p:cNvPr>
          <p:cNvGrpSpPr>
            <a:grpSpLocks/>
          </p:cNvGrpSpPr>
          <p:nvPr/>
        </p:nvGrpSpPr>
        <p:grpSpPr bwMode="auto">
          <a:xfrm rot="9875457" flipH="1" flipV="1">
            <a:off x="6555592" y="3793342"/>
            <a:ext cx="714210" cy="312689"/>
            <a:chOff x="4875" y="7237"/>
            <a:chExt cx="4230" cy="1883"/>
          </a:xfrm>
        </p:grpSpPr>
        <p:sp>
          <p:nvSpPr>
            <p:cNvPr id="233" name="Arc 153">
              <a:extLst>
                <a:ext uri="{FF2B5EF4-FFF2-40B4-BE49-F238E27FC236}">
                  <a16:creationId xmlns:a16="http://schemas.microsoft.com/office/drawing/2014/main" id="{1E341609-9136-43F7-92FC-77DBD466F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34" name="AutoShape 154">
              <a:extLst>
                <a:ext uri="{FF2B5EF4-FFF2-40B4-BE49-F238E27FC236}">
                  <a16:creationId xmlns:a16="http://schemas.microsoft.com/office/drawing/2014/main" id="{7862DBA6-4476-46C4-8B8B-AF5377D3903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235" name="Group 31">
            <a:extLst>
              <a:ext uri="{FF2B5EF4-FFF2-40B4-BE49-F238E27FC236}">
                <a16:creationId xmlns:a16="http://schemas.microsoft.com/office/drawing/2014/main" id="{05A832A2-F8A6-4CB9-920D-9D7DA373DB2E}"/>
              </a:ext>
            </a:extLst>
          </p:cNvPr>
          <p:cNvGrpSpPr>
            <a:grpSpLocks/>
          </p:cNvGrpSpPr>
          <p:nvPr/>
        </p:nvGrpSpPr>
        <p:grpSpPr bwMode="auto">
          <a:xfrm rot="2728731" flipV="1">
            <a:off x="7157725" y="3173293"/>
            <a:ext cx="311079" cy="490461"/>
            <a:chOff x="2820" y="264"/>
            <a:chExt cx="420" cy="1452"/>
          </a:xfrm>
        </p:grpSpPr>
        <p:sp>
          <p:nvSpPr>
            <p:cNvPr id="236" name="Line 32">
              <a:extLst>
                <a:ext uri="{FF2B5EF4-FFF2-40B4-BE49-F238E27FC236}">
                  <a16:creationId xmlns:a16="http://schemas.microsoft.com/office/drawing/2014/main" id="{DCA1111B-DBE7-4629-A925-FBD956B27A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37" name="Group 33">
              <a:extLst>
                <a:ext uri="{FF2B5EF4-FFF2-40B4-BE49-F238E27FC236}">
                  <a16:creationId xmlns:a16="http://schemas.microsoft.com/office/drawing/2014/main" id="{5FE8B2E4-139F-44F6-825C-4FA9C14F11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38" name="Group 34">
                <a:extLst>
                  <a:ext uri="{FF2B5EF4-FFF2-40B4-BE49-F238E27FC236}">
                    <a16:creationId xmlns:a16="http://schemas.microsoft.com/office/drawing/2014/main" id="{E135D87D-B177-4853-98CE-501AA8BA95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41" name="Group 35">
                  <a:extLst>
                    <a:ext uri="{FF2B5EF4-FFF2-40B4-BE49-F238E27FC236}">
                      <a16:creationId xmlns:a16="http://schemas.microsoft.com/office/drawing/2014/main" id="{50FCCDBC-55B7-40FF-B541-F6945745082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43" name="Group 36">
                    <a:extLst>
                      <a:ext uri="{FF2B5EF4-FFF2-40B4-BE49-F238E27FC236}">
                        <a16:creationId xmlns:a16="http://schemas.microsoft.com/office/drawing/2014/main" id="{4C8A7998-23B9-4D02-8458-19E1D2F3EAE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46" name="Freeform 37">
                      <a:extLst>
                        <a:ext uri="{FF2B5EF4-FFF2-40B4-BE49-F238E27FC236}">
                          <a16:creationId xmlns:a16="http://schemas.microsoft.com/office/drawing/2014/main" id="{CDF1B271-F9E1-4E14-915A-22AF4A683F6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1184487864 w 1153"/>
                        <a:gd name="T43" fmla="*/ 2147483646 h 204"/>
                        <a:gd name="T44" fmla="*/ 557889913 w 1153"/>
                        <a:gd name="T45" fmla="*/ 2147483646 h 204"/>
                        <a:gd name="T46" fmla="*/ 0 w 1153"/>
                        <a:gd name="T47" fmla="*/ 2147483646 h 204"/>
                        <a:gd name="T48" fmla="*/ 2128127511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47" name="Freeform 38">
                      <a:extLst>
                        <a:ext uri="{FF2B5EF4-FFF2-40B4-BE49-F238E27FC236}">
                          <a16:creationId xmlns:a16="http://schemas.microsoft.com/office/drawing/2014/main" id="{D1589465-58CD-475D-B9B5-D98CFBCC881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44" name="Freeform 39">
                    <a:extLst>
                      <a:ext uri="{FF2B5EF4-FFF2-40B4-BE49-F238E27FC236}">
                        <a16:creationId xmlns:a16="http://schemas.microsoft.com/office/drawing/2014/main" id="{EFC80685-D0A5-403A-B062-AA2BFDAFBAB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45" name="Freeform 40">
                    <a:extLst>
                      <a:ext uri="{FF2B5EF4-FFF2-40B4-BE49-F238E27FC236}">
                        <a16:creationId xmlns:a16="http://schemas.microsoft.com/office/drawing/2014/main" id="{93E26FA5-6FD4-4100-87D6-57243173AD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14639 h 33"/>
                      <a:gd name="T2" fmla="*/ 0 w 293"/>
                      <a:gd name="T3" fmla="*/ 111517 h 33"/>
                      <a:gd name="T4" fmla="*/ 80 w 293"/>
                      <a:gd name="T5" fmla="*/ 31638 h 33"/>
                      <a:gd name="T6" fmla="*/ 97 w 293"/>
                      <a:gd name="T7" fmla="*/ 15597 h 33"/>
                      <a:gd name="T8" fmla="*/ 109 w 293"/>
                      <a:gd name="T9" fmla="*/ 15597 h 33"/>
                      <a:gd name="T10" fmla="*/ 129 w 293"/>
                      <a:gd name="T11" fmla="*/ 0 h 33"/>
                      <a:gd name="T12" fmla="*/ 141 w 293"/>
                      <a:gd name="T13" fmla="*/ 0 h 33"/>
                      <a:gd name="T14" fmla="*/ 157 w 293"/>
                      <a:gd name="T15" fmla="*/ 15597 h 33"/>
                      <a:gd name="T16" fmla="*/ 170 w 293"/>
                      <a:gd name="T17" fmla="*/ 22214 h 33"/>
                      <a:gd name="T18" fmla="*/ 181 w 293"/>
                      <a:gd name="T19" fmla="*/ 31638 h 33"/>
                      <a:gd name="T20" fmla="*/ 190 w 293"/>
                      <a:gd name="T21" fmla="*/ 47020 h 33"/>
                      <a:gd name="T22" fmla="*/ 198 w 293"/>
                      <a:gd name="T23" fmla="*/ 64176 h 33"/>
                      <a:gd name="T24" fmla="*/ 204 w 293"/>
                      <a:gd name="T25" fmla="*/ 80491 h 33"/>
                      <a:gd name="T26" fmla="*/ 207 w 293"/>
                      <a:gd name="T27" fmla="*/ 95379 h 33"/>
                      <a:gd name="T28" fmla="*/ 208 w 293"/>
                      <a:gd name="T29" fmla="*/ 114639 h 33"/>
                      <a:gd name="T30" fmla="*/ 207 w 293"/>
                      <a:gd name="T31" fmla="*/ 130179 h 33"/>
                      <a:gd name="T32" fmla="*/ 204 w 293"/>
                      <a:gd name="T33" fmla="*/ 150802 h 33"/>
                      <a:gd name="T34" fmla="*/ 198 w 293"/>
                      <a:gd name="T35" fmla="*/ 163274 h 33"/>
                      <a:gd name="T36" fmla="*/ 190 w 293"/>
                      <a:gd name="T37" fmla="*/ 185406 h 33"/>
                      <a:gd name="T38" fmla="*/ 181 w 293"/>
                      <a:gd name="T39" fmla="*/ 197410 h 33"/>
                      <a:gd name="T40" fmla="*/ 170 w 293"/>
                      <a:gd name="T41" fmla="*/ 208775 h 33"/>
                      <a:gd name="T42" fmla="*/ 157 w 293"/>
                      <a:gd name="T43" fmla="*/ 224955 h 33"/>
                      <a:gd name="T44" fmla="*/ 141 w 293"/>
                      <a:gd name="T45" fmla="*/ 226208 h 33"/>
                      <a:gd name="T46" fmla="*/ 130 w 293"/>
                      <a:gd name="T47" fmla="*/ 226208 h 33"/>
                      <a:gd name="T48" fmla="*/ 109 w 293"/>
                      <a:gd name="T49" fmla="*/ 226208 h 33"/>
                      <a:gd name="T50" fmla="*/ 97 w 293"/>
                      <a:gd name="T51" fmla="*/ 224955 h 33"/>
                      <a:gd name="T52" fmla="*/ 80 w 293"/>
                      <a:gd name="T53" fmla="*/ 197410 h 33"/>
                      <a:gd name="T54" fmla="*/ 0 w 293"/>
                      <a:gd name="T55" fmla="*/ 114639 h 33"/>
                      <a:gd name="T56" fmla="*/ 0 w 293"/>
                      <a:gd name="T57" fmla="*/ 11463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42" name="Line 41">
                  <a:extLst>
                    <a:ext uri="{FF2B5EF4-FFF2-40B4-BE49-F238E27FC236}">
                      <a16:creationId xmlns:a16="http://schemas.microsoft.com/office/drawing/2014/main" id="{B1D70300-965E-4024-B855-BE14FE7F8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39" name="AutoShape 42">
                <a:extLst>
                  <a:ext uri="{FF2B5EF4-FFF2-40B4-BE49-F238E27FC236}">
                    <a16:creationId xmlns:a16="http://schemas.microsoft.com/office/drawing/2014/main" id="{A1EAC6C3-9C46-4F61-AF4D-7D0B0C54A8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40" name="Line 43">
                <a:extLst>
                  <a:ext uri="{FF2B5EF4-FFF2-40B4-BE49-F238E27FC236}">
                    <a16:creationId xmlns:a16="http://schemas.microsoft.com/office/drawing/2014/main" id="{002CEF86-E900-423A-9717-6B23F8FB4F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48" name="Group 18">
            <a:extLst>
              <a:ext uri="{FF2B5EF4-FFF2-40B4-BE49-F238E27FC236}">
                <a16:creationId xmlns:a16="http://schemas.microsoft.com/office/drawing/2014/main" id="{0B163192-E593-40AC-8B86-2F57AC561C16}"/>
              </a:ext>
            </a:extLst>
          </p:cNvPr>
          <p:cNvGrpSpPr>
            <a:grpSpLocks/>
          </p:cNvGrpSpPr>
          <p:nvPr/>
        </p:nvGrpSpPr>
        <p:grpSpPr bwMode="auto">
          <a:xfrm rot="7955901">
            <a:off x="6521136" y="1464315"/>
            <a:ext cx="311101" cy="490426"/>
            <a:chOff x="2820" y="264"/>
            <a:chExt cx="420" cy="1452"/>
          </a:xfrm>
        </p:grpSpPr>
        <p:sp>
          <p:nvSpPr>
            <p:cNvPr id="249" name="Line 19">
              <a:extLst>
                <a:ext uri="{FF2B5EF4-FFF2-40B4-BE49-F238E27FC236}">
                  <a16:creationId xmlns:a16="http://schemas.microsoft.com/office/drawing/2014/main" id="{E54CA265-5507-4BC6-B547-1BEFF6BC35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50" name="Group 20">
              <a:extLst>
                <a:ext uri="{FF2B5EF4-FFF2-40B4-BE49-F238E27FC236}">
                  <a16:creationId xmlns:a16="http://schemas.microsoft.com/office/drawing/2014/main" id="{231E18AF-C2EA-4135-A5A7-6AF3B5ADC4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51" name="Group 21">
                <a:extLst>
                  <a:ext uri="{FF2B5EF4-FFF2-40B4-BE49-F238E27FC236}">
                    <a16:creationId xmlns:a16="http://schemas.microsoft.com/office/drawing/2014/main" id="{44D49BDC-C813-44E4-B699-66BB9BE212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54" name="Group 22">
                  <a:extLst>
                    <a:ext uri="{FF2B5EF4-FFF2-40B4-BE49-F238E27FC236}">
                      <a16:creationId xmlns:a16="http://schemas.microsoft.com/office/drawing/2014/main" id="{8A0DF056-2F24-4599-802B-3E47D5EAF04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56" name="Group 23">
                    <a:extLst>
                      <a:ext uri="{FF2B5EF4-FFF2-40B4-BE49-F238E27FC236}">
                        <a16:creationId xmlns:a16="http://schemas.microsoft.com/office/drawing/2014/main" id="{8209D037-B38F-4C9E-9825-DAD1977DA58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77" name="Freeform 24">
                      <a:extLst>
                        <a:ext uri="{FF2B5EF4-FFF2-40B4-BE49-F238E27FC236}">
                          <a16:creationId xmlns:a16="http://schemas.microsoft.com/office/drawing/2014/main" id="{45F53F24-CD99-4BDB-941B-238773B9DEF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1184487864 w 1153"/>
                        <a:gd name="T43" fmla="*/ 2147483646 h 204"/>
                        <a:gd name="T44" fmla="*/ 557889913 w 1153"/>
                        <a:gd name="T45" fmla="*/ 2147483646 h 204"/>
                        <a:gd name="T46" fmla="*/ 0 w 1153"/>
                        <a:gd name="T47" fmla="*/ 2147483646 h 204"/>
                        <a:gd name="T48" fmla="*/ 2128127511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78" name="Freeform 25">
                      <a:extLst>
                        <a:ext uri="{FF2B5EF4-FFF2-40B4-BE49-F238E27FC236}">
                          <a16:creationId xmlns:a16="http://schemas.microsoft.com/office/drawing/2014/main" id="{1B8AE579-B42F-4847-8B37-0301CD72A6B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75" name="Freeform 26">
                    <a:extLst>
                      <a:ext uri="{FF2B5EF4-FFF2-40B4-BE49-F238E27FC236}">
                        <a16:creationId xmlns:a16="http://schemas.microsoft.com/office/drawing/2014/main" id="{DE049EC2-6493-4E86-BDB7-5E72BB20411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76" name="Freeform 27">
                    <a:extLst>
                      <a:ext uri="{FF2B5EF4-FFF2-40B4-BE49-F238E27FC236}">
                        <a16:creationId xmlns:a16="http://schemas.microsoft.com/office/drawing/2014/main" id="{89D7F5DA-EFF9-4C4C-A2D1-7EF4930EA84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14639 h 33"/>
                      <a:gd name="T2" fmla="*/ 0 w 293"/>
                      <a:gd name="T3" fmla="*/ 111517 h 33"/>
                      <a:gd name="T4" fmla="*/ 80 w 293"/>
                      <a:gd name="T5" fmla="*/ 31638 h 33"/>
                      <a:gd name="T6" fmla="*/ 97 w 293"/>
                      <a:gd name="T7" fmla="*/ 15597 h 33"/>
                      <a:gd name="T8" fmla="*/ 109 w 293"/>
                      <a:gd name="T9" fmla="*/ 15597 h 33"/>
                      <a:gd name="T10" fmla="*/ 129 w 293"/>
                      <a:gd name="T11" fmla="*/ 0 h 33"/>
                      <a:gd name="T12" fmla="*/ 141 w 293"/>
                      <a:gd name="T13" fmla="*/ 0 h 33"/>
                      <a:gd name="T14" fmla="*/ 157 w 293"/>
                      <a:gd name="T15" fmla="*/ 15597 h 33"/>
                      <a:gd name="T16" fmla="*/ 170 w 293"/>
                      <a:gd name="T17" fmla="*/ 22214 h 33"/>
                      <a:gd name="T18" fmla="*/ 181 w 293"/>
                      <a:gd name="T19" fmla="*/ 31638 h 33"/>
                      <a:gd name="T20" fmla="*/ 190 w 293"/>
                      <a:gd name="T21" fmla="*/ 47020 h 33"/>
                      <a:gd name="T22" fmla="*/ 198 w 293"/>
                      <a:gd name="T23" fmla="*/ 64176 h 33"/>
                      <a:gd name="T24" fmla="*/ 204 w 293"/>
                      <a:gd name="T25" fmla="*/ 80491 h 33"/>
                      <a:gd name="T26" fmla="*/ 207 w 293"/>
                      <a:gd name="T27" fmla="*/ 95379 h 33"/>
                      <a:gd name="T28" fmla="*/ 208 w 293"/>
                      <a:gd name="T29" fmla="*/ 114639 h 33"/>
                      <a:gd name="T30" fmla="*/ 207 w 293"/>
                      <a:gd name="T31" fmla="*/ 130179 h 33"/>
                      <a:gd name="T32" fmla="*/ 204 w 293"/>
                      <a:gd name="T33" fmla="*/ 150802 h 33"/>
                      <a:gd name="T34" fmla="*/ 198 w 293"/>
                      <a:gd name="T35" fmla="*/ 163274 h 33"/>
                      <a:gd name="T36" fmla="*/ 190 w 293"/>
                      <a:gd name="T37" fmla="*/ 185406 h 33"/>
                      <a:gd name="T38" fmla="*/ 181 w 293"/>
                      <a:gd name="T39" fmla="*/ 197410 h 33"/>
                      <a:gd name="T40" fmla="*/ 170 w 293"/>
                      <a:gd name="T41" fmla="*/ 208775 h 33"/>
                      <a:gd name="T42" fmla="*/ 157 w 293"/>
                      <a:gd name="T43" fmla="*/ 224955 h 33"/>
                      <a:gd name="T44" fmla="*/ 141 w 293"/>
                      <a:gd name="T45" fmla="*/ 226208 h 33"/>
                      <a:gd name="T46" fmla="*/ 130 w 293"/>
                      <a:gd name="T47" fmla="*/ 226208 h 33"/>
                      <a:gd name="T48" fmla="*/ 109 w 293"/>
                      <a:gd name="T49" fmla="*/ 226208 h 33"/>
                      <a:gd name="T50" fmla="*/ 97 w 293"/>
                      <a:gd name="T51" fmla="*/ 224955 h 33"/>
                      <a:gd name="T52" fmla="*/ 80 w 293"/>
                      <a:gd name="T53" fmla="*/ 197410 h 33"/>
                      <a:gd name="T54" fmla="*/ 0 w 293"/>
                      <a:gd name="T55" fmla="*/ 114639 h 33"/>
                      <a:gd name="T56" fmla="*/ 0 w 293"/>
                      <a:gd name="T57" fmla="*/ 11463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55" name="Line 28">
                  <a:extLst>
                    <a:ext uri="{FF2B5EF4-FFF2-40B4-BE49-F238E27FC236}">
                      <a16:creationId xmlns:a16="http://schemas.microsoft.com/office/drawing/2014/main" id="{56ADBDC5-A8B5-4BE9-98C6-81A7C84828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52" name="AutoShape 29">
                <a:extLst>
                  <a:ext uri="{FF2B5EF4-FFF2-40B4-BE49-F238E27FC236}">
                    <a16:creationId xmlns:a16="http://schemas.microsoft.com/office/drawing/2014/main" id="{75B08036-E0E3-457F-A271-02618331D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53" name="Line 30">
                <a:extLst>
                  <a:ext uri="{FF2B5EF4-FFF2-40B4-BE49-F238E27FC236}">
                    <a16:creationId xmlns:a16="http://schemas.microsoft.com/office/drawing/2014/main" id="{3E280089-E6D8-4274-8FD4-7B79F09C8F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279" name="Bogen 278">
            <a:extLst>
              <a:ext uri="{FF2B5EF4-FFF2-40B4-BE49-F238E27FC236}">
                <a16:creationId xmlns:a16="http://schemas.microsoft.com/office/drawing/2014/main" id="{B6CF6680-176C-42D2-9060-1BA65A1AE051}"/>
              </a:ext>
            </a:extLst>
          </p:cNvPr>
          <p:cNvSpPr/>
          <p:nvPr/>
        </p:nvSpPr>
        <p:spPr bwMode="auto">
          <a:xfrm>
            <a:off x="7192962" y="2465417"/>
            <a:ext cx="467006" cy="754062"/>
          </a:xfrm>
          <a:prstGeom prst="arc">
            <a:avLst>
              <a:gd name="adj1" fmla="val 17365412"/>
              <a:gd name="adj2" fmla="val 4205194"/>
            </a:avLst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79375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de-D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grpSp>
        <p:nvGrpSpPr>
          <p:cNvPr id="280" name="Group 213">
            <a:extLst>
              <a:ext uri="{FF2B5EF4-FFF2-40B4-BE49-F238E27FC236}">
                <a16:creationId xmlns:a16="http://schemas.microsoft.com/office/drawing/2014/main" id="{6687063D-5522-4D5B-BE53-4E3ED0369D60}"/>
              </a:ext>
            </a:extLst>
          </p:cNvPr>
          <p:cNvGrpSpPr>
            <a:grpSpLocks/>
          </p:cNvGrpSpPr>
          <p:nvPr/>
        </p:nvGrpSpPr>
        <p:grpSpPr bwMode="auto">
          <a:xfrm rot="8165264" flipH="1">
            <a:off x="7086636" y="2012886"/>
            <a:ext cx="311150" cy="490537"/>
            <a:chOff x="2820" y="264"/>
            <a:chExt cx="420" cy="1452"/>
          </a:xfrm>
        </p:grpSpPr>
        <p:sp>
          <p:nvSpPr>
            <p:cNvPr id="281" name="Line 214">
              <a:extLst>
                <a:ext uri="{FF2B5EF4-FFF2-40B4-BE49-F238E27FC236}">
                  <a16:creationId xmlns:a16="http://schemas.microsoft.com/office/drawing/2014/main" id="{C9D21406-8CB9-4D8C-8DCE-6ECF49EFB4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82" name="Group 215">
              <a:extLst>
                <a:ext uri="{FF2B5EF4-FFF2-40B4-BE49-F238E27FC236}">
                  <a16:creationId xmlns:a16="http://schemas.microsoft.com/office/drawing/2014/main" id="{A66664E7-2B3C-4749-AE7A-D72CC6C890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83" name="Group 216">
                <a:extLst>
                  <a:ext uri="{FF2B5EF4-FFF2-40B4-BE49-F238E27FC236}">
                    <a16:creationId xmlns:a16="http://schemas.microsoft.com/office/drawing/2014/main" id="{02A59E33-698E-4EB9-A11E-6892126B6C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86" name="Group 217">
                  <a:extLst>
                    <a:ext uri="{FF2B5EF4-FFF2-40B4-BE49-F238E27FC236}">
                      <a16:creationId xmlns:a16="http://schemas.microsoft.com/office/drawing/2014/main" id="{4B764982-2D10-4B1B-B302-D574096276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88" name="Group 218">
                    <a:extLst>
                      <a:ext uri="{FF2B5EF4-FFF2-40B4-BE49-F238E27FC236}">
                        <a16:creationId xmlns:a16="http://schemas.microsoft.com/office/drawing/2014/main" id="{717D367C-3263-4F25-9D8F-33E960A01C2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91" name="Freeform 219">
                      <a:extLst>
                        <a:ext uri="{FF2B5EF4-FFF2-40B4-BE49-F238E27FC236}">
                          <a16:creationId xmlns:a16="http://schemas.microsoft.com/office/drawing/2014/main" id="{477F6DE1-E562-4172-9A1F-C28654CABF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2147483646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92" name="Freeform 220">
                      <a:extLst>
                        <a:ext uri="{FF2B5EF4-FFF2-40B4-BE49-F238E27FC236}">
                          <a16:creationId xmlns:a16="http://schemas.microsoft.com/office/drawing/2014/main" id="{E9B9EADC-0BE1-4A68-9845-BD4092A7C31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89" name="Freeform 221">
                    <a:extLst>
                      <a:ext uri="{FF2B5EF4-FFF2-40B4-BE49-F238E27FC236}">
                        <a16:creationId xmlns:a16="http://schemas.microsoft.com/office/drawing/2014/main" id="{E09C969E-CA50-42DB-890F-60DD1D880B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90" name="Freeform 222">
                    <a:extLst>
                      <a:ext uri="{FF2B5EF4-FFF2-40B4-BE49-F238E27FC236}">
                        <a16:creationId xmlns:a16="http://schemas.microsoft.com/office/drawing/2014/main" id="{D23CBA64-8D34-4F35-898E-3FA3E2A1F3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671819 h 33"/>
                      <a:gd name="T2" fmla="*/ 0 w 293"/>
                      <a:gd name="T3" fmla="*/ 653521 h 33"/>
                      <a:gd name="T4" fmla="*/ 75 w 293"/>
                      <a:gd name="T5" fmla="*/ 185406 h 33"/>
                      <a:gd name="T6" fmla="*/ 92 w 293"/>
                      <a:gd name="T7" fmla="*/ 91402 h 33"/>
                      <a:gd name="T8" fmla="*/ 104 w 293"/>
                      <a:gd name="T9" fmla="*/ 91402 h 33"/>
                      <a:gd name="T10" fmla="*/ 119 w 293"/>
                      <a:gd name="T11" fmla="*/ 0 h 33"/>
                      <a:gd name="T12" fmla="*/ 131 w 293"/>
                      <a:gd name="T13" fmla="*/ 0 h 33"/>
                      <a:gd name="T14" fmla="*/ 147 w 293"/>
                      <a:gd name="T15" fmla="*/ 91402 h 33"/>
                      <a:gd name="T16" fmla="*/ 160 w 293"/>
                      <a:gd name="T17" fmla="*/ 130179 h 33"/>
                      <a:gd name="T18" fmla="*/ 171 w 293"/>
                      <a:gd name="T19" fmla="*/ 185406 h 33"/>
                      <a:gd name="T20" fmla="*/ 177 w 293"/>
                      <a:gd name="T21" fmla="*/ 275552 h 33"/>
                      <a:gd name="T22" fmla="*/ 183 w 293"/>
                      <a:gd name="T23" fmla="*/ 376090 h 33"/>
                      <a:gd name="T24" fmla="*/ 189 w 293"/>
                      <a:gd name="T25" fmla="*/ 471703 h 33"/>
                      <a:gd name="T26" fmla="*/ 192 w 293"/>
                      <a:gd name="T27" fmla="*/ 558948 h 33"/>
                      <a:gd name="T28" fmla="*/ 193 w 293"/>
                      <a:gd name="T29" fmla="*/ 671819 h 33"/>
                      <a:gd name="T30" fmla="*/ 192 w 293"/>
                      <a:gd name="T31" fmla="*/ 762885 h 33"/>
                      <a:gd name="T32" fmla="*/ 189 w 293"/>
                      <a:gd name="T33" fmla="*/ 883744 h 33"/>
                      <a:gd name="T34" fmla="*/ 183 w 293"/>
                      <a:gd name="T35" fmla="*/ 956833 h 33"/>
                      <a:gd name="T36" fmla="*/ 177 w 293"/>
                      <a:gd name="T37" fmla="*/ 1086533 h 33"/>
                      <a:gd name="T38" fmla="*/ 171 w 293"/>
                      <a:gd name="T39" fmla="*/ 1156884 h 33"/>
                      <a:gd name="T40" fmla="*/ 160 w 293"/>
                      <a:gd name="T41" fmla="*/ 1223484 h 33"/>
                      <a:gd name="T42" fmla="*/ 147 w 293"/>
                      <a:gd name="T43" fmla="*/ 1318300 h 33"/>
                      <a:gd name="T44" fmla="*/ 131 w 293"/>
                      <a:gd name="T45" fmla="*/ 1325645 h 33"/>
                      <a:gd name="T46" fmla="*/ 120 w 293"/>
                      <a:gd name="T47" fmla="*/ 1325645 h 33"/>
                      <a:gd name="T48" fmla="*/ 104 w 293"/>
                      <a:gd name="T49" fmla="*/ 1325645 h 33"/>
                      <a:gd name="T50" fmla="*/ 92 w 293"/>
                      <a:gd name="T51" fmla="*/ 1318300 h 33"/>
                      <a:gd name="T52" fmla="*/ 75 w 293"/>
                      <a:gd name="T53" fmla="*/ 1156884 h 33"/>
                      <a:gd name="T54" fmla="*/ 0 w 293"/>
                      <a:gd name="T55" fmla="*/ 671819 h 33"/>
                      <a:gd name="T56" fmla="*/ 0 w 293"/>
                      <a:gd name="T57" fmla="*/ 671819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87" name="Line 223">
                  <a:extLst>
                    <a:ext uri="{FF2B5EF4-FFF2-40B4-BE49-F238E27FC236}">
                      <a16:creationId xmlns:a16="http://schemas.microsoft.com/office/drawing/2014/main" id="{9DD5DDFD-0A17-43F4-884F-AA36F0E0E4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84" name="AutoShape 224">
                <a:extLst>
                  <a:ext uri="{FF2B5EF4-FFF2-40B4-BE49-F238E27FC236}">
                    <a16:creationId xmlns:a16="http://schemas.microsoft.com/office/drawing/2014/main" id="{9A1DFDB0-BE7A-456D-905E-31DB577AC5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85" name="Line 225">
                <a:extLst>
                  <a:ext uri="{FF2B5EF4-FFF2-40B4-BE49-F238E27FC236}">
                    <a16:creationId xmlns:a16="http://schemas.microsoft.com/office/drawing/2014/main" id="{F82AF937-7D6E-47FF-870E-A4DF3AD6B0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9074822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1" grpId="0" autoUpdateAnimBg="0"/>
      <p:bldP spid="132" grpId="0" autoUpdateAnimBg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Line 47">
            <a:extLst>
              <a:ext uri="{FF2B5EF4-FFF2-40B4-BE49-F238E27FC236}">
                <a16:creationId xmlns:a16="http://schemas.microsoft.com/office/drawing/2014/main" id="{9D34BD03-B536-41C8-A54A-8A5572171D7B}"/>
              </a:ext>
            </a:extLst>
          </p:cNvPr>
          <p:cNvSpPr>
            <a:spLocks noChangeShapeType="1"/>
          </p:cNvSpPr>
          <p:nvPr/>
        </p:nvSpPr>
        <p:spPr bwMode="auto">
          <a:xfrm rot="16200000">
            <a:off x="6460371" y="3215244"/>
            <a:ext cx="1071606" cy="97766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6" name="Text Box 8">
            <a:extLst>
              <a:ext uri="{FF2B5EF4-FFF2-40B4-BE49-F238E27FC236}">
                <a16:creationId xmlns:a16="http://schemas.microsoft.com/office/drawing/2014/main" id="{0EE0025E-4323-4AC9-8C27-59C38A1012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8138" y="158750"/>
            <a:ext cx="7292975" cy="3263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de-DE" sz="2000" b="1" dirty="0"/>
              <a:t>P-27.14 </a:t>
            </a:r>
            <a:r>
              <a:rPr lang="en-US" sz="2000" b="1" dirty="0"/>
              <a:t>Half Square Loop on Corner with half roll, half roll</a:t>
            </a:r>
            <a:endParaRPr lang="de-DE" altLang="de-DE" sz="2000" b="1" dirty="0"/>
          </a:p>
        </p:txBody>
      </p:sp>
      <p:sp>
        <p:nvSpPr>
          <p:cNvPr id="7" name="Text Box 340">
            <a:extLst>
              <a:ext uri="{FF2B5EF4-FFF2-40B4-BE49-F238E27FC236}">
                <a16:creationId xmlns:a16="http://schemas.microsoft.com/office/drawing/2014/main" id="{C0338D0B-0617-4906-8731-B193AFA5B3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13700" y="6515100"/>
            <a:ext cx="939800" cy="2400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P-27.14.02</a:t>
            </a:r>
            <a:endParaRPr lang="de-DE" altLang="de-DE" dirty="0"/>
          </a:p>
        </p:txBody>
      </p:sp>
      <p:sp>
        <p:nvSpPr>
          <p:cNvPr id="8" name="Line 46">
            <a:extLst>
              <a:ext uri="{FF2B5EF4-FFF2-40B4-BE49-F238E27FC236}">
                <a16:creationId xmlns:a16="http://schemas.microsoft.com/office/drawing/2014/main" id="{9BA11654-08D3-4832-AF00-371DA857FCA8}"/>
              </a:ext>
            </a:extLst>
          </p:cNvPr>
          <p:cNvSpPr>
            <a:spLocks noChangeShapeType="1"/>
          </p:cNvSpPr>
          <p:nvPr/>
        </p:nvSpPr>
        <p:spPr bwMode="auto">
          <a:xfrm>
            <a:off x="6412048" y="1519655"/>
            <a:ext cx="1065601" cy="985908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9" name="Line 50">
            <a:extLst>
              <a:ext uri="{FF2B5EF4-FFF2-40B4-BE49-F238E27FC236}">
                <a16:creationId xmlns:a16="http://schemas.microsoft.com/office/drawing/2014/main" id="{D2C97D17-73BB-4497-8FA8-56292327E2F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319543" y="1424319"/>
            <a:ext cx="789812" cy="69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0" name="Arc 51">
            <a:extLst>
              <a:ext uri="{FF2B5EF4-FFF2-40B4-BE49-F238E27FC236}">
                <a16:creationId xmlns:a16="http://schemas.microsoft.com/office/drawing/2014/main" id="{6B0F9BA9-60E4-4572-834D-2E503D4CE0BD}"/>
              </a:ext>
            </a:extLst>
          </p:cNvPr>
          <p:cNvSpPr>
            <a:spLocks/>
          </p:cNvSpPr>
          <p:nvPr/>
        </p:nvSpPr>
        <p:spPr bwMode="auto">
          <a:xfrm rot="15867698">
            <a:off x="6123091" y="1372186"/>
            <a:ext cx="278196" cy="360373"/>
          </a:xfrm>
          <a:custGeom>
            <a:avLst/>
            <a:gdLst>
              <a:gd name="T0" fmla="*/ 0 w 21499"/>
              <a:gd name="T1" fmla="*/ 0 h 19263"/>
              <a:gd name="T2" fmla="*/ 0 w 21499"/>
              <a:gd name="T3" fmla="*/ 0 h 19263"/>
              <a:gd name="T4" fmla="*/ 0 w 21499"/>
              <a:gd name="T5" fmla="*/ 0 h 1926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499" h="19263" fill="none" extrusionOk="0">
                <a:moveTo>
                  <a:pt x="21498" y="2086"/>
                </a:moveTo>
                <a:cubicBezTo>
                  <a:pt x="20785" y="9440"/>
                  <a:pt x="16361" y="15919"/>
                  <a:pt x="9772" y="19262"/>
                </a:cubicBezTo>
              </a:path>
              <a:path w="21499" h="19263" stroke="0" extrusionOk="0">
                <a:moveTo>
                  <a:pt x="21498" y="2086"/>
                </a:moveTo>
                <a:cubicBezTo>
                  <a:pt x="20785" y="9440"/>
                  <a:pt x="16361" y="15919"/>
                  <a:pt x="9772" y="19262"/>
                </a:cubicBezTo>
                <a:lnTo>
                  <a:pt x="0" y="0"/>
                </a:lnTo>
                <a:lnTo>
                  <a:pt x="21498" y="2086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1" name="Line 53">
            <a:extLst>
              <a:ext uri="{FF2B5EF4-FFF2-40B4-BE49-F238E27FC236}">
                <a16:creationId xmlns:a16="http://schemas.microsoft.com/office/drawing/2014/main" id="{29220067-10C9-442B-9C5A-6397BC9187E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388086" y="4350160"/>
            <a:ext cx="789812" cy="69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2" name="Arc 54">
            <a:extLst>
              <a:ext uri="{FF2B5EF4-FFF2-40B4-BE49-F238E27FC236}">
                <a16:creationId xmlns:a16="http://schemas.microsoft.com/office/drawing/2014/main" id="{9F649104-2D1A-4DB8-AB6F-A902CC33D447}"/>
              </a:ext>
            </a:extLst>
          </p:cNvPr>
          <p:cNvSpPr>
            <a:spLocks/>
          </p:cNvSpPr>
          <p:nvPr/>
        </p:nvSpPr>
        <p:spPr bwMode="auto">
          <a:xfrm rot="5732302" flipV="1">
            <a:off x="6191363" y="4056818"/>
            <a:ext cx="278196" cy="360374"/>
          </a:xfrm>
          <a:custGeom>
            <a:avLst/>
            <a:gdLst>
              <a:gd name="T0" fmla="*/ 2147483646 w 21499"/>
              <a:gd name="T1" fmla="*/ 2147483646 h 19263"/>
              <a:gd name="T2" fmla="*/ 2147483646 w 21499"/>
              <a:gd name="T3" fmla="*/ 2147483646 h 19263"/>
              <a:gd name="T4" fmla="*/ 0 w 21499"/>
              <a:gd name="T5" fmla="*/ 0 h 1926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1499" h="19263" fill="none" extrusionOk="0">
                <a:moveTo>
                  <a:pt x="21498" y="2086"/>
                </a:moveTo>
                <a:cubicBezTo>
                  <a:pt x="20785" y="9440"/>
                  <a:pt x="16361" y="15919"/>
                  <a:pt x="9772" y="19262"/>
                </a:cubicBezTo>
              </a:path>
              <a:path w="21499" h="19263" stroke="0" extrusionOk="0">
                <a:moveTo>
                  <a:pt x="21498" y="2086"/>
                </a:moveTo>
                <a:cubicBezTo>
                  <a:pt x="20785" y="9440"/>
                  <a:pt x="16361" y="15919"/>
                  <a:pt x="9772" y="19262"/>
                </a:cubicBezTo>
                <a:lnTo>
                  <a:pt x="0" y="0"/>
                </a:lnTo>
                <a:lnTo>
                  <a:pt x="21498" y="2086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13" name="Group 57">
            <a:extLst>
              <a:ext uri="{FF2B5EF4-FFF2-40B4-BE49-F238E27FC236}">
                <a16:creationId xmlns:a16="http://schemas.microsoft.com/office/drawing/2014/main" id="{3F263356-F1F0-4277-8AF7-D92881569129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5069991" y="4037011"/>
            <a:ext cx="241500" cy="528251"/>
            <a:chOff x="2940" y="264"/>
            <a:chExt cx="300" cy="1452"/>
          </a:xfrm>
        </p:grpSpPr>
        <p:grpSp>
          <p:nvGrpSpPr>
            <p:cNvPr id="14" name="Group 58">
              <a:extLst>
                <a:ext uri="{FF2B5EF4-FFF2-40B4-BE49-F238E27FC236}">
                  <a16:creationId xmlns:a16="http://schemas.microsoft.com/office/drawing/2014/main" id="{6ECBFC6F-CE3F-4508-97C5-CA3AEBD5DA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252" cy="1368"/>
              <a:chOff x="3024" y="732"/>
              <a:chExt cx="252" cy="1368"/>
            </a:xfrm>
          </p:grpSpPr>
          <p:grpSp>
            <p:nvGrpSpPr>
              <p:cNvPr id="17" name="Group 59">
                <a:extLst>
                  <a:ext uri="{FF2B5EF4-FFF2-40B4-BE49-F238E27FC236}">
                    <a16:creationId xmlns:a16="http://schemas.microsoft.com/office/drawing/2014/main" id="{FC2E2BEF-D6F9-4F7E-B92A-4E14F8ED20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24" y="732"/>
                <a:ext cx="252" cy="1368"/>
                <a:chOff x="3168" y="1008"/>
                <a:chExt cx="484" cy="2448"/>
              </a:xfrm>
            </p:grpSpPr>
            <p:grpSp>
              <p:nvGrpSpPr>
                <p:cNvPr id="19" name="Group 60">
                  <a:extLst>
                    <a:ext uri="{FF2B5EF4-FFF2-40B4-BE49-F238E27FC236}">
                      <a16:creationId xmlns:a16="http://schemas.microsoft.com/office/drawing/2014/main" id="{08D46947-B975-4FB9-A0AD-F24984D92CC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8" y="1008"/>
                  <a:ext cx="484" cy="2448"/>
                  <a:chOff x="2256" y="864"/>
                  <a:chExt cx="532" cy="2448"/>
                </a:xfrm>
              </p:grpSpPr>
              <p:sp>
                <p:nvSpPr>
                  <p:cNvPr id="22" name="Freeform 61">
                    <a:extLst>
                      <a:ext uri="{FF2B5EF4-FFF2-40B4-BE49-F238E27FC236}">
                        <a16:creationId xmlns:a16="http://schemas.microsoft.com/office/drawing/2014/main" id="{F901457F-A1C1-43CD-9840-1A57E38CD5C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1298" y="1822"/>
                    <a:ext cx="2448" cy="532"/>
                  </a:xfrm>
                  <a:custGeom>
                    <a:avLst/>
                    <a:gdLst>
                      <a:gd name="T0" fmla="*/ 2147483646 w 1153"/>
                      <a:gd name="T1" fmla="*/ 2147483646 h 204"/>
                      <a:gd name="T2" fmla="*/ 2147483646 w 1153"/>
                      <a:gd name="T3" fmla="*/ 2147483646 h 204"/>
                      <a:gd name="T4" fmla="*/ 2147483646 w 1153"/>
                      <a:gd name="T5" fmla="*/ 2147483646 h 204"/>
                      <a:gd name="T6" fmla="*/ 2147483646 w 1153"/>
                      <a:gd name="T7" fmla="*/ 2147483646 h 204"/>
                      <a:gd name="T8" fmla="*/ 2147483646 w 1153"/>
                      <a:gd name="T9" fmla="*/ 2147483646 h 204"/>
                      <a:gd name="T10" fmla="*/ 2147483646 w 1153"/>
                      <a:gd name="T11" fmla="*/ 2147483646 h 204"/>
                      <a:gd name="T12" fmla="*/ 2147483646 w 1153"/>
                      <a:gd name="T13" fmla="*/ 2147483646 h 204"/>
                      <a:gd name="T14" fmla="*/ 2147483646 w 1153"/>
                      <a:gd name="T15" fmla="*/ 2147483646 h 204"/>
                      <a:gd name="T16" fmla="*/ 2147483646 w 1153"/>
                      <a:gd name="T17" fmla="*/ 2147483646 h 204"/>
                      <a:gd name="T18" fmla="*/ 2147483646 w 1153"/>
                      <a:gd name="T19" fmla="*/ 2147483646 h 204"/>
                      <a:gd name="T20" fmla="*/ 2147483646 w 1153"/>
                      <a:gd name="T21" fmla="*/ 2147483646 h 204"/>
                      <a:gd name="T22" fmla="*/ 2147483646 w 1153"/>
                      <a:gd name="T23" fmla="*/ 2147483646 h 204"/>
                      <a:gd name="T24" fmla="*/ 2147483646 w 1153"/>
                      <a:gd name="T25" fmla="*/ 2147483646 h 204"/>
                      <a:gd name="T26" fmla="*/ 2147483646 w 1153"/>
                      <a:gd name="T27" fmla="*/ 2147483646 h 204"/>
                      <a:gd name="T28" fmla="*/ 2147483646 w 1153"/>
                      <a:gd name="T29" fmla="*/ 2147483646 h 204"/>
                      <a:gd name="T30" fmla="*/ 2147483646 w 1153"/>
                      <a:gd name="T31" fmla="*/ 2147483646 h 204"/>
                      <a:gd name="T32" fmla="*/ 2147483646 w 1153"/>
                      <a:gd name="T33" fmla="*/ 2147483646 h 204"/>
                      <a:gd name="T34" fmla="*/ 2147483646 w 1153"/>
                      <a:gd name="T35" fmla="*/ 2147483646 h 204"/>
                      <a:gd name="T36" fmla="*/ 2147483646 w 1153"/>
                      <a:gd name="T37" fmla="*/ 2147483646 h 204"/>
                      <a:gd name="T38" fmla="*/ 2147483646 w 1153"/>
                      <a:gd name="T39" fmla="*/ 2147483646 h 204"/>
                      <a:gd name="T40" fmla="*/ 2147483646 w 1153"/>
                      <a:gd name="T41" fmla="*/ 2147483646 h 204"/>
                      <a:gd name="T42" fmla="*/ 1184487864 w 1153"/>
                      <a:gd name="T43" fmla="*/ 2147483646 h 204"/>
                      <a:gd name="T44" fmla="*/ 557889913 w 1153"/>
                      <a:gd name="T45" fmla="*/ 2147483646 h 204"/>
                      <a:gd name="T46" fmla="*/ 0 w 1153"/>
                      <a:gd name="T47" fmla="*/ 2147483646 h 204"/>
                      <a:gd name="T48" fmla="*/ 2128127511 w 1153"/>
                      <a:gd name="T49" fmla="*/ 2147483646 h 204"/>
                      <a:gd name="T50" fmla="*/ 2147483646 w 1153"/>
                      <a:gd name="T51" fmla="*/ 2147483646 h 204"/>
                      <a:gd name="T52" fmla="*/ 2147483646 w 1153"/>
                      <a:gd name="T53" fmla="*/ 2147483646 h 204"/>
                      <a:gd name="T54" fmla="*/ 2147483646 w 1153"/>
                      <a:gd name="T55" fmla="*/ 2147483646 h 204"/>
                      <a:gd name="T56" fmla="*/ 2147483646 w 1153"/>
                      <a:gd name="T57" fmla="*/ 2147483646 h 204"/>
                      <a:gd name="T58" fmla="*/ 2147483646 w 1153"/>
                      <a:gd name="T59" fmla="*/ 2147483646 h 204"/>
                      <a:gd name="T60" fmla="*/ 2147483646 w 1153"/>
                      <a:gd name="T61" fmla="*/ 2147483646 h 204"/>
                      <a:gd name="T62" fmla="*/ 2147483646 w 1153"/>
                      <a:gd name="T63" fmla="*/ 2147483646 h 204"/>
                      <a:gd name="T64" fmla="*/ 2147483646 w 1153"/>
                      <a:gd name="T65" fmla="*/ 2147483646 h 204"/>
                      <a:gd name="T66" fmla="*/ 2147483646 w 1153"/>
                      <a:gd name="T67" fmla="*/ 2147483646 h 204"/>
                      <a:gd name="T68" fmla="*/ 2147483646 w 1153"/>
                      <a:gd name="T69" fmla="*/ 2147483646 h 204"/>
                      <a:gd name="T70" fmla="*/ 2147483646 w 1153"/>
                      <a:gd name="T71" fmla="*/ 2147483646 h 204"/>
                      <a:gd name="T72" fmla="*/ 2147483646 w 1153"/>
                      <a:gd name="T73" fmla="*/ 2147483646 h 204"/>
                      <a:gd name="T74" fmla="*/ 2147483646 w 1153"/>
                      <a:gd name="T75" fmla="*/ 2147483646 h 204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0" t="0" r="r" b="b"/>
                    <a:pathLst>
                      <a:path w="1153" h="204">
                        <a:moveTo>
                          <a:pt x="904" y="69"/>
                        </a:moveTo>
                        <a:lnTo>
                          <a:pt x="944" y="72"/>
                        </a:lnTo>
                        <a:lnTo>
                          <a:pt x="985" y="74"/>
                        </a:lnTo>
                        <a:lnTo>
                          <a:pt x="1025" y="79"/>
                        </a:lnTo>
                        <a:lnTo>
                          <a:pt x="1061" y="83"/>
                        </a:lnTo>
                        <a:lnTo>
                          <a:pt x="1093" y="86"/>
                        </a:lnTo>
                        <a:lnTo>
                          <a:pt x="1122" y="90"/>
                        </a:lnTo>
                        <a:lnTo>
                          <a:pt x="1140" y="94"/>
                        </a:lnTo>
                        <a:lnTo>
                          <a:pt x="1152" y="97"/>
                        </a:lnTo>
                        <a:lnTo>
                          <a:pt x="1153" y="97"/>
                        </a:lnTo>
                        <a:lnTo>
                          <a:pt x="1153" y="99"/>
                        </a:lnTo>
                        <a:lnTo>
                          <a:pt x="1153" y="100"/>
                        </a:lnTo>
                        <a:lnTo>
                          <a:pt x="1153" y="134"/>
                        </a:lnTo>
                        <a:lnTo>
                          <a:pt x="1152" y="136"/>
                        </a:lnTo>
                        <a:lnTo>
                          <a:pt x="1152" y="138"/>
                        </a:lnTo>
                        <a:lnTo>
                          <a:pt x="1149" y="140"/>
                        </a:lnTo>
                        <a:lnTo>
                          <a:pt x="1147" y="140"/>
                        </a:lnTo>
                        <a:lnTo>
                          <a:pt x="1146" y="141"/>
                        </a:lnTo>
                        <a:lnTo>
                          <a:pt x="1146" y="143"/>
                        </a:lnTo>
                        <a:lnTo>
                          <a:pt x="1146" y="151"/>
                        </a:lnTo>
                        <a:lnTo>
                          <a:pt x="1142" y="163"/>
                        </a:lnTo>
                        <a:lnTo>
                          <a:pt x="1137" y="175"/>
                        </a:lnTo>
                        <a:lnTo>
                          <a:pt x="1132" y="185"/>
                        </a:lnTo>
                        <a:lnTo>
                          <a:pt x="1127" y="191"/>
                        </a:lnTo>
                        <a:lnTo>
                          <a:pt x="1123" y="195"/>
                        </a:lnTo>
                        <a:lnTo>
                          <a:pt x="1117" y="198"/>
                        </a:lnTo>
                        <a:lnTo>
                          <a:pt x="1112" y="198"/>
                        </a:lnTo>
                        <a:lnTo>
                          <a:pt x="1061" y="201"/>
                        </a:lnTo>
                        <a:lnTo>
                          <a:pt x="1016" y="203"/>
                        </a:lnTo>
                        <a:lnTo>
                          <a:pt x="975" y="204"/>
                        </a:lnTo>
                        <a:lnTo>
                          <a:pt x="931" y="204"/>
                        </a:lnTo>
                        <a:lnTo>
                          <a:pt x="879" y="203"/>
                        </a:lnTo>
                        <a:lnTo>
                          <a:pt x="812" y="200"/>
                        </a:lnTo>
                        <a:lnTo>
                          <a:pt x="726" y="194"/>
                        </a:lnTo>
                        <a:lnTo>
                          <a:pt x="616" y="188"/>
                        </a:lnTo>
                        <a:lnTo>
                          <a:pt x="205" y="173"/>
                        </a:lnTo>
                        <a:lnTo>
                          <a:pt x="179" y="174"/>
                        </a:lnTo>
                        <a:lnTo>
                          <a:pt x="156" y="177"/>
                        </a:lnTo>
                        <a:lnTo>
                          <a:pt x="133" y="180"/>
                        </a:lnTo>
                        <a:lnTo>
                          <a:pt x="115" y="181"/>
                        </a:lnTo>
                        <a:lnTo>
                          <a:pt x="15" y="181"/>
                        </a:lnTo>
                        <a:lnTo>
                          <a:pt x="13" y="180"/>
                        </a:lnTo>
                        <a:lnTo>
                          <a:pt x="8" y="180"/>
                        </a:lnTo>
                        <a:lnTo>
                          <a:pt x="6" y="178"/>
                        </a:lnTo>
                        <a:lnTo>
                          <a:pt x="4" y="175"/>
                        </a:lnTo>
                        <a:lnTo>
                          <a:pt x="1" y="170"/>
                        </a:lnTo>
                        <a:lnTo>
                          <a:pt x="0" y="163"/>
                        </a:lnTo>
                        <a:lnTo>
                          <a:pt x="13" y="12"/>
                        </a:lnTo>
                        <a:lnTo>
                          <a:pt x="14" y="8"/>
                        </a:lnTo>
                        <a:lnTo>
                          <a:pt x="15" y="3"/>
                        </a:lnTo>
                        <a:lnTo>
                          <a:pt x="18" y="2"/>
                        </a:lnTo>
                        <a:lnTo>
                          <a:pt x="23" y="0"/>
                        </a:lnTo>
                        <a:lnTo>
                          <a:pt x="77" y="2"/>
                        </a:lnTo>
                        <a:lnTo>
                          <a:pt x="89" y="3"/>
                        </a:lnTo>
                        <a:lnTo>
                          <a:pt x="101" y="8"/>
                        </a:lnTo>
                        <a:lnTo>
                          <a:pt x="112" y="12"/>
                        </a:lnTo>
                        <a:lnTo>
                          <a:pt x="124" y="19"/>
                        </a:lnTo>
                        <a:lnTo>
                          <a:pt x="210" y="72"/>
                        </a:lnTo>
                        <a:lnTo>
                          <a:pt x="217" y="76"/>
                        </a:lnTo>
                        <a:lnTo>
                          <a:pt x="224" y="79"/>
                        </a:lnTo>
                        <a:lnTo>
                          <a:pt x="232" y="80"/>
                        </a:lnTo>
                        <a:lnTo>
                          <a:pt x="239" y="83"/>
                        </a:lnTo>
                        <a:lnTo>
                          <a:pt x="256" y="84"/>
                        </a:lnTo>
                        <a:lnTo>
                          <a:pt x="273" y="83"/>
                        </a:lnTo>
                        <a:lnTo>
                          <a:pt x="657" y="56"/>
                        </a:lnTo>
                        <a:lnTo>
                          <a:pt x="660" y="62"/>
                        </a:lnTo>
                        <a:lnTo>
                          <a:pt x="682" y="83"/>
                        </a:lnTo>
                        <a:lnTo>
                          <a:pt x="803" y="97"/>
                        </a:lnTo>
                        <a:lnTo>
                          <a:pt x="817" y="97"/>
                        </a:lnTo>
                        <a:lnTo>
                          <a:pt x="832" y="97"/>
                        </a:lnTo>
                        <a:lnTo>
                          <a:pt x="846" y="96"/>
                        </a:lnTo>
                        <a:lnTo>
                          <a:pt x="860" y="93"/>
                        </a:lnTo>
                        <a:lnTo>
                          <a:pt x="873" y="89"/>
                        </a:lnTo>
                        <a:lnTo>
                          <a:pt x="884" y="83"/>
                        </a:lnTo>
                        <a:lnTo>
                          <a:pt x="896" y="77"/>
                        </a:lnTo>
                        <a:lnTo>
                          <a:pt x="904" y="69"/>
                        </a:lnTo>
                        <a:close/>
                      </a:path>
                    </a:pathLst>
                  </a:custGeom>
                  <a:solidFill>
                    <a:srgbClr val="FFFF66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3" name="Freeform 62">
                    <a:extLst>
                      <a:ext uri="{FF2B5EF4-FFF2-40B4-BE49-F238E27FC236}">
                        <a16:creationId xmlns:a16="http://schemas.microsoft.com/office/drawing/2014/main" id="{0D5A3005-6ED7-4668-B951-777E803EB8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2332" y="2426"/>
                    <a:ext cx="539" cy="173"/>
                  </a:xfrm>
                  <a:custGeom>
                    <a:avLst/>
                    <a:gdLst>
                      <a:gd name="T0" fmla="*/ 0 w 247"/>
                      <a:gd name="T1" fmla="*/ 2147483646 h 69"/>
                      <a:gd name="T2" fmla="*/ 2147483646 w 247"/>
                      <a:gd name="T3" fmla="*/ 2147483646 h 69"/>
                      <a:gd name="T4" fmla="*/ 2147483646 w 247"/>
                      <a:gd name="T5" fmla="*/ 2147483646 h 69"/>
                      <a:gd name="T6" fmla="*/ 2147483646 w 247"/>
                      <a:gd name="T7" fmla="*/ 2147483646 h 69"/>
                      <a:gd name="T8" fmla="*/ 2147483646 w 247"/>
                      <a:gd name="T9" fmla="*/ 2147483646 h 69"/>
                      <a:gd name="T10" fmla="*/ 2147483646 w 247"/>
                      <a:gd name="T11" fmla="*/ 2147483646 h 69"/>
                      <a:gd name="T12" fmla="*/ 2147483646 w 247"/>
                      <a:gd name="T13" fmla="*/ 2147483646 h 69"/>
                      <a:gd name="T14" fmla="*/ 2147483646 w 247"/>
                      <a:gd name="T15" fmla="*/ 2147483646 h 69"/>
                      <a:gd name="T16" fmla="*/ 2147483646 w 247"/>
                      <a:gd name="T17" fmla="*/ 2147483646 h 69"/>
                      <a:gd name="T18" fmla="*/ 2147483646 w 247"/>
                      <a:gd name="T19" fmla="*/ 2147483646 h 69"/>
                      <a:gd name="T20" fmla="*/ 2147483646 w 247"/>
                      <a:gd name="T21" fmla="*/ 2147483646 h 69"/>
                      <a:gd name="T22" fmla="*/ 2147483646 w 247"/>
                      <a:gd name="T23" fmla="*/ 0 h 69"/>
                      <a:gd name="T24" fmla="*/ 2147483646 w 247"/>
                      <a:gd name="T25" fmla="*/ 2147483646 h 69"/>
                      <a:gd name="T26" fmla="*/ 2147483646 w 247"/>
                      <a:gd name="T27" fmla="*/ 2147483646 h 69"/>
                      <a:gd name="T28" fmla="*/ 0 w 247"/>
                      <a:gd name="T29" fmla="*/ 2147483646 h 69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0" t="0" r="r" b="b"/>
                    <a:pathLst>
                      <a:path w="247" h="69">
                        <a:moveTo>
                          <a:pt x="0" y="19"/>
                        </a:moveTo>
                        <a:lnTo>
                          <a:pt x="15" y="50"/>
                        </a:lnTo>
                        <a:lnTo>
                          <a:pt x="54" y="55"/>
                        </a:lnTo>
                        <a:lnTo>
                          <a:pt x="148" y="69"/>
                        </a:lnTo>
                        <a:lnTo>
                          <a:pt x="241" y="56"/>
                        </a:lnTo>
                        <a:lnTo>
                          <a:pt x="247" y="32"/>
                        </a:lnTo>
                        <a:lnTo>
                          <a:pt x="227" y="25"/>
                        </a:lnTo>
                        <a:lnTo>
                          <a:pt x="206" y="18"/>
                        </a:lnTo>
                        <a:lnTo>
                          <a:pt x="185" y="12"/>
                        </a:lnTo>
                        <a:lnTo>
                          <a:pt x="165" y="6"/>
                        </a:lnTo>
                        <a:lnTo>
                          <a:pt x="148" y="2"/>
                        </a:lnTo>
                        <a:lnTo>
                          <a:pt x="131" y="0"/>
                        </a:lnTo>
                        <a:lnTo>
                          <a:pt x="111" y="2"/>
                        </a:lnTo>
                        <a:lnTo>
                          <a:pt x="89" y="5"/>
                        </a:lnTo>
                        <a:lnTo>
                          <a:pt x="0" y="19"/>
                        </a:lnTo>
                        <a:close/>
                      </a:path>
                    </a:pathLst>
                  </a:custGeom>
                  <a:solidFill>
                    <a:schemeClr val="hlink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0" name="Freeform 63">
                  <a:extLst>
                    <a:ext uri="{FF2B5EF4-FFF2-40B4-BE49-F238E27FC236}">
                      <a16:creationId xmlns:a16="http://schemas.microsoft.com/office/drawing/2014/main" id="{E966D845-795A-40CA-ABF6-59CF9A4C79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5353401">
                  <a:off x="2952" y="2567"/>
                  <a:ext cx="720" cy="96"/>
                </a:xfrm>
                <a:custGeom>
                  <a:avLst/>
                  <a:gdLst>
                    <a:gd name="T0" fmla="*/ 0 w 293"/>
                    <a:gd name="T1" fmla="*/ 2147483646 h 33"/>
                    <a:gd name="T2" fmla="*/ 0 w 293"/>
                    <a:gd name="T3" fmla="*/ 2147483646 h 33"/>
                    <a:gd name="T4" fmla="*/ 2147483646 w 293"/>
                    <a:gd name="T5" fmla="*/ 2147483646 h 33"/>
                    <a:gd name="T6" fmla="*/ 2147483646 w 293"/>
                    <a:gd name="T7" fmla="*/ 2147483646 h 33"/>
                    <a:gd name="T8" fmla="*/ 2147483646 w 293"/>
                    <a:gd name="T9" fmla="*/ 2147483646 h 33"/>
                    <a:gd name="T10" fmla="*/ 2147483646 w 293"/>
                    <a:gd name="T11" fmla="*/ 0 h 33"/>
                    <a:gd name="T12" fmla="*/ 2147483646 w 293"/>
                    <a:gd name="T13" fmla="*/ 0 h 33"/>
                    <a:gd name="T14" fmla="*/ 2147483646 w 293"/>
                    <a:gd name="T15" fmla="*/ 2147483646 h 33"/>
                    <a:gd name="T16" fmla="*/ 2147483646 w 293"/>
                    <a:gd name="T17" fmla="*/ 2147483646 h 33"/>
                    <a:gd name="T18" fmla="*/ 2147483646 w 293"/>
                    <a:gd name="T19" fmla="*/ 2147483646 h 33"/>
                    <a:gd name="T20" fmla="*/ 2147483646 w 293"/>
                    <a:gd name="T21" fmla="*/ 2147483646 h 33"/>
                    <a:gd name="T22" fmla="*/ 2147483646 w 293"/>
                    <a:gd name="T23" fmla="*/ 2147483646 h 33"/>
                    <a:gd name="T24" fmla="*/ 2147483646 w 293"/>
                    <a:gd name="T25" fmla="*/ 2147483646 h 33"/>
                    <a:gd name="T26" fmla="*/ 2147483646 w 293"/>
                    <a:gd name="T27" fmla="*/ 2147483646 h 33"/>
                    <a:gd name="T28" fmla="*/ 2147483646 w 293"/>
                    <a:gd name="T29" fmla="*/ 2147483646 h 33"/>
                    <a:gd name="T30" fmla="*/ 2147483646 w 293"/>
                    <a:gd name="T31" fmla="*/ 2147483646 h 33"/>
                    <a:gd name="T32" fmla="*/ 2147483646 w 293"/>
                    <a:gd name="T33" fmla="*/ 2147483646 h 33"/>
                    <a:gd name="T34" fmla="*/ 2147483646 w 293"/>
                    <a:gd name="T35" fmla="*/ 2147483646 h 33"/>
                    <a:gd name="T36" fmla="*/ 2147483646 w 293"/>
                    <a:gd name="T37" fmla="*/ 2147483646 h 33"/>
                    <a:gd name="T38" fmla="*/ 2147483646 w 293"/>
                    <a:gd name="T39" fmla="*/ 2147483646 h 33"/>
                    <a:gd name="T40" fmla="*/ 2147483646 w 293"/>
                    <a:gd name="T41" fmla="*/ 2147483646 h 33"/>
                    <a:gd name="T42" fmla="*/ 2147483646 w 293"/>
                    <a:gd name="T43" fmla="*/ 2147483646 h 33"/>
                    <a:gd name="T44" fmla="*/ 2147483646 w 293"/>
                    <a:gd name="T45" fmla="*/ 2147483646 h 33"/>
                    <a:gd name="T46" fmla="*/ 2147483646 w 293"/>
                    <a:gd name="T47" fmla="*/ 2147483646 h 33"/>
                    <a:gd name="T48" fmla="*/ 2147483646 w 293"/>
                    <a:gd name="T49" fmla="*/ 2147483646 h 33"/>
                    <a:gd name="T50" fmla="*/ 2147483646 w 293"/>
                    <a:gd name="T51" fmla="*/ 2147483646 h 33"/>
                    <a:gd name="T52" fmla="*/ 2147483646 w 293"/>
                    <a:gd name="T53" fmla="*/ 2147483646 h 33"/>
                    <a:gd name="T54" fmla="*/ 0 w 293"/>
                    <a:gd name="T55" fmla="*/ 2147483646 h 33"/>
                    <a:gd name="T56" fmla="*/ 0 w 293"/>
                    <a:gd name="T57" fmla="*/ 2147483646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1" name="Freeform 64">
                  <a:extLst>
                    <a:ext uri="{FF2B5EF4-FFF2-40B4-BE49-F238E27FC236}">
                      <a16:creationId xmlns:a16="http://schemas.microsoft.com/office/drawing/2014/main" id="{A3961ACE-806C-4CA4-B330-75E817BC18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173530" flipH="1">
                  <a:off x="3167" y="1271"/>
                  <a:ext cx="289" cy="47"/>
                </a:xfrm>
                <a:custGeom>
                  <a:avLst/>
                  <a:gdLst>
                    <a:gd name="T0" fmla="*/ 0 w 293"/>
                    <a:gd name="T1" fmla="*/ 114639 h 33"/>
                    <a:gd name="T2" fmla="*/ 0 w 293"/>
                    <a:gd name="T3" fmla="*/ 111517 h 33"/>
                    <a:gd name="T4" fmla="*/ 80 w 293"/>
                    <a:gd name="T5" fmla="*/ 31638 h 33"/>
                    <a:gd name="T6" fmla="*/ 97 w 293"/>
                    <a:gd name="T7" fmla="*/ 15597 h 33"/>
                    <a:gd name="T8" fmla="*/ 109 w 293"/>
                    <a:gd name="T9" fmla="*/ 15597 h 33"/>
                    <a:gd name="T10" fmla="*/ 129 w 293"/>
                    <a:gd name="T11" fmla="*/ 0 h 33"/>
                    <a:gd name="T12" fmla="*/ 141 w 293"/>
                    <a:gd name="T13" fmla="*/ 0 h 33"/>
                    <a:gd name="T14" fmla="*/ 157 w 293"/>
                    <a:gd name="T15" fmla="*/ 15597 h 33"/>
                    <a:gd name="T16" fmla="*/ 170 w 293"/>
                    <a:gd name="T17" fmla="*/ 22214 h 33"/>
                    <a:gd name="T18" fmla="*/ 181 w 293"/>
                    <a:gd name="T19" fmla="*/ 31638 h 33"/>
                    <a:gd name="T20" fmla="*/ 190 w 293"/>
                    <a:gd name="T21" fmla="*/ 47020 h 33"/>
                    <a:gd name="T22" fmla="*/ 198 w 293"/>
                    <a:gd name="T23" fmla="*/ 64176 h 33"/>
                    <a:gd name="T24" fmla="*/ 204 w 293"/>
                    <a:gd name="T25" fmla="*/ 80491 h 33"/>
                    <a:gd name="T26" fmla="*/ 207 w 293"/>
                    <a:gd name="T27" fmla="*/ 95379 h 33"/>
                    <a:gd name="T28" fmla="*/ 208 w 293"/>
                    <a:gd name="T29" fmla="*/ 114639 h 33"/>
                    <a:gd name="T30" fmla="*/ 207 w 293"/>
                    <a:gd name="T31" fmla="*/ 130179 h 33"/>
                    <a:gd name="T32" fmla="*/ 204 w 293"/>
                    <a:gd name="T33" fmla="*/ 150802 h 33"/>
                    <a:gd name="T34" fmla="*/ 198 w 293"/>
                    <a:gd name="T35" fmla="*/ 163274 h 33"/>
                    <a:gd name="T36" fmla="*/ 190 w 293"/>
                    <a:gd name="T37" fmla="*/ 185406 h 33"/>
                    <a:gd name="T38" fmla="*/ 181 w 293"/>
                    <a:gd name="T39" fmla="*/ 197410 h 33"/>
                    <a:gd name="T40" fmla="*/ 170 w 293"/>
                    <a:gd name="T41" fmla="*/ 208775 h 33"/>
                    <a:gd name="T42" fmla="*/ 157 w 293"/>
                    <a:gd name="T43" fmla="*/ 224955 h 33"/>
                    <a:gd name="T44" fmla="*/ 141 w 293"/>
                    <a:gd name="T45" fmla="*/ 226208 h 33"/>
                    <a:gd name="T46" fmla="*/ 130 w 293"/>
                    <a:gd name="T47" fmla="*/ 226208 h 33"/>
                    <a:gd name="T48" fmla="*/ 109 w 293"/>
                    <a:gd name="T49" fmla="*/ 226208 h 33"/>
                    <a:gd name="T50" fmla="*/ 97 w 293"/>
                    <a:gd name="T51" fmla="*/ 224955 h 33"/>
                    <a:gd name="T52" fmla="*/ 80 w 293"/>
                    <a:gd name="T53" fmla="*/ 197410 h 33"/>
                    <a:gd name="T54" fmla="*/ 0 w 293"/>
                    <a:gd name="T55" fmla="*/ 114639 h 33"/>
                    <a:gd name="T56" fmla="*/ 0 w 293"/>
                    <a:gd name="T57" fmla="*/ 114639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8" name="Line 65">
                <a:extLst>
                  <a:ext uri="{FF2B5EF4-FFF2-40B4-BE49-F238E27FC236}">
                    <a16:creationId xmlns:a16="http://schemas.microsoft.com/office/drawing/2014/main" id="{CA7AFC68-5C61-40ED-8763-F157637A7B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66" y="822"/>
                <a:ext cx="21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15" name="AutoShape 66">
              <a:extLst>
                <a:ext uri="{FF2B5EF4-FFF2-40B4-BE49-F238E27FC236}">
                  <a16:creationId xmlns:a16="http://schemas.microsoft.com/office/drawing/2014/main" id="{E6312DBC-CFF9-48EF-9B67-3D67FE97E16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988" y="1620"/>
              <a:ext cx="72" cy="96"/>
            </a:xfrm>
            <a:prstGeom prst="triangle">
              <a:avLst>
                <a:gd name="adj" fmla="val 50000"/>
              </a:avLst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16" name="Line 67">
              <a:extLst>
                <a:ext uri="{FF2B5EF4-FFF2-40B4-BE49-F238E27FC236}">
                  <a16:creationId xmlns:a16="http://schemas.microsoft.com/office/drawing/2014/main" id="{55CCF48C-8407-49EE-BF23-029DB7BD29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6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grpSp>
        <p:nvGrpSpPr>
          <p:cNvPr id="24" name="Group 70">
            <a:extLst>
              <a:ext uri="{FF2B5EF4-FFF2-40B4-BE49-F238E27FC236}">
                <a16:creationId xmlns:a16="http://schemas.microsoft.com/office/drawing/2014/main" id="{AD62123A-C911-476B-BC48-25E797C419F4}"/>
              </a:ext>
            </a:extLst>
          </p:cNvPr>
          <p:cNvGrpSpPr>
            <a:grpSpLocks/>
          </p:cNvGrpSpPr>
          <p:nvPr/>
        </p:nvGrpSpPr>
        <p:grpSpPr bwMode="auto">
          <a:xfrm rot="15956478" flipH="1" flipV="1">
            <a:off x="5631618" y="1211131"/>
            <a:ext cx="241500" cy="528251"/>
            <a:chOff x="2940" y="264"/>
            <a:chExt cx="300" cy="1452"/>
          </a:xfrm>
        </p:grpSpPr>
        <p:grpSp>
          <p:nvGrpSpPr>
            <p:cNvPr id="25" name="Group 71">
              <a:extLst>
                <a:ext uri="{FF2B5EF4-FFF2-40B4-BE49-F238E27FC236}">
                  <a16:creationId xmlns:a16="http://schemas.microsoft.com/office/drawing/2014/main" id="{755F8A7F-E422-4A2C-BA23-A7B965BC25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252" cy="1368"/>
              <a:chOff x="3024" y="732"/>
              <a:chExt cx="252" cy="1368"/>
            </a:xfrm>
          </p:grpSpPr>
          <p:grpSp>
            <p:nvGrpSpPr>
              <p:cNvPr id="28" name="Group 72">
                <a:extLst>
                  <a:ext uri="{FF2B5EF4-FFF2-40B4-BE49-F238E27FC236}">
                    <a16:creationId xmlns:a16="http://schemas.microsoft.com/office/drawing/2014/main" id="{73A52C46-38D6-4AF8-82CC-60FF35D278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24" y="732"/>
                <a:ext cx="252" cy="1368"/>
                <a:chOff x="3168" y="1008"/>
                <a:chExt cx="484" cy="2448"/>
              </a:xfrm>
            </p:grpSpPr>
            <p:grpSp>
              <p:nvGrpSpPr>
                <p:cNvPr id="30" name="Group 73">
                  <a:extLst>
                    <a:ext uri="{FF2B5EF4-FFF2-40B4-BE49-F238E27FC236}">
                      <a16:creationId xmlns:a16="http://schemas.microsoft.com/office/drawing/2014/main" id="{F0ED27BD-1D26-4C0E-8272-8208729FAF8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8" y="1008"/>
                  <a:ext cx="484" cy="2448"/>
                  <a:chOff x="2256" y="864"/>
                  <a:chExt cx="532" cy="2448"/>
                </a:xfrm>
              </p:grpSpPr>
              <p:sp>
                <p:nvSpPr>
                  <p:cNvPr id="33" name="Freeform 74">
                    <a:extLst>
                      <a:ext uri="{FF2B5EF4-FFF2-40B4-BE49-F238E27FC236}">
                        <a16:creationId xmlns:a16="http://schemas.microsoft.com/office/drawing/2014/main" id="{13D385C5-FA8C-45EA-9B44-256EA4C98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1298" y="1822"/>
                    <a:ext cx="2448" cy="532"/>
                  </a:xfrm>
                  <a:custGeom>
                    <a:avLst/>
                    <a:gdLst>
                      <a:gd name="T0" fmla="*/ 2147483646 w 1153"/>
                      <a:gd name="T1" fmla="*/ 2147483646 h 204"/>
                      <a:gd name="T2" fmla="*/ 2147483646 w 1153"/>
                      <a:gd name="T3" fmla="*/ 2147483646 h 204"/>
                      <a:gd name="T4" fmla="*/ 2147483646 w 1153"/>
                      <a:gd name="T5" fmla="*/ 2147483646 h 204"/>
                      <a:gd name="T6" fmla="*/ 2147483646 w 1153"/>
                      <a:gd name="T7" fmla="*/ 2147483646 h 204"/>
                      <a:gd name="T8" fmla="*/ 2147483646 w 1153"/>
                      <a:gd name="T9" fmla="*/ 2147483646 h 204"/>
                      <a:gd name="T10" fmla="*/ 2147483646 w 1153"/>
                      <a:gd name="T11" fmla="*/ 2147483646 h 204"/>
                      <a:gd name="T12" fmla="*/ 2147483646 w 1153"/>
                      <a:gd name="T13" fmla="*/ 2147483646 h 204"/>
                      <a:gd name="T14" fmla="*/ 2147483646 w 1153"/>
                      <a:gd name="T15" fmla="*/ 2147483646 h 204"/>
                      <a:gd name="T16" fmla="*/ 2147483646 w 1153"/>
                      <a:gd name="T17" fmla="*/ 2147483646 h 204"/>
                      <a:gd name="T18" fmla="*/ 2147483646 w 1153"/>
                      <a:gd name="T19" fmla="*/ 2147483646 h 204"/>
                      <a:gd name="T20" fmla="*/ 2147483646 w 1153"/>
                      <a:gd name="T21" fmla="*/ 2147483646 h 204"/>
                      <a:gd name="T22" fmla="*/ 2147483646 w 1153"/>
                      <a:gd name="T23" fmla="*/ 2147483646 h 204"/>
                      <a:gd name="T24" fmla="*/ 2147483646 w 1153"/>
                      <a:gd name="T25" fmla="*/ 2147483646 h 204"/>
                      <a:gd name="T26" fmla="*/ 2147483646 w 1153"/>
                      <a:gd name="T27" fmla="*/ 2147483646 h 204"/>
                      <a:gd name="T28" fmla="*/ 2147483646 w 1153"/>
                      <a:gd name="T29" fmla="*/ 2147483646 h 204"/>
                      <a:gd name="T30" fmla="*/ 2147483646 w 1153"/>
                      <a:gd name="T31" fmla="*/ 2147483646 h 204"/>
                      <a:gd name="T32" fmla="*/ 2147483646 w 1153"/>
                      <a:gd name="T33" fmla="*/ 2147483646 h 204"/>
                      <a:gd name="T34" fmla="*/ 2147483646 w 1153"/>
                      <a:gd name="T35" fmla="*/ 2147483646 h 204"/>
                      <a:gd name="T36" fmla="*/ 2147483646 w 1153"/>
                      <a:gd name="T37" fmla="*/ 2147483646 h 204"/>
                      <a:gd name="T38" fmla="*/ 2147483646 w 1153"/>
                      <a:gd name="T39" fmla="*/ 2147483646 h 204"/>
                      <a:gd name="T40" fmla="*/ 2147483646 w 1153"/>
                      <a:gd name="T41" fmla="*/ 2147483646 h 204"/>
                      <a:gd name="T42" fmla="*/ 1184487864 w 1153"/>
                      <a:gd name="T43" fmla="*/ 2147483646 h 204"/>
                      <a:gd name="T44" fmla="*/ 557889913 w 1153"/>
                      <a:gd name="T45" fmla="*/ 2147483646 h 204"/>
                      <a:gd name="T46" fmla="*/ 0 w 1153"/>
                      <a:gd name="T47" fmla="*/ 2147483646 h 204"/>
                      <a:gd name="T48" fmla="*/ 2128127511 w 1153"/>
                      <a:gd name="T49" fmla="*/ 2147483646 h 204"/>
                      <a:gd name="T50" fmla="*/ 2147483646 w 1153"/>
                      <a:gd name="T51" fmla="*/ 2147483646 h 204"/>
                      <a:gd name="T52" fmla="*/ 2147483646 w 1153"/>
                      <a:gd name="T53" fmla="*/ 2147483646 h 204"/>
                      <a:gd name="T54" fmla="*/ 2147483646 w 1153"/>
                      <a:gd name="T55" fmla="*/ 2147483646 h 204"/>
                      <a:gd name="T56" fmla="*/ 2147483646 w 1153"/>
                      <a:gd name="T57" fmla="*/ 2147483646 h 204"/>
                      <a:gd name="T58" fmla="*/ 2147483646 w 1153"/>
                      <a:gd name="T59" fmla="*/ 2147483646 h 204"/>
                      <a:gd name="T60" fmla="*/ 2147483646 w 1153"/>
                      <a:gd name="T61" fmla="*/ 2147483646 h 204"/>
                      <a:gd name="T62" fmla="*/ 2147483646 w 1153"/>
                      <a:gd name="T63" fmla="*/ 2147483646 h 204"/>
                      <a:gd name="T64" fmla="*/ 2147483646 w 1153"/>
                      <a:gd name="T65" fmla="*/ 2147483646 h 204"/>
                      <a:gd name="T66" fmla="*/ 2147483646 w 1153"/>
                      <a:gd name="T67" fmla="*/ 2147483646 h 204"/>
                      <a:gd name="T68" fmla="*/ 2147483646 w 1153"/>
                      <a:gd name="T69" fmla="*/ 2147483646 h 204"/>
                      <a:gd name="T70" fmla="*/ 2147483646 w 1153"/>
                      <a:gd name="T71" fmla="*/ 2147483646 h 204"/>
                      <a:gd name="T72" fmla="*/ 2147483646 w 1153"/>
                      <a:gd name="T73" fmla="*/ 2147483646 h 204"/>
                      <a:gd name="T74" fmla="*/ 2147483646 w 1153"/>
                      <a:gd name="T75" fmla="*/ 2147483646 h 204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0" t="0" r="r" b="b"/>
                    <a:pathLst>
                      <a:path w="1153" h="204">
                        <a:moveTo>
                          <a:pt x="904" y="69"/>
                        </a:moveTo>
                        <a:lnTo>
                          <a:pt x="944" y="72"/>
                        </a:lnTo>
                        <a:lnTo>
                          <a:pt x="985" y="74"/>
                        </a:lnTo>
                        <a:lnTo>
                          <a:pt x="1025" y="79"/>
                        </a:lnTo>
                        <a:lnTo>
                          <a:pt x="1061" y="83"/>
                        </a:lnTo>
                        <a:lnTo>
                          <a:pt x="1093" y="86"/>
                        </a:lnTo>
                        <a:lnTo>
                          <a:pt x="1122" y="90"/>
                        </a:lnTo>
                        <a:lnTo>
                          <a:pt x="1140" y="94"/>
                        </a:lnTo>
                        <a:lnTo>
                          <a:pt x="1152" y="97"/>
                        </a:lnTo>
                        <a:lnTo>
                          <a:pt x="1153" y="97"/>
                        </a:lnTo>
                        <a:lnTo>
                          <a:pt x="1153" y="99"/>
                        </a:lnTo>
                        <a:lnTo>
                          <a:pt x="1153" y="100"/>
                        </a:lnTo>
                        <a:lnTo>
                          <a:pt x="1153" y="134"/>
                        </a:lnTo>
                        <a:lnTo>
                          <a:pt x="1152" y="136"/>
                        </a:lnTo>
                        <a:lnTo>
                          <a:pt x="1152" y="138"/>
                        </a:lnTo>
                        <a:lnTo>
                          <a:pt x="1149" y="140"/>
                        </a:lnTo>
                        <a:lnTo>
                          <a:pt x="1147" y="140"/>
                        </a:lnTo>
                        <a:lnTo>
                          <a:pt x="1146" y="141"/>
                        </a:lnTo>
                        <a:lnTo>
                          <a:pt x="1146" y="143"/>
                        </a:lnTo>
                        <a:lnTo>
                          <a:pt x="1146" y="151"/>
                        </a:lnTo>
                        <a:lnTo>
                          <a:pt x="1142" y="163"/>
                        </a:lnTo>
                        <a:lnTo>
                          <a:pt x="1137" y="175"/>
                        </a:lnTo>
                        <a:lnTo>
                          <a:pt x="1132" y="185"/>
                        </a:lnTo>
                        <a:lnTo>
                          <a:pt x="1127" y="191"/>
                        </a:lnTo>
                        <a:lnTo>
                          <a:pt x="1123" y="195"/>
                        </a:lnTo>
                        <a:lnTo>
                          <a:pt x="1117" y="198"/>
                        </a:lnTo>
                        <a:lnTo>
                          <a:pt x="1112" y="198"/>
                        </a:lnTo>
                        <a:lnTo>
                          <a:pt x="1061" y="201"/>
                        </a:lnTo>
                        <a:lnTo>
                          <a:pt x="1016" y="203"/>
                        </a:lnTo>
                        <a:lnTo>
                          <a:pt x="975" y="204"/>
                        </a:lnTo>
                        <a:lnTo>
                          <a:pt x="931" y="204"/>
                        </a:lnTo>
                        <a:lnTo>
                          <a:pt x="879" y="203"/>
                        </a:lnTo>
                        <a:lnTo>
                          <a:pt x="812" y="200"/>
                        </a:lnTo>
                        <a:lnTo>
                          <a:pt x="726" y="194"/>
                        </a:lnTo>
                        <a:lnTo>
                          <a:pt x="616" y="188"/>
                        </a:lnTo>
                        <a:lnTo>
                          <a:pt x="205" y="173"/>
                        </a:lnTo>
                        <a:lnTo>
                          <a:pt x="179" y="174"/>
                        </a:lnTo>
                        <a:lnTo>
                          <a:pt x="156" y="177"/>
                        </a:lnTo>
                        <a:lnTo>
                          <a:pt x="133" y="180"/>
                        </a:lnTo>
                        <a:lnTo>
                          <a:pt x="115" y="181"/>
                        </a:lnTo>
                        <a:lnTo>
                          <a:pt x="15" y="181"/>
                        </a:lnTo>
                        <a:lnTo>
                          <a:pt x="13" y="180"/>
                        </a:lnTo>
                        <a:lnTo>
                          <a:pt x="8" y="180"/>
                        </a:lnTo>
                        <a:lnTo>
                          <a:pt x="6" y="178"/>
                        </a:lnTo>
                        <a:lnTo>
                          <a:pt x="4" y="175"/>
                        </a:lnTo>
                        <a:lnTo>
                          <a:pt x="1" y="170"/>
                        </a:lnTo>
                        <a:lnTo>
                          <a:pt x="0" y="163"/>
                        </a:lnTo>
                        <a:lnTo>
                          <a:pt x="13" y="12"/>
                        </a:lnTo>
                        <a:lnTo>
                          <a:pt x="14" y="8"/>
                        </a:lnTo>
                        <a:lnTo>
                          <a:pt x="15" y="3"/>
                        </a:lnTo>
                        <a:lnTo>
                          <a:pt x="18" y="2"/>
                        </a:lnTo>
                        <a:lnTo>
                          <a:pt x="23" y="0"/>
                        </a:lnTo>
                        <a:lnTo>
                          <a:pt x="77" y="2"/>
                        </a:lnTo>
                        <a:lnTo>
                          <a:pt x="89" y="3"/>
                        </a:lnTo>
                        <a:lnTo>
                          <a:pt x="101" y="8"/>
                        </a:lnTo>
                        <a:lnTo>
                          <a:pt x="112" y="12"/>
                        </a:lnTo>
                        <a:lnTo>
                          <a:pt x="124" y="19"/>
                        </a:lnTo>
                        <a:lnTo>
                          <a:pt x="210" y="72"/>
                        </a:lnTo>
                        <a:lnTo>
                          <a:pt x="217" y="76"/>
                        </a:lnTo>
                        <a:lnTo>
                          <a:pt x="224" y="79"/>
                        </a:lnTo>
                        <a:lnTo>
                          <a:pt x="232" y="80"/>
                        </a:lnTo>
                        <a:lnTo>
                          <a:pt x="239" y="83"/>
                        </a:lnTo>
                        <a:lnTo>
                          <a:pt x="256" y="84"/>
                        </a:lnTo>
                        <a:lnTo>
                          <a:pt x="273" y="83"/>
                        </a:lnTo>
                        <a:lnTo>
                          <a:pt x="657" y="56"/>
                        </a:lnTo>
                        <a:lnTo>
                          <a:pt x="660" y="62"/>
                        </a:lnTo>
                        <a:lnTo>
                          <a:pt x="682" y="83"/>
                        </a:lnTo>
                        <a:lnTo>
                          <a:pt x="803" y="97"/>
                        </a:lnTo>
                        <a:lnTo>
                          <a:pt x="817" y="97"/>
                        </a:lnTo>
                        <a:lnTo>
                          <a:pt x="832" y="97"/>
                        </a:lnTo>
                        <a:lnTo>
                          <a:pt x="846" y="96"/>
                        </a:lnTo>
                        <a:lnTo>
                          <a:pt x="860" y="93"/>
                        </a:lnTo>
                        <a:lnTo>
                          <a:pt x="873" y="89"/>
                        </a:lnTo>
                        <a:lnTo>
                          <a:pt x="884" y="83"/>
                        </a:lnTo>
                        <a:lnTo>
                          <a:pt x="896" y="77"/>
                        </a:lnTo>
                        <a:lnTo>
                          <a:pt x="904" y="69"/>
                        </a:lnTo>
                        <a:close/>
                      </a:path>
                    </a:pathLst>
                  </a:custGeom>
                  <a:solidFill>
                    <a:srgbClr val="FFFF66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4" name="Freeform 75">
                    <a:extLst>
                      <a:ext uri="{FF2B5EF4-FFF2-40B4-BE49-F238E27FC236}">
                        <a16:creationId xmlns:a16="http://schemas.microsoft.com/office/drawing/2014/main" id="{2B1EE831-D6A2-4A2A-B8CB-5D044B03018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89413">
                    <a:off x="2332" y="2426"/>
                    <a:ext cx="539" cy="173"/>
                  </a:xfrm>
                  <a:custGeom>
                    <a:avLst/>
                    <a:gdLst>
                      <a:gd name="T0" fmla="*/ 0 w 247"/>
                      <a:gd name="T1" fmla="*/ 2147483646 h 69"/>
                      <a:gd name="T2" fmla="*/ 2147483646 w 247"/>
                      <a:gd name="T3" fmla="*/ 2147483646 h 69"/>
                      <a:gd name="T4" fmla="*/ 2147483646 w 247"/>
                      <a:gd name="T5" fmla="*/ 2147483646 h 69"/>
                      <a:gd name="T6" fmla="*/ 2147483646 w 247"/>
                      <a:gd name="T7" fmla="*/ 2147483646 h 69"/>
                      <a:gd name="T8" fmla="*/ 2147483646 w 247"/>
                      <a:gd name="T9" fmla="*/ 2147483646 h 69"/>
                      <a:gd name="T10" fmla="*/ 2147483646 w 247"/>
                      <a:gd name="T11" fmla="*/ 2147483646 h 69"/>
                      <a:gd name="T12" fmla="*/ 2147483646 w 247"/>
                      <a:gd name="T13" fmla="*/ 2147483646 h 69"/>
                      <a:gd name="T14" fmla="*/ 2147483646 w 247"/>
                      <a:gd name="T15" fmla="*/ 2147483646 h 69"/>
                      <a:gd name="T16" fmla="*/ 2147483646 w 247"/>
                      <a:gd name="T17" fmla="*/ 2147483646 h 69"/>
                      <a:gd name="T18" fmla="*/ 2147483646 w 247"/>
                      <a:gd name="T19" fmla="*/ 2147483646 h 69"/>
                      <a:gd name="T20" fmla="*/ 2147483646 w 247"/>
                      <a:gd name="T21" fmla="*/ 2147483646 h 69"/>
                      <a:gd name="T22" fmla="*/ 2147483646 w 247"/>
                      <a:gd name="T23" fmla="*/ 0 h 69"/>
                      <a:gd name="T24" fmla="*/ 2147483646 w 247"/>
                      <a:gd name="T25" fmla="*/ 2147483646 h 69"/>
                      <a:gd name="T26" fmla="*/ 2147483646 w 247"/>
                      <a:gd name="T27" fmla="*/ 2147483646 h 69"/>
                      <a:gd name="T28" fmla="*/ 0 w 247"/>
                      <a:gd name="T29" fmla="*/ 2147483646 h 69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0" t="0" r="r" b="b"/>
                    <a:pathLst>
                      <a:path w="247" h="69">
                        <a:moveTo>
                          <a:pt x="0" y="19"/>
                        </a:moveTo>
                        <a:lnTo>
                          <a:pt x="15" y="50"/>
                        </a:lnTo>
                        <a:lnTo>
                          <a:pt x="54" y="55"/>
                        </a:lnTo>
                        <a:lnTo>
                          <a:pt x="148" y="69"/>
                        </a:lnTo>
                        <a:lnTo>
                          <a:pt x="241" y="56"/>
                        </a:lnTo>
                        <a:lnTo>
                          <a:pt x="247" y="32"/>
                        </a:lnTo>
                        <a:lnTo>
                          <a:pt x="227" y="25"/>
                        </a:lnTo>
                        <a:lnTo>
                          <a:pt x="206" y="18"/>
                        </a:lnTo>
                        <a:lnTo>
                          <a:pt x="185" y="12"/>
                        </a:lnTo>
                        <a:lnTo>
                          <a:pt x="165" y="6"/>
                        </a:lnTo>
                        <a:lnTo>
                          <a:pt x="148" y="2"/>
                        </a:lnTo>
                        <a:lnTo>
                          <a:pt x="131" y="0"/>
                        </a:lnTo>
                        <a:lnTo>
                          <a:pt x="111" y="2"/>
                        </a:lnTo>
                        <a:lnTo>
                          <a:pt x="89" y="5"/>
                        </a:lnTo>
                        <a:lnTo>
                          <a:pt x="0" y="19"/>
                        </a:lnTo>
                        <a:close/>
                      </a:path>
                    </a:pathLst>
                  </a:custGeom>
                  <a:solidFill>
                    <a:schemeClr val="hlink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1" name="Freeform 76">
                  <a:extLst>
                    <a:ext uri="{FF2B5EF4-FFF2-40B4-BE49-F238E27FC236}">
                      <a16:creationId xmlns:a16="http://schemas.microsoft.com/office/drawing/2014/main" id="{28B0B4C4-3B74-43A2-BAAA-77A449733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5353401">
                  <a:off x="2952" y="2567"/>
                  <a:ext cx="720" cy="96"/>
                </a:xfrm>
                <a:custGeom>
                  <a:avLst/>
                  <a:gdLst>
                    <a:gd name="T0" fmla="*/ 0 w 293"/>
                    <a:gd name="T1" fmla="*/ 2147483646 h 33"/>
                    <a:gd name="T2" fmla="*/ 0 w 293"/>
                    <a:gd name="T3" fmla="*/ 2147483646 h 33"/>
                    <a:gd name="T4" fmla="*/ 2147483646 w 293"/>
                    <a:gd name="T5" fmla="*/ 2147483646 h 33"/>
                    <a:gd name="T6" fmla="*/ 2147483646 w 293"/>
                    <a:gd name="T7" fmla="*/ 2147483646 h 33"/>
                    <a:gd name="T8" fmla="*/ 2147483646 w 293"/>
                    <a:gd name="T9" fmla="*/ 2147483646 h 33"/>
                    <a:gd name="T10" fmla="*/ 2147483646 w 293"/>
                    <a:gd name="T11" fmla="*/ 0 h 33"/>
                    <a:gd name="T12" fmla="*/ 2147483646 w 293"/>
                    <a:gd name="T13" fmla="*/ 0 h 33"/>
                    <a:gd name="T14" fmla="*/ 2147483646 w 293"/>
                    <a:gd name="T15" fmla="*/ 2147483646 h 33"/>
                    <a:gd name="T16" fmla="*/ 2147483646 w 293"/>
                    <a:gd name="T17" fmla="*/ 2147483646 h 33"/>
                    <a:gd name="T18" fmla="*/ 2147483646 w 293"/>
                    <a:gd name="T19" fmla="*/ 2147483646 h 33"/>
                    <a:gd name="T20" fmla="*/ 2147483646 w 293"/>
                    <a:gd name="T21" fmla="*/ 2147483646 h 33"/>
                    <a:gd name="T22" fmla="*/ 2147483646 w 293"/>
                    <a:gd name="T23" fmla="*/ 2147483646 h 33"/>
                    <a:gd name="T24" fmla="*/ 2147483646 w 293"/>
                    <a:gd name="T25" fmla="*/ 2147483646 h 33"/>
                    <a:gd name="T26" fmla="*/ 2147483646 w 293"/>
                    <a:gd name="T27" fmla="*/ 2147483646 h 33"/>
                    <a:gd name="T28" fmla="*/ 2147483646 w 293"/>
                    <a:gd name="T29" fmla="*/ 2147483646 h 33"/>
                    <a:gd name="T30" fmla="*/ 2147483646 w 293"/>
                    <a:gd name="T31" fmla="*/ 2147483646 h 33"/>
                    <a:gd name="T32" fmla="*/ 2147483646 w 293"/>
                    <a:gd name="T33" fmla="*/ 2147483646 h 33"/>
                    <a:gd name="T34" fmla="*/ 2147483646 w 293"/>
                    <a:gd name="T35" fmla="*/ 2147483646 h 33"/>
                    <a:gd name="T36" fmla="*/ 2147483646 w 293"/>
                    <a:gd name="T37" fmla="*/ 2147483646 h 33"/>
                    <a:gd name="T38" fmla="*/ 2147483646 w 293"/>
                    <a:gd name="T39" fmla="*/ 2147483646 h 33"/>
                    <a:gd name="T40" fmla="*/ 2147483646 w 293"/>
                    <a:gd name="T41" fmla="*/ 2147483646 h 33"/>
                    <a:gd name="T42" fmla="*/ 2147483646 w 293"/>
                    <a:gd name="T43" fmla="*/ 2147483646 h 33"/>
                    <a:gd name="T44" fmla="*/ 2147483646 w 293"/>
                    <a:gd name="T45" fmla="*/ 2147483646 h 33"/>
                    <a:gd name="T46" fmla="*/ 2147483646 w 293"/>
                    <a:gd name="T47" fmla="*/ 2147483646 h 33"/>
                    <a:gd name="T48" fmla="*/ 2147483646 w 293"/>
                    <a:gd name="T49" fmla="*/ 2147483646 h 33"/>
                    <a:gd name="T50" fmla="*/ 2147483646 w 293"/>
                    <a:gd name="T51" fmla="*/ 2147483646 h 33"/>
                    <a:gd name="T52" fmla="*/ 2147483646 w 293"/>
                    <a:gd name="T53" fmla="*/ 2147483646 h 33"/>
                    <a:gd name="T54" fmla="*/ 0 w 293"/>
                    <a:gd name="T55" fmla="*/ 2147483646 h 33"/>
                    <a:gd name="T56" fmla="*/ 0 w 293"/>
                    <a:gd name="T57" fmla="*/ 2147483646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2" name="Freeform 77">
                  <a:extLst>
                    <a:ext uri="{FF2B5EF4-FFF2-40B4-BE49-F238E27FC236}">
                      <a16:creationId xmlns:a16="http://schemas.microsoft.com/office/drawing/2014/main" id="{2CD9BC24-EFFD-464A-891D-ECDBD8418B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173530" flipH="1">
                  <a:off x="3167" y="1271"/>
                  <a:ext cx="289" cy="47"/>
                </a:xfrm>
                <a:custGeom>
                  <a:avLst/>
                  <a:gdLst>
                    <a:gd name="T0" fmla="*/ 0 w 293"/>
                    <a:gd name="T1" fmla="*/ 114639 h 33"/>
                    <a:gd name="T2" fmla="*/ 0 w 293"/>
                    <a:gd name="T3" fmla="*/ 111517 h 33"/>
                    <a:gd name="T4" fmla="*/ 80 w 293"/>
                    <a:gd name="T5" fmla="*/ 31638 h 33"/>
                    <a:gd name="T6" fmla="*/ 97 w 293"/>
                    <a:gd name="T7" fmla="*/ 15597 h 33"/>
                    <a:gd name="T8" fmla="*/ 109 w 293"/>
                    <a:gd name="T9" fmla="*/ 15597 h 33"/>
                    <a:gd name="T10" fmla="*/ 129 w 293"/>
                    <a:gd name="T11" fmla="*/ 0 h 33"/>
                    <a:gd name="T12" fmla="*/ 141 w 293"/>
                    <a:gd name="T13" fmla="*/ 0 h 33"/>
                    <a:gd name="T14" fmla="*/ 157 w 293"/>
                    <a:gd name="T15" fmla="*/ 15597 h 33"/>
                    <a:gd name="T16" fmla="*/ 170 w 293"/>
                    <a:gd name="T17" fmla="*/ 22214 h 33"/>
                    <a:gd name="T18" fmla="*/ 181 w 293"/>
                    <a:gd name="T19" fmla="*/ 31638 h 33"/>
                    <a:gd name="T20" fmla="*/ 190 w 293"/>
                    <a:gd name="T21" fmla="*/ 47020 h 33"/>
                    <a:gd name="T22" fmla="*/ 198 w 293"/>
                    <a:gd name="T23" fmla="*/ 64176 h 33"/>
                    <a:gd name="T24" fmla="*/ 204 w 293"/>
                    <a:gd name="T25" fmla="*/ 80491 h 33"/>
                    <a:gd name="T26" fmla="*/ 207 w 293"/>
                    <a:gd name="T27" fmla="*/ 95379 h 33"/>
                    <a:gd name="T28" fmla="*/ 208 w 293"/>
                    <a:gd name="T29" fmla="*/ 114639 h 33"/>
                    <a:gd name="T30" fmla="*/ 207 w 293"/>
                    <a:gd name="T31" fmla="*/ 130179 h 33"/>
                    <a:gd name="T32" fmla="*/ 204 w 293"/>
                    <a:gd name="T33" fmla="*/ 150802 h 33"/>
                    <a:gd name="T34" fmla="*/ 198 w 293"/>
                    <a:gd name="T35" fmla="*/ 163274 h 33"/>
                    <a:gd name="T36" fmla="*/ 190 w 293"/>
                    <a:gd name="T37" fmla="*/ 185406 h 33"/>
                    <a:gd name="T38" fmla="*/ 181 w 293"/>
                    <a:gd name="T39" fmla="*/ 197410 h 33"/>
                    <a:gd name="T40" fmla="*/ 170 w 293"/>
                    <a:gd name="T41" fmla="*/ 208775 h 33"/>
                    <a:gd name="T42" fmla="*/ 157 w 293"/>
                    <a:gd name="T43" fmla="*/ 224955 h 33"/>
                    <a:gd name="T44" fmla="*/ 141 w 293"/>
                    <a:gd name="T45" fmla="*/ 226208 h 33"/>
                    <a:gd name="T46" fmla="*/ 130 w 293"/>
                    <a:gd name="T47" fmla="*/ 226208 h 33"/>
                    <a:gd name="T48" fmla="*/ 109 w 293"/>
                    <a:gd name="T49" fmla="*/ 226208 h 33"/>
                    <a:gd name="T50" fmla="*/ 97 w 293"/>
                    <a:gd name="T51" fmla="*/ 224955 h 33"/>
                    <a:gd name="T52" fmla="*/ 80 w 293"/>
                    <a:gd name="T53" fmla="*/ 197410 h 33"/>
                    <a:gd name="T54" fmla="*/ 0 w 293"/>
                    <a:gd name="T55" fmla="*/ 114639 h 33"/>
                    <a:gd name="T56" fmla="*/ 0 w 293"/>
                    <a:gd name="T57" fmla="*/ 114639 h 3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0" t="0" r="r" b="b"/>
                  <a:pathLst>
                    <a:path w="293" h="33">
                      <a:moveTo>
                        <a:pt x="0" y="17"/>
                      </a:moveTo>
                      <a:lnTo>
                        <a:pt x="0" y="16"/>
                      </a:lnTo>
                      <a:lnTo>
                        <a:pt x="105" y="4"/>
                      </a:lnTo>
                      <a:lnTo>
                        <a:pt x="135" y="2"/>
                      </a:lnTo>
                      <a:lnTo>
                        <a:pt x="159" y="2"/>
                      </a:lnTo>
                      <a:lnTo>
                        <a:pt x="179" y="0"/>
                      </a:lnTo>
                      <a:lnTo>
                        <a:pt x="195" y="0"/>
                      </a:lnTo>
                      <a:lnTo>
                        <a:pt x="219" y="2"/>
                      </a:lnTo>
                      <a:lnTo>
                        <a:pt x="239" y="3"/>
                      </a:lnTo>
                      <a:lnTo>
                        <a:pt x="256" y="4"/>
                      </a:lnTo>
                      <a:lnTo>
                        <a:pt x="269" y="7"/>
                      </a:lnTo>
                      <a:lnTo>
                        <a:pt x="279" y="9"/>
                      </a:lnTo>
                      <a:lnTo>
                        <a:pt x="287" y="12"/>
                      </a:lnTo>
                      <a:lnTo>
                        <a:pt x="291" y="14"/>
                      </a:lnTo>
                      <a:lnTo>
                        <a:pt x="293" y="17"/>
                      </a:lnTo>
                      <a:lnTo>
                        <a:pt x="291" y="19"/>
                      </a:lnTo>
                      <a:lnTo>
                        <a:pt x="287" y="22"/>
                      </a:lnTo>
                      <a:lnTo>
                        <a:pt x="279" y="24"/>
                      </a:lnTo>
                      <a:lnTo>
                        <a:pt x="269" y="27"/>
                      </a:lnTo>
                      <a:lnTo>
                        <a:pt x="256" y="29"/>
                      </a:lnTo>
                      <a:lnTo>
                        <a:pt x="239" y="30"/>
                      </a:lnTo>
                      <a:lnTo>
                        <a:pt x="219" y="32"/>
                      </a:lnTo>
                      <a:lnTo>
                        <a:pt x="195" y="33"/>
                      </a:lnTo>
                      <a:lnTo>
                        <a:pt x="180" y="33"/>
                      </a:lnTo>
                      <a:lnTo>
                        <a:pt x="159" y="33"/>
                      </a:lnTo>
                      <a:lnTo>
                        <a:pt x="135" y="32"/>
                      </a:lnTo>
                      <a:lnTo>
                        <a:pt x="105" y="29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CC00"/>
                </a:solidFill>
                <a:ln w="1588">
                  <a:solidFill>
                    <a:schemeClr val="tx1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9" name="Line 78">
                <a:extLst>
                  <a:ext uri="{FF2B5EF4-FFF2-40B4-BE49-F238E27FC236}">
                    <a16:creationId xmlns:a16="http://schemas.microsoft.com/office/drawing/2014/main" id="{4102A7B0-08BF-451F-AD8D-B95B046233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66" y="822"/>
                <a:ext cx="21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26" name="AutoShape 79">
              <a:extLst>
                <a:ext uri="{FF2B5EF4-FFF2-40B4-BE49-F238E27FC236}">
                  <a16:creationId xmlns:a16="http://schemas.microsoft.com/office/drawing/2014/main" id="{4E33F516-7AA7-4DD3-AD44-3C81A2FB727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988" y="1620"/>
              <a:ext cx="72" cy="96"/>
            </a:xfrm>
            <a:prstGeom prst="triangle">
              <a:avLst>
                <a:gd name="adj" fmla="val 50000"/>
              </a:avLst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  <p:sp>
          <p:nvSpPr>
            <p:cNvPr id="27" name="Line 80">
              <a:extLst>
                <a:ext uri="{FF2B5EF4-FFF2-40B4-BE49-F238E27FC236}">
                  <a16:creationId xmlns:a16="http://schemas.microsoft.com/office/drawing/2014/main" id="{C7D7F96F-2BC2-460C-99B9-F82BDCC003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6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35" name="AutoShape 81">
            <a:extLst>
              <a:ext uri="{FF2B5EF4-FFF2-40B4-BE49-F238E27FC236}">
                <a16:creationId xmlns:a16="http://schemas.microsoft.com/office/drawing/2014/main" id="{8A413E9F-FAA5-418D-AF56-1FCA6CB8E37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858644" y="1332260"/>
            <a:ext cx="502607" cy="196650"/>
          </a:xfrm>
          <a:prstGeom prst="rightArrow">
            <a:avLst>
              <a:gd name="adj1" fmla="val 50000"/>
              <a:gd name="adj2" fmla="val 64468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36" name="AutoShape 82">
            <a:extLst>
              <a:ext uri="{FF2B5EF4-FFF2-40B4-BE49-F238E27FC236}">
                <a16:creationId xmlns:a16="http://schemas.microsoft.com/office/drawing/2014/main" id="{E1FCA80F-FDB5-42A2-B412-A7902E0C9B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4694" y="4256989"/>
            <a:ext cx="502607" cy="196650"/>
          </a:xfrm>
          <a:prstGeom prst="rightArrow">
            <a:avLst>
              <a:gd name="adj1" fmla="val 50000"/>
              <a:gd name="adj2" fmla="val 64468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37" name="Group 152">
            <a:extLst>
              <a:ext uri="{FF2B5EF4-FFF2-40B4-BE49-F238E27FC236}">
                <a16:creationId xmlns:a16="http://schemas.microsoft.com/office/drawing/2014/main" id="{CEE286BC-AAC0-4E2A-9B69-03A9609160C7}"/>
              </a:ext>
            </a:extLst>
          </p:cNvPr>
          <p:cNvGrpSpPr>
            <a:grpSpLocks/>
          </p:cNvGrpSpPr>
          <p:nvPr/>
        </p:nvGrpSpPr>
        <p:grpSpPr bwMode="auto">
          <a:xfrm rot="322815" flipH="1">
            <a:off x="6702363" y="2020607"/>
            <a:ext cx="714210" cy="312689"/>
            <a:chOff x="4875" y="7237"/>
            <a:chExt cx="4230" cy="1883"/>
          </a:xfrm>
        </p:grpSpPr>
        <p:sp>
          <p:nvSpPr>
            <p:cNvPr id="38" name="Arc 153">
              <a:extLst>
                <a:ext uri="{FF2B5EF4-FFF2-40B4-BE49-F238E27FC236}">
                  <a16:creationId xmlns:a16="http://schemas.microsoft.com/office/drawing/2014/main" id="{B2E5A84D-7B53-45DF-9380-F91D2CE79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9" name="AutoShape 154">
              <a:extLst>
                <a:ext uri="{FF2B5EF4-FFF2-40B4-BE49-F238E27FC236}">
                  <a16:creationId xmlns:a16="http://schemas.microsoft.com/office/drawing/2014/main" id="{9CED8245-C71F-4A1D-9495-8CADE1B75B5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40" name="Group 152">
            <a:extLst>
              <a:ext uri="{FF2B5EF4-FFF2-40B4-BE49-F238E27FC236}">
                <a16:creationId xmlns:a16="http://schemas.microsoft.com/office/drawing/2014/main" id="{12327468-1C47-42D9-8C4E-11D643FAD830}"/>
              </a:ext>
            </a:extLst>
          </p:cNvPr>
          <p:cNvGrpSpPr>
            <a:grpSpLocks/>
          </p:cNvGrpSpPr>
          <p:nvPr/>
        </p:nvGrpSpPr>
        <p:grpSpPr bwMode="auto">
          <a:xfrm rot="9875457" flipH="1" flipV="1">
            <a:off x="6619287" y="3742286"/>
            <a:ext cx="714210" cy="312689"/>
            <a:chOff x="4875" y="7237"/>
            <a:chExt cx="4230" cy="1883"/>
          </a:xfrm>
        </p:grpSpPr>
        <p:sp>
          <p:nvSpPr>
            <p:cNvPr id="41" name="Arc 153">
              <a:extLst>
                <a:ext uri="{FF2B5EF4-FFF2-40B4-BE49-F238E27FC236}">
                  <a16:creationId xmlns:a16="http://schemas.microsoft.com/office/drawing/2014/main" id="{24AB5EB4-66DB-4C42-B497-1BC242BBB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2" name="AutoShape 154">
              <a:extLst>
                <a:ext uri="{FF2B5EF4-FFF2-40B4-BE49-F238E27FC236}">
                  <a16:creationId xmlns:a16="http://schemas.microsoft.com/office/drawing/2014/main" id="{AE433B2D-F6B8-4903-980F-D4056B430F3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43" name="Bogen 42">
            <a:extLst>
              <a:ext uri="{FF2B5EF4-FFF2-40B4-BE49-F238E27FC236}">
                <a16:creationId xmlns:a16="http://schemas.microsoft.com/office/drawing/2014/main" id="{9E3837A4-6D37-4B6D-A049-DC7C0248E9F9}"/>
              </a:ext>
            </a:extLst>
          </p:cNvPr>
          <p:cNvSpPr/>
          <p:nvPr/>
        </p:nvSpPr>
        <p:spPr bwMode="auto">
          <a:xfrm>
            <a:off x="7135812" y="2465417"/>
            <a:ext cx="467006" cy="754062"/>
          </a:xfrm>
          <a:prstGeom prst="arc">
            <a:avLst>
              <a:gd name="adj1" fmla="val 17365412"/>
              <a:gd name="adj2" fmla="val 4205194"/>
            </a:avLst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79375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de-D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4" name="Oval 384">
            <a:extLst>
              <a:ext uri="{FF2B5EF4-FFF2-40B4-BE49-F238E27FC236}">
                <a16:creationId xmlns:a16="http://schemas.microsoft.com/office/drawing/2014/main" id="{407288F0-2FDB-420E-BA8B-9DA3EC552D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0911" y="3463560"/>
            <a:ext cx="901700" cy="876300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5" name="Oval 385">
            <a:extLst>
              <a:ext uri="{FF2B5EF4-FFF2-40B4-BE49-F238E27FC236}">
                <a16:creationId xmlns:a16="http://schemas.microsoft.com/office/drawing/2014/main" id="{7CF5F9EB-8487-40EB-BD03-1518FE3E6B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96153" y="1446388"/>
            <a:ext cx="901700" cy="876300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6" name="Oval 386">
            <a:extLst>
              <a:ext uri="{FF2B5EF4-FFF2-40B4-BE49-F238E27FC236}">
                <a16:creationId xmlns:a16="http://schemas.microsoft.com/office/drawing/2014/main" id="{6C14A18F-DC16-4DC3-9A1D-76A56D0FD0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7915" y="2384084"/>
            <a:ext cx="901700" cy="876300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47" name="Text Box 100">
            <a:extLst>
              <a:ext uri="{FF2B5EF4-FFF2-40B4-BE49-F238E27FC236}">
                <a16:creationId xmlns:a16="http://schemas.microsoft.com/office/drawing/2014/main" id="{32E0EEEB-7692-49AF-994A-D8C983A943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21116" y="2432736"/>
            <a:ext cx="39258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½ </a:t>
            </a:r>
            <a:r>
              <a:rPr lang="de-DE" altLang="de-DE" sz="1600" b="1" dirty="0" err="1">
                <a:solidFill>
                  <a:srgbClr val="0000FF"/>
                </a:solidFill>
              </a:rPr>
              <a:t>rolls</a:t>
            </a:r>
            <a:r>
              <a:rPr lang="de-DE" altLang="de-DE" sz="1600" b="1" dirty="0">
                <a:solidFill>
                  <a:srgbClr val="0000FF"/>
                </a:solidFill>
              </a:rPr>
              <a:t> on </a:t>
            </a:r>
            <a:r>
              <a:rPr lang="de-DE" altLang="de-DE" sz="1600" b="1" dirty="0" err="1">
                <a:solidFill>
                  <a:srgbClr val="0000FF"/>
                </a:solidFill>
              </a:rPr>
              <a:t>middle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of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line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48" name="Text Box 101">
            <a:extLst>
              <a:ext uri="{FF2B5EF4-FFF2-40B4-BE49-F238E27FC236}">
                <a16:creationId xmlns:a16="http://schemas.microsoft.com/office/drawing/2014/main" id="{61A1484E-6FFE-4F78-857B-D65061AAEF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21116" y="3354376"/>
            <a:ext cx="2032000" cy="374650"/>
          </a:xfrm>
          <a:prstGeom prst="rect">
            <a:avLst/>
          </a:prstGeom>
          <a:noFill/>
          <a:ln w="38100">
            <a:solidFill>
              <a:srgbClr val="FFFF00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All radii </a:t>
            </a:r>
            <a:r>
              <a:rPr lang="de-DE" altLang="de-DE" sz="1600" b="1" dirty="0" err="1">
                <a:solidFill>
                  <a:srgbClr val="0000FF"/>
                </a:solidFill>
              </a:rPr>
              <a:t>are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equal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49" name="Oval 74">
            <a:extLst>
              <a:ext uri="{FF2B5EF4-FFF2-40B4-BE49-F238E27FC236}">
                <a16:creationId xmlns:a16="http://schemas.microsoft.com/office/drawing/2014/main" id="{CFB59D64-6AE8-47F2-BB28-D39CB12110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2625" y="4256110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50" name="Oval 74">
            <a:extLst>
              <a:ext uri="{FF2B5EF4-FFF2-40B4-BE49-F238E27FC236}">
                <a16:creationId xmlns:a16="http://schemas.microsoft.com/office/drawing/2014/main" id="{FF08BBFB-BFF1-4050-AE35-FC08E20313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80971" y="1491802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51" name="Oval 74">
            <a:extLst>
              <a:ext uri="{FF2B5EF4-FFF2-40B4-BE49-F238E27FC236}">
                <a16:creationId xmlns:a16="http://schemas.microsoft.com/office/drawing/2014/main" id="{3D894F9C-7D6F-46CE-B0BB-787A289176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2840" y="1910102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52" name="Oval 74">
            <a:extLst>
              <a:ext uri="{FF2B5EF4-FFF2-40B4-BE49-F238E27FC236}">
                <a16:creationId xmlns:a16="http://schemas.microsoft.com/office/drawing/2014/main" id="{80A99DC4-BE4A-41DD-9963-070396BA19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5099" y="243602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53" name="Oval 74">
            <a:extLst>
              <a:ext uri="{FF2B5EF4-FFF2-40B4-BE49-F238E27FC236}">
                <a16:creationId xmlns:a16="http://schemas.microsoft.com/office/drawing/2014/main" id="{AFD9A4E8-C06F-41EA-AD3A-5CB51C37ED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0062" y="2990473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54" name="Oval 74">
            <a:extLst>
              <a:ext uri="{FF2B5EF4-FFF2-40B4-BE49-F238E27FC236}">
                <a16:creationId xmlns:a16="http://schemas.microsoft.com/office/drawing/2014/main" id="{6E2194BB-6D0D-462E-81B5-FF90D1A020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8195" y="3562075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55" name="Oval 74">
            <a:extLst>
              <a:ext uri="{FF2B5EF4-FFF2-40B4-BE49-F238E27FC236}">
                <a16:creationId xmlns:a16="http://schemas.microsoft.com/office/drawing/2014/main" id="{9F599CCA-AD5E-4DAF-A142-232C09BE32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4960" y="4093693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56" name="Oval 74">
            <a:extLst>
              <a:ext uri="{FF2B5EF4-FFF2-40B4-BE49-F238E27FC236}">
                <a16:creationId xmlns:a16="http://schemas.microsoft.com/office/drawing/2014/main" id="{9C4979DA-704A-4C99-BE8E-5A19AA0DEF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3764" y="1332260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57" name="Group 14">
            <a:extLst>
              <a:ext uri="{FF2B5EF4-FFF2-40B4-BE49-F238E27FC236}">
                <a16:creationId xmlns:a16="http://schemas.microsoft.com/office/drawing/2014/main" id="{2349DAED-1098-42D2-869E-36B51EE64D26}"/>
              </a:ext>
            </a:extLst>
          </p:cNvPr>
          <p:cNvGrpSpPr>
            <a:grpSpLocks/>
          </p:cNvGrpSpPr>
          <p:nvPr/>
        </p:nvGrpSpPr>
        <p:grpSpPr bwMode="auto">
          <a:xfrm>
            <a:off x="6550292" y="3501452"/>
            <a:ext cx="1057275" cy="919163"/>
            <a:chOff x="4164" y="1938"/>
            <a:chExt cx="666" cy="579"/>
          </a:xfrm>
        </p:grpSpPr>
        <p:grpSp>
          <p:nvGrpSpPr>
            <p:cNvPr id="58" name="Group 15">
              <a:extLst>
                <a:ext uri="{FF2B5EF4-FFF2-40B4-BE49-F238E27FC236}">
                  <a16:creationId xmlns:a16="http://schemas.microsoft.com/office/drawing/2014/main" id="{55CF6F1C-3920-427A-AA22-E783CAB65BA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164" y="1938"/>
              <a:ext cx="636" cy="579"/>
              <a:chOff x="2287" y="1632"/>
              <a:chExt cx="636" cy="528"/>
            </a:xfrm>
          </p:grpSpPr>
          <p:sp>
            <p:nvSpPr>
              <p:cNvPr id="60" name="Line 16">
                <a:extLst>
                  <a:ext uri="{FF2B5EF4-FFF2-40B4-BE49-F238E27FC236}">
                    <a16:creationId xmlns:a16="http://schemas.microsoft.com/office/drawing/2014/main" id="{5DAB5923-C56E-4AE2-82A7-7D0F8BFA3D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87" y="2160"/>
                <a:ext cx="617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  <p:sp>
            <p:nvSpPr>
              <p:cNvPr id="61" name="Line 17">
                <a:extLst>
                  <a:ext uri="{FF2B5EF4-FFF2-40B4-BE49-F238E27FC236}">
                    <a16:creationId xmlns:a16="http://schemas.microsoft.com/office/drawing/2014/main" id="{0892C2A8-5E64-4E36-B81C-95F9982D9E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04" y="1632"/>
                <a:ext cx="519" cy="528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</p:grpSp>
        <p:sp>
          <p:nvSpPr>
            <p:cNvPr id="59" name="Text Box 18">
              <a:extLst>
                <a:ext uri="{FF2B5EF4-FFF2-40B4-BE49-F238E27FC236}">
                  <a16:creationId xmlns:a16="http://schemas.microsoft.com/office/drawing/2014/main" id="{3AFEE58B-7AF2-431F-8A9C-AF386C2530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flipH="1">
              <a:off x="4380" y="2217"/>
              <a:ext cx="45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de-DE" altLang="de-DE" sz="2000" b="1"/>
                <a:t>45°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651328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500"/>
                            </p:stCondLst>
                            <p:childTnLst>
                              <p:par>
                                <p:cTn id="1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500"/>
                            </p:stCondLst>
                            <p:childTnLst>
                              <p:par>
                                <p:cTn id="21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utoUpdateAnimBg="0"/>
      <p:bldP spid="48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7" name="Text Box 114">
            <a:extLst>
              <a:ext uri="{FF2B5EF4-FFF2-40B4-BE49-F238E27FC236}">
                <a16:creationId xmlns:a16="http://schemas.microsoft.com/office/drawing/2014/main" id="{7C0CFB17-7AAA-4E27-BD7C-EE19D68C9E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9125" y="76722"/>
            <a:ext cx="7299324" cy="6956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P-27.15 Square from Top with quarter roll, knife-edge flight, 	   quarter roll</a:t>
            </a:r>
            <a:endParaRPr lang="en-GB" altLang="de-DE" b="1" dirty="0"/>
          </a:p>
        </p:txBody>
      </p:sp>
      <p:sp>
        <p:nvSpPr>
          <p:cNvPr id="32778" name="Text Box 130">
            <a:extLst>
              <a:ext uri="{FF2B5EF4-FFF2-40B4-BE49-F238E27FC236}">
                <a16:creationId xmlns:a16="http://schemas.microsoft.com/office/drawing/2014/main" id="{CA5E06D2-7447-4E79-8CD9-3467815696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6700" y="6500813"/>
            <a:ext cx="1066800" cy="238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P-27.15.01</a:t>
            </a:r>
            <a:endParaRPr lang="de-DE" altLang="de-DE" dirty="0"/>
          </a:p>
        </p:txBody>
      </p:sp>
      <p:sp>
        <p:nvSpPr>
          <p:cNvPr id="32779" name="Text Box 305">
            <a:extLst>
              <a:ext uri="{FF2B5EF4-FFF2-40B4-BE49-F238E27FC236}">
                <a16:creationId xmlns:a16="http://schemas.microsoft.com/office/drawing/2014/main" id="{3DA4E4C0-8EB9-4732-9AFA-E7E02DF4BC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925" y="5160963"/>
            <a:ext cx="8210550" cy="107721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1600" b="1" dirty="0"/>
              <a:t>From inverted, fly past </a:t>
            </a:r>
            <a:r>
              <a:rPr lang="en-US" sz="1600" b="1" dirty="0" err="1"/>
              <a:t>centre</a:t>
            </a:r>
            <a:r>
              <a:rPr lang="en-US" sz="1600" b="1" dirty="0"/>
              <a:t>, pull through a ¼ loop into a vertical downline, pull through a ⅜ loop into a 45° upline, perform a ¼ roll into knife edge-flight, perform a ¼ roll, pull through a ⅜ loop into a vertical downline, pull through a ¼ loop, exit upright.</a:t>
            </a:r>
            <a:endParaRPr lang="de-DE" sz="1600" b="1" dirty="0"/>
          </a:p>
        </p:txBody>
      </p:sp>
      <p:sp>
        <p:nvSpPr>
          <p:cNvPr id="92" name="AutoShape 372">
            <a:extLst>
              <a:ext uri="{FF2B5EF4-FFF2-40B4-BE49-F238E27FC236}">
                <a16:creationId xmlns:a16="http://schemas.microsoft.com/office/drawing/2014/main" id="{EB2EB444-B86F-4EAD-A17D-BC82E26C699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781955" y="4161199"/>
            <a:ext cx="466725" cy="200025"/>
          </a:xfrm>
          <a:prstGeom prst="rightArrow">
            <a:avLst>
              <a:gd name="adj1" fmla="val 50000"/>
              <a:gd name="adj2" fmla="val 58333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145" name="Gruppieren 144">
            <a:extLst>
              <a:ext uri="{FF2B5EF4-FFF2-40B4-BE49-F238E27FC236}">
                <a16:creationId xmlns:a16="http://schemas.microsoft.com/office/drawing/2014/main" id="{D0EB8EA3-61AD-4EA4-9D1D-F109DCFD2A25}"/>
              </a:ext>
            </a:extLst>
          </p:cNvPr>
          <p:cNvGrpSpPr/>
          <p:nvPr/>
        </p:nvGrpSpPr>
        <p:grpSpPr>
          <a:xfrm>
            <a:off x="2612823" y="1043610"/>
            <a:ext cx="3777321" cy="3220658"/>
            <a:chOff x="2606961" y="1043610"/>
            <a:chExt cx="3777321" cy="3220658"/>
          </a:xfrm>
        </p:grpSpPr>
        <p:cxnSp>
          <p:nvCxnSpPr>
            <p:cNvPr id="147" name="Gerader Verbinder 146">
              <a:extLst>
                <a:ext uri="{FF2B5EF4-FFF2-40B4-BE49-F238E27FC236}">
                  <a16:creationId xmlns:a16="http://schemas.microsoft.com/office/drawing/2014/main" id="{9782AB8B-318F-42A3-A83F-DBB007C8D56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49944" y="1043610"/>
              <a:ext cx="2049076" cy="15497"/>
            </a:xfrm>
            <a:prstGeom prst="line">
              <a:avLst/>
            </a:prstGeom>
            <a:solidFill>
              <a:schemeClr val="accent1"/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48" name="Bogen 147">
              <a:extLst>
                <a:ext uri="{FF2B5EF4-FFF2-40B4-BE49-F238E27FC236}">
                  <a16:creationId xmlns:a16="http://schemas.microsoft.com/office/drawing/2014/main" id="{70D8D7DF-99BF-4A37-9F50-A323EEF2A6ED}"/>
                </a:ext>
              </a:extLst>
            </p:cNvPr>
            <p:cNvSpPr/>
            <p:nvPr/>
          </p:nvSpPr>
          <p:spPr bwMode="auto">
            <a:xfrm rot="16200000">
              <a:off x="3094168" y="1050828"/>
              <a:ext cx="774456" cy="796806"/>
            </a:xfrm>
            <a:prstGeom prst="arc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79375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cxnSp>
          <p:nvCxnSpPr>
            <p:cNvPr id="149" name="Gerader Verbinder 148">
              <a:extLst>
                <a:ext uri="{FF2B5EF4-FFF2-40B4-BE49-F238E27FC236}">
                  <a16:creationId xmlns:a16="http://schemas.microsoft.com/office/drawing/2014/main" id="{AADB4AF7-514F-4CDB-B79D-8FFF388C4376}"/>
                </a:ext>
              </a:extLst>
            </p:cNvPr>
            <p:cNvCxnSpPr>
              <a:cxnSpLocks/>
              <a:endCxn id="148" idx="0"/>
            </p:cNvCxnSpPr>
            <p:nvPr/>
          </p:nvCxnSpPr>
          <p:spPr bwMode="auto">
            <a:xfrm flipH="1" flipV="1">
              <a:off x="3082993" y="1449231"/>
              <a:ext cx="14554" cy="1820476"/>
            </a:xfrm>
            <a:prstGeom prst="line">
              <a:avLst/>
            </a:prstGeom>
            <a:solidFill>
              <a:schemeClr val="accent1"/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50" name="Bogen 149">
              <a:extLst>
                <a:ext uri="{FF2B5EF4-FFF2-40B4-BE49-F238E27FC236}">
                  <a16:creationId xmlns:a16="http://schemas.microsoft.com/office/drawing/2014/main" id="{20AC6347-EEAA-4879-B7AE-5E5CA077A5F0}"/>
                </a:ext>
              </a:extLst>
            </p:cNvPr>
            <p:cNvSpPr/>
            <p:nvPr/>
          </p:nvSpPr>
          <p:spPr bwMode="auto">
            <a:xfrm rot="5400000" flipV="1">
              <a:off x="3108196" y="2861350"/>
              <a:ext cx="774456" cy="796806"/>
            </a:xfrm>
            <a:prstGeom prst="arc">
              <a:avLst>
                <a:gd name="adj1" fmla="val 16200000"/>
                <a:gd name="adj2" fmla="val 2972997"/>
              </a:avLst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79375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cxnSp>
          <p:nvCxnSpPr>
            <p:cNvPr id="151" name="Gerader Verbinder 150">
              <a:extLst>
                <a:ext uri="{FF2B5EF4-FFF2-40B4-BE49-F238E27FC236}">
                  <a16:creationId xmlns:a16="http://schemas.microsoft.com/office/drawing/2014/main" id="{1D9B72D4-6224-4B0C-8E45-8A2ACC5563C6}"/>
                </a:ext>
              </a:extLst>
            </p:cNvPr>
            <p:cNvCxnSpPr>
              <a:cxnSpLocks/>
              <a:stCxn id="150" idx="2"/>
              <a:endCxn id="152" idx="2"/>
            </p:cNvCxnSpPr>
            <p:nvPr/>
          </p:nvCxnSpPr>
          <p:spPr bwMode="auto">
            <a:xfrm flipV="1">
              <a:off x="3794929" y="1686053"/>
              <a:ext cx="1901569" cy="1829050"/>
            </a:xfrm>
            <a:prstGeom prst="line">
              <a:avLst/>
            </a:prstGeom>
            <a:solidFill>
              <a:schemeClr val="accent1"/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52" name="Bogen 151">
              <a:extLst>
                <a:ext uri="{FF2B5EF4-FFF2-40B4-BE49-F238E27FC236}">
                  <a16:creationId xmlns:a16="http://schemas.microsoft.com/office/drawing/2014/main" id="{491FB3B6-B01D-4E3A-80D0-B9994815D4C4}"/>
                </a:ext>
              </a:extLst>
            </p:cNvPr>
            <p:cNvSpPr/>
            <p:nvPr/>
          </p:nvSpPr>
          <p:spPr bwMode="auto">
            <a:xfrm rot="5400000" flipH="1">
              <a:off x="5590729" y="1560163"/>
              <a:ext cx="784955" cy="796806"/>
            </a:xfrm>
            <a:prstGeom prst="arc">
              <a:avLst>
                <a:gd name="adj1" fmla="val 16200000"/>
                <a:gd name="adj2" fmla="val 2787247"/>
              </a:avLst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79375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cxnSp>
          <p:nvCxnSpPr>
            <p:cNvPr id="153" name="Gerader Verbinder 152">
              <a:extLst>
                <a:ext uri="{FF2B5EF4-FFF2-40B4-BE49-F238E27FC236}">
                  <a16:creationId xmlns:a16="http://schemas.microsoft.com/office/drawing/2014/main" id="{D2BE82B4-AECC-4B31-BC7B-71E7481DE461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383544" y="1950539"/>
              <a:ext cx="738" cy="1939109"/>
            </a:xfrm>
            <a:prstGeom prst="line">
              <a:avLst/>
            </a:prstGeom>
            <a:solidFill>
              <a:schemeClr val="accent1"/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54" name="Bogen 153">
              <a:extLst>
                <a:ext uri="{FF2B5EF4-FFF2-40B4-BE49-F238E27FC236}">
                  <a16:creationId xmlns:a16="http://schemas.microsoft.com/office/drawing/2014/main" id="{360DBEE2-8F4E-45F7-9710-88E4EABEC561}"/>
                </a:ext>
              </a:extLst>
            </p:cNvPr>
            <p:cNvSpPr/>
            <p:nvPr/>
          </p:nvSpPr>
          <p:spPr bwMode="auto">
            <a:xfrm rot="5400000">
              <a:off x="5596086" y="3477967"/>
              <a:ext cx="774456" cy="796806"/>
            </a:xfrm>
            <a:prstGeom prst="arc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79375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cxnSp>
          <p:nvCxnSpPr>
            <p:cNvPr id="155" name="Gerader Verbinder 154">
              <a:extLst>
                <a:ext uri="{FF2B5EF4-FFF2-40B4-BE49-F238E27FC236}">
                  <a16:creationId xmlns:a16="http://schemas.microsoft.com/office/drawing/2014/main" id="{F475DC91-F8E0-4A43-B4D2-6C906FB420C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606961" y="4256099"/>
              <a:ext cx="3381910" cy="8169"/>
            </a:xfrm>
            <a:prstGeom prst="line">
              <a:avLst/>
            </a:prstGeom>
            <a:solidFill>
              <a:schemeClr val="accent1"/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156" name="AutoShape 371">
            <a:extLst>
              <a:ext uri="{FF2B5EF4-FFF2-40B4-BE49-F238E27FC236}">
                <a16:creationId xmlns:a16="http://schemas.microsoft.com/office/drawing/2014/main" id="{1F812735-7250-4BAF-951B-8CCB4BC017B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748524" y="975834"/>
            <a:ext cx="466725" cy="198437"/>
          </a:xfrm>
          <a:prstGeom prst="rightArrow">
            <a:avLst>
              <a:gd name="adj1" fmla="val 50000"/>
              <a:gd name="adj2" fmla="val 58800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157" name="Group 378">
            <a:extLst>
              <a:ext uri="{FF2B5EF4-FFF2-40B4-BE49-F238E27FC236}">
                <a16:creationId xmlns:a16="http://schemas.microsoft.com/office/drawing/2014/main" id="{7AE04BBC-370B-4225-8D6C-E3F26F051AAA}"/>
              </a:ext>
            </a:extLst>
          </p:cNvPr>
          <p:cNvGrpSpPr>
            <a:grpSpLocks/>
          </p:cNvGrpSpPr>
          <p:nvPr/>
        </p:nvGrpSpPr>
        <p:grpSpPr bwMode="auto">
          <a:xfrm rot="16177943" flipH="1" flipV="1">
            <a:off x="5604992" y="822181"/>
            <a:ext cx="341313" cy="490538"/>
            <a:chOff x="2820" y="264"/>
            <a:chExt cx="420" cy="1452"/>
          </a:xfrm>
        </p:grpSpPr>
        <p:sp>
          <p:nvSpPr>
            <p:cNvPr id="199" name="Line 379">
              <a:extLst>
                <a:ext uri="{FF2B5EF4-FFF2-40B4-BE49-F238E27FC236}">
                  <a16:creationId xmlns:a16="http://schemas.microsoft.com/office/drawing/2014/main" id="{1F70CCD7-E418-454C-9305-B2E1382D56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00" name="Group 380">
              <a:extLst>
                <a:ext uri="{FF2B5EF4-FFF2-40B4-BE49-F238E27FC236}">
                  <a16:creationId xmlns:a16="http://schemas.microsoft.com/office/drawing/2014/main" id="{59B5710E-D7E5-46A3-B714-CAD88A05E9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01" name="Group 381">
                <a:extLst>
                  <a:ext uri="{FF2B5EF4-FFF2-40B4-BE49-F238E27FC236}">
                    <a16:creationId xmlns:a16="http://schemas.microsoft.com/office/drawing/2014/main" id="{655F341C-60CB-400E-AAD3-8C8BB55DD53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04" name="Group 382">
                  <a:extLst>
                    <a:ext uri="{FF2B5EF4-FFF2-40B4-BE49-F238E27FC236}">
                      <a16:creationId xmlns:a16="http://schemas.microsoft.com/office/drawing/2014/main" id="{1341FDEE-040F-429C-A282-F776FA1EFAC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14" name="Group 383">
                    <a:extLst>
                      <a:ext uri="{FF2B5EF4-FFF2-40B4-BE49-F238E27FC236}">
                        <a16:creationId xmlns:a16="http://schemas.microsoft.com/office/drawing/2014/main" id="{0B6FDB75-4121-4A97-9D8B-6B73A9F0F1E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17" name="Freeform 384">
                      <a:extLst>
                        <a:ext uri="{FF2B5EF4-FFF2-40B4-BE49-F238E27FC236}">
                          <a16:creationId xmlns:a16="http://schemas.microsoft.com/office/drawing/2014/main" id="{9FA82D36-83B4-41F1-ABB9-ABAA71DFB57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18" name="Freeform 385">
                      <a:extLst>
                        <a:ext uri="{FF2B5EF4-FFF2-40B4-BE49-F238E27FC236}">
                          <a16:creationId xmlns:a16="http://schemas.microsoft.com/office/drawing/2014/main" id="{6E4CBFD9-DD7B-4C48-8190-30D38CCFDDA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15" name="Freeform 386">
                    <a:extLst>
                      <a:ext uri="{FF2B5EF4-FFF2-40B4-BE49-F238E27FC236}">
                        <a16:creationId xmlns:a16="http://schemas.microsoft.com/office/drawing/2014/main" id="{62BC23A8-1E25-48C9-AF70-5247E5A66B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16" name="Freeform 387">
                    <a:extLst>
                      <a:ext uri="{FF2B5EF4-FFF2-40B4-BE49-F238E27FC236}">
                        <a16:creationId xmlns:a16="http://schemas.microsoft.com/office/drawing/2014/main" id="{58253B48-6D2D-4944-ABDA-8964476D75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13" name="Line 388">
                  <a:extLst>
                    <a:ext uri="{FF2B5EF4-FFF2-40B4-BE49-F238E27FC236}">
                      <a16:creationId xmlns:a16="http://schemas.microsoft.com/office/drawing/2014/main" id="{D4AA5E41-6C5B-4002-ADB4-71BCB96DC2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02" name="AutoShape 389">
                <a:extLst>
                  <a:ext uri="{FF2B5EF4-FFF2-40B4-BE49-F238E27FC236}">
                    <a16:creationId xmlns:a16="http://schemas.microsoft.com/office/drawing/2014/main" id="{DA7F91E0-E2CE-4834-A6A7-8CD09DB2F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03" name="Line 390">
                <a:extLst>
                  <a:ext uri="{FF2B5EF4-FFF2-40B4-BE49-F238E27FC236}">
                    <a16:creationId xmlns:a16="http://schemas.microsoft.com/office/drawing/2014/main" id="{75AE9FB2-0411-40E5-BB26-03F0A0E53F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219" name="Text Box 455">
            <a:extLst>
              <a:ext uri="{FF2B5EF4-FFF2-40B4-BE49-F238E27FC236}">
                <a16:creationId xmlns:a16="http://schemas.microsoft.com/office/drawing/2014/main" id="{C40E8201-C178-43DF-843F-0283E413D89F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3739604" y="3646981"/>
            <a:ext cx="75974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de-DE" sz="1600" b="1" dirty="0"/>
              <a:t>¼ roll</a:t>
            </a:r>
            <a:endParaRPr lang="de-DE" altLang="de-DE" sz="1600" b="1" dirty="0"/>
          </a:p>
        </p:txBody>
      </p:sp>
      <p:grpSp>
        <p:nvGrpSpPr>
          <p:cNvPr id="220" name="Group 483">
            <a:extLst>
              <a:ext uri="{FF2B5EF4-FFF2-40B4-BE49-F238E27FC236}">
                <a16:creationId xmlns:a16="http://schemas.microsoft.com/office/drawing/2014/main" id="{228EBA0D-0D4C-4E08-AA15-87A6E1D59175}"/>
              </a:ext>
            </a:extLst>
          </p:cNvPr>
          <p:cNvGrpSpPr>
            <a:grpSpLocks/>
          </p:cNvGrpSpPr>
          <p:nvPr/>
        </p:nvGrpSpPr>
        <p:grpSpPr bwMode="auto">
          <a:xfrm rot="5555430" flipH="1">
            <a:off x="2425811" y="4018329"/>
            <a:ext cx="341313" cy="490538"/>
            <a:chOff x="2820" y="264"/>
            <a:chExt cx="420" cy="1452"/>
          </a:xfrm>
        </p:grpSpPr>
        <p:sp>
          <p:nvSpPr>
            <p:cNvPr id="221" name="Line 484">
              <a:extLst>
                <a:ext uri="{FF2B5EF4-FFF2-40B4-BE49-F238E27FC236}">
                  <a16:creationId xmlns:a16="http://schemas.microsoft.com/office/drawing/2014/main" id="{61B56D09-DD19-4144-BA5C-5969C6B24F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22" name="Group 485">
              <a:extLst>
                <a:ext uri="{FF2B5EF4-FFF2-40B4-BE49-F238E27FC236}">
                  <a16:creationId xmlns:a16="http://schemas.microsoft.com/office/drawing/2014/main" id="{42AE9DE8-94C8-485B-A5E8-55790FA0B2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23" name="Group 486">
                <a:extLst>
                  <a:ext uri="{FF2B5EF4-FFF2-40B4-BE49-F238E27FC236}">
                    <a16:creationId xmlns:a16="http://schemas.microsoft.com/office/drawing/2014/main" id="{FF2CC26F-46E9-49D7-A8A7-D0AB93D872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26" name="Group 487">
                  <a:extLst>
                    <a:ext uri="{FF2B5EF4-FFF2-40B4-BE49-F238E27FC236}">
                      <a16:creationId xmlns:a16="http://schemas.microsoft.com/office/drawing/2014/main" id="{F1BEE140-59D9-4382-A9B6-E42BB1CF5E8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28" name="Group 488">
                    <a:extLst>
                      <a:ext uri="{FF2B5EF4-FFF2-40B4-BE49-F238E27FC236}">
                        <a16:creationId xmlns:a16="http://schemas.microsoft.com/office/drawing/2014/main" id="{DE5FADE8-6ED5-47A1-B0BA-21073B0D766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31" name="Freeform 489">
                      <a:extLst>
                        <a:ext uri="{FF2B5EF4-FFF2-40B4-BE49-F238E27FC236}">
                          <a16:creationId xmlns:a16="http://schemas.microsoft.com/office/drawing/2014/main" id="{BAB5C659-6A60-4D38-87F5-559E8F1E561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32" name="Freeform 490">
                      <a:extLst>
                        <a:ext uri="{FF2B5EF4-FFF2-40B4-BE49-F238E27FC236}">
                          <a16:creationId xmlns:a16="http://schemas.microsoft.com/office/drawing/2014/main" id="{A6EBDDDC-2D08-4071-B67A-5330E1FE4F1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29" name="Freeform 491">
                    <a:extLst>
                      <a:ext uri="{FF2B5EF4-FFF2-40B4-BE49-F238E27FC236}">
                        <a16:creationId xmlns:a16="http://schemas.microsoft.com/office/drawing/2014/main" id="{EBB10E4C-50AB-49C0-85F6-AC8AD182F5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30" name="Freeform 492">
                    <a:extLst>
                      <a:ext uri="{FF2B5EF4-FFF2-40B4-BE49-F238E27FC236}">
                        <a16:creationId xmlns:a16="http://schemas.microsoft.com/office/drawing/2014/main" id="{51506177-C801-4D70-96C5-C6F4E272F36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27" name="Line 493">
                  <a:extLst>
                    <a:ext uri="{FF2B5EF4-FFF2-40B4-BE49-F238E27FC236}">
                      <a16:creationId xmlns:a16="http://schemas.microsoft.com/office/drawing/2014/main" id="{ABEE8F37-7278-420F-981F-B323677D58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24" name="AutoShape 494">
                <a:extLst>
                  <a:ext uri="{FF2B5EF4-FFF2-40B4-BE49-F238E27FC236}">
                    <a16:creationId xmlns:a16="http://schemas.microsoft.com/office/drawing/2014/main" id="{F5E9C4C0-1AC7-4EF9-8E23-E6E349734E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25" name="Line 495">
                <a:extLst>
                  <a:ext uri="{FF2B5EF4-FFF2-40B4-BE49-F238E27FC236}">
                    <a16:creationId xmlns:a16="http://schemas.microsoft.com/office/drawing/2014/main" id="{12BFD389-EBCF-49C5-A66F-8FFC062DA6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33" name="Group 227">
            <a:extLst>
              <a:ext uri="{FF2B5EF4-FFF2-40B4-BE49-F238E27FC236}">
                <a16:creationId xmlns:a16="http://schemas.microsoft.com/office/drawing/2014/main" id="{05C2B0A1-986D-457F-8AAA-EDA432F77600}"/>
              </a:ext>
            </a:extLst>
          </p:cNvPr>
          <p:cNvGrpSpPr>
            <a:grpSpLocks/>
          </p:cNvGrpSpPr>
          <p:nvPr/>
        </p:nvGrpSpPr>
        <p:grpSpPr bwMode="auto">
          <a:xfrm rot="492377">
            <a:off x="3477350" y="3260596"/>
            <a:ext cx="800454" cy="289132"/>
            <a:chOff x="4875" y="7237"/>
            <a:chExt cx="4230" cy="1883"/>
          </a:xfrm>
        </p:grpSpPr>
        <p:sp>
          <p:nvSpPr>
            <p:cNvPr id="234" name="Arc 228">
              <a:extLst>
                <a:ext uri="{FF2B5EF4-FFF2-40B4-BE49-F238E27FC236}">
                  <a16:creationId xmlns:a16="http://schemas.microsoft.com/office/drawing/2014/main" id="{76512DB3-2E9A-44C5-8958-A9B635B3E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560 w 21600"/>
                <a:gd name="T1" fmla="*/ 0 h 14058"/>
                <a:gd name="T2" fmla="*/ 737 w 21600"/>
                <a:gd name="T3" fmla="*/ 128 h 14058"/>
                <a:gd name="T4" fmla="*/ 0 w 21600"/>
                <a:gd name="T5" fmla="*/ 128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35" name="AutoShape 229">
              <a:extLst>
                <a:ext uri="{FF2B5EF4-FFF2-40B4-BE49-F238E27FC236}">
                  <a16:creationId xmlns:a16="http://schemas.microsoft.com/office/drawing/2014/main" id="{C3A4DBDD-B2D1-4BDC-963E-36D108491CF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236" name="Group 227">
            <a:extLst>
              <a:ext uri="{FF2B5EF4-FFF2-40B4-BE49-F238E27FC236}">
                <a16:creationId xmlns:a16="http://schemas.microsoft.com/office/drawing/2014/main" id="{B88C995E-26A0-4586-A5B8-8370215753E1}"/>
              </a:ext>
            </a:extLst>
          </p:cNvPr>
          <p:cNvGrpSpPr>
            <a:grpSpLocks/>
          </p:cNvGrpSpPr>
          <p:nvPr/>
        </p:nvGrpSpPr>
        <p:grpSpPr bwMode="auto">
          <a:xfrm rot="635900">
            <a:off x="4862779" y="1882529"/>
            <a:ext cx="800454" cy="289132"/>
            <a:chOff x="4875" y="7237"/>
            <a:chExt cx="4230" cy="1883"/>
          </a:xfrm>
        </p:grpSpPr>
        <p:sp>
          <p:nvSpPr>
            <p:cNvPr id="237" name="Arc 228">
              <a:extLst>
                <a:ext uri="{FF2B5EF4-FFF2-40B4-BE49-F238E27FC236}">
                  <a16:creationId xmlns:a16="http://schemas.microsoft.com/office/drawing/2014/main" id="{E7041F7D-8005-4E5E-B58F-CE6946415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560 w 21600"/>
                <a:gd name="T1" fmla="*/ 0 h 14058"/>
                <a:gd name="T2" fmla="*/ 737 w 21600"/>
                <a:gd name="T3" fmla="*/ 128 h 14058"/>
                <a:gd name="T4" fmla="*/ 0 w 21600"/>
                <a:gd name="T5" fmla="*/ 128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38" name="AutoShape 229">
              <a:extLst>
                <a:ext uri="{FF2B5EF4-FFF2-40B4-BE49-F238E27FC236}">
                  <a16:creationId xmlns:a16="http://schemas.microsoft.com/office/drawing/2014/main" id="{A7FED4B0-8F72-4064-A67A-BC311C1F85E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239" name="Text Box 455">
            <a:extLst>
              <a:ext uri="{FF2B5EF4-FFF2-40B4-BE49-F238E27FC236}">
                <a16:creationId xmlns:a16="http://schemas.microsoft.com/office/drawing/2014/main" id="{6859E59A-2234-4DF7-98DD-C4FEF20D97FE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5214611" y="2215179"/>
            <a:ext cx="75974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de-DE" sz="1600" b="1" dirty="0"/>
              <a:t>¼ roll</a:t>
            </a:r>
            <a:endParaRPr lang="de-DE" altLang="de-DE" sz="1600" b="1" dirty="0"/>
          </a:p>
        </p:txBody>
      </p:sp>
      <p:grpSp>
        <p:nvGrpSpPr>
          <p:cNvPr id="243" name="Group 378">
            <a:extLst>
              <a:ext uri="{FF2B5EF4-FFF2-40B4-BE49-F238E27FC236}">
                <a16:creationId xmlns:a16="http://schemas.microsoft.com/office/drawing/2014/main" id="{74116901-4739-478B-93B4-2304C9A68403}"/>
              </a:ext>
            </a:extLst>
          </p:cNvPr>
          <p:cNvGrpSpPr>
            <a:grpSpLocks/>
          </p:cNvGrpSpPr>
          <p:nvPr/>
        </p:nvGrpSpPr>
        <p:grpSpPr bwMode="auto">
          <a:xfrm rot="10640660" flipH="1" flipV="1">
            <a:off x="2893041" y="2092281"/>
            <a:ext cx="341313" cy="490538"/>
            <a:chOff x="2820" y="264"/>
            <a:chExt cx="420" cy="1452"/>
          </a:xfrm>
        </p:grpSpPr>
        <p:sp>
          <p:nvSpPr>
            <p:cNvPr id="244" name="Line 379">
              <a:extLst>
                <a:ext uri="{FF2B5EF4-FFF2-40B4-BE49-F238E27FC236}">
                  <a16:creationId xmlns:a16="http://schemas.microsoft.com/office/drawing/2014/main" id="{8E57436E-240B-4E61-982F-1851A0728F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45" name="Group 380">
              <a:extLst>
                <a:ext uri="{FF2B5EF4-FFF2-40B4-BE49-F238E27FC236}">
                  <a16:creationId xmlns:a16="http://schemas.microsoft.com/office/drawing/2014/main" id="{7A060E5A-1A3F-49D8-A888-619FAA0A30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46" name="Group 381">
                <a:extLst>
                  <a:ext uri="{FF2B5EF4-FFF2-40B4-BE49-F238E27FC236}">
                    <a16:creationId xmlns:a16="http://schemas.microsoft.com/office/drawing/2014/main" id="{D97145C9-90DF-477D-9E84-2921D4907F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49" name="Group 382">
                  <a:extLst>
                    <a:ext uri="{FF2B5EF4-FFF2-40B4-BE49-F238E27FC236}">
                      <a16:creationId xmlns:a16="http://schemas.microsoft.com/office/drawing/2014/main" id="{3766F63B-D18E-486B-91F0-823053F7A87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51" name="Group 383">
                    <a:extLst>
                      <a:ext uri="{FF2B5EF4-FFF2-40B4-BE49-F238E27FC236}">
                        <a16:creationId xmlns:a16="http://schemas.microsoft.com/office/drawing/2014/main" id="{A67A6853-F31B-405F-A62C-FF52CEB7E66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54" name="Freeform 384">
                      <a:extLst>
                        <a:ext uri="{FF2B5EF4-FFF2-40B4-BE49-F238E27FC236}">
                          <a16:creationId xmlns:a16="http://schemas.microsoft.com/office/drawing/2014/main" id="{354DD59B-1F9C-4DFE-A59A-C8A5909D5DD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55" name="Freeform 385">
                      <a:extLst>
                        <a:ext uri="{FF2B5EF4-FFF2-40B4-BE49-F238E27FC236}">
                          <a16:creationId xmlns:a16="http://schemas.microsoft.com/office/drawing/2014/main" id="{EC28D9E0-1F86-4C39-B0D4-3C130910AE7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52" name="Freeform 386">
                    <a:extLst>
                      <a:ext uri="{FF2B5EF4-FFF2-40B4-BE49-F238E27FC236}">
                        <a16:creationId xmlns:a16="http://schemas.microsoft.com/office/drawing/2014/main" id="{30EF17E8-CDA2-4E55-A1C7-CC684AF142D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53" name="Freeform 387">
                    <a:extLst>
                      <a:ext uri="{FF2B5EF4-FFF2-40B4-BE49-F238E27FC236}">
                        <a16:creationId xmlns:a16="http://schemas.microsoft.com/office/drawing/2014/main" id="{2787126E-30C5-455E-9E2B-9567B55642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50" name="Line 388">
                  <a:extLst>
                    <a:ext uri="{FF2B5EF4-FFF2-40B4-BE49-F238E27FC236}">
                      <a16:creationId xmlns:a16="http://schemas.microsoft.com/office/drawing/2014/main" id="{6F17696A-1BF2-4EC0-A9B4-06D506D9973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47" name="AutoShape 389">
                <a:extLst>
                  <a:ext uri="{FF2B5EF4-FFF2-40B4-BE49-F238E27FC236}">
                    <a16:creationId xmlns:a16="http://schemas.microsoft.com/office/drawing/2014/main" id="{C2EBA213-9742-443B-9042-AE71E527E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48" name="Line 390">
                <a:extLst>
                  <a:ext uri="{FF2B5EF4-FFF2-40B4-BE49-F238E27FC236}">
                    <a16:creationId xmlns:a16="http://schemas.microsoft.com/office/drawing/2014/main" id="{F877443C-0011-40A8-B1D4-00DF317130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pic>
        <p:nvPicPr>
          <p:cNvPr id="256" name="Picture 504" descr="messerflugflieger2">
            <a:extLst>
              <a:ext uri="{FF2B5EF4-FFF2-40B4-BE49-F238E27FC236}">
                <a16:creationId xmlns:a16="http://schemas.microsoft.com/office/drawing/2014/main" id="{A6C8663D-28F2-4544-891F-FFD272CE35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714800">
            <a:off x="4078609" y="1959215"/>
            <a:ext cx="1425240" cy="14334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257" name="Group 483">
            <a:extLst>
              <a:ext uri="{FF2B5EF4-FFF2-40B4-BE49-F238E27FC236}">
                <a16:creationId xmlns:a16="http://schemas.microsoft.com/office/drawing/2014/main" id="{F8400191-1502-4E18-9860-9793C8FA8A23}"/>
              </a:ext>
            </a:extLst>
          </p:cNvPr>
          <p:cNvGrpSpPr>
            <a:grpSpLocks/>
          </p:cNvGrpSpPr>
          <p:nvPr/>
        </p:nvGrpSpPr>
        <p:grpSpPr bwMode="auto">
          <a:xfrm rot="211304" flipH="1">
            <a:off x="6206334" y="2565422"/>
            <a:ext cx="341313" cy="490538"/>
            <a:chOff x="2820" y="264"/>
            <a:chExt cx="420" cy="1452"/>
          </a:xfrm>
        </p:grpSpPr>
        <p:sp>
          <p:nvSpPr>
            <p:cNvPr id="258" name="Line 484">
              <a:extLst>
                <a:ext uri="{FF2B5EF4-FFF2-40B4-BE49-F238E27FC236}">
                  <a16:creationId xmlns:a16="http://schemas.microsoft.com/office/drawing/2014/main" id="{29D97D92-1413-4FFC-85C5-C536C85724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59" name="Group 485">
              <a:extLst>
                <a:ext uri="{FF2B5EF4-FFF2-40B4-BE49-F238E27FC236}">
                  <a16:creationId xmlns:a16="http://schemas.microsoft.com/office/drawing/2014/main" id="{71908DBB-287E-4BE3-859B-813AC59A6E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60" name="Group 486">
                <a:extLst>
                  <a:ext uri="{FF2B5EF4-FFF2-40B4-BE49-F238E27FC236}">
                    <a16:creationId xmlns:a16="http://schemas.microsoft.com/office/drawing/2014/main" id="{37A27E86-385E-4AE2-8CC3-37DFF2AE184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63" name="Group 487">
                  <a:extLst>
                    <a:ext uri="{FF2B5EF4-FFF2-40B4-BE49-F238E27FC236}">
                      <a16:creationId xmlns:a16="http://schemas.microsoft.com/office/drawing/2014/main" id="{BF61E4DA-C4F8-4AC1-80CB-8E07A8AB40A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65" name="Group 488">
                    <a:extLst>
                      <a:ext uri="{FF2B5EF4-FFF2-40B4-BE49-F238E27FC236}">
                        <a16:creationId xmlns:a16="http://schemas.microsoft.com/office/drawing/2014/main" id="{4F91634D-2BFF-44CF-9B3C-BAAF20C7037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68" name="Freeform 489">
                      <a:extLst>
                        <a:ext uri="{FF2B5EF4-FFF2-40B4-BE49-F238E27FC236}">
                          <a16:creationId xmlns:a16="http://schemas.microsoft.com/office/drawing/2014/main" id="{CFF1E8CA-138D-417D-9C42-306D0694790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69" name="Freeform 490">
                      <a:extLst>
                        <a:ext uri="{FF2B5EF4-FFF2-40B4-BE49-F238E27FC236}">
                          <a16:creationId xmlns:a16="http://schemas.microsoft.com/office/drawing/2014/main" id="{11A1E25E-C92B-42A7-BE28-C78DE734C25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66" name="Freeform 491">
                    <a:extLst>
                      <a:ext uri="{FF2B5EF4-FFF2-40B4-BE49-F238E27FC236}">
                        <a16:creationId xmlns:a16="http://schemas.microsoft.com/office/drawing/2014/main" id="{E713E9DD-664A-47F7-A2DD-32030EE0B8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67" name="Freeform 492">
                    <a:extLst>
                      <a:ext uri="{FF2B5EF4-FFF2-40B4-BE49-F238E27FC236}">
                        <a16:creationId xmlns:a16="http://schemas.microsoft.com/office/drawing/2014/main" id="{A5B688AC-030F-4CA6-BCF4-B09506968F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64" name="Line 493">
                  <a:extLst>
                    <a:ext uri="{FF2B5EF4-FFF2-40B4-BE49-F238E27FC236}">
                      <a16:creationId xmlns:a16="http://schemas.microsoft.com/office/drawing/2014/main" id="{1011BC5D-43E2-45D8-A1C5-29B5948131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61" name="AutoShape 494">
                <a:extLst>
                  <a:ext uri="{FF2B5EF4-FFF2-40B4-BE49-F238E27FC236}">
                    <a16:creationId xmlns:a16="http://schemas.microsoft.com/office/drawing/2014/main" id="{0E64F103-6052-4868-BF99-8816B8B7A0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62" name="Line 495">
                <a:extLst>
                  <a:ext uri="{FF2B5EF4-FFF2-40B4-BE49-F238E27FC236}">
                    <a16:creationId xmlns:a16="http://schemas.microsoft.com/office/drawing/2014/main" id="{58B72831-67EB-4C5E-8112-BF3987056A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70" name="Group 483">
            <a:extLst>
              <a:ext uri="{FF2B5EF4-FFF2-40B4-BE49-F238E27FC236}">
                <a16:creationId xmlns:a16="http://schemas.microsoft.com/office/drawing/2014/main" id="{6686A51A-3BB4-453F-B8BA-600B61103D01}"/>
              </a:ext>
            </a:extLst>
          </p:cNvPr>
          <p:cNvGrpSpPr>
            <a:grpSpLocks/>
          </p:cNvGrpSpPr>
          <p:nvPr/>
        </p:nvGrpSpPr>
        <p:grpSpPr bwMode="auto">
          <a:xfrm rot="5555430" flipH="1">
            <a:off x="5476528" y="4031109"/>
            <a:ext cx="341313" cy="490538"/>
            <a:chOff x="2820" y="264"/>
            <a:chExt cx="420" cy="1452"/>
          </a:xfrm>
        </p:grpSpPr>
        <p:sp>
          <p:nvSpPr>
            <p:cNvPr id="271" name="Line 484">
              <a:extLst>
                <a:ext uri="{FF2B5EF4-FFF2-40B4-BE49-F238E27FC236}">
                  <a16:creationId xmlns:a16="http://schemas.microsoft.com/office/drawing/2014/main" id="{FA755F2F-1546-4C1C-B238-1DF36EA973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72" name="Group 485">
              <a:extLst>
                <a:ext uri="{FF2B5EF4-FFF2-40B4-BE49-F238E27FC236}">
                  <a16:creationId xmlns:a16="http://schemas.microsoft.com/office/drawing/2014/main" id="{FF16986A-6527-47A9-A0C9-04953CE673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73" name="Group 486">
                <a:extLst>
                  <a:ext uri="{FF2B5EF4-FFF2-40B4-BE49-F238E27FC236}">
                    <a16:creationId xmlns:a16="http://schemas.microsoft.com/office/drawing/2014/main" id="{83A71169-8081-46B6-9B74-D2C73BECD0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76" name="Group 487">
                  <a:extLst>
                    <a:ext uri="{FF2B5EF4-FFF2-40B4-BE49-F238E27FC236}">
                      <a16:creationId xmlns:a16="http://schemas.microsoft.com/office/drawing/2014/main" id="{62DC8222-49F1-4ABB-BD01-89CB66AA73C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78" name="Group 488">
                    <a:extLst>
                      <a:ext uri="{FF2B5EF4-FFF2-40B4-BE49-F238E27FC236}">
                        <a16:creationId xmlns:a16="http://schemas.microsoft.com/office/drawing/2014/main" id="{2347AFD7-1007-4B24-B37B-F980B06B9FF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81" name="Freeform 489">
                      <a:extLst>
                        <a:ext uri="{FF2B5EF4-FFF2-40B4-BE49-F238E27FC236}">
                          <a16:creationId xmlns:a16="http://schemas.microsoft.com/office/drawing/2014/main" id="{EE64EB7C-10C4-4E28-9C1A-1BB50E9897B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82" name="Freeform 490">
                      <a:extLst>
                        <a:ext uri="{FF2B5EF4-FFF2-40B4-BE49-F238E27FC236}">
                          <a16:creationId xmlns:a16="http://schemas.microsoft.com/office/drawing/2014/main" id="{A4AC4A18-300C-4C57-BED8-E57F6843122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79" name="Freeform 491">
                    <a:extLst>
                      <a:ext uri="{FF2B5EF4-FFF2-40B4-BE49-F238E27FC236}">
                        <a16:creationId xmlns:a16="http://schemas.microsoft.com/office/drawing/2014/main" id="{940CF5B3-91B0-4FB9-BED3-704C7EBBEC5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80" name="Freeform 492">
                    <a:extLst>
                      <a:ext uri="{FF2B5EF4-FFF2-40B4-BE49-F238E27FC236}">
                        <a16:creationId xmlns:a16="http://schemas.microsoft.com/office/drawing/2014/main" id="{4F5B976E-EE2B-415D-B14F-B12342DAC3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77" name="Line 493">
                  <a:extLst>
                    <a:ext uri="{FF2B5EF4-FFF2-40B4-BE49-F238E27FC236}">
                      <a16:creationId xmlns:a16="http://schemas.microsoft.com/office/drawing/2014/main" id="{C19B30B1-47DC-412E-91AB-E8FCB5318A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74" name="AutoShape 494">
                <a:extLst>
                  <a:ext uri="{FF2B5EF4-FFF2-40B4-BE49-F238E27FC236}">
                    <a16:creationId xmlns:a16="http://schemas.microsoft.com/office/drawing/2014/main" id="{3FCC2B37-7403-42F5-9387-B6BCF382F3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75" name="Line 495">
                <a:extLst>
                  <a:ext uri="{FF2B5EF4-FFF2-40B4-BE49-F238E27FC236}">
                    <a16:creationId xmlns:a16="http://schemas.microsoft.com/office/drawing/2014/main" id="{0A903552-35C5-4C4E-8DEE-3A36095BDC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</p:spTree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9" grpId="0"/>
      <p:bldP spid="239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7" name="Text Box 114">
            <a:extLst>
              <a:ext uri="{FF2B5EF4-FFF2-40B4-BE49-F238E27FC236}">
                <a16:creationId xmlns:a16="http://schemas.microsoft.com/office/drawing/2014/main" id="{7C0CFB17-7AAA-4E27-BD7C-EE19D68C9E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9125" y="76722"/>
            <a:ext cx="7299324" cy="6956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P-27.15 Square from Top with quarter roll, knife-edge flight, 	   quarter roll</a:t>
            </a:r>
            <a:endParaRPr lang="en-GB" altLang="de-DE" b="1" dirty="0"/>
          </a:p>
        </p:txBody>
      </p:sp>
      <p:sp>
        <p:nvSpPr>
          <p:cNvPr id="32778" name="Text Box 130">
            <a:extLst>
              <a:ext uri="{FF2B5EF4-FFF2-40B4-BE49-F238E27FC236}">
                <a16:creationId xmlns:a16="http://schemas.microsoft.com/office/drawing/2014/main" id="{CA5E06D2-7447-4E79-8CD9-3467815696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6700" y="6500813"/>
            <a:ext cx="1066800" cy="238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P-27.15.02</a:t>
            </a:r>
            <a:endParaRPr lang="de-DE" altLang="de-DE" dirty="0"/>
          </a:p>
        </p:txBody>
      </p:sp>
      <p:sp>
        <p:nvSpPr>
          <p:cNvPr id="115" name="AutoShape 372">
            <a:extLst>
              <a:ext uri="{FF2B5EF4-FFF2-40B4-BE49-F238E27FC236}">
                <a16:creationId xmlns:a16="http://schemas.microsoft.com/office/drawing/2014/main" id="{19E67225-D452-40A7-A293-E93E8C27D2C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789224" y="4173155"/>
            <a:ext cx="466725" cy="200025"/>
          </a:xfrm>
          <a:prstGeom prst="rightArrow">
            <a:avLst>
              <a:gd name="adj1" fmla="val 50000"/>
              <a:gd name="adj2" fmla="val 58333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211" name="Text Box 455">
            <a:extLst>
              <a:ext uri="{FF2B5EF4-FFF2-40B4-BE49-F238E27FC236}">
                <a16:creationId xmlns:a16="http://schemas.microsoft.com/office/drawing/2014/main" id="{FF8738BE-2840-4425-A76E-30F4E88F5362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6377815" y="4626420"/>
            <a:ext cx="386306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de-DE" sz="1600" b="1" dirty="0"/>
              <a:t>¼</a:t>
            </a:r>
            <a:endParaRPr lang="de-DE" altLang="de-DE" sz="1600" b="1" dirty="0"/>
          </a:p>
        </p:txBody>
      </p:sp>
      <p:sp>
        <p:nvSpPr>
          <p:cNvPr id="92" name="Text Box 101">
            <a:extLst>
              <a:ext uri="{FF2B5EF4-FFF2-40B4-BE49-F238E27FC236}">
                <a16:creationId xmlns:a16="http://schemas.microsoft.com/office/drawing/2014/main" id="{E3046838-B698-4BCC-8ABA-B731F5AA36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7802" y="3077304"/>
            <a:ext cx="2633663" cy="374650"/>
          </a:xfrm>
          <a:prstGeom prst="rect">
            <a:avLst/>
          </a:prstGeom>
          <a:noFill/>
          <a:ln w="38100">
            <a:solidFill>
              <a:srgbClr val="F9FE24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>
                <a:solidFill>
                  <a:srgbClr val="0000FF"/>
                </a:solidFill>
              </a:rPr>
              <a:t>All radii are equal.</a:t>
            </a:r>
          </a:p>
        </p:txBody>
      </p:sp>
      <p:sp>
        <p:nvSpPr>
          <p:cNvPr id="93" name="Oval 103">
            <a:extLst>
              <a:ext uri="{FF2B5EF4-FFF2-40B4-BE49-F238E27FC236}">
                <a16:creationId xmlns:a16="http://schemas.microsoft.com/office/drawing/2014/main" id="{E85CBCD1-E781-4673-BE67-B0BC7070365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113092" y="1078173"/>
            <a:ext cx="783295" cy="708633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95" name="Oval 103">
            <a:extLst>
              <a:ext uri="{FF2B5EF4-FFF2-40B4-BE49-F238E27FC236}">
                <a16:creationId xmlns:a16="http://schemas.microsoft.com/office/drawing/2014/main" id="{979FB037-8AC1-43A7-97B8-D1D6D8DB075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633990" y="1551410"/>
            <a:ext cx="723050" cy="683519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96" name="Oval 103">
            <a:extLst>
              <a:ext uri="{FF2B5EF4-FFF2-40B4-BE49-F238E27FC236}">
                <a16:creationId xmlns:a16="http://schemas.microsoft.com/office/drawing/2014/main" id="{6988C148-5C8D-49B1-8052-15E5B4DFE98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135574" y="2937733"/>
            <a:ext cx="723050" cy="683519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97" name="Oval 103">
            <a:extLst>
              <a:ext uri="{FF2B5EF4-FFF2-40B4-BE49-F238E27FC236}">
                <a16:creationId xmlns:a16="http://schemas.microsoft.com/office/drawing/2014/main" id="{E999E6F0-2EC7-4BC2-B2B8-9E32AA0971D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673561" y="3560968"/>
            <a:ext cx="723050" cy="683519"/>
          </a:xfrm>
          <a:prstGeom prst="ellipse">
            <a:avLst/>
          </a:prstGeom>
          <a:noFill/>
          <a:ln w="38100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98" name="Oval 135">
            <a:extLst>
              <a:ext uri="{FF2B5EF4-FFF2-40B4-BE49-F238E27FC236}">
                <a16:creationId xmlns:a16="http://schemas.microsoft.com/office/drawing/2014/main" id="{1857C503-907A-4803-B101-DB22359921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9720" y="3200649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99" name="Oval 135">
            <a:extLst>
              <a:ext uri="{FF2B5EF4-FFF2-40B4-BE49-F238E27FC236}">
                <a16:creationId xmlns:a16="http://schemas.microsoft.com/office/drawing/2014/main" id="{0FA310B1-6DE2-4922-8DA3-03DF63C228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41941" y="1560909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00" name="Oval 135">
            <a:extLst>
              <a:ext uri="{FF2B5EF4-FFF2-40B4-BE49-F238E27FC236}">
                <a16:creationId xmlns:a16="http://schemas.microsoft.com/office/drawing/2014/main" id="{D71685C7-48FF-485E-8BC3-94D60977E7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8447" y="1827543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01" name="Oval 135">
            <a:extLst>
              <a:ext uri="{FF2B5EF4-FFF2-40B4-BE49-F238E27FC236}">
                <a16:creationId xmlns:a16="http://schemas.microsoft.com/office/drawing/2014/main" id="{489510F5-85EB-47F7-829B-84F380C47E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8532" y="3402200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02" name="Oval 135">
            <a:extLst>
              <a:ext uri="{FF2B5EF4-FFF2-40B4-BE49-F238E27FC236}">
                <a16:creationId xmlns:a16="http://schemas.microsoft.com/office/drawing/2014/main" id="{48C40698-1EF4-4AEE-A141-A13B4D59C3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00246" y="377864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05" name="Oval 135">
            <a:extLst>
              <a:ext uri="{FF2B5EF4-FFF2-40B4-BE49-F238E27FC236}">
                <a16:creationId xmlns:a16="http://schemas.microsoft.com/office/drawing/2014/main" id="{F22A357D-6E61-44B5-BE57-10206566A6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076" y="3192042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06" name="Oval 135">
            <a:extLst>
              <a:ext uri="{FF2B5EF4-FFF2-40B4-BE49-F238E27FC236}">
                <a16:creationId xmlns:a16="http://schemas.microsoft.com/office/drawing/2014/main" id="{12392966-0701-4935-8F31-145CBF7ADF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5024" y="1836610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07" name="Oval 135">
            <a:extLst>
              <a:ext uri="{FF2B5EF4-FFF2-40B4-BE49-F238E27FC236}">
                <a16:creationId xmlns:a16="http://schemas.microsoft.com/office/drawing/2014/main" id="{AA8A2324-BFA3-44E5-B1B2-D8D9259386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7781" y="1354061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08" name="Oval 135">
            <a:extLst>
              <a:ext uri="{FF2B5EF4-FFF2-40B4-BE49-F238E27FC236}">
                <a16:creationId xmlns:a16="http://schemas.microsoft.com/office/drawing/2014/main" id="{3C52840D-338D-4063-8DEE-C236797B7C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1474" y="4148297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09" name="Oval 135">
            <a:extLst>
              <a:ext uri="{FF2B5EF4-FFF2-40B4-BE49-F238E27FC236}">
                <a16:creationId xmlns:a16="http://schemas.microsoft.com/office/drawing/2014/main" id="{46E77F64-F220-4CEA-B528-FD9FFC6E6D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36792" y="982222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10" name="Text Box 133">
            <a:extLst>
              <a:ext uri="{FF2B5EF4-FFF2-40B4-BE49-F238E27FC236}">
                <a16:creationId xmlns:a16="http://schemas.microsoft.com/office/drawing/2014/main" id="{DEE85E99-BF73-4B16-8C29-E7520DF05D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44401" y="2300745"/>
            <a:ext cx="2280749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 err="1">
                <a:solidFill>
                  <a:srgbClr val="0000FF"/>
                </a:solidFill>
              </a:rPr>
              <a:t>Knife-edge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flight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is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centered</a:t>
            </a:r>
            <a:r>
              <a:rPr lang="de-DE" altLang="de-DE" sz="1600" b="1" dirty="0">
                <a:solidFill>
                  <a:srgbClr val="0000FF"/>
                </a:solidFill>
              </a:rPr>
              <a:t> on 45° </a:t>
            </a:r>
            <a:r>
              <a:rPr lang="de-DE" altLang="de-DE" sz="1600" b="1" dirty="0" err="1">
                <a:solidFill>
                  <a:srgbClr val="0000FF"/>
                </a:solidFill>
              </a:rPr>
              <a:t>line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  <a:br>
              <a:rPr lang="de-DE" altLang="de-DE" sz="1600" b="1" dirty="0">
                <a:solidFill>
                  <a:srgbClr val="0000FF"/>
                </a:solidFill>
              </a:rPr>
            </a:br>
            <a:endParaRPr lang="de-DE" altLang="de-DE" sz="1600" b="1" dirty="0">
              <a:solidFill>
                <a:srgbClr val="0000FF"/>
              </a:solidFill>
            </a:endParaRPr>
          </a:p>
        </p:txBody>
      </p:sp>
      <p:grpSp>
        <p:nvGrpSpPr>
          <p:cNvPr id="15" name="Gruppieren 14">
            <a:extLst>
              <a:ext uri="{FF2B5EF4-FFF2-40B4-BE49-F238E27FC236}">
                <a16:creationId xmlns:a16="http://schemas.microsoft.com/office/drawing/2014/main" id="{CC44ABA4-710F-4DA0-8963-F383C7F3D29D}"/>
              </a:ext>
            </a:extLst>
          </p:cNvPr>
          <p:cNvGrpSpPr/>
          <p:nvPr/>
        </p:nvGrpSpPr>
        <p:grpSpPr>
          <a:xfrm>
            <a:off x="4395892" y="2660002"/>
            <a:ext cx="859512" cy="668611"/>
            <a:chOff x="4721783" y="2652836"/>
            <a:chExt cx="859512" cy="668611"/>
          </a:xfrm>
        </p:grpSpPr>
        <p:grpSp>
          <p:nvGrpSpPr>
            <p:cNvPr id="112" name="Group 15">
              <a:extLst>
                <a:ext uri="{FF2B5EF4-FFF2-40B4-BE49-F238E27FC236}">
                  <a16:creationId xmlns:a16="http://schemas.microsoft.com/office/drawing/2014/main" id="{A7CB6905-E3DF-46B9-8AB7-FB7DAEDCAD9A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721783" y="2652836"/>
              <a:ext cx="738183" cy="668611"/>
              <a:chOff x="2287" y="1670"/>
              <a:chExt cx="617" cy="490"/>
            </a:xfrm>
          </p:grpSpPr>
          <p:sp>
            <p:nvSpPr>
              <p:cNvPr id="145" name="Line 16">
                <a:extLst>
                  <a:ext uri="{FF2B5EF4-FFF2-40B4-BE49-F238E27FC236}">
                    <a16:creationId xmlns:a16="http://schemas.microsoft.com/office/drawing/2014/main" id="{F776D753-FECA-48BC-A65C-782E34CDA6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87" y="2160"/>
                <a:ext cx="617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  <p:sp>
            <p:nvSpPr>
              <p:cNvPr id="146" name="Line 17">
                <a:extLst>
                  <a:ext uri="{FF2B5EF4-FFF2-40B4-BE49-F238E27FC236}">
                    <a16:creationId xmlns:a16="http://schemas.microsoft.com/office/drawing/2014/main" id="{FEEB6A1D-4169-49F8-A1F7-E4448CD211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71" y="1670"/>
                <a:ext cx="519" cy="471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</p:grpSp>
        <p:sp>
          <p:nvSpPr>
            <p:cNvPr id="113" name="Text Box 18">
              <a:extLst>
                <a:ext uri="{FF2B5EF4-FFF2-40B4-BE49-F238E27FC236}">
                  <a16:creationId xmlns:a16="http://schemas.microsoft.com/office/drawing/2014/main" id="{7EECFA7A-81A0-40CC-95BF-8CC0532F48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flipH="1">
              <a:off x="4960360" y="2915763"/>
              <a:ext cx="620935" cy="3996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de-DE" altLang="de-DE" sz="2000" b="1" dirty="0"/>
                <a:t>45°</a:t>
              </a:r>
            </a:p>
          </p:txBody>
        </p:sp>
      </p:grpSp>
      <p:grpSp>
        <p:nvGrpSpPr>
          <p:cNvPr id="43" name="Gruppieren 42">
            <a:extLst>
              <a:ext uri="{FF2B5EF4-FFF2-40B4-BE49-F238E27FC236}">
                <a16:creationId xmlns:a16="http://schemas.microsoft.com/office/drawing/2014/main" id="{D0B6DD03-0E6F-4E0A-AB5A-9B9885261FF0}"/>
              </a:ext>
            </a:extLst>
          </p:cNvPr>
          <p:cNvGrpSpPr/>
          <p:nvPr/>
        </p:nvGrpSpPr>
        <p:grpSpPr>
          <a:xfrm>
            <a:off x="2612823" y="886856"/>
            <a:ext cx="3777321" cy="3530405"/>
            <a:chOff x="2606961" y="886856"/>
            <a:chExt cx="3777321" cy="3530405"/>
          </a:xfrm>
        </p:grpSpPr>
        <p:cxnSp>
          <p:nvCxnSpPr>
            <p:cNvPr id="79" name="Gerader Verbinder 78">
              <a:extLst>
                <a:ext uri="{FF2B5EF4-FFF2-40B4-BE49-F238E27FC236}">
                  <a16:creationId xmlns:a16="http://schemas.microsoft.com/office/drawing/2014/main" id="{CE4C63C3-B1A5-4AAD-BF08-FB69D2EEC94B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4692768" y="886856"/>
              <a:ext cx="43821" cy="3530405"/>
            </a:xfrm>
            <a:prstGeom prst="line">
              <a:avLst/>
            </a:prstGeom>
            <a:solidFill>
              <a:schemeClr val="accent1"/>
            </a:solidFill>
            <a:ln w="12700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0" name="Gerader Verbinder 79">
              <a:extLst>
                <a:ext uri="{FF2B5EF4-FFF2-40B4-BE49-F238E27FC236}">
                  <a16:creationId xmlns:a16="http://schemas.microsoft.com/office/drawing/2014/main" id="{D831E0A7-ACEC-4362-867D-52123854ECB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49944" y="1050537"/>
              <a:ext cx="2049076" cy="15497"/>
            </a:xfrm>
            <a:prstGeom prst="line">
              <a:avLst/>
            </a:prstGeom>
            <a:solidFill>
              <a:schemeClr val="accent1"/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1" name="Bogen 80">
              <a:extLst>
                <a:ext uri="{FF2B5EF4-FFF2-40B4-BE49-F238E27FC236}">
                  <a16:creationId xmlns:a16="http://schemas.microsoft.com/office/drawing/2014/main" id="{93ABEBAB-5DCC-48AE-BD4E-04BF04077F14}"/>
                </a:ext>
              </a:extLst>
            </p:cNvPr>
            <p:cNvSpPr/>
            <p:nvPr/>
          </p:nvSpPr>
          <p:spPr bwMode="auto">
            <a:xfrm rot="16200000">
              <a:off x="3094168" y="1050828"/>
              <a:ext cx="774456" cy="796806"/>
            </a:xfrm>
            <a:prstGeom prst="arc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79375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cxnSp>
          <p:nvCxnSpPr>
            <p:cNvPr id="82" name="Gerader Verbinder 81">
              <a:extLst>
                <a:ext uri="{FF2B5EF4-FFF2-40B4-BE49-F238E27FC236}">
                  <a16:creationId xmlns:a16="http://schemas.microsoft.com/office/drawing/2014/main" id="{0F2B3363-49EC-4CA0-BC79-D68B16AFA5DE}"/>
                </a:ext>
              </a:extLst>
            </p:cNvPr>
            <p:cNvCxnSpPr>
              <a:cxnSpLocks/>
              <a:endCxn id="81" idx="0"/>
            </p:cNvCxnSpPr>
            <p:nvPr/>
          </p:nvCxnSpPr>
          <p:spPr bwMode="auto">
            <a:xfrm flipH="1" flipV="1">
              <a:off x="3082993" y="1449231"/>
              <a:ext cx="14554" cy="1820476"/>
            </a:xfrm>
            <a:prstGeom prst="line">
              <a:avLst/>
            </a:prstGeom>
            <a:solidFill>
              <a:schemeClr val="accent1"/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3" name="Bogen 82">
              <a:extLst>
                <a:ext uri="{FF2B5EF4-FFF2-40B4-BE49-F238E27FC236}">
                  <a16:creationId xmlns:a16="http://schemas.microsoft.com/office/drawing/2014/main" id="{E12A0A78-7477-4104-AA22-8F94A81C0418}"/>
                </a:ext>
              </a:extLst>
            </p:cNvPr>
            <p:cNvSpPr/>
            <p:nvPr/>
          </p:nvSpPr>
          <p:spPr bwMode="auto">
            <a:xfrm rot="5400000" flipV="1">
              <a:off x="3108196" y="2861350"/>
              <a:ext cx="774456" cy="796806"/>
            </a:xfrm>
            <a:prstGeom prst="arc">
              <a:avLst>
                <a:gd name="adj1" fmla="val 16200000"/>
                <a:gd name="adj2" fmla="val 2972997"/>
              </a:avLst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79375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cxnSp>
          <p:nvCxnSpPr>
            <p:cNvPr id="84" name="Gerader Verbinder 83">
              <a:extLst>
                <a:ext uri="{FF2B5EF4-FFF2-40B4-BE49-F238E27FC236}">
                  <a16:creationId xmlns:a16="http://schemas.microsoft.com/office/drawing/2014/main" id="{4A0ADE0B-2CF2-46D1-93FE-5358E9A4D10A}"/>
                </a:ext>
              </a:extLst>
            </p:cNvPr>
            <p:cNvCxnSpPr>
              <a:cxnSpLocks/>
              <a:stCxn id="83" idx="2"/>
              <a:endCxn id="95" idx="7"/>
            </p:cNvCxnSpPr>
            <p:nvPr/>
          </p:nvCxnSpPr>
          <p:spPr bwMode="auto">
            <a:xfrm flipV="1">
              <a:off x="3794929" y="1651509"/>
              <a:ext cx="1944949" cy="1863594"/>
            </a:xfrm>
            <a:prstGeom prst="line">
              <a:avLst/>
            </a:prstGeom>
            <a:solidFill>
              <a:schemeClr val="accent1"/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5" name="Bogen 84">
              <a:extLst>
                <a:ext uri="{FF2B5EF4-FFF2-40B4-BE49-F238E27FC236}">
                  <a16:creationId xmlns:a16="http://schemas.microsoft.com/office/drawing/2014/main" id="{349305A7-D7C6-4E04-8351-04B416BFEFCA}"/>
                </a:ext>
              </a:extLst>
            </p:cNvPr>
            <p:cNvSpPr/>
            <p:nvPr/>
          </p:nvSpPr>
          <p:spPr bwMode="auto">
            <a:xfrm rot="5400000" flipH="1">
              <a:off x="5590729" y="1560163"/>
              <a:ext cx="784955" cy="796806"/>
            </a:xfrm>
            <a:prstGeom prst="arc">
              <a:avLst>
                <a:gd name="adj1" fmla="val 16200000"/>
                <a:gd name="adj2" fmla="val 2787247"/>
              </a:avLst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79375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cxnSp>
          <p:nvCxnSpPr>
            <p:cNvPr id="86" name="Gerader Verbinder 85">
              <a:extLst>
                <a:ext uri="{FF2B5EF4-FFF2-40B4-BE49-F238E27FC236}">
                  <a16:creationId xmlns:a16="http://schemas.microsoft.com/office/drawing/2014/main" id="{A3907950-5C5B-4B75-8AD5-F9E86FCEE286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383544" y="1950539"/>
              <a:ext cx="738" cy="1939109"/>
            </a:xfrm>
            <a:prstGeom prst="line">
              <a:avLst/>
            </a:prstGeom>
            <a:solidFill>
              <a:schemeClr val="accent1"/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7" name="Bogen 86">
              <a:extLst>
                <a:ext uri="{FF2B5EF4-FFF2-40B4-BE49-F238E27FC236}">
                  <a16:creationId xmlns:a16="http://schemas.microsoft.com/office/drawing/2014/main" id="{A342A84A-6138-4DEB-B64A-05FF4BE5472C}"/>
                </a:ext>
              </a:extLst>
            </p:cNvPr>
            <p:cNvSpPr/>
            <p:nvPr/>
          </p:nvSpPr>
          <p:spPr bwMode="auto">
            <a:xfrm rot="5400000">
              <a:off x="5596086" y="3477967"/>
              <a:ext cx="774456" cy="796806"/>
            </a:xfrm>
            <a:prstGeom prst="arc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79375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cxnSp>
          <p:nvCxnSpPr>
            <p:cNvPr id="88" name="Gerader Verbinder 87">
              <a:extLst>
                <a:ext uri="{FF2B5EF4-FFF2-40B4-BE49-F238E27FC236}">
                  <a16:creationId xmlns:a16="http://schemas.microsoft.com/office/drawing/2014/main" id="{E1E30101-6CCC-475B-99D1-8D7E2F45B47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606961" y="4256099"/>
              <a:ext cx="3381910" cy="8169"/>
            </a:xfrm>
            <a:prstGeom prst="line">
              <a:avLst/>
            </a:prstGeom>
            <a:solidFill>
              <a:schemeClr val="accent1"/>
            </a:solidFill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89" name="AutoShape 371">
            <a:extLst>
              <a:ext uri="{FF2B5EF4-FFF2-40B4-BE49-F238E27FC236}">
                <a16:creationId xmlns:a16="http://schemas.microsoft.com/office/drawing/2014/main" id="{C6EC79A7-2F70-4762-846F-ECE9CF4CCA7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748524" y="975834"/>
            <a:ext cx="466725" cy="198437"/>
          </a:xfrm>
          <a:prstGeom prst="rightArrow">
            <a:avLst>
              <a:gd name="adj1" fmla="val 50000"/>
              <a:gd name="adj2" fmla="val 58800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91" name="Group 378">
            <a:extLst>
              <a:ext uri="{FF2B5EF4-FFF2-40B4-BE49-F238E27FC236}">
                <a16:creationId xmlns:a16="http://schemas.microsoft.com/office/drawing/2014/main" id="{65E0F168-2198-43B3-BFC2-5A050681FF13}"/>
              </a:ext>
            </a:extLst>
          </p:cNvPr>
          <p:cNvGrpSpPr>
            <a:grpSpLocks/>
          </p:cNvGrpSpPr>
          <p:nvPr/>
        </p:nvGrpSpPr>
        <p:grpSpPr bwMode="auto">
          <a:xfrm rot="16177943" flipH="1" flipV="1">
            <a:off x="5604992" y="822181"/>
            <a:ext cx="341313" cy="490538"/>
            <a:chOff x="2820" y="264"/>
            <a:chExt cx="420" cy="1452"/>
          </a:xfrm>
        </p:grpSpPr>
        <p:sp>
          <p:nvSpPr>
            <p:cNvPr id="94" name="Line 379">
              <a:extLst>
                <a:ext uri="{FF2B5EF4-FFF2-40B4-BE49-F238E27FC236}">
                  <a16:creationId xmlns:a16="http://schemas.microsoft.com/office/drawing/2014/main" id="{272DFF47-1CB0-4D65-B1EE-11DE3FA5DA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29" name="Group 380">
              <a:extLst>
                <a:ext uri="{FF2B5EF4-FFF2-40B4-BE49-F238E27FC236}">
                  <a16:creationId xmlns:a16="http://schemas.microsoft.com/office/drawing/2014/main" id="{41C68A00-11DF-4DF0-9D39-2D1F4DAA3F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30" name="Group 381">
                <a:extLst>
                  <a:ext uri="{FF2B5EF4-FFF2-40B4-BE49-F238E27FC236}">
                    <a16:creationId xmlns:a16="http://schemas.microsoft.com/office/drawing/2014/main" id="{5BD40281-057F-4E0C-BBB6-E73422D969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33" name="Group 382">
                  <a:extLst>
                    <a:ext uri="{FF2B5EF4-FFF2-40B4-BE49-F238E27FC236}">
                      <a16:creationId xmlns:a16="http://schemas.microsoft.com/office/drawing/2014/main" id="{184A3671-F916-4C93-BE3C-8A01CE7041D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35" name="Group 383">
                    <a:extLst>
                      <a:ext uri="{FF2B5EF4-FFF2-40B4-BE49-F238E27FC236}">
                        <a16:creationId xmlns:a16="http://schemas.microsoft.com/office/drawing/2014/main" id="{FEAF3853-58A4-4F4A-8677-CD110C0D932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38" name="Freeform 384">
                      <a:extLst>
                        <a:ext uri="{FF2B5EF4-FFF2-40B4-BE49-F238E27FC236}">
                          <a16:creationId xmlns:a16="http://schemas.microsoft.com/office/drawing/2014/main" id="{57A3F909-9DF9-4875-8429-A750127F089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39" name="Freeform 385">
                      <a:extLst>
                        <a:ext uri="{FF2B5EF4-FFF2-40B4-BE49-F238E27FC236}">
                          <a16:creationId xmlns:a16="http://schemas.microsoft.com/office/drawing/2014/main" id="{C3A5EF91-8BEC-4D2B-A239-C80881B5D59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36" name="Freeform 386">
                    <a:extLst>
                      <a:ext uri="{FF2B5EF4-FFF2-40B4-BE49-F238E27FC236}">
                        <a16:creationId xmlns:a16="http://schemas.microsoft.com/office/drawing/2014/main" id="{0033D8EE-1A44-4005-B2A0-47FC5E6E7E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37" name="Freeform 387">
                    <a:extLst>
                      <a:ext uri="{FF2B5EF4-FFF2-40B4-BE49-F238E27FC236}">
                        <a16:creationId xmlns:a16="http://schemas.microsoft.com/office/drawing/2014/main" id="{F827FB50-5280-4392-9740-28745E04B7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34" name="Line 388">
                  <a:extLst>
                    <a:ext uri="{FF2B5EF4-FFF2-40B4-BE49-F238E27FC236}">
                      <a16:creationId xmlns:a16="http://schemas.microsoft.com/office/drawing/2014/main" id="{FB88EA59-10B6-4244-B904-D9E4B1E3E6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31" name="AutoShape 389">
                <a:extLst>
                  <a:ext uri="{FF2B5EF4-FFF2-40B4-BE49-F238E27FC236}">
                    <a16:creationId xmlns:a16="http://schemas.microsoft.com/office/drawing/2014/main" id="{EC9F1E63-19DB-4ABE-89BF-87507C440F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32" name="Line 390">
                <a:extLst>
                  <a:ext uri="{FF2B5EF4-FFF2-40B4-BE49-F238E27FC236}">
                    <a16:creationId xmlns:a16="http://schemas.microsoft.com/office/drawing/2014/main" id="{836F9B61-3B41-4F74-A694-022D475FDB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59" name="Text Box 455">
            <a:extLst>
              <a:ext uri="{FF2B5EF4-FFF2-40B4-BE49-F238E27FC236}">
                <a16:creationId xmlns:a16="http://schemas.microsoft.com/office/drawing/2014/main" id="{91C56AA9-55E1-40A6-B1E8-A2699FCD4CC4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4022934" y="3620541"/>
            <a:ext cx="75974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de-DE" sz="1600" b="1" dirty="0"/>
              <a:t>¼</a:t>
            </a:r>
            <a:endParaRPr lang="de-DE" altLang="de-DE" sz="1600" b="1" dirty="0"/>
          </a:p>
        </p:txBody>
      </p:sp>
      <p:grpSp>
        <p:nvGrpSpPr>
          <p:cNvPr id="173" name="Group 483">
            <a:extLst>
              <a:ext uri="{FF2B5EF4-FFF2-40B4-BE49-F238E27FC236}">
                <a16:creationId xmlns:a16="http://schemas.microsoft.com/office/drawing/2014/main" id="{40C9BDF1-7A74-4A5B-82BC-9794FBA27E0D}"/>
              </a:ext>
            </a:extLst>
          </p:cNvPr>
          <p:cNvGrpSpPr>
            <a:grpSpLocks/>
          </p:cNvGrpSpPr>
          <p:nvPr/>
        </p:nvGrpSpPr>
        <p:grpSpPr bwMode="auto">
          <a:xfrm rot="5555430" flipH="1">
            <a:off x="2425811" y="4018329"/>
            <a:ext cx="341313" cy="490538"/>
            <a:chOff x="2820" y="264"/>
            <a:chExt cx="420" cy="1452"/>
          </a:xfrm>
        </p:grpSpPr>
        <p:sp>
          <p:nvSpPr>
            <p:cNvPr id="174" name="Line 484">
              <a:extLst>
                <a:ext uri="{FF2B5EF4-FFF2-40B4-BE49-F238E27FC236}">
                  <a16:creationId xmlns:a16="http://schemas.microsoft.com/office/drawing/2014/main" id="{18AAB493-01AE-4235-8DB7-3BADC1927D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75" name="Group 485">
              <a:extLst>
                <a:ext uri="{FF2B5EF4-FFF2-40B4-BE49-F238E27FC236}">
                  <a16:creationId xmlns:a16="http://schemas.microsoft.com/office/drawing/2014/main" id="{1F9A23D6-61B6-41B8-BFAB-FC2D1B114A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76" name="Group 486">
                <a:extLst>
                  <a:ext uri="{FF2B5EF4-FFF2-40B4-BE49-F238E27FC236}">
                    <a16:creationId xmlns:a16="http://schemas.microsoft.com/office/drawing/2014/main" id="{D86FE361-96CF-4787-A445-6A2CA801C82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79" name="Group 487">
                  <a:extLst>
                    <a:ext uri="{FF2B5EF4-FFF2-40B4-BE49-F238E27FC236}">
                      <a16:creationId xmlns:a16="http://schemas.microsoft.com/office/drawing/2014/main" id="{992D00C2-8AE7-41BF-A40A-C15758DDAB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81" name="Group 488">
                    <a:extLst>
                      <a:ext uri="{FF2B5EF4-FFF2-40B4-BE49-F238E27FC236}">
                        <a16:creationId xmlns:a16="http://schemas.microsoft.com/office/drawing/2014/main" id="{6D99B95F-3FA6-4755-BB9B-6260110C88E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84" name="Freeform 489">
                      <a:extLst>
                        <a:ext uri="{FF2B5EF4-FFF2-40B4-BE49-F238E27FC236}">
                          <a16:creationId xmlns:a16="http://schemas.microsoft.com/office/drawing/2014/main" id="{C9B4B6C7-CDE6-4064-9A8B-FC4F049F71A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99" name="Freeform 490">
                      <a:extLst>
                        <a:ext uri="{FF2B5EF4-FFF2-40B4-BE49-F238E27FC236}">
                          <a16:creationId xmlns:a16="http://schemas.microsoft.com/office/drawing/2014/main" id="{86AC043D-91CC-4E4E-86DF-4DF705E34A4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82" name="Freeform 491">
                    <a:extLst>
                      <a:ext uri="{FF2B5EF4-FFF2-40B4-BE49-F238E27FC236}">
                        <a16:creationId xmlns:a16="http://schemas.microsoft.com/office/drawing/2014/main" id="{D2A0E20E-06C0-4A47-9DCC-3BF20AC7F6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83" name="Freeform 492">
                    <a:extLst>
                      <a:ext uri="{FF2B5EF4-FFF2-40B4-BE49-F238E27FC236}">
                        <a16:creationId xmlns:a16="http://schemas.microsoft.com/office/drawing/2014/main" id="{0C72E1BC-755D-42B3-9090-C04CFD0734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80" name="Line 493">
                  <a:extLst>
                    <a:ext uri="{FF2B5EF4-FFF2-40B4-BE49-F238E27FC236}">
                      <a16:creationId xmlns:a16="http://schemas.microsoft.com/office/drawing/2014/main" id="{57464E2E-000E-4F1A-A54D-ED408A12523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77" name="AutoShape 494">
                <a:extLst>
                  <a:ext uri="{FF2B5EF4-FFF2-40B4-BE49-F238E27FC236}">
                    <a16:creationId xmlns:a16="http://schemas.microsoft.com/office/drawing/2014/main" id="{0732A3F5-327E-4002-A82D-E1AF3D1C8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78" name="Line 495">
                <a:extLst>
                  <a:ext uri="{FF2B5EF4-FFF2-40B4-BE49-F238E27FC236}">
                    <a16:creationId xmlns:a16="http://schemas.microsoft.com/office/drawing/2014/main" id="{DC24510B-047D-44EF-9255-F0046A79ED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00" name="Group 227">
            <a:extLst>
              <a:ext uri="{FF2B5EF4-FFF2-40B4-BE49-F238E27FC236}">
                <a16:creationId xmlns:a16="http://schemas.microsoft.com/office/drawing/2014/main" id="{1FE576A3-3ABE-441E-87F7-FAF91047C4F0}"/>
              </a:ext>
            </a:extLst>
          </p:cNvPr>
          <p:cNvGrpSpPr>
            <a:grpSpLocks/>
          </p:cNvGrpSpPr>
          <p:nvPr/>
        </p:nvGrpSpPr>
        <p:grpSpPr bwMode="auto">
          <a:xfrm rot="492377">
            <a:off x="3477350" y="3260596"/>
            <a:ext cx="800454" cy="289132"/>
            <a:chOff x="4875" y="7237"/>
            <a:chExt cx="4230" cy="1883"/>
          </a:xfrm>
        </p:grpSpPr>
        <p:sp>
          <p:nvSpPr>
            <p:cNvPr id="201" name="Arc 228">
              <a:extLst>
                <a:ext uri="{FF2B5EF4-FFF2-40B4-BE49-F238E27FC236}">
                  <a16:creationId xmlns:a16="http://schemas.microsoft.com/office/drawing/2014/main" id="{DEA943C1-D01C-43AD-A94D-00A77B586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560 w 21600"/>
                <a:gd name="T1" fmla="*/ 0 h 14058"/>
                <a:gd name="T2" fmla="*/ 737 w 21600"/>
                <a:gd name="T3" fmla="*/ 128 h 14058"/>
                <a:gd name="T4" fmla="*/ 0 w 21600"/>
                <a:gd name="T5" fmla="*/ 128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02" name="AutoShape 229">
              <a:extLst>
                <a:ext uri="{FF2B5EF4-FFF2-40B4-BE49-F238E27FC236}">
                  <a16:creationId xmlns:a16="http://schemas.microsoft.com/office/drawing/2014/main" id="{C4C03FC5-CDD7-4759-B4BA-4BDB0428D30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203" name="Group 227">
            <a:extLst>
              <a:ext uri="{FF2B5EF4-FFF2-40B4-BE49-F238E27FC236}">
                <a16:creationId xmlns:a16="http://schemas.microsoft.com/office/drawing/2014/main" id="{866F3405-BC4A-4FF3-9B8A-E21B2C1FE772}"/>
              </a:ext>
            </a:extLst>
          </p:cNvPr>
          <p:cNvGrpSpPr>
            <a:grpSpLocks/>
          </p:cNvGrpSpPr>
          <p:nvPr/>
        </p:nvGrpSpPr>
        <p:grpSpPr bwMode="auto">
          <a:xfrm rot="635900">
            <a:off x="4862779" y="1882529"/>
            <a:ext cx="800454" cy="289132"/>
            <a:chOff x="4875" y="7237"/>
            <a:chExt cx="4230" cy="1883"/>
          </a:xfrm>
        </p:grpSpPr>
        <p:sp>
          <p:nvSpPr>
            <p:cNvPr id="204" name="Arc 228">
              <a:extLst>
                <a:ext uri="{FF2B5EF4-FFF2-40B4-BE49-F238E27FC236}">
                  <a16:creationId xmlns:a16="http://schemas.microsoft.com/office/drawing/2014/main" id="{C4E1B8EA-CA4A-4BBD-8E2C-6A1552646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560 w 21600"/>
                <a:gd name="T1" fmla="*/ 0 h 14058"/>
                <a:gd name="T2" fmla="*/ 737 w 21600"/>
                <a:gd name="T3" fmla="*/ 128 h 14058"/>
                <a:gd name="T4" fmla="*/ 0 w 21600"/>
                <a:gd name="T5" fmla="*/ 128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13" name="AutoShape 229">
              <a:extLst>
                <a:ext uri="{FF2B5EF4-FFF2-40B4-BE49-F238E27FC236}">
                  <a16:creationId xmlns:a16="http://schemas.microsoft.com/office/drawing/2014/main" id="{54977160-699C-494F-9503-F1C0856A1BA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214" name="Text Box 455">
            <a:extLst>
              <a:ext uri="{FF2B5EF4-FFF2-40B4-BE49-F238E27FC236}">
                <a16:creationId xmlns:a16="http://schemas.microsoft.com/office/drawing/2014/main" id="{01458749-1D7E-406F-8971-2FE83D52CD93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5429544" y="2242126"/>
            <a:ext cx="75974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de-DE" sz="1600" b="1" dirty="0"/>
              <a:t>¼</a:t>
            </a:r>
            <a:endParaRPr lang="de-DE" altLang="de-DE" sz="1600" b="1" dirty="0"/>
          </a:p>
        </p:txBody>
      </p:sp>
      <p:sp>
        <p:nvSpPr>
          <p:cNvPr id="216" name="Rechteck 215">
            <a:extLst>
              <a:ext uri="{FF2B5EF4-FFF2-40B4-BE49-F238E27FC236}">
                <a16:creationId xmlns:a16="http://schemas.microsoft.com/office/drawing/2014/main" id="{AD02E9E2-6F59-4A8D-8F1F-7D1CFDCA3795}"/>
              </a:ext>
            </a:extLst>
          </p:cNvPr>
          <p:cNvSpPr/>
          <p:nvPr/>
        </p:nvSpPr>
        <p:spPr bwMode="auto">
          <a:xfrm>
            <a:off x="3033761" y="1015830"/>
            <a:ext cx="3403373" cy="3300910"/>
          </a:xfrm>
          <a:prstGeom prst="rect">
            <a:avLst/>
          </a:prstGeom>
          <a:noFill/>
          <a:ln w="28575" cap="flat" cmpd="sng" algn="ctr">
            <a:solidFill>
              <a:srgbClr val="FF0000"/>
            </a:solidFill>
            <a:prstDash val="sysDash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79375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de-D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90" name="Gerader Verbinder 89">
            <a:extLst>
              <a:ext uri="{FF2B5EF4-FFF2-40B4-BE49-F238E27FC236}">
                <a16:creationId xmlns:a16="http://schemas.microsoft.com/office/drawing/2014/main" id="{0288D233-49BE-41B0-AAAB-41BF3D165793}"/>
              </a:ext>
            </a:extLst>
          </p:cNvPr>
          <p:cNvCxnSpPr>
            <a:cxnSpLocks/>
          </p:cNvCxnSpPr>
          <p:nvPr/>
        </p:nvCxnSpPr>
        <p:spPr bwMode="auto">
          <a:xfrm flipV="1">
            <a:off x="2759124" y="799611"/>
            <a:ext cx="3870276" cy="3772391"/>
          </a:xfrm>
          <a:prstGeom prst="line">
            <a:avLst/>
          </a:prstGeom>
          <a:solidFill>
            <a:schemeClr val="accent1"/>
          </a:solidFill>
          <a:ln w="22225" cap="flat" cmpd="sng" algn="ctr">
            <a:solidFill>
              <a:srgbClr val="29E548"/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pic>
        <p:nvPicPr>
          <p:cNvPr id="215" name="Picture 504" descr="messerflugflieger2">
            <a:extLst>
              <a:ext uri="{FF2B5EF4-FFF2-40B4-BE49-F238E27FC236}">
                <a16:creationId xmlns:a16="http://schemas.microsoft.com/office/drawing/2014/main" id="{838F658B-B9DA-4A80-8425-2161AA2F0C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714800">
            <a:off x="4078609" y="1959215"/>
            <a:ext cx="1425240" cy="14334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1904642095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0"/>
                            </p:stCondLst>
                            <p:childTnLst>
                              <p:par>
                                <p:cTn id="2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6000"/>
                            </p:stCondLst>
                            <p:childTnLst>
                              <p:par>
                                <p:cTn id="2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7000"/>
                            </p:stCondLst>
                            <p:childTnLst>
                              <p:par>
                                <p:cTn id="3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" dur="10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2" grpId="0" animBg="1"/>
      <p:bldP spid="110" grpId="0"/>
      <p:bldP spid="159" grpId="0"/>
      <p:bldP spid="214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Text Box 3">
            <a:extLst>
              <a:ext uri="{FF2B5EF4-FFF2-40B4-BE49-F238E27FC236}">
                <a16:creationId xmlns:a16="http://schemas.microsoft.com/office/drawing/2014/main" id="{1119046A-972B-489A-A37F-0F7A70A722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121" y="6491106"/>
            <a:ext cx="939800" cy="239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P-27.16.01</a:t>
            </a:r>
            <a:endParaRPr lang="de-DE" altLang="de-DE" dirty="0"/>
          </a:p>
        </p:txBody>
      </p:sp>
      <p:sp>
        <p:nvSpPr>
          <p:cNvPr id="35849" name="Rectangle 116">
            <a:extLst>
              <a:ext uri="{FF2B5EF4-FFF2-40B4-BE49-F238E27FC236}">
                <a16:creationId xmlns:a16="http://schemas.microsoft.com/office/drawing/2014/main" id="{E79FB1F9-5360-4304-87CD-2B1B006814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1675" y="207139"/>
            <a:ext cx="551946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P-27.16 Reverse Figure ET with half roll, roll</a:t>
            </a:r>
            <a:endParaRPr lang="de-DE" sz="2000" dirty="0"/>
          </a:p>
        </p:txBody>
      </p:sp>
      <p:sp>
        <p:nvSpPr>
          <p:cNvPr id="179" name="Text Box 99">
            <a:extLst>
              <a:ext uri="{FF2B5EF4-FFF2-40B4-BE49-F238E27FC236}">
                <a16:creationId xmlns:a16="http://schemas.microsoft.com/office/drawing/2014/main" id="{B2D212E3-4647-4D38-9920-90A1FD2A61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1099" y="5076999"/>
            <a:ext cx="4632325" cy="880241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50000"/>
              </a:spcBef>
            </a:pPr>
            <a:r>
              <a:rPr lang="en-US" sz="1600" b="1" dirty="0"/>
              <a:t>From upright, pull through ¼ loop into a vertical upline, perform a ½ roll, push through a ⅝ loop into a 45° downline, perform a roll, pull through a ⅜ loop, exit upright.</a:t>
            </a:r>
            <a:endParaRPr lang="de-DE" altLang="de-DE" sz="1400" b="1" dirty="0"/>
          </a:p>
        </p:txBody>
      </p:sp>
      <p:sp>
        <p:nvSpPr>
          <p:cNvPr id="296" name="Text Box 350">
            <a:extLst>
              <a:ext uri="{FF2B5EF4-FFF2-40B4-BE49-F238E27FC236}">
                <a16:creationId xmlns:a16="http://schemas.microsoft.com/office/drawing/2014/main" id="{50435CD1-6BB6-417C-B9C4-A05E4DF8147B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V="1">
            <a:off x="685169" y="2542184"/>
            <a:ext cx="9048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lnSpc>
                <a:spcPct val="100000"/>
              </a:lnSpc>
              <a:spcBef>
                <a:spcPct val="50000"/>
              </a:spcBef>
            </a:pPr>
            <a:r>
              <a:rPr lang="de-DE" altLang="de-DE" sz="1600" b="1" dirty="0"/>
              <a:t>½ roll</a:t>
            </a:r>
          </a:p>
        </p:txBody>
      </p:sp>
      <p:sp>
        <p:nvSpPr>
          <p:cNvPr id="131" name="Arc 354">
            <a:extLst>
              <a:ext uri="{FF2B5EF4-FFF2-40B4-BE49-F238E27FC236}">
                <a16:creationId xmlns:a16="http://schemas.microsoft.com/office/drawing/2014/main" id="{1FC0A369-BD24-4FB2-A7A2-6B01FDE8BAA7}"/>
              </a:ext>
            </a:extLst>
          </p:cNvPr>
          <p:cNvSpPr>
            <a:spLocks/>
          </p:cNvSpPr>
          <p:nvPr/>
        </p:nvSpPr>
        <p:spPr bwMode="auto">
          <a:xfrm rot="15999775">
            <a:off x="2072580" y="1282127"/>
            <a:ext cx="868301" cy="1015267"/>
          </a:xfrm>
          <a:custGeom>
            <a:avLst/>
            <a:gdLst>
              <a:gd name="G0" fmla="+- 15939 0 0"/>
              <a:gd name="G1" fmla="+- 21428 0 0"/>
              <a:gd name="G2" fmla="+- 21600 0 0"/>
              <a:gd name="T0" fmla="*/ 18658 w 37539"/>
              <a:gd name="T1" fmla="*/ 0 h 43028"/>
              <a:gd name="T2" fmla="*/ 0 w 37539"/>
              <a:gd name="T3" fmla="*/ 36006 h 43028"/>
              <a:gd name="T4" fmla="*/ 15939 w 37539"/>
              <a:gd name="T5" fmla="*/ 21428 h 430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7539" h="43028" fill="none" extrusionOk="0">
                <a:moveTo>
                  <a:pt x="18658" y="-1"/>
                </a:moveTo>
                <a:cubicBezTo>
                  <a:pt x="29449" y="1369"/>
                  <a:pt x="37539" y="10549"/>
                  <a:pt x="37539" y="21428"/>
                </a:cubicBezTo>
                <a:cubicBezTo>
                  <a:pt x="37539" y="33357"/>
                  <a:pt x="27868" y="43028"/>
                  <a:pt x="15939" y="43028"/>
                </a:cubicBezTo>
                <a:cubicBezTo>
                  <a:pt x="9875" y="43027"/>
                  <a:pt x="4092" y="40479"/>
                  <a:pt x="0" y="36005"/>
                </a:cubicBezTo>
              </a:path>
              <a:path w="37539" h="43028" stroke="0" extrusionOk="0">
                <a:moveTo>
                  <a:pt x="18658" y="-1"/>
                </a:moveTo>
                <a:cubicBezTo>
                  <a:pt x="29449" y="1369"/>
                  <a:pt x="37539" y="10549"/>
                  <a:pt x="37539" y="21428"/>
                </a:cubicBezTo>
                <a:cubicBezTo>
                  <a:pt x="37539" y="33357"/>
                  <a:pt x="27868" y="43028"/>
                  <a:pt x="15939" y="43028"/>
                </a:cubicBezTo>
                <a:cubicBezTo>
                  <a:pt x="9875" y="43027"/>
                  <a:pt x="4092" y="40479"/>
                  <a:pt x="0" y="36005"/>
                </a:cubicBezTo>
                <a:lnTo>
                  <a:pt x="15939" y="21428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32" name="Line 357">
            <a:extLst>
              <a:ext uri="{FF2B5EF4-FFF2-40B4-BE49-F238E27FC236}">
                <a16:creationId xmlns:a16="http://schemas.microsoft.com/office/drawing/2014/main" id="{4E05CAA9-B04B-49AE-B695-398A147FA8C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468735" y="4053917"/>
            <a:ext cx="724919" cy="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33" name="Line 358">
            <a:extLst>
              <a:ext uri="{FF2B5EF4-FFF2-40B4-BE49-F238E27FC236}">
                <a16:creationId xmlns:a16="http://schemas.microsoft.com/office/drawing/2014/main" id="{FF20A735-81BC-4E53-BD1B-32D1CF8C9CE4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1789941" y="2146678"/>
            <a:ext cx="1079244" cy="1132529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134" name="Line 475">
            <a:extLst>
              <a:ext uri="{FF2B5EF4-FFF2-40B4-BE49-F238E27FC236}">
                <a16:creationId xmlns:a16="http://schemas.microsoft.com/office/drawing/2014/main" id="{BDC62264-3704-4C21-8153-78A7A2FA60B3}"/>
              </a:ext>
            </a:extLst>
          </p:cNvPr>
          <p:cNvSpPr>
            <a:spLocks noChangeShapeType="1"/>
          </p:cNvSpPr>
          <p:nvPr/>
        </p:nvSpPr>
        <p:spPr bwMode="auto">
          <a:xfrm>
            <a:off x="1994114" y="1817417"/>
            <a:ext cx="10286" cy="1851107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79352" tIns="39676" rIns="79352" bIns="39676">
            <a:spAutoFit/>
          </a:bodyPr>
          <a:lstStyle/>
          <a:p>
            <a:endParaRPr lang="de-DE"/>
          </a:p>
        </p:txBody>
      </p:sp>
      <p:sp>
        <p:nvSpPr>
          <p:cNvPr id="135" name="Line 477">
            <a:extLst>
              <a:ext uri="{FF2B5EF4-FFF2-40B4-BE49-F238E27FC236}">
                <a16:creationId xmlns:a16="http://schemas.microsoft.com/office/drawing/2014/main" id="{A5F9E576-51A6-4465-8718-A1BDB3F1350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94115" y="4179723"/>
            <a:ext cx="782978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/>
          <a:p>
            <a:endParaRPr lang="de-DE"/>
          </a:p>
        </p:txBody>
      </p:sp>
      <p:grpSp>
        <p:nvGrpSpPr>
          <p:cNvPr id="137" name="Group 362">
            <a:extLst>
              <a:ext uri="{FF2B5EF4-FFF2-40B4-BE49-F238E27FC236}">
                <a16:creationId xmlns:a16="http://schemas.microsoft.com/office/drawing/2014/main" id="{89B84442-EFB1-4F44-8795-9BA3172C1CC1}"/>
              </a:ext>
            </a:extLst>
          </p:cNvPr>
          <p:cNvGrpSpPr>
            <a:grpSpLocks/>
          </p:cNvGrpSpPr>
          <p:nvPr/>
        </p:nvGrpSpPr>
        <p:grpSpPr bwMode="auto">
          <a:xfrm rot="16200000" flipH="1">
            <a:off x="1925596" y="2054909"/>
            <a:ext cx="1099036" cy="437721"/>
            <a:chOff x="4875" y="7237"/>
            <a:chExt cx="4230" cy="1883"/>
          </a:xfrm>
        </p:grpSpPr>
        <p:sp>
          <p:nvSpPr>
            <p:cNvPr id="138" name="Arc 363">
              <a:extLst>
                <a:ext uri="{FF2B5EF4-FFF2-40B4-BE49-F238E27FC236}">
                  <a16:creationId xmlns:a16="http://schemas.microsoft.com/office/drawing/2014/main" id="{FB691695-FB78-405E-B91B-B7FC2B4F5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G0" fmla="+- 0 0 0"/>
                <a:gd name="G1" fmla="+- 14058 0 0"/>
                <a:gd name="G2" fmla="+- 21600 0 0"/>
                <a:gd name="T0" fmla="*/ 16400 w 21600"/>
                <a:gd name="T1" fmla="*/ 0 h 14058"/>
                <a:gd name="T2" fmla="*/ 21600 w 21600"/>
                <a:gd name="T3" fmla="*/ 14058 h 14058"/>
                <a:gd name="T4" fmla="*/ 0 w 21600"/>
                <a:gd name="T5" fmla="*/ 14058 h 14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93" name="AutoShape 364">
              <a:extLst>
                <a:ext uri="{FF2B5EF4-FFF2-40B4-BE49-F238E27FC236}">
                  <a16:creationId xmlns:a16="http://schemas.microsoft.com/office/drawing/2014/main" id="{2286E66D-27C2-4B9E-9680-964813E8CE6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194" name="AutoShape 368">
            <a:extLst>
              <a:ext uri="{FF2B5EF4-FFF2-40B4-BE49-F238E27FC236}">
                <a16:creationId xmlns:a16="http://schemas.microsoft.com/office/drawing/2014/main" id="{9B60470F-4D12-48D4-BCD5-EF4AD5BE8EC5}"/>
              </a:ext>
            </a:extLst>
          </p:cNvPr>
          <p:cNvSpPr>
            <a:spLocks noChangeArrowheads="1"/>
          </p:cNvSpPr>
          <p:nvPr/>
        </p:nvSpPr>
        <p:spPr bwMode="auto">
          <a:xfrm rot="10800000" flipV="1">
            <a:off x="3168128" y="3951673"/>
            <a:ext cx="487702" cy="19250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grpSp>
        <p:nvGrpSpPr>
          <p:cNvPr id="221" name="Group 421">
            <a:extLst>
              <a:ext uri="{FF2B5EF4-FFF2-40B4-BE49-F238E27FC236}">
                <a16:creationId xmlns:a16="http://schemas.microsoft.com/office/drawing/2014/main" id="{A0DB805C-742F-42EB-AEC7-7538A7BC1C61}"/>
              </a:ext>
            </a:extLst>
          </p:cNvPr>
          <p:cNvGrpSpPr>
            <a:grpSpLocks/>
          </p:cNvGrpSpPr>
          <p:nvPr/>
        </p:nvGrpSpPr>
        <p:grpSpPr bwMode="auto">
          <a:xfrm rot="16367716" flipV="1">
            <a:off x="3849889" y="3791632"/>
            <a:ext cx="330974" cy="512586"/>
            <a:chOff x="2820" y="264"/>
            <a:chExt cx="420" cy="1452"/>
          </a:xfrm>
        </p:grpSpPr>
        <p:sp>
          <p:nvSpPr>
            <p:cNvPr id="222" name="Line 422">
              <a:extLst>
                <a:ext uri="{FF2B5EF4-FFF2-40B4-BE49-F238E27FC236}">
                  <a16:creationId xmlns:a16="http://schemas.microsoft.com/office/drawing/2014/main" id="{3CC626F3-2359-49EC-944C-C40E201701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23" name="Group 423">
              <a:extLst>
                <a:ext uri="{FF2B5EF4-FFF2-40B4-BE49-F238E27FC236}">
                  <a16:creationId xmlns:a16="http://schemas.microsoft.com/office/drawing/2014/main" id="{1BABBE69-490C-4FF5-B1E6-2E5E7CE39B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24" name="Group 424">
                <a:extLst>
                  <a:ext uri="{FF2B5EF4-FFF2-40B4-BE49-F238E27FC236}">
                    <a16:creationId xmlns:a16="http://schemas.microsoft.com/office/drawing/2014/main" id="{DCCB3388-D72D-410C-B1BC-390C8D1AD6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27" name="Group 425">
                  <a:extLst>
                    <a:ext uri="{FF2B5EF4-FFF2-40B4-BE49-F238E27FC236}">
                      <a16:creationId xmlns:a16="http://schemas.microsoft.com/office/drawing/2014/main" id="{050668A4-407D-4B42-9AC6-909ADD573B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29" name="Group 426">
                    <a:extLst>
                      <a:ext uri="{FF2B5EF4-FFF2-40B4-BE49-F238E27FC236}">
                        <a16:creationId xmlns:a16="http://schemas.microsoft.com/office/drawing/2014/main" id="{5CFF5E99-DEF8-4A3D-8902-0DE6EED39B2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32" name="Freeform 427">
                      <a:extLst>
                        <a:ext uri="{FF2B5EF4-FFF2-40B4-BE49-F238E27FC236}">
                          <a16:creationId xmlns:a16="http://schemas.microsoft.com/office/drawing/2014/main" id="{31FEE2B7-3C94-4C8E-AEB2-81F05EBDC1E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944 w 1153"/>
                        <a:gd name="T1" fmla="*/ 72 h 204"/>
                        <a:gd name="T2" fmla="*/ 1025 w 1153"/>
                        <a:gd name="T3" fmla="*/ 79 h 204"/>
                        <a:gd name="T4" fmla="*/ 1093 w 1153"/>
                        <a:gd name="T5" fmla="*/ 86 h 204"/>
                        <a:gd name="T6" fmla="*/ 1140 w 1153"/>
                        <a:gd name="T7" fmla="*/ 94 h 204"/>
                        <a:gd name="T8" fmla="*/ 1153 w 1153"/>
                        <a:gd name="T9" fmla="*/ 97 h 204"/>
                        <a:gd name="T10" fmla="*/ 1153 w 1153"/>
                        <a:gd name="T11" fmla="*/ 99 h 204"/>
                        <a:gd name="T12" fmla="*/ 1153 w 1153"/>
                        <a:gd name="T13" fmla="*/ 134 h 204"/>
                        <a:gd name="T14" fmla="*/ 1152 w 1153"/>
                        <a:gd name="T15" fmla="*/ 138 h 204"/>
                        <a:gd name="T16" fmla="*/ 1147 w 1153"/>
                        <a:gd name="T17" fmla="*/ 140 h 204"/>
                        <a:gd name="T18" fmla="*/ 1146 w 1153"/>
                        <a:gd name="T19" fmla="*/ 143 h 204"/>
                        <a:gd name="T20" fmla="*/ 1142 w 1153"/>
                        <a:gd name="T21" fmla="*/ 163 h 204"/>
                        <a:gd name="T22" fmla="*/ 1132 w 1153"/>
                        <a:gd name="T23" fmla="*/ 185 h 204"/>
                        <a:gd name="T24" fmla="*/ 1123 w 1153"/>
                        <a:gd name="T25" fmla="*/ 195 h 204"/>
                        <a:gd name="T26" fmla="*/ 1112 w 1153"/>
                        <a:gd name="T27" fmla="*/ 198 h 204"/>
                        <a:gd name="T28" fmla="*/ 1016 w 1153"/>
                        <a:gd name="T29" fmla="*/ 203 h 204"/>
                        <a:gd name="T30" fmla="*/ 931 w 1153"/>
                        <a:gd name="T31" fmla="*/ 204 h 204"/>
                        <a:gd name="T32" fmla="*/ 812 w 1153"/>
                        <a:gd name="T33" fmla="*/ 200 h 204"/>
                        <a:gd name="T34" fmla="*/ 616 w 1153"/>
                        <a:gd name="T35" fmla="*/ 188 h 204"/>
                        <a:gd name="T36" fmla="*/ 179 w 1153"/>
                        <a:gd name="T37" fmla="*/ 174 h 204"/>
                        <a:gd name="T38" fmla="*/ 133 w 1153"/>
                        <a:gd name="T39" fmla="*/ 180 h 204"/>
                        <a:gd name="T40" fmla="*/ 15 w 1153"/>
                        <a:gd name="T41" fmla="*/ 181 h 204"/>
                        <a:gd name="T42" fmla="*/ 8 w 1153"/>
                        <a:gd name="T43" fmla="*/ 180 h 204"/>
                        <a:gd name="T44" fmla="*/ 4 w 1153"/>
                        <a:gd name="T45" fmla="*/ 175 h 204"/>
                        <a:gd name="T46" fmla="*/ 0 w 1153"/>
                        <a:gd name="T47" fmla="*/ 163 h 204"/>
                        <a:gd name="T48" fmla="*/ 14 w 1153"/>
                        <a:gd name="T49" fmla="*/ 8 h 204"/>
                        <a:gd name="T50" fmla="*/ 18 w 1153"/>
                        <a:gd name="T51" fmla="*/ 2 h 204"/>
                        <a:gd name="T52" fmla="*/ 77 w 1153"/>
                        <a:gd name="T53" fmla="*/ 2 h 204"/>
                        <a:gd name="T54" fmla="*/ 101 w 1153"/>
                        <a:gd name="T55" fmla="*/ 8 h 204"/>
                        <a:gd name="T56" fmla="*/ 124 w 1153"/>
                        <a:gd name="T57" fmla="*/ 19 h 204"/>
                        <a:gd name="T58" fmla="*/ 217 w 1153"/>
                        <a:gd name="T59" fmla="*/ 76 h 204"/>
                        <a:gd name="T60" fmla="*/ 232 w 1153"/>
                        <a:gd name="T61" fmla="*/ 80 h 204"/>
                        <a:gd name="T62" fmla="*/ 256 w 1153"/>
                        <a:gd name="T63" fmla="*/ 84 h 204"/>
                        <a:gd name="T64" fmla="*/ 657 w 1153"/>
                        <a:gd name="T65" fmla="*/ 56 h 204"/>
                        <a:gd name="T66" fmla="*/ 682 w 1153"/>
                        <a:gd name="T67" fmla="*/ 83 h 204"/>
                        <a:gd name="T68" fmla="*/ 817 w 1153"/>
                        <a:gd name="T69" fmla="*/ 97 h 204"/>
                        <a:gd name="T70" fmla="*/ 846 w 1153"/>
                        <a:gd name="T71" fmla="*/ 96 h 204"/>
                        <a:gd name="T72" fmla="*/ 873 w 1153"/>
                        <a:gd name="T73" fmla="*/ 89 h 204"/>
                        <a:gd name="T74" fmla="*/ 896 w 1153"/>
                        <a:gd name="T75" fmla="*/ 77 h 20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33" name="Freeform 428">
                      <a:extLst>
                        <a:ext uri="{FF2B5EF4-FFF2-40B4-BE49-F238E27FC236}">
                          <a16:creationId xmlns:a16="http://schemas.microsoft.com/office/drawing/2014/main" id="{462054E8-6CC1-4000-9F60-E4E1C66B69D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9 h 69"/>
                        <a:gd name="T2" fmla="*/ 15 w 247"/>
                        <a:gd name="T3" fmla="*/ 50 h 69"/>
                        <a:gd name="T4" fmla="*/ 54 w 247"/>
                        <a:gd name="T5" fmla="*/ 55 h 69"/>
                        <a:gd name="T6" fmla="*/ 148 w 247"/>
                        <a:gd name="T7" fmla="*/ 69 h 69"/>
                        <a:gd name="T8" fmla="*/ 241 w 247"/>
                        <a:gd name="T9" fmla="*/ 56 h 69"/>
                        <a:gd name="T10" fmla="*/ 247 w 247"/>
                        <a:gd name="T11" fmla="*/ 32 h 69"/>
                        <a:gd name="T12" fmla="*/ 227 w 247"/>
                        <a:gd name="T13" fmla="*/ 25 h 69"/>
                        <a:gd name="T14" fmla="*/ 206 w 247"/>
                        <a:gd name="T15" fmla="*/ 18 h 69"/>
                        <a:gd name="T16" fmla="*/ 185 w 247"/>
                        <a:gd name="T17" fmla="*/ 12 h 69"/>
                        <a:gd name="T18" fmla="*/ 165 w 247"/>
                        <a:gd name="T19" fmla="*/ 6 h 69"/>
                        <a:gd name="T20" fmla="*/ 148 w 247"/>
                        <a:gd name="T21" fmla="*/ 2 h 69"/>
                        <a:gd name="T22" fmla="*/ 131 w 247"/>
                        <a:gd name="T23" fmla="*/ 0 h 69"/>
                        <a:gd name="T24" fmla="*/ 111 w 247"/>
                        <a:gd name="T25" fmla="*/ 2 h 69"/>
                        <a:gd name="T26" fmla="*/ 89 w 247"/>
                        <a:gd name="T27" fmla="*/ 5 h 69"/>
                        <a:gd name="T28" fmla="*/ 0 w 247"/>
                        <a:gd name="T29" fmla="*/ 19 h 6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30" name="Freeform 429">
                    <a:extLst>
                      <a:ext uri="{FF2B5EF4-FFF2-40B4-BE49-F238E27FC236}">
                        <a16:creationId xmlns:a16="http://schemas.microsoft.com/office/drawing/2014/main" id="{6C8B5554-1494-4B97-A091-55831C3675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31" name="Freeform 430">
                    <a:extLst>
                      <a:ext uri="{FF2B5EF4-FFF2-40B4-BE49-F238E27FC236}">
                        <a16:creationId xmlns:a16="http://schemas.microsoft.com/office/drawing/2014/main" id="{9F70AABF-6D97-49BD-952C-8E880F03B9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28" name="Line 431">
                  <a:extLst>
                    <a:ext uri="{FF2B5EF4-FFF2-40B4-BE49-F238E27FC236}">
                      <a16:creationId xmlns:a16="http://schemas.microsoft.com/office/drawing/2014/main" id="{049C2F23-ACC8-4755-A71B-B3385B4A0A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25" name="AutoShape 432">
                <a:extLst>
                  <a:ext uri="{FF2B5EF4-FFF2-40B4-BE49-F238E27FC236}">
                    <a16:creationId xmlns:a16="http://schemas.microsoft.com/office/drawing/2014/main" id="{9AFD68A4-D32E-41A4-A550-7D93FE90E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  <p:sp>
            <p:nvSpPr>
              <p:cNvPr id="226" name="Line 433">
                <a:extLst>
                  <a:ext uri="{FF2B5EF4-FFF2-40B4-BE49-F238E27FC236}">
                    <a16:creationId xmlns:a16="http://schemas.microsoft.com/office/drawing/2014/main" id="{26844643-4943-4D47-9C1D-5365671549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34" name="Group 481">
            <a:extLst>
              <a:ext uri="{FF2B5EF4-FFF2-40B4-BE49-F238E27FC236}">
                <a16:creationId xmlns:a16="http://schemas.microsoft.com/office/drawing/2014/main" id="{FD1B1CE5-870C-4EB7-A07B-26FC9526D387}"/>
              </a:ext>
            </a:extLst>
          </p:cNvPr>
          <p:cNvGrpSpPr>
            <a:grpSpLocks/>
          </p:cNvGrpSpPr>
          <p:nvPr/>
        </p:nvGrpSpPr>
        <p:grpSpPr bwMode="auto">
          <a:xfrm rot="3633429" flipH="1">
            <a:off x="1593646" y="2677332"/>
            <a:ext cx="667013" cy="315182"/>
            <a:chOff x="4875" y="7237"/>
            <a:chExt cx="4230" cy="1883"/>
          </a:xfrm>
        </p:grpSpPr>
        <p:sp>
          <p:nvSpPr>
            <p:cNvPr id="235" name="Arc 482">
              <a:extLst>
                <a:ext uri="{FF2B5EF4-FFF2-40B4-BE49-F238E27FC236}">
                  <a16:creationId xmlns:a16="http://schemas.microsoft.com/office/drawing/2014/main" id="{70483EC3-9FF3-473A-B711-1CDBB36BA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G0" fmla="+- 0 0 0"/>
                <a:gd name="G1" fmla="+- 14058 0 0"/>
                <a:gd name="G2" fmla="+- 21600 0 0"/>
                <a:gd name="T0" fmla="*/ 16400 w 21600"/>
                <a:gd name="T1" fmla="*/ 0 h 14058"/>
                <a:gd name="T2" fmla="*/ 21600 w 21600"/>
                <a:gd name="T3" fmla="*/ 14058 h 14058"/>
                <a:gd name="T4" fmla="*/ 0 w 21600"/>
                <a:gd name="T5" fmla="*/ 14058 h 14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236" name="AutoShape 483">
              <a:extLst>
                <a:ext uri="{FF2B5EF4-FFF2-40B4-BE49-F238E27FC236}">
                  <a16:creationId xmlns:a16="http://schemas.microsoft.com/office/drawing/2014/main" id="{E55D752B-A72D-4C1F-8262-7B938EFE3DC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250" name="Bogen 249">
            <a:extLst>
              <a:ext uri="{FF2B5EF4-FFF2-40B4-BE49-F238E27FC236}">
                <a16:creationId xmlns:a16="http://schemas.microsoft.com/office/drawing/2014/main" id="{702BA3F6-A267-4888-8A60-56FCA3CB0169}"/>
              </a:ext>
            </a:extLst>
          </p:cNvPr>
          <p:cNvSpPr/>
          <p:nvPr/>
        </p:nvSpPr>
        <p:spPr bwMode="auto">
          <a:xfrm rot="5400000" flipV="1">
            <a:off x="2081314" y="3184868"/>
            <a:ext cx="792537" cy="945560"/>
          </a:xfrm>
          <a:prstGeom prst="arc">
            <a:avLst/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79375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de-D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51" name="Bogen 250">
            <a:extLst>
              <a:ext uri="{FF2B5EF4-FFF2-40B4-BE49-F238E27FC236}">
                <a16:creationId xmlns:a16="http://schemas.microsoft.com/office/drawing/2014/main" id="{FE880367-4B32-440C-B4DA-CAD643DC00FA}"/>
              </a:ext>
            </a:extLst>
          </p:cNvPr>
          <p:cNvSpPr/>
          <p:nvPr/>
        </p:nvSpPr>
        <p:spPr bwMode="auto">
          <a:xfrm rot="3066804" flipV="1">
            <a:off x="1598418" y="3071523"/>
            <a:ext cx="1062754" cy="1139656"/>
          </a:xfrm>
          <a:prstGeom prst="arc">
            <a:avLst>
              <a:gd name="adj1" fmla="val 10787403"/>
              <a:gd name="adj2" fmla="val 18450760"/>
            </a:avLst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79375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de-D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52" name="AutoShape 353">
            <a:extLst>
              <a:ext uri="{FF2B5EF4-FFF2-40B4-BE49-F238E27FC236}">
                <a16:creationId xmlns:a16="http://schemas.microsoft.com/office/drawing/2014/main" id="{21E08635-439A-48A3-9053-BDDC1EB9455F}"/>
              </a:ext>
            </a:extLst>
          </p:cNvPr>
          <p:cNvSpPr>
            <a:spLocks noChangeArrowheads="1"/>
          </p:cNvSpPr>
          <p:nvPr/>
        </p:nvSpPr>
        <p:spPr bwMode="auto">
          <a:xfrm rot="10800000" flipH="1" flipV="1">
            <a:off x="3038611" y="4140322"/>
            <a:ext cx="487702" cy="19250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grpSp>
        <p:nvGrpSpPr>
          <p:cNvPr id="283" name="Group 382">
            <a:extLst>
              <a:ext uri="{FF2B5EF4-FFF2-40B4-BE49-F238E27FC236}">
                <a16:creationId xmlns:a16="http://schemas.microsoft.com/office/drawing/2014/main" id="{015616EC-DD3B-4086-9DB1-E1D82F343D3F}"/>
              </a:ext>
            </a:extLst>
          </p:cNvPr>
          <p:cNvGrpSpPr>
            <a:grpSpLocks/>
          </p:cNvGrpSpPr>
          <p:nvPr/>
        </p:nvGrpSpPr>
        <p:grpSpPr bwMode="auto">
          <a:xfrm rot="5169266" flipH="1" flipV="1">
            <a:off x="2574235" y="4003015"/>
            <a:ext cx="309021" cy="446232"/>
            <a:chOff x="2820" y="264"/>
            <a:chExt cx="420" cy="1452"/>
          </a:xfrm>
        </p:grpSpPr>
        <p:sp>
          <p:nvSpPr>
            <p:cNvPr id="284" name="Line 383">
              <a:extLst>
                <a:ext uri="{FF2B5EF4-FFF2-40B4-BE49-F238E27FC236}">
                  <a16:creationId xmlns:a16="http://schemas.microsoft.com/office/drawing/2014/main" id="{EA4DCF5E-7A07-4301-BE22-6BEC5CBF16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85" name="Group 384">
              <a:extLst>
                <a:ext uri="{FF2B5EF4-FFF2-40B4-BE49-F238E27FC236}">
                  <a16:creationId xmlns:a16="http://schemas.microsoft.com/office/drawing/2014/main" id="{59B9D0CB-319E-4337-981E-934182B891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86" name="Group 385">
                <a:extLst>
                  <a:ext uri="{FF2B5EF4-FFF2-40B4-BE49-F238E27FC236}">
                    <a16:creationId xmlns:a16="http://schemas.microsoft.com/office/drawing/2014/main" id="{190F6D80-009A-4B7C-BF18-1881D07183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89" name="Group 386">
                  <a:extLst>
                    <a:ext uri="{FF2B5EF4-FFF2-40B4-BE49-F238E27FC236}">
                      <a16:creationId xmlns:a16="http://schemas.microsoft.com/office/drawing/2014/main" id="{D55EE796-B257-421E-A7D6-12D0E604B87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91" name="Group 387">
                    <a:extLst>
                      <a:ext uri="{FF2B5EF4-FFF2-40B4-BE49-F238E27FC236}">
                        <a16:creationId xmlns:a16="http://schemas.microsoft.com/office/drawing/2014/main" id="{60BFA7EB-BBB8-473E-A54B-8EF51CB4E6B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94" name="Freeform 388">
                      <a:extLst>
                        <a:ext uri="{FF2B5EF4-FFF2-40B4-BE49-F238E27FC236}">
                          <a16:creationId xmlns:a16="http://schemas.microsoft.com/office/drawing/2014/main" id="{3CF5966F-2246-4215-93CB-F6E9591517E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944 w 1153"/>
                        <a:gd name="T1" fmla="*/ 72 h 204"/>
                        <a:gd name="T2" fmla="*/ 1025 w 1153"/>
                        <a:gd name="T3" fmla="*/ 79 h 204"/>
                        <a:gd name="T4" fmla="*/ 1093 w 1153"/>
                        <a:gd name="T5" fmla="*/ 86 h 204"/>
                        <a:gd name="T6" fmla="*/ 1140 w 1153"/>
                        <a:gd name="T7" fmla="*/ 94 h 204"/>
                        <a:gd name="T8" fmla="*/ 1153 w 1153"/>
                        <a:gd name="T9" fmla="*/ 97 h 204"/>
                        <a:gd name="T10" fmla="*/ 1153 w 1153"/>
                        <a:gd name="T11" fmla="*/ 99 h 204"/>
                        <a:gd name="T12" fmla="*/ 1153 w 1153"/>
                        <a:gd name="T13" fmla="*/ 134 h 204"/>
                        <a:gd name="T14" fmla="*/ 1152 w 1153"/>
                        <a:gd name="T15" fmla="*/ 138 h 204"/>
                        <a:gd name="T16" fmla="*/ 1147 w 1153"/>
                        <a:gd name="T17" fmla="*/ 140 h 204"/>
                        <a:gd name="T18" fmla="*/ 1146 w 1153"/>
                        <a:gd name="T19" fmla="*/ 143 h 204"/>
                        <a:gd name="T20" fmla="*/ 1142 w 1153"/>
                        <a:gd name="T21" fmla="*/ 163 h 204"/>
                        <a:gd name="T22" fmla="*/ 1132 w 1153"/>
                        <a:gd name="T23" fmla="*/ 185 h 204"/>
                        <a:gd name="T24" fmla="*/ 1123 w 1153"/>
                        <a:gd name="T25" fmla="*/ 195 h 204"/>
                        <a:gd name="T26" fmla="*/ 1112 w 1153"/>
                        <a:gd name="T27" fmla="*/ 198 h 204"/>
                        <a:gd name="T28" fmla="*/ 1016 w 1153"/>
                        <a:gd name="T29" fmla="*/ 203 h 204"/>
                        <a:gd name="T30" fmla="*/ 931 w 1153"/>
                        <a:gd name="T31" fmla="*/ 204 h 204"/>
                        <a:gd name="T32" fmla="*/ 812 w 1153"/>
                        <a:gd name="T33" fmla="*/ 200 h 204"/>
                        <a:gd name="T34" fmla="*/ 616 w 1153"/>
                        <a:gd name="T35" fmla="*/ 188 h 204"/>
                        <a:gd name="T36" fmla="*/ 179 w 1153"/>
                        <a:gd name="T37" fmla="*/ 174 h 204"/>
                        <a:gd name="T38" fmla="*/ 133 w 1153"/>
                        <a:gd name="T39" fmla="*/ 180 h 204"/>
                        <a:gd name="T40" fmla="*/ 15 w 1153"/>
                        <a:gd name="T41" fmla="*/ 181 h 204"/>
                        <a:gd name="T42" fmla="*/ 8 w 1153"/>
                        <a:gd name="T43" fmla="*/ 180 h 204"/>
                        <a:gd name="T44" fmla="*/ 4 w 1153"/>
                        <a:gd name="T45" fmla="*/ 175 h 204"/>
                        <a:gd name="T46" fmla="*/ 0 w 1153"/>
                        <a:gd name="T47" fmla="*/ 163 h 204"/>
                        <a:gd name="T48" fmla="*/ 14 w 1153"/>
                        <a:gd name="T49" fmla="*/ 8 h 204"/>
                        <a:gd name="T50" fmla="*/ 18 w 1153"/>
                        <a:gd name="T51" fmla="*/ 2 h 204"/>
                        <a:gd name="T52" fmla="*/ 77 w 1153"/>
                        <a:gd name="T53" fmla="*/ 2 h 204"/>
                        <a:gd name="T54" fmla="*/ 101 w 1153"/>
                        <a:gd name="T55" fmla="*/ 8 h 204"/>
                        <a:gd name="T56" fmla="*/ 124 w 1153"/>
                        <a:gd name="T57" fmla="*/ 19 h 204"/>
                        <a:gd name="T58" fmla="*/ 217 w 1153"/>
                        <a:gd name="T59" fmla="*/ 76 h 204"/>
                        <a:gd name="T60" fmla="*/ 232 w 1153"/>
                        <a:gd name="T61" fmla="*/ 80 h 204"/>
                        <a:gd name="T62" fmla="*/ 256 w 1153"/>
                        <a:gd name="T63" fmla="*/ 84 h 204"/>
                        <a:gd name="T64" fmla="*/ 657 w 1153"/>
                        <a:gd name="T65" fmla="*/ 56 h 204"/>
                        <a:gd name="T66" fmla="*/ 682 w 1153"/>
                        <a:gd name="T67" fmla="*/ 83 h 204"/>
                        <a:gd name="T68" fmla="*/ 817 w 1153"/>
                        <a:gd name="T69" fmla="*/ 97 h 204"/>
                        <a:gd name="T70" fmla="*/ 846 w 1153"/>
                        <a:gd name="T71" fmla="*/ 96 h 204"/>
                        <a:gd name="T72" fmla="*/ 873 w 1153"/>
                        <a:gd name="T73" fmla="*/ 89 h 204"/>
                        <a:gd name="T74" fmla="*/ 896 w 1153"/>
                        <a:gd name="T75" fmla="*/ 77 h 20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95" name="Freeform 389">
                      <a:extLst>
                        <a:ext uri="{FF2B5EF4-FFF2-40B4-BE49-F238E27FC236}">
                          <a16:creationId xmlns:a16="http://schemas.microsoft.com/office/drawing/2014/main" id="{87EED3CA-DD7E-4971-BF18-935C80253F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9 h 69"/>
                        <a:gd name="T2" fmla="*/ 15 w 247"/>
                        <a:gd name="T3" fmla="*/ 50 h 69"/>
                        <a:gd name="T4" fmla="*/ 54 w 247"/>
                        <a:gd name="T5" fmla="*/ 55 h 69"/>
                        <a:gd name="T6" fmla="*/ 148 w 247"/>
                        <a:gd name="T7" fmla="*/ 69 h 69"/>
                        <a:gd name="T8" fmla="*/ 241 w 247"/>
                        <a:gd name="T9" fmla="*/ 56 h 69"/>
                        <a:gd name="T10" fmla="*/ 247 w 247"/>
                        <a:gd name="T11" fmla="*/ 32 h 69"/>
                        <a:gd name="T12" fmla="*/ 227 w 247"/>
                        <a:gd name="T13" fmla="*/ 25 h 69"/>
                        <a:gd name="T14" fmla="*/ 206 w 247"/>
                        <a:gd name="T15" fmla="*/ 18 h 69"/>
                        <a:gd name="T16" fmla="*/ 185 w 247"/>
                        <a:gd name="T17" fmla="*/ 12 h 69"/>
                        <a:gd name="T18" fmla="*/ 165 w 247"/>
                        <a:gd name="T19" fmla="*/ 6 h 69"/>
                        <a:gd name="T20" fmla="*/ 148 w 247"/>
                        <a:gd name="T21" fmla="*/ 2 h 69"/>
                        <a:gd name="T22" fmla="*/ 131 w 247"/>
                        <a:gd name="T23" fmla="*/ 0 h 69"/>
                        <a:gd name="T24" fmla="*/ 111 w 247"/>
                        <a:gd name="T25" fmla="*/ 2 h 69"/>
                        <a:gd name="T26" fmla="*/ 89 w 247"/>
                        <a:gd name="T27" fmla="*/ 5 h 69"/>
                        <a:gd name="T28" fmla="*/ 0 w 247"/>
                        <a:gd name="T29" fmla="*/ 19 h 6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92" name="Freeform 390">
                    <a:extLst>
                      <a:ext uri="{FF2B5EF4-FFF2-40B4-BE49-F238E27FC236}">
                        <a16:creationId xmlns:a16="http://schemas.microsoft.com/office/drawing/2014/main" id="{2FEB4052-FBB9-41E8-866C-C18BD5E562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93" name="Freeform 391">
                    <a:extLst>
                      <a:ext uri="{FF2B5EF4-FFF2-40B4-BE49-F238E27FC236}">
                        <a16:creationId xmlns:a16="http://schemas.microsoft.com/office/drawing/2014/main" id="{BDBDBE9C-C366-431E-ADDE-507557ADC5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90" name="Line 392">
                  <a:extLst>
                    <a:ext uri="{FF2B5EF4-FFF2-40B4-BE49-F238E27FC236}">
                      <a16:creationId xmlns:a16="http://schemas.microsoft.com/office/drawing/2014/main" id="{4CB59E4C-C161-48D6-8A62-32D804552E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87" name="AutoShape 393">
                <a:extLst>
                  <a:ext uri="{FF2B5EF4-FFF2-40B4-BE49-F238E27FC236}">
                    <a16:creationId xmlns:a16="http://schemas.microsoft.com/office/drawing/2014/main" id="{AA1ECD17-66FD-444F-9B3C-D4472EFC2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  <p:sp>
            <p:nvSpPr>
              <p:cNvPr id="288" name="Line 394">
                <a:extLst>
                  <a:ext uri="{FF2B5EF4-FFF2-40B4-BE49-F238E27FC236}">
                    <a16:creationId xmlns:a16="http://schemas.microsoft.com/office/drawing/2014/main" id="{285D9F6E-8B37-4A70-A969-EBD8CD8643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08" name="Group 382">
            <a:extLst>
              <a:ext uri="{FF2B5EF4-FFF2-40B4-BE49-F238E27FC236}">
                <a16:creationId xmlns:a16="http://schemas.microsoft.com/office/drawing/2014/main" id="{4D9C0241-1A81-4F10-8020-3EAE93285B6F}"/>
              </a:ext>
            </a:extLst>
          </p:cNvPr>
          <p:cNvGrpSpPr>
            <a:grpSpLocks/>
          </p:cNvGrpSpPr>
          <p:nvPr/>
        </p:nvGrpSpPr>
        <p:grpSpPr bwMode="auto">
          <a:xfrm rot="21442526" flipH="1" flipV="1">
            <a:off x="1846750" y="1965300"/>
            <a:ext cx="305014" cy="454245"/>
            <a:chOff x="2818" y="264"/>
            <a:chExt cx="422" cy="1452"/>
          </a:xfrm>
        </p:grpSpPr>
        <p:sp>
          <p:nvSpPr>
            <p:cNvPr id="209" name="Line 383">
              <a:extLst>
                <a:ext uri="{FF2B5EF4-FFF2-40B4-BE49-F238E27FC236}">
                  <a16:creationId xmlns:a16="http://schemas.microsoft.com/office/drawing/2014/main" id="{E5477339-81FB-41E9-A407-B9A204CFAE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10" name="Group 384">
              <a:extLst>
                <a:ext uri="{FF2B5EF4-FFF2-40B4-BE49-F238E27FC236}">
                  <a16:creationId xmlns:a16="http://schemas.microsoft.com/office/drawing/2014/main" id="{CA1ACA13-9D0F-4810-A8E6-788657D3AA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18" y="264"/>
              <a:ext cx="422" cy="1452"/>
              <a:chOff x="2818" y="264"/>
              <a:chExt cx="422" cy="1452"/>
            </a:xfrm>
          </p:grpSpPr>
          <p:grpSp>
            <p:nvGrpSpPr>
              <p:cNvPr id="211" name="Group 385">
                <a:extLst>
                  <a:ext uri="{FF2B5EF4-FFF2-40B4-BE49-F238E27FC236}">
                    <a16:creationId xmlns:a16="http://schemas.microsoft.com/office/drawing/2014/main" id="{7CDC541C-DF3E-40A5-853F-64E28511C1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18" y="264"/>
                <a:ext cx="374" cy="1368"/>
                <a:chOff x="2902" y="732"/>
                <a:chExt cx="374" cy="1368"/>
              </a:xfrm>
            </p:grpSpPr>
            <p:grpSp>
              <p:nvGrpSpPr>
                <p:cNvPr id="214" name="Group 386">
                  <a:extLst>
                    <a:ext uri="{FF2B5EF4-FFF2-40B4-BE49-F238E27FC236}">
                      <a16:creationId xmlns:a16="http://schemas.microsoft.com/office/drawing/2014/main" id="{C8A69FAD-8B37-4F2B-8C35-43C1F4BBD48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9" y="1009"/>
                  <a:chExt cx="484" cy="2448"/>
                </a:xfrm>
              </p:grpSpPr>
              <p:grpSp>
                <p:nvGrpSpPr>
                  <p:cNvPr id="216" name="Group 387">
                    <a:extLst>
                      <a:ext uri="{FF2B5EF4-FFF2-40B4-BE49-F238E27FC236}">
                        <a16:creationId xmlns:a16="http://schemas.microsoft.com/office/drawing/2014/main" id="{44A5909D-A22C-49E3-9CF8-B2CACA13532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9" y="1009"/>
                    <a:ext cx="484" cy="2448"/>
                    <a:chOff x="2257" y="865"/>
                    <a:chExt cx="532" cy="2448"/>
                  </a:xfrm>
                </p:grpSpPr>
                <p:sp>
                  <p:nvSpPr>
                    <p:cNvPr id="219" name="Freeform 388">
                      <a:extLst>
                        <a:ext uri="{FF2B5EF4-FFF2-40B4-BE49-F238E27FC236}">
                          <a16:creationId xmlns:a16="http://schemas.microsoft.com/office/drawing/2014/main" id="{EBD88360-8B6C-457E-98E6-5D2D17C4A0C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9" y="1823"/>
                      <a:ext cx="2448" cy="532"/>
                    </a:xfrm>
                    <a:custGeom>
                      <a:avLst/>
                      <a:gdLst>
                        <a:gd name="T0" fmla="*/ 944 w 1153"/>
                        <a:gd name="T1" fmla="*/ 72 h 204"/>
                        <a:gd name="T2" fmla="*/ 1025 w 1153"/>
                        <a:gd name="T3" fmla="*/ 79 h 204"/>
                        <a:gd name="T4" fmla="*/ 1093 w 1153"/>
                        <a:gd name="T5" fmla="*/ 86 h 204"/>
                        <a:gd name="T6" fmla="*/ 1140 w 1153"/>
                        <a:gd name="T7" fmla="*/ 94 h 204"/>
                        <a:gd name="T8" fmla="*/ 1153 w 1153"/>
                        <a:gd name="T9" fmla="*/ 97 h 204"/>
                        <a:gd name="T10" fmla="*/ 1153 w 1153"/>
                        <a:gd name="T11" fmla="*/ 99 h 204"/>
                        <a:gd name="T12" fmla="*/ 1153 w 1153"/>
                        <a:gd name="T13" fmla="*/ 134 h 204"/>
                        <a:gd name="T14" fmla="*/ 1152 w 1153"/>
                        <a:gd name="T15" fmla="*/ 138 h 204"/>
                        <a:gd name="T16" fmla="*/ 1147 w 1153"/>
                        <a:gd name="T17" fmla="*/ 140 h 204"/>
                        <a:gd name="T18" fmla="*/ 1146 w 1153"/>
                        <a:gd name="T19" fmla="*/ 143 h 204"/>
                        <a:gd name="T20" fmla="*/ 1142 w 1153"/>
                        <a:gd name="T21" fmla="*/ 163 h 204"/>
                        <a:gd name="T22" fmla="*/ 1132 w 1153"/>
                        <a:gd name="T23" fmla="*/ 185 h 204"/>
                        <a:gd name="T24" fmla="*/ 1123 w 1153"/>
                        <a:gd name="T25" fmla="*/ 195 h 204"/>
                        <a:gd name="T26" fmla="*/ 1112 w 1153"/>
                        <a:gd name="T27" fmla="*/ 198 h 204"/>
                        <a:gd name="T28" fmla="*/ 1016 w 1153"/>
                        <a:gd name="T29" fmla="*/ 203 h 204"/>
                        <a:gd name="T30" fmla="*/ 931 w 1153"/>
                        <a:gd name="T31" fmla="*/ 204 h 204"/>
                        <a:gd name="T32" fmla="*/ 812 w 1153"/>
                        <a:gd name="T33" fmla="*/ 200 h 204"/>
                        <a:gd name="T34" fmla="*/ 616 w 1153"/>
                        <a:gd name="T35" fmla="*/ 188 h 204"/>
                        <a:gd name="T36" fmla="*/ 179 w 1153"/>
                        <a:gd name="T37" fmla="*/ 174 h 204"/>
                        <a:gd name="T38" fmla="*/ 133 w 1153"/>
                        <a:gd name="T39" fmla="*/ 180 h 204"/>
                        <a:gd name="T40" fmla="*/ 15 w 1153"/>
                        <a:gd name="T41" fmla="*/ 181 h 204"/>
                        <a:gd name="T42" fmla="*/ 8 w 1153"/>
                        <a:gd name="T43" fmla="*/ 180 h 204"/>
                        <a:gd name="T44" fmla="*/ 4 w 1153"/>
                        <a:gd name="T45" fmla="*/ 175 h 204"/>
                        <a:gd name="T46" fmla="*/ 0 w 1153"/>
                        <a:gd name="T47" fmla="*/ 163 h 204"/>
                        <a:gd name="T48" fmla="*/ 14 w 1153"/>
                        <a:gd name="T49" fmla="*/ 8 h 204"/>
                        <a:gd name="T50" fmla="*/ 18 w 1153"/>
                        <a:gd name="T51" fmla="*/ 2 h 204"/>
                        <a:gd name="T52" fmla="*/ 77 w 1153"/>
                        <a:gd name="T53" fmla="*/ 2 h 204"/>
                        <a:gd name="T54" fmla="*/ 101 w 1153"/>
                        <a:gd name="T55" fmla="*/ 8 h 204"/>
                        <a:gd name="T56" fmla="*/ 124 w 1153"/>
                        <a:gd name="T57" fmla="*/ 19 h 204"/>
                        <a:gd name="T58" fmla="*/ 217 w 1153"/>
                        <a:gd name="T59" fmla="*/ 76 h 204"/>
                        <a:gd name="T60" fmla="*/ 232 w 1153"/>
                        <a:gd name="T61" fmla="*/ 80 h 204"/>
                        <a:gd name="T62" fmla="*/ 256 w 1153"/>
                        <a:gd name="T63" fmla="*/ 84 h 204"/>
                        <a:gd name="T64" fmla="*/ 657 w 1153"/>
                        <a:gd name="T65" fmla="*/ 56 h 204"/>
                        <a:gd name="T66" fmla="*/ 682 w 1153"/>
                        <a:gd name="T67" fmla="*/ 83 h 204"/>
                        <a:gd name="T68" fmla="*/ 817 w 1153"/>
                        <a:gd name="T69" fmla="*/ 97 h 204"/>
                        <a:gd name="T70" fmla="*/ 846 w 1153"/>
                        <a:gd name="T71" fmla="*/ 96 h 204"/>
                        <a:gd name="T72" fmla="*/ 873 w 1153"/>
                        <a:gd name="T73" fmla="*/ 89 h 204"/>
                        <a:gd name="T74" fmla="*/ 896 w 1153"/>
                        <a:gd name="T75" fmla="*/ 77 h 20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20" name="Freeform 389">
                      <a:extLst>
                        <a:ext uri="{FF2B5EF4-FFF2-40B4-BE49-F238E27FC236}">
                          <a16:creationId xmlns:a16="http://schemas.microsoft.com/office/drawing/2014/main" id="{F4D978A5-CED1-4B10-93AA-9BAB6EB1BD9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9 h 69"/>
                        <a:gd name="T2" fmla="*/ 15 w 247"/>
                        <a:gd name="T3" fmla="*/ 50 h 69"/>
                        <a:gd name="T4" fmla="*/ 54 w 247"/>
                        <a:gd name="T5" fmla="*/ 55 h 69"/>
                        <a:gd name="T6" fmla="*/ 148 w 247"/>
                        <a:gd name="T7" fmla="*/ 69 h 69"/>
                        <a:gd name="T8" fmla="*/ 241 w 247"/>
                        <a:gd name="T9" fmla="*/ 56 h 69"/>
                        <a:gd name="T10" fmla="*/ 247 w 247"/>
                        <a:gd name="T11" fmla="*/ 32 h 69"/>
                        <a:gd name="T12" fmla="*/ 227 w 247"/>
                        <a:gd name="T13" fmla="*/ 25 h 69"/>
                        <a:gd name="T14" fmla="*/ 206 w 247"/>
                        <a:gd name="T15" fmla="*/ 18 h 69"/>
                        <a:gd name="T16" fmla="*/ 185 w 247"/>
                        <a:gd name="T17" fmla="*/ 12 h 69"/>
                        <a:gd name="T18" fmla="*/ 165 w 247"/>
                        <a:gd name="T19" fmla="*/ 6 h 69"/>
                        <a:gd name="T20" fmla="*/ 148 w 247"/>
                        <a:gd name="T21" fmla="*/ 2 h 69"/>
                        <a:gd name="T22" fmla="*/ 131 w 247"/>
                        <a:gd name="T23" fmla="*/ 0 h 69"/>
                        <a:gd name="T24" fmla="*/ 111 w 247"/>
                        <a:gd name="T25" fmla="*/ 2 h 69"/>
                        <a:gd name="T26" fmla="*/ 89 w 247"/>
                        <a:gd name="T27" fmla="*/ 5 h 69"/>
                        <a:gd name="T28" fmla="*/ 0 w 247"/>
                        <a:gd name="T29" fmla="*/ 19 h 6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17" name="Freeform 390">
                    <a:extLst>
                      <a:ext uri="{FF2B5EF4-FFF2-40B4-BE49-F238E27FC236}">
                        <a16:creationId xmlns:a16="http://schemas.microsoft.com/office/drawing/2014/main" id="{8D3E7D03-A5C8-4497-A4DB-B1371D4A37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18" name="Freeform 391">
                    <a:extLst>
                      <a:ext uri="{FF2B5EF4-FFF2-40B4-BE49-F238E27FC236}">
                        <a16:creationId xmlns:a16="http://schemas.microsoft.com/office/drawing/2014/main" id="{BDDD3063-7243-4A47-AC11-CFE3445CE2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15" name="Line 392">
                  <a:extLst>
                    <a:ext uri="{FF2B5EF4-FFF2-40B4-BE49-F238E27FC236}">
                      <a16:creationId xmlns:a16="http://schemas.microsoft.com/office/drawing/2014/main" id="{53F84D3C-B789-4533-ADAA-D164F020A28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2" y="77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12" name="AutoShape 393">
                <a:extLst>
                  <a:ext uri="{FF2B5EF4-FFF2-40B4-BE49-F238E27FC236}">
                    <a16:creationId xmlns:a16="http://schemas.microsoft.com/office/drawing/2014/main" id="{8E27D9CD-3504-44C7-8B69-E385EE6BE3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  <p:sp>
            <p:nvSpPr>
              <p:cNvPr id="213" name="Line 394">
                <a:extLst>
                  <a:ext uri="{FF2B5EF4-FFF2-40B4-BE49-F238E27FC236}">
                    <a16:creationId xmlns:a16="http://schemas.microsoft.com/office/drawing/2014/main" id="{5AA3655C-9E06-4D73-BCD8-C389364688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302" name="Group 382">
            <a:extLst>
              <a:ext uri="{FF2B5EF4-FFF2-40B4-BE49-F238E27FC236}">
                <a16:creationId xmlns:a16="http://schemas.microsoft.com/office/drawing/2014/main" id="{F82D354B-5810-413F-86D4-3383367C192F}"/>
              </a:ext>
            </a:extLst>
          </p:cNvPr>
          <p:cNvGrpSpPr>
            <a:grpSpLocks/>
          </p:cNvGrpSpPr>
          <p:nvPr/>
        </p:nvGrpSpPr>
        <p:grpSpPr bwMode="auto">
          <a:xfrm rot="5142857" flipH="1" flipV="1">
            <a:off x="2313489" y="1149536"/>
            <a:ext cx="310492" cy="446232"/>
            <a:chOff x="2818" y="264"/>
            <a:chExt cx="422" cy="1452"/>
          </a:xfrm>
        </p:grpSpPr>
        <p:sp>
          <p:nvSpPr>
            <p:cNvPr id="303" name="Line 383">
              <a:extLst>
                <a:ext uri="{FF2B5EF4-FFF2-40B4-BE49-F238E27FC236}">
                  <a16:creationId xmlns:a16="http://schemas.microsoft.com/office/drawing/2014/main" id="{44A92BC8-0D61-4972-B269-E1336DD1E8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304" name="Group 384">
              <a:extLst>
                <a:ext uri="{FF2B5EF4-FFF2-40B4-BE49-F238E27FC236}">
                  <a16:creationId xmlns:a16="http://schemas.microsoft.com/office/drawing/2014/main" id="{BAAD2D11-1F74-4BA4-91E5-208513B1F0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18" y="264"/>
              <a:ext cx="422" cy="1452"/>
              <a:chOff x="2818" y="264"/>
              <a:chExt cx="422" cy="1452"/>
            </a:xfrm>
          </p:grpSpPr>
          <p:grpSp>
            <p:nvGrpSpPr>
              <p:cNvPr id="305" name="Group 385">
                <a:extLst>
                  <a:ext uri="{FF2B5EF4-FFF2-40B4-BE49-F238E27FC236}">
                    <a16:creationId xmlns:a16="http://schemas.microsoft.com/office/drawing/2014/main" id="{AC444936-057E-483F-BB59-6AEBB962AE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18" y="264"/>
                <a:ext cx="374" cy="1368"/>
                <a:chOff x="2902" y="732"/>
                <a:chExt cx="374" cy="1368"/>
              </a:xfrm>
            </p:grpSpPr>
            <p:grpSp>
              <p:nvGrpSpPr>
                <p:cNvPr id="308" name="Group 386">
                  <a:extLst>
                    <a:ext uri="{FF2B5EF4-FFF2-40B4-BE49-F238E27FC236}">
                      <a16:creationId xmlns:a16="http://schemas.microsoft.com/office/drawing/2014/main" id="{3EFF3895-ACCE-40DD-AB2C-87C883EB88C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9" y="1009"/>
                  <a:chExt cx="484" cy="2448"/>
                </a:xfrm>
              </p:grpSpPr>
              <p:grpSp>
                <p:nvGrpSpPr>
                  <p:cNvPr id="310" name="Group 387">
                    <a:extLst>
                      <a:ext uri="{FF2B5EF4-FFF2-40B4-BE49-F238E27FC236}">
                        <a16:creationId xmlns:a16="http://schemas.microsoft.com/office/drawing/2014/main" id="{E034F3CE-6F9E-431C-BB9F-64617149640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9" y="1009"/>
                    <a:ext cx="484" cy="2448"/>
                    <a:chOff x="2257" y="865"/>
                    <a:chExt cx="532" cy="2448"/>
                  </a:xfrm>
                </p:grpSpPr>
                <p:sp>
                  <p:nvSpPr>
                    <p:cNvPr id="313" name="Freeform 388">
                      <a:extLst>
                        <a:ext uri="{FF2B5EF4-FFF2-40B4-BE49-F238E27FC236}">
                          <a16:creationId xmlns:a16="http://schemas.microsoft.com/office/drawing/2014/main" id="{8C111275-C9D6-48D3-BBEC-47B9630D21F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9" y="1823"/>
                      <a:ext cx="2448" cy="532"/>
                    </a:xfrm>
                    <a:custGeom>
                      <a:avLst/>
                      <a:gdLst>
                        <a:gd name="T0" fmla="*/ 944 w 1153"/>
                        <a:gd name="T1" fmla="*/ 72 h 204"/>
                        <a:gd name="T2" fmla="*/ 1025 w 1153"/>
                        <a:gd name="T3" fmla="*/ 79 h 204"/>
                        <a:gd name="T4" fmla="*/ 1093 w 1153"/>
                        <a:gd name="T5" fmla="*/ 86 h 204"/>
                        <a:gd name="T6" fmla="*/ 1140 w 1153"/>
                        <a:gd name="T7" fmla="*/ 94 h 204"/>
                        <a:gd name="T8" fmla="*/ 1153 w 1153"/>
                        <a:gd name="T9" fmla="*/ 97 h 204"/>
                        <a:gd name="T10" fmla="*/ 1153 w 1153"/>
                        <a:gd name="T11" fmla="*/ 99 h 204"/>
                        <a:gd name="T12" fmla="*/ 1153 w 1153"/>
                        <a:gd name="T13" fmla="*/ 134 h 204"/>
                        <a:gd name="T14" fmla="*/ 1152 w 1153"/>
                        <a:gd name="T15" fmla="*/ 138 h 204"/>
                        <a:gd name="T16" fmla="*/ 1147 w 1153"/>
                        <a:gd name="T17" fmla="*/ 140 h 204"/>
                        <a:gd name="T18" fmla="*/ 1146 w 1153"/>
                        <a:gd name="T19" fmla="*/ 143 h 204"/>
                        <a:gd name="T20" fmla="*/ 1142 w 1153"/>
                        <a:gd name="T21" fmla="*/ 163 h 204"/>
                        <a:gd name="T22" fmla="*/ 1132 w 1153"/>
                        <a:gd name="T23" fmla="*/ 185 h 204"/>
                        <a:gd name="T24" fmla="*/ 1123 w 1153"/>
                        <a:gd name="T25" fmla="*/ 195 h 204"/>
                        <a:gd name="T26" fmla="*/ 1112 w 1153"/>
                        <a:gd name="T27" fmla="*/ 198 h 204"/>
                        <a:gd name="T28" fmla="*/ 1016 w 1153"/>
                        <a:gd name="T29" fmla="*/ 203 h 204"/>
                        <a:gd name="T30" fmla="*/ 931 w 1153"/>
                        <a:gd name="T31" fmla="*/ 204 h 204"/>
                        <a:gd name="T32" fmla="*/ 812 w 1153"/>
                        <a:gd name="T33" fmla="*/ 200 h 204"/>
                        <a:gd name="T34" fmla="*/ 616 w 1153"/>
                        <a:gd name="T35" fmla="*/ 188 h 204"/>
                        <a:gd name="T36" fmla="*/ 179 w 1153"/>
                        <a:gd name="T37" fmla="*/ 174 h 204"/>
                        <a:gd name="T38" fmla="*/ 133 w 1153"/>
                        <a:gd name="T39" fmla="*/ 180 h 204"/>
                        <a:gd name="T40" fmla="*/ 15 w 1153"/>
                        <a:gd name="T41" fmla="*/ 181 h 204"/>
                        <a:gd name="T42" fmla="*/ 8 w 1153"/>
                        <a:gd name="T43" fmla="*/ 180 h 204"/>
                        <a:gd name="T44" fmla="*/ 4 w 1153"/>
                        <a:gd name="T45" fmla="*/ 175 h 204"/>
                        <a:gd name="T46" fmla="*/ 0 w 1153"/>
                        <a:gd name="T47" fmla="*/ 163 h 204"/>
                        <a:gd name="T48" fmla="*/ 14 w 1153"/>
                        <a:gd name="T49" fmla="*/ 8 h 204"/>
                        <a:gd name="T50" fmla="*/ 18 w 1153"/>
                        <a:gd name="T51" fmla="*/ 2 h 204"/>
                        <a:gd name="T52" fmla="*/ 77 w 1153"/>
                        <a:gd name="T53" fmla="*/ 2 h 204"/>
                        <a:gd name="T54" fmla="*/ 101 w 1153"/>
                        <a:gd name="T55" fmla="*/ 8 h 204"/>
                        <a:gd name="T56" fmla="*/ 124 w 1153"/>
                        <a:gd name="T57" fmla="*/ 19 h 204"/>
                        <a:gd name="T58" fmla="*/ 217 w 1153"/>
                        <a:gd name="T59" fmla="*/ 76 h 204"/>
                        <a:gd name="T60" fmla="*/ 232 w 1153"/>
                        <a:gd name="T61" fmla="*/ 80 h 204"/>
                        <a:gd name="T62" fmla="*/ 256 w 1153"/>
                        <a:gd name="T63" fmla="*/ 84 h 204"/>
                        <a:gd name="T64" fmla="*/ 657 w 1153"/>
                        <a:gd name="T65" fmla="*/ 56 h 204"/>
                        <a:gd name="T66" fmla="*/ 682 w 1153"/>
                        <a:gd name="T67" fmla="*/ 83 h 204"/>
                        <a:gd name="T68" fmla="*/ 817 w 1153"/>
                        <a:gd name="T69" fmla="*/ 97 h 204"/>
                        <a:gd name="T70" fmla="*/ 846 w 1153"/>
                        <a:gd name="T71" fmla="*/ 96 h 204"/>
                        <a:gd name="T72" fmla="*/ 873 w 1153"/>
                        <a:gd name="T73" fmla="*/ 89 h 204"/>
                        <a:gd name="T74" fmla="*/ 896 w 1153"/>
                        <a:gd name="T75" fmla="*/ 77 h 20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14" name="Freeform 389">
                      <a:extLst>
                        <a:ext uri="{FF2B5EF4-FFF2-40B4-BE49-F238E27FC236}">
                          <a16:creationId xmlns:a16="http://schemas.microsoft.com/office/drawing/2014/main" id="{3FE98AD3-C165-4B12-9DD2-FB624BE52E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9 h 69"/>
                        <a:gd name="T2" fmla="*/ 15 w 247"/>
                        <a:gd name="T3" fmla="*/ 50 h 69"/>
                        <a:gd name="T4" fmla="*/ 54 w 247"/>
                        <a:gd name="T5" fmla="*/ 55 h 69"/>
                        <a:gd name="T6" fmla="*/ 148 w 247"/>
                        <a:gd name="T7" fmla="*/ 69 h 69"/>
                        <a:gd name="T8" fmla="*/ 241 w 247"/>
                        <a:gd name="T9" fmla="*/ 56 h 69"/>
                        <a:gd name="T10" fmla="*/ 247 w 247"/>
                        <a:gd name="T11" fmla="*/ 32 h 69"/>
                        <a:gd name="T12" fmla="*/ 227 w 247"/>
                        <a:gd name="T13" fmla="*/ 25 h 69"/>
                        <a:gd name="T14" fmla="*/ 206 w 247"/>
                        <a:gd name="T15" fmla="*/ 18 h 69"/>
                        <a:gd name="T16" fmla="*/ 185 w 247"/>
                        <a:gd name="T17" fmla="*/ 12 h 69"/>
                        <a:gd name="T18" fmla="*/ 165 w 247"/>
                        <a:gd name="T19" fmla="*/ 6 h 69"/>
                        <a:gd name="T20" fmla="*/ 148 w 247"/>
                        <a:gd name="T21" fmla="*/ 2 h 69"/>
                        <a:gd name="T22" fmla="*/ 131 w 247"/>
                        <a:gd name="T23" fmla="*/ 0 h 69"/>
                        <a:gd name="T24" fmla="*/ 111 w 247"/>
                        <a:gd name="T25" fmla="*/ 2 h 69"/>
                        <a:gd name="T26" fmla="*/ 89 w 247"/>
                        <a:gd name="T27" fmla="*/ 5 h 69"/>
                        <a:gd name="T28" fmla="*/ 0 w 247"/>
                        <a:gd name="T29" fmla="*/ 19 h 6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311" name="Freeform 390">
                    <a:extLst>
                      <a:ext uri="{FF2B5EF4-FFF2-40B4-BE49-F238E27FC236}">
                        <a16:creationId xmlns:a16="http://schemas.microsoft.com/office/drawing/2014/main" id="{D6091410-DC13-494B-9435-3A09469953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12" name="Freeform 391">
                    <a:extLst>
                      <a:ext uri="{FF2B5EF4-FFF2-40B4-BE49-F238E27FC236}">
                        <a16:creationId xmlns:a16="http://schemas.microsoft.com/office/drawing/2014/main" id="{BBD67CBB-4A69-4006-87A6-5A56661EE86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09" name="Line 392">
                  <a:extLst>
                    <a:ext uri="{FF2B5EF4-FFF2-40B4-BE49-F238E27FC236}">
                      <a16:creationId xmlns:a16="http://schemas.microsoft.com/office/drawing/2014/main" id="{711E4C7A-26AE-4615-A465-49148D728AB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2" y="77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306" name="AutoShape 393">
                <a:extLst>
                  <a:ext uri="{FF2B5EF4-FFF2-40B4-BE49-F238E27FC236}">
                    <a16:creationId xmlns:a16="http://schemas.microsoft.com/office/drawing/2014/main" id="{FB316BD7-3212-413E-BC69-F1FCD945B1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  <p:sp>
            <p:nvSpPr>
              <p:cNvPr id="307" name="Line 394">
                <a:extLst>
                  <a:ext uri="{FF2B5EF4-FFF2-40B4-BE49-F238E27FC236}">
                    <a16:creationId xmlns:a16="http://schemas.microsoft.com/office/drawing/2014/main" id="{E35459C0-ABD5-4285-B592-63B5A33CD6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315" name="Group 382">
            <a:extLst>
              <a:ext uri="{FF2B5EF4-FFF2-40B4-BE49-F238E27FC236}">
                <a16:creationId xmlns:a16="http://schemas.microsoft.com/office/drawing/2014/main" id="{A4E81FDF-DD9F-4599-A1CE-0E835B53CFB0}"/>
              </a:ext>
            </a:extLst>
          </p:cNvPr>
          <p:cNvGrpSpPr>
            <a:grpSpLocks/>
          </p:cNvGrpSpPr>
          <p:nvPr/>
        </p:nvGrpSpPr>
        <p:grpSpPr bwMode="auto">
          <a:xfrm rot="13498170" flipH="1" flipV="1">
            <a:off x="2575204" y="2117036"/>
            <a:ext cx="305014" cy="454245"/>
            <a:chOff x="2818" y="264"/>
            <a:chExt cx="422" cy="1452"/>
          </a:xfrm>
        </p:grpSpPr>
        <p:sp>
          <p:nvSpPr>
            <p:cNvPr id="316" name="Line 383">
              <a:extLst>
                <a:ext uri="{FF2B5EF4-FFF2-40B4-BE49-F238E27FC236}">
                  <a16:creationId xmlns:a16="http://schemas.microsoft.com/office/drawing/2014/main" id="{5B3F7A0C-47DD-4032-945E-4FDDBE5540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317" name="Group 384">
              <a:extLst>
                <a:ext uri="{FF2B5EF4-FFF2-40B4-BE49-F238E27FC236}">
                  <a16:creationId xmlns:a16="http://schemas.microsoft.com/office/drawing/2014/main" id="{5454F598-0D51-4D8C-A878-FB8B9B6499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18" y="264"/>
              <a:ext cx="422" cy="1452"/>
              <a:chOff x="2818" y="264"/>
              <a:chExt cx="422" cy="1452"/>
            </a:xfrm>
          </p:grpSpPr>
          <p:grpSp>
            <p:nvGrpSpPr>
              <p:cNvPr id="318" name="Group 385">
                <a:extLst>
                  <a:ext uri="{FF2B5EF4-FFF2-40B4-BE49-F238E27FC236}">
                    <a16:creationId xmlns:a16="http://schemas.microsoft.com/office/drawing/2014/main" id="{F277FEB9-6243-4591-BA57-1A00D3F7C3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18" y="264"/>
                <a:ext cx="374" cy="1368"/>
                <a:chOff x="2902" y="732"/>
                <a:chExt cx="374" cy="1368"/>
              </a:xfrm>
            </p:grpSpPr>
            <p:grpSp>
              <p:nvGrpSpPr>
                <p:cNvPr id="321" name="Group 386">
                  <a:extLst>
                    <a:ext uri="{FF2B5EF4-FFF2-40B4-BE49-F238E27FC236}">
                      <a16:creationId xmlns:a16="http://schemas.microsoft.com/office/drawing/2014/main" id="{630A9C81-7865-48B5-817E-91DBCE284B8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9" y="1009"/>
                  <a:chExt cx="484" cy="2448"/>
                </a:xfrm>
              </p:grpSpPr>
              <p:grpSp>
                <p:nvGrpSpPr>
                  <p:cNvPr id="323" name="Group 387">
                    <a:extLst>
                      <a:ext uri="{FF2B5EF4-FFF2-40B4-BE49-F238E27FC236}">
                        <a16:creationId xmlns:a16="http://schemas.microsoft.com/office/drawing/2014/main" id="{1C0ED491-988B-4A5E-9C4D-E9D24043115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9" y="1009"/>
                    <a:ext cx="484" cy="2448"/>
                    <a:chOff x="2257" y="865"/>
                    <a:chExt cx="532" cy="2448"/>
                  </a:xfrm>
                </p:grpSpPr>
                <p:sp>
                  <p:nvSpPr>
                    <p:cNvPr id="326" name="Freeform 388">
                      <a:extLst>
                        <a:ext uri="{FF2B5EF4-FFF2-40B4-BE49-F238E27FC236}">
                          <a16:creationId xmlns:a16="http://schemas.microsoft.com/office/drawing/2014/main" id="{1A877866-DC73-4FEF-85CB-F1FCA502EA0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9" y="1823"/>
                      <a:ext cx="2448" cy="532"/>
                    </a:xfrm>
                    <a:custGeom>
                      <a:avLst/>
                      <a:gdLst>
                        <a:gd name="T0" fmla="*/ 944 w 1153"/>
                        <a:gd name="T1" fmla="*/ 72 h 204"/>
                        <a:gd name="T2" fmla="*/ 1025 w 1153"/>
                        <a:gd name="T3" fmla="*/ 79 h 204"/>
                        <a:gd name="T4" fmla="*/ 1093 w 1153"/>
                        <a:gd name="T5" fmla="*/ 86 h 204"/>
                        <a:gd name="T6" fmla="*/ 1140 w 1153"/>
                        <a:gd name="T7" fmla="*/ 94 h 204"/>
                        <a:gd name="T8" fmla="*/ 1153 w 1153"/>
                        <a:gd name="T9" fmla="*/ 97 h 204"/>
                        <a:gd name="T10" fmla="*/ 1153 w 1153"/>
                        <a:gd name="T11" fmla="*/ 99 h 204"/>
                        <a:gd name="T12" fmla="*/ 1153 w 1153"/>
                        <a:gd name="T13" fmla="*/ 134 h 204"/>
                        <a:gd name="T14" fmla="*/ 1152 w 1153"/>
                        <a:gd name="T15" fmla="*/ 138 h 204"/>
                        <a:gd name="T16" fmla="*/ 1147 w 1153"/>
                        <a:gd name="T17" fmla="*/ 140 h 204"/>
                        <a:gd name="T18" fmla="*/ 1146 w 1153"/>
                        <a:gd name="T19" fmla="*/ 143 h 204"/>
                        <a:gd name="T20" fmla="*/ 1142 w 1153"/>
                        <a:gd name="T21" fmla="*/ 163 h 204"/>
                        <a:gd name="T22" fmla="*/ 1132 w 1153"/>
                        <a:gd name="T23" fmla="*/ 185 h 204"/>
                        <a:gd name="T24" fmla="*/ 1123 w 1153"/>
                        <a:gd name="T25" fmla="*/ 195 h 204"/>
                        <a:gd name="T26" fmla="*/ 1112 w 1153"/>
                        <a:gd name="T27" fmla="*/ 198 h 204"/>
                        <a:gd name="T28" fmla="*/ 1016 w 1153"/>
                        <a:gd name="T29" fmla="*/ 203 h 204"/>
                        <a:gd name="T30" fmla="*/ 931 w 1153"/>
                        <a:gd name="T31" fmla="*/ 204 h 204"/>
                        <a:gd name="T32" fmla="*/ 812 w 1153"/>
                        <a:gd name="T33" fmla="*/ 200 h 204"/>
                        <a:gd name="T34" fmla="*/ 616 w 1153"/>
                        <a:gd name="T35" fmla="*/ 188 h 204"/>
                        <a:gd name="T36" fmla="*/ 179 w 1153"/>
                        <a:gd name="T37" fmla="*/ 174 h 204"/>
                        <a:gd name="T38" fmla="*/ 133 w 1153"/>
                        <a:gd name="T39" fmla="*/ 180 h 204"/>
                        <a:gd name="T40" fmla="*/ 15 w 1153"/>
                        <a:gd name="T41" fmla="*/ 181 h 204"/>
                        <a:gd name="T42" fmla="*/ 8 w 1153"/>
                        <a:gd name="T43" fmla="*/ 180 h 204"/>
                        <a:gd name="T44" fmla="*/ 4 w 1153"/>
                        <a:gd name="T45" fmla="*/ 175 h 204"/>
                        <a:gd name="T46" fmla="*/ 0 w 1153"/>
                        <a:gd name="T47" fmla="*/ 163 h 204"/>
                        <a:gd name="T48" fmla="*/ 14 w 1153"/>
                        <a:gd name="T49" fmla="*/ 8 h 204"/>
                        <a:gd name="T50" fmla="*/ 18 w 1153"/>
                        <a:gd name="T51" fmla="*/ 2 h 204"/>
                        <a:gd name="T52" fmla="*/ 77 w 1153"/>
                        <a:gd name="T53" fmla="*/ 2 h 204"/>
                        <a:gd name="T54" fmla="*/ 101 w 1153"/>
                        <a:gd name="T55" fmla="*/ 8 h 204"/>
                        <a:gd name="T56" fmla="*/ 124 w 1153"/>
                        <a:gd name="T57" fmla="*/ 19 h 204"/>
                        <a:gd name="T58" fmla="*/ 217 w 1153"/>
                        <a:gd name="T59" fmla="*/ 76 h 204"/>
                        <a:gd name="T60" fmla="*/ 232 w 1153"/>
                        <a:gd name="T61" fmla="*/ 80 h 204"/>
                        <a:gd name="T62" fmla="*/ 256 w 1153"/>
                        <a:gd name="T63" fmla="*/ 84 h 204"/>
                        <a:gd name="T64" fmla="*/ 657 w 1153"/>
                        <a:gd name="T65" fmla="*/ 56 h 204"/>
                        <a:gd name="T66" fmla="*/ 682 w 1153"/>
                        <a:gd name="T67" fmla="*/ 83 h 204"/>
                        <a:gd name="T68" fmla="*/ 817 w 1153"/>
                        <a:gd name="T69" fmla="*/ 97 h 204"/>
                        <a:gd name="T70" fmla="*/ 846 w 1153"/>
                        <a:gd name="T71" fmla="*/ 96 h 204"/>
                        <a:gd name="T72" fmla="*/ 873 w 1153"/>
                        <a:gd name="T73" fmla="*/ 89 h 204"/>
                        <a:gd name="T74" fmla="*/ 896 w 1153"/>
                        <a:gd name="T75" fmla="*/ 77 h 20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27" name="Freeform 389">
                      <a:extLst>
                        <a:ext uri="{FF2B5EF4-FFF2-40B4-BE49-F238E27FC236}">
                          <a16:creationId xmlns:a16="http://schemas.microsoft.com/office/drawing/2014/main" id="{B73446FB-DC44-402D-B4EB-FCF69B31EEA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9 h 69"/>
                        <a:gd name="T2" fmla="*/ 15 w 247"/>
                        <a:gd name="T3" fmla="*/ 50 h 69"/>
                        <a:gd name="T4" fmla="*/ 54 w 247"/>
                        <a:gd name="T5" fmla="*/ 55 h 69"/>
                        <a:gd name="T6" fmla="*/ 148 w 247"/>
                        <a:gd name="T7" fmla="*/ 69 h 69"/>
                        <a:gd name="T8" fmla="*/ 241 w 247"/>
                        <a:gd name="T9" fmla="*/ 56 h 69"/>
                        <a:gd name="T10" fmla="*/ 247 w 247"/>
                        <a:gd name="T11" fmla="*/ 32 h 69"/>
                        <a:gd name="T12" fmla="*/ 227 w 247"/>
                        <a:gd name="T13" fmla="*/ 25 h 69"/>
                        <a:gd name="T14" fmla="*/ 206 w 247"/>
                        <a:gd name="T15" fmla="*/ 18 h 69"/>
                        <a:gd name="T16" fmla="*/ 185 w 247"/>
                        <a:gd name="T17" fmla="*/ 12 h 69"/>
                        <a:gd name="T18" fmla="*/ 165 w 247"/>
                        <a:gd name="T19" fmla="*/ 6 h 69"/>
                        <a:gd name="T20" fmla="*/ 148 w 247"/>
                        <a:gd name="T21" fmla="*/ 2 h 69"/>
                        <a:gd name="T22" fmla="*/ 131 w 247"/>
                        <a:gd name="T23" fmla="*/ 0 h 69"/>
                        <a:gd name="T24" fmla="*/ 111 w 247"/>
                        <a:gd name="T25" fmla="*/ 2 h 69"/>
                        <a:gd name="T26" fmla="*/ 89 w 247"/>
                        <a:gd name="T27" fmla="*/ 5 h 69"/>
                        <a:gd name="T28" fmla="*/ 0 w 247"/>
                        <a:gd name="T29" fmla="*/ 19 h 6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324" name="Freeform 390">
                    <a:extLst>
                      <a:ext uri="{FF2B5EF4-FFF2-40B4-BE49-F238E27FC236}">
                        <a16:creationId xmlns:a16="http://schemas.microsoft.com/office/drawing/2014/main" id="{4E0EA973-F0D3-4071-B1BC-56228BD931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25" name="Freeform 391">
                    <a:extLst>
                      <a:ext uri="{FF2B5EF4-FFF2-40B4-BE49-F238E27FC236}">
                        <a16:creationId xmlns:a16="http://schemas.microsoft.com/office/drawing/2014/main" id="{016C8883-D4E8-4BC1-B97E-3F57B84651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22" name="Line 392">
                  <a:extLst>
                    <a:ext uri="{FF2B5EF4-FFF2-40B4-BE49-F238E27FC236}">
                      <a16:creationId xmlns:a16="http://schemas.microsoft.com/office/drawing/2014/main" id="{645C4DE6-6DD6-4402-91F3-EDA01F40A7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2" y="77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319" name="AutoShape 393">
                <a:extLst>
                  <a:ext uri="{FF2B5EF4-FFF2-40B4-BE49-F238E27FC236}">
                    <a16:creationId xmlns:a16="http://schemas.microsoft.com/office/drawing/2014/main" id="{D190AC19-54BF-4C86-B1BB-1024DB8E75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  <p:sp>
            <p:nvSpPr>
              <p:cNvPr id="320" name="Line 394">
                <a:extLst>
                  <a:ext uri="{FF2B5EF4-FFF2-40B4-BE49-F238E27FC236}">
                    <a16:creationId xmlns:a16="http://schemas.microsoft.com/office/drawing/2014/main" id="{8EB2D442-F3F9-42A7-BB19-D22A91CAED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328" name="Group 382">
            <a:extLst>
              <a:ext uri="{FF2B5EF4-FFF2-40B4-BE49-F238E27FC236}">
                <a16:creationId xmlns:a16="http://schemas.microsoft.com/office/drawing/2014/main" id="{FE35F39A-1C98-445D-A76A-2ACD09EB5686}"/>
              </a:ext>
            </a:extLst>
          </p:cNvPr>
          <p:cNvGrpSpPr>
            <a:grpSpLocks/>
          </p:cNvGrpSpPr>
          <p:nvPr/>
        </p:nvGrpSpPr>
        <p:grpSpPr bwMode="auto">
          <a:xfrm rot="13791226" flipH="1" flipV="1">
            <a:off x="1889501" y="2737430"/>
            <a:ext cx="310492" cy="446232"/>
            <a:chOff x="2818" y="264"/>
            <a:chExt cx="422" cy="1452"/>
          </a:xfrm>
        </p:grpSpPr>
        <p:sp>
          <p:nvSpPr>
            <p:cNvPr id="329" name="Line 383">
              <a:extLst>
                <a:ext uri="{FF2B5EF4-FFF2-40B4-BE49-F238E27FC236}">
                  <a16:creationId xmlns:a16="http://schemas.microsoft.com/office/drawing/2014/main" id="{C650568A-8DA1-4AA8-9A42-D75E943D1E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330" name="Group 384">
              <a:extLst>
                <a:ext uri="{FF2B5EF4-FFF2-40B4-BE49-F238E27FC236}">
                  <a16:creationId xmlns:a16="http://schemas.microsoft.com/office/drawing/2014/main" id="{45E97B33-D619-4FAC-A028-9809CA2032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18" y="264"/>
              <a:ext cx="422" cy="1452"/>
              <a:chOff x="2818" y="264"/>
              <a:chExt cx="422" cy="1452"/>
            </a:xfrm>
          </p:grpSpPr>
          <p:grpSp>
            <p:nvGrpSpPr>
              <p:cNvPr id="331" name="Group 385">
                <a:extLst>
                  <a:ext uri="{FF2B5EF4-FFF2-40B4-BE49-F238E27FC236}">
                    <a16:creationId xmlns:a16="http://schemas.microsoft.com/office/drawing/2014/main" id="{877EA862-C0C6-40A0-91D0-1567F0A7F1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18" y="264"/>
                <a:ext cx="374" cy="1368"/>
                <a:chOff x="2902" y="732"/>
                <a:chExt cx="374" cy="1368"/>
              </a:xfrm>
            </p:grpSpPr>
            <p:grpSp>
              <p:nvGrpSpPr>
                <p:cNvPr id="334" name="Group 386">
                  <a:extLst>
                    <a:ext uri="{FF2B5EF4-FFF2-40B4-BE49-F238E27FC236}">
                      <a16:creationId xmlns:a16="http://schemas.microsoft.com/office/drawing/2014/main" id="{E2F1718D-2447-4FCF-B2A3-51F84E7824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9" y="1009"/>
                  <a:chExt cx="484" cy="2448"/>
                </a:xfrm>
              </p:grpSpPr>
              <p:grpSp>
                <p:nvGrpSpPr>
                  <p:cNvPr id="336" name="Group 387">
                    <a:extLst>
                      <a:ext uri="{FF2B5EF4-FFF2-40B4-BE49-F238E27FC236}">
                        <a16:creationId xmlns:a16="http://schemas.microsoft.com/office/drawing/2014/main" id="{4B4E54A6-B1F3-47EA-8532-7D7D798781E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9" y="1009"/>
                    <a:ext cx="484" cy="2448"/>
                    <a:chOff x="2257" y="865"/>
                    <a:chExt cx="532" cy="2448"/>
                  </a:xfrm>
                </p:grpSpPr>
                <p:sp>
                  <p:nvSpPr>
                    <p:cNvPr id="339" name="Freeform 388">
                      <a:extLst>
                        <a:ext uri="{FF2B5EF4-FFF2-40B4-BE49-F238E27FC236}">
                          <a16:creationId xmlns:a16="http://schemas.microsoft.com/office/drawing/2014/main" id="{CB88DA98-C4D4-4E8E-9515-3D523ECE6BB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9" y="1823"/>
                      <a:ext cx="2448" cy="532"/>
                    </a:xfrm>
                    <a:custGeom>
                      <a:avLst/>
                      <a:gdLst>
                        <a:gd name="T0" fmla="*/ 944 w 1153"/>
                        <a:gd name="T1" fmla="*/ 72 h 204"/>
                        <a:gd name="T2" fmla="*/ 1025 w 1153"/>
                        <a:gd name="T3" fmla="*/ 79 h 204"/>
                        <a:gd name="T4" fmla="*/ 1093 w 1153"/>
                        <a:gd name="T5" fmla="*/ 86 h 204"/>
                        <a:gd name="T6" fmla="*/ 1140 w 1153"/>
                        <a:gd name="T7" fmla="*/ 94 h 204"/>
                        <a:gd name="T8" fmla="*/ 1153 w 1153"/>
                        <a:gd name="T9" fmla="*/ 97 h 204"/>
                        <a:gd name="T10" fmla="*/ 1153 w 1153"/>
                        <a:gd name="T11" fmla="*/ 99 h 204"/>
                        <a:gd name="T12" fmla="*/ 1153 w 1153"/>
                        <a:gd name="T13" fmla="*/ 134 h 204"/>
                        <a:gd name="T14" fmla="*/ 1152 w 1153"/>
                        <a:gd name="T15" fmla="*/ 138 h 204"/>
                        <a:gd name="T16" fmla="*/ 1147 w 1153"/>
                        <a:gd name="T17" fmla="*/ 140 h 204"/>
                        <a:gd name="T18" fmla="*/ 1146 w 1153"/>
                        <a:gd name="T19" fmla="*/ 143 h 204"/>
                        <a:gd name="T20" fmla="*/ 1142 w 1153"/>
                        <a:gd name="T21" fmla="*/ 163 h 204"/>
                        <a:gd name="T22" fmla="*/ 1132 w 1153"/>
                        <a:gd name="T23" fmla="*/ 185 h 204"/>
                        <a:gd name="T24" fmla="*/ 1123 w 1153"/>
                        <a:gd name="T25" fmla="*/ 195 h 204"/>
                        <a:gd name="T26" fmla="*/ 1112 w 1153"/>
                        <a:gd name="T27" fmla="*/ 198 h 204"/>
                        <a:gd name="T28" fmla="*/ 1016 w 1153"/>
                        <a:gd name="T29" fmla="*/ 203 h 204"/>
                        <a:gd name="T30" fmla="*/ 931 w 1153"/>
                        <a:gd name="T31" fmla="*/ 204 h 204"/>
                        <a:gd name="T32" fmla="*/ 812 w 1153"/>
                        <a:gd name="T33" fmla="*/ 200 h 204"/>
                        <a:gd name="T34" fmla="*/ 616 w 1153"/>
                        <a:gd name="T35" fmla="*/ 188 h 204"/>
                        <a:gd name="T36" fmla="*/ 179 w 1153"/>
                        <a:gd name="T37" fmla="*/ 174 h 204"/>
                        <a:gd name="T38" fmla="*/ 133 w 1153"/>
                        <a:gd name="T39" fmla="*/ 180 h 204"/>
                        <a:gd name="T40" fmla="*/ 15 w 1153"/>
                        <a:gd name="T41" fmla="*/ 181 h 204"/>
                        <a:gd name="T42" fmla="*/ 8 w 1153"/>
                        <a:gd name="T43" fmla="*/ 180 h 204"/>
                        <a:gd name="T44" fmla="*/ 4 w 1153"/>
                        <a:gd name="T45" fmla="*/ 175 h 204"/>
                        <a:gd name="T46" fmla="*/ 0 w 1153"/>
                        <a:gd name="T47" fmla="*/ 163 h 204"/>
                        <a:gd name="T48" fmla="*/ 14 w 1153"/>
                        <a:gd name="T49" fmla="*/ 8 h 204"/>
                        <a:gd name="T50" fmla="*/ 18 w 1153"/>
                        <a:gd name="T51" fmla="*/ 2 h 204"/>
                        <a:gd name="T52" fmla="*/ 77 w 1153"/>
                        <a:gd name="T53" fmla="*/ 2 h 204"/>
                        <a:gd name="T54" fmla="*/ 101 w 1153"/>
                        <a:gd name="T55" fmla="*/ 8 h 204"/>
                        <a:gd name="T56" fmla="*/ 124 w 1153"/>
                        <a:gd name="T57" fmla="*/ 19 h 204"/>
                        <a:gd name="T58" fmla="*/ 217 w 1153"/>
                        <a:gd name="T59" fmla="*/ 76 h 204"/>
                        <a:gd name="T60" fmla="*/ 232 w 1153"/>
                        <a:gd name="T61" fmla="*/ 80 h 204"/>
                        <a:gd name="T62" fmla="*/ 256 w 1153"/>
                        <a:gd name="T63" fmla="*/ 84 h 204"/>
                        <a:gd name="T64" fmla="*/ 657 w 1153"/>
                        <a:gd name="T65" fmla="*/ 56 h 204"/>
                        <a:gd name="T66" fmla="*/ 682 w 1153"/>
                        <a:gd name="T67" fmla="*/ 83 h 204"/>
                        <a:gd name="T68" fmla="*/ 817 w 1153"/>
                        <a:gd name="T69" fmla="*/ 97 h 204"/>
                        <a:gd name="T70" fmla="*/ 846 w 1153"/>
                        <a:gd name="T71" fmla="*/ 96 h 204"/>
                        <a:gd name="T72" fmla="*/ 873 w 1153"/>
                        <a:gd name="T73" fmla="*/ 89 h 204"/>
                        <a:gd name="T74" fmla="*/ 896 w 1153"/>
                        <a:gd name="T75" fmla="*/ 77 h 204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40" name="Freeform 389">
                      <a:extLst>
                        <a:ext uri="{FF2B5EF4-FFF2-40B4-BE49-F238E27FC236}">
                          <a16:creationId xmlns:a16="http://schemas.microsoft.com/office/drawing/2014/main" id="{53190F1C-7BD1-4917-859C-AF63163F06E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9 h 69"/>
                        <a:gd name="T2" fmla="*/ 15 w 247"/>
                        <a:gd name="T3" fmla="*/ 50 h 69"/>
                        <a:gd name="T4" fmla="*/ 54 w 247"/>
                        <a:gd name="T5" fmla="*/ 55 h 69"/>
                        <a:gd name="T6" fmla="*/ 148 w 247"/>
                        <a:gd name="T7" fmla="*/ 69 h 69"/>
                        <a:gd name="T8" fmla="*/ 241 w 247"/>
                        <a:gd name="T9" fmla="*/ 56 h 69"/>
                        <a:gd name="T10" fmla="*/ 247 w 247"/>
                        <a:gd name="T11" fmla="*/ 32 h 69"/>
                        <a:gd name="T12" fmla="*/ 227 w 247"/>
                        <a:gd name="T13" fmla="*/ 25 h 69"/>
                        <a:gd name="T14" fmla="*/ 206 w 247"/>
                        <a:gd name="T15" fmla="*/ 18 h 69"/>
                        <a:gd name="T16" fmla="*/ 185 w 247"/>
                        <a:gd name="T17" fmla="*/ 12 h 69"/>
                        <a:gd name="T18" fmla="*/ 165 w 247"/>
                        <a:gd name="T19" fmla="*/ 6 h 69"/>
                        <a:gd name="T20" fmla="*/ 148 w 247"/>
                        <a:gd name="T21" fmla="*/ 2 h 69"/>
                        <a:gd name="T22" fmla="*/ 131 w 247"/>
                        <a:gd name="T23" fmla="*/ 0 h 69"/>
                        <a:gd name="T24" fmla="*/ 111 w 247"/>
                        <a:gd name="T25" fmla="*/ 2 h 69"/>
                        <a:gd name="T26" fmla="*/ 89 w 247"/>
                        <a:gd name="T27" fmla="*/ 5 h 69"/>
                        <a:gd name="T28" fmla="*/ 0 w 247"/>
                        <a:gd name="T29" fmla="*/ 19 h 69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337" name="Freeform 390">
                    <a:extLst>
                      <a:ext uri="{FF2B5EF4-FFF2-40B4-BE49-F238E27FC236}">
                        <a16:creationId xmlns:a16="http://schemas.microsoft.com/office/drawing/2014/main" id="{6B181A91-616A-42C1-A308-1F23B846AD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38" name="Freeform 391">
                    <a:extLst>
                      <a:ext uri="{FF2B5EF4-FFF2-40B4-BE49-F238E27FC236}">
                        <a16:creationId xmlns:a16="http://schemas.microsoft.com/office/drawing/2014/main" id="{D14F9D90-F21C-4DF9-8261-0D55FA4A96A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7 h 33"/>
                      <a:gd name="T2" fmla="*/ 0 w 293"/>
                      <a:gd name="T3" fmla="*/ 16 h 33"/>
                      <a:gd name="T4" fmla="*/ 105 w 293"/>
                      <a:gd name="T5" fmla="*/ 4 h 33"/>
                      <a:gd name="T6" fmla="*/ 135 w 293"/>
                      <a:gd name="T7" fmla="*/ 2 h 33"/>
                      <a:gd name="T8" fmla="*/ 159 w 293"/>
                      <a:gd name="T9" fmla="*/ 2 h 33"/>
                      <a:gd name="T10" fmla="*/ 179 w 293"/>
                      <a:gd name="T11" fmla="*/ 0 h 33"/>
                      <a:gd name="T12" fmla="*/ 195 w 293"/>
                      <a:gd name="T13" fmla="*/ 0 h 33"/>
                      <a:gd name="T14" fmla="*/ 219 w 293"/>
                      <a:gd name="T15" fmla="*/ 2 h 33"/>
                      <a:gd name="T16" fmla="*/ 239 w 293"/>
                      <a:gd name="T17" fmla="*/ 3 h 33"/>
                      <a:gd name="T18" fmla="*/ 256 w 293"/>
                      <a:gd name="T19" fmla="*/ 4 h 33"/>
                      <a:gd name="T20" fmla="*/ 269 w 293"/>
                      <a:gd name="T21" fmla="*/ 7 h 33"/>
                      <a:gd name="T22" fmla="*/ 279 w 293"/>
                      <a:gd name="T23" fmla="*/ 9 h 33"/>
                      <a:gd name="T24" fmla="*/ 287 w 293"/>
                      <a:gd name="T25" fmla="*/ 12 h 33"/>
                      <a:gd name="T26" fmla="*/ 291 w 293"/>
                      <a:gd name="T27" fmla="*/ 14 h 33"/>
                      <a:gd name="T28" fmla="*/ 293 w 293"/>
                      <a:gd name="T29" fmla="*/ 17 h 33"/>
                      <a:gd name="T30" fmla="*/ 291 w 293"/>
                      <a:gd name="T31" fmla="*/ 19 h 33"/>
                      <a:gd name="T32" fmla="*/ 287 w 293"/>
                      <a:gd name="T33" fmla="*/ 22 h 33"/>
                      <a:gd name="T34" fmla="*/ 279 w 293"/>
                      <a:gd name="T35" fmla="*/ 24 h 33"/>
                      <a:gd name="T36" fmla="*/ 269 w 293"/>
                      <a:gd name="T37" fmla="*/ 27 h 33"/>
                      <a:gd name="T38" fmla="*/ 256 w 293"/>
                      <a:gd name="T39" fmla="*/ 29 h 33"/>
                      <a:gd name="T40" fmla="*/ 239 w 293"/>
                      <a:gd name="T41" fmla="*/ 30 h 33"/>
                      <a:gd name="T42" fmla="*/ 219 w 293"/>
                      <a:gd name="T43" fmla="*/ 32 h 33"/>
                      <a:gd name="T44" fmla="*/ 195 w 293"/>
                      <a:gd name="T45" fmla="*/ 33 h 33"/>
                      <a:gd name="T46" fmla="*/ 180 w 293"/>
                      <a:gd name="T47" fmla="*/ 33 h 33"/>
                      <a:gd name="T48" fmla="*/ 159 w 293"/>
                      <a:gd name="T49" fmla="*/ 33 h 33"/>
                      <a:gd name="T50" fmla="*/ 135 w 293"/>
                      <a:gd name="T51" fmla="*/ 32 h 33"/>
                      <a:gd name="T52" fmla="*/ 105 w 293"/>
                      <a:gd name="T53" fmla="*/ 29 h 33"/>
                      <a:gd name="T54" fmla="*/ 0 w 293"/>
                      <a:gd name="T55" fmla="*/ 17 h 33"/>
                      <a:gd name="T56" fmla="*/ 0 w 293"/>
                      <a:gd name="T57" fmla="*/ 17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35" name="Line 392">
                  <a:extLst>
                    <a:ext uri="{FF2B5EF4-FFF2-40B4-BE49-F238E27FC236}">
                      <a16:creationId xmlns:a16="http://schemas.microsoft.com/office/drawing/2014/main" id="{22651CB3-CC2C-4764-8AAF-2B9C836374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2" y="77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332" name="AutoShape 393">
                <a:extLst>
                  <a:ext uri="{FF2B5EF4-FFF2-40B4-BE49-F238E27FC236}">
                    <a16:creationId xmlns:a16="http://schemas.microsoft.com/office/drawing/2014/main" id="{B61D5D68-01AF-46D7-B0C9-B6950BF09E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  <p:sp>
            <p:nvSpPr>
              <p:cNvPr id="333" name="Line 394">
                <a:extLst>
                  <a:ext uri="{FF2B5EF4-FFF2-40B4-BE49-F238E27FC236}">
                    <a16:creationId xmlns:a16="http://schemas.microsoft.com/office/drawing/2014/main" id="{03335AE8-591C-4D3F-AD4A-10375067A1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341" name="Text Box 350">
            <a:extLst>
              <a:ext uri="{FF2B5EF4-FFF2-40B4-BE49-F238E27FC236}">
                <a16:creationId xmlns:a16="http://schemas.microsoft.com/office/drawing/2014/main" id="{0AA309C5-4430-44BB-8E3A-33F42640DCBE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V="1">
            <a:off x="2667426" y="2659115"/>
            <a:ext cx="521074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>
              <a:lnSpc>
                <a:spcPct val="100000"/>
              </a:lnSpc>
              <a:spcBef>
                <a:spcPct val="50000"/>
              </a:spcBef>
            </a:pPr>
            <a:r>
              <a:rPr lang="de-DE" altLang="de-DE" sz="1600" b="1" dirty="0"/>
              <a:t>roll</a:t>
            </a:r>
          </a:p>
        </p:txBody>
      </p:sp>
    </p:spTree>
    <p:extLst>
      <p:ext uri="{BB962C8B-B14F-4D97-AF65-F5344CB8AC3E}">
        <p14:creationId xmlns:p14="http://schemas.microsoft.com/office/powerpoint/2010/main" val="3213807823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6" grpId="0"/>
      <p:bldP spid="341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Text Box 3">
            <a:extLst>
              <a:ext uri="{FF2B5EF4-FFF2-40B4-BE49-F238E27FC236}">
                <a16:creationId xmlns:a16="http://schemas.microsoft.com/office/drawing/2014/main" id="{1119046A-972B-489A-A37F-0F7A70A722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8" y="6516688"/>
            <a:ext cx="939800" cy="2400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de-DE" altLang="de-DE" sz="1200" b="1" dirty="0"/>
              <a:t>P-27.16.02</a:t>
            </a:r>
            <a:endParaRPr lang="de-DE" altLang="de-DE" dirty="0"/>
          </a:p>
        </p:txBody>
      </p:sp>
      <p:sp>
        <p:nvSpPr>
          <p:cNvPr id="35849" name="Rectangle 116">
            <a:extLst>
              <a:ext uri="{FF2B5EF4-FFF2-40B4-BE49-F238E27FC236}">
                <a16:creationId xmlns:a16="http://schemas.microsoft.com/office/drawing/2014/main" id="{E79FB1F9-5360-4304-87CD-2B1B006814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1675" y="207139"/>
            <a:ext cx="551946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P-27.16 Reverse Figure ET with half roll, roll</a:t>
            </a:r>
            <a:endParaRPr lang="de-DE" sz="2000" dirty="0"/>
          </a:p>
        </p:txBody>
      </p:sp>
      <p:grpSp>
        <p:nvGrpSpPr>
          <p:cNvPr id="3" name="Gruppieren 2">
            <a:extLst>
              <a:ext uri="{FF2B5EF4-FFF2-40B4-BE49-F238E27FC236}">
                <a16:creationId xmlns:a16="http://schemas.microsoft.com/office/drawing/2014/main" id="{4EA36906-25CA-4668-B9DF-A2EC6464BE7F}"/>
              </a:ext>
            </a:extLst>
          </p:cNvPr>
          <p:cNvGrpSpPr/>
          <p:nvPr/>
        </p:nvGrpSpPr>
        <p:grpSpPr>
          <a:xfrm>
            <a:off x="1559967" y="1355610"/>
            <a:ext cx="2711702" cy="3025031"/>
            <a:chOff x="1559967" y="1355610"/>
            <a:chExt cx="2711702" cy="3025031"/>
          </a:xfrm>
        </p:grpSpPr>
        <p:grpSp>
          <p:nvGrpSpPr>
            <p:cNvPr id="297" name="Group 14">
              <a:extLst>
                <a:ext uri="{FF2B5EF4-FFF2-40B4-BE49-F238E27FC236}">
                  <a16:creationId xmlns:a16="http://schemas.microsoft.com/office/drawing/2014/main" id="{F9EDD3A1-C954-4F33-BB56-CA151C1EB2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30556" y="2525324"/>
              <a:ext cx="1057275" cy="871538"/>
              <a:chOff x="4164" y="1966"/>
              <a:chExt cx="666" cy="549"/>
            </a:xfrm>
          </p:grpSpPr>
          <p:grpSp>
            <p:nvGrpSpPr>
              <p:cNvPr id="298" name="Group 15">
                <a:extLst>
                  <a:ext uri="{FF2B5EF4-FFF2-40B4-BE49-F238E27FC236}">
                    <a16:creationId xmlns:a16="http://schemas.microsoft.com/office/drawing/2014/main" id="{91318A9A-DE7B-4118-8DD1-EC640A3B45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4164" y="1966"/>
                <a:ext cx="636" cy="549"/>
                <a:chOff x="2287" y="1659"/>
                <a:chExt cx="636" cy="501"/>
              </a:xfrm>
            </p:grpSpPr>
            <p:sp>
              <p:nvSpPr>
                <p:cNvPr id="300" name="Line 16">
                  <a:extLst>
                    <a:ext uri="{FF2B5EF4-FFF2-40B4-BE49-F238E27FC236}">
                      <a16:creationId xmlns:a16="http://schemas.microsoft.com/office/drawing/2014/main" id="{10EF55F6-4FFD-4289-BF8E-AB146D0E24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87" y="2160"/>
                  <a:ext cx="617" cy="0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prstDash val="sysDot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de-DE"/>
                </a:p>
              </p:txBody>
            </p:sp>
            <p:sp>
              <p:nvSpPr>
                <p:cNvPr id="301" name="Line 17">
                  <a:extLst>
                    <a:ext uri="{FF2B5EF4-FFF2-40B4-BE49-F238E27FC236}">
                      <a16:creationId xmlns:a16="http://schemas.microsoft.com/office/drawing/2014/main" id="{B032995B-9EC9-4F76-9171-179A928C5D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330" y="1659"/>
                  <a:ext cx="593" cy="501"/>
                </a:xfrm>
                <a:prstGeom prst="line">
                  <a:avLst/>
                </a:prstGeom>
                <a:noFill/>
                <a:ln w="38100">
                  <a:solidFill>
                    <a:srgbClr val="FF0000"/>
                  </a:solidFill>
                  <a:prstDash val="sysDot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de-DE"/>
                </a:p>
              </p:txBody>
            </p:sp>
          </p:grpSp>
          <p:sp>
            <p:nvSpPr>
              <p:cNvPr id="299" name="Text Box 18">
                <a:extLst>
                  <a:ext uri="{FF2B5EF4-FFF2-40B4-BE49-F238E27FC236}">
                    <a16:creationId xmlns:a16="http://schemas.microsoft.com/office/drawing/2014/main" id="{D07CB340-7382-4CB0-914B-4B27D4B0C5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flipH="1">
                <a:off x="4380" y="2217"/>
                <a:ext cx="450" cy="25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FF0000"/>
                    </a:solidFill>
                    <a:prstDash val="sysDot"/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r>
                  <a:rPr lang="de-DE" altLang="de-DE" sz="2000" b="1"/>
                  <a:t>45°</a:t>
                </a:r>
              </a:p>
            </p:txBody>
          </p:sp>
        </p:grpSp>
        <p:sp>
          <p:nvSpPr>
            <p:cNvPr id="131" name="Arc 354">
              <a:extLst>
                <a:ext uri="{FF2B5EF4-FFF2-40B4-BE49-F238E27FC236}">
                  <a16:creationId xmlns:a16="http://schemas.microsoft.com/office/drawing/2014/main" id="{1FC0A369-BD24-4FB2-A7A2-6B01FDE8BAA7}"/>
                </a:ext>
              </a:extLst>
            </p:cNvPr>
            <p:cNvSpPr>
              <a:spLocks/>
            </p:cNvSpPr>
            <p:nvPr/>
          </p:nvSpPr>
          <p:spPr bwMode="auto">
            <a:xfrm rot="15999775">
              <a:off x="2072580" y="1282127"/>
              <a:ext cx="868301" cy="1015267"/>
            </a:xfrm>
            <a:custGeom>
              <a:avLst/>
              <a:gdLst>
                <a:gd name="G0" fmla="+- 15939 0 0"/>
                <a:gd name="G1" fmla="+- 21428 0 0"/>
                <a:gd name="G2" fmla="+- 21600 0 0"/>
                <a:gd name="T0" fmla="*/ 18658 w 37539"/>
                <a:gd name="T1" fmla="*/ 0 h 43028"/>
                <a:gd name="T2" fmla="*/ 0 w 37539"/>
                <a:gd name="T3" fmla="*/ 36006 h 43028"/>
                <a:gd name="T4" fmla="*/ 15939 w 37539"/>
                <a:gd name="T5" fmla="*/ 21428 h 430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539" h="43028" fill="none" extrusionOk="0">
                  <a:moveTo>
                    <a:pt x="18658" y="-1"/>
                  </a:moveTo>
                  <a:cubicBezTo>
                    <a:pt x="29449" y="1369"/>
                    <a:pt x="37539" y="10549"/>
                    <a:pt x="37539" y="21428"/>
                  </a:cubicBezTo>
                  <a:cubicBezTo>
                    <a:pt x="37539" y="33357"/>
                    <a:pt x="27868" y="43028"/>
                    <a:pt x="15939" y="43028"/>
                  </a:cubicBezTo>
                  <a:cubicBezTo>
                    <a:pt x="9875" y="43027"/>
                    <a:pt x="4092" y="40479"/>
                    <a:pt x="0" y="36005"/>
                  </a:cubicBezTo>
                </a:path>
                <a:path w="37539" h="43028" stroke="0" extrusionOk="0">
                  <a:moveTo>
                    <a:pt x="18658" y="-1"/>
                  </a:moveTo>
                  <a:cubicBezTo>
                    <a:pt x="29449" y="1369"/>
                    <a:pt x="37539" y="10549"/>
                    <a:pt x="37539" y="21428"/>
                  </a:cubicBezTo>
                  <a:cubicBezTo>
                    <a:pt x="37539" y="33357"/>
                    <a:pt x="27868" y="43028"/>
                    <a:pt x="15939" y="43028"/>
                  </a:cubicBezTo>
                  <a:cubicBezTo>
                    <a:pt x="9875" y="43027"/>
                    <a:pt x="4092" y="40479"/>
                    <a:pt x="0" y="36005"/>
                  </a:cubicBezTo>
                  <a:lnTo>
                    <a:pt x="15939" y="21428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32" name="Line 357">
              <a:extLst>
                <a:ext uri="{FF2B5EF4-FFF2-40B4-BE49-F238E27FC236}">
                  <a16:creationId xmlns:a16="http://schemas.microsoft.com/office/drawing/2014/main" id="{4E05CAA9-B04B-49AE-B695-398A147FA8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468735" y="4053917"/>
              <a:ext cx="724919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33" name="Line 358">
              <a:extLst>
                <a:ext uri="{FF2B5EF4-FFF2-40B4-BE49-F238E27FC236}">
                  <a16:creationId xmlns:a16="http://schemas.microsoft.com/office/drawing/2014/main" id="{FF20A735-81BC-4E53-BD1B-32D1CF8C9CE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1789941" y="2146678"/>
              <a:ext cx="1079244" cy="1132529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34" name="Line 475">
              <a:extLst>
                <a:ext uri="{FF2B5EF4-FFF2-40B4-BE49-F238E27FC236}">
                  <a16:creationId xmlns:a16="http://schemas.microsoft.com/office/drawing/2014/main" id="{BDC62264-3704-4C21-8153-78A7A2FA60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4114" y="1817417"/>
              <a:ext cx="10286" cy="1851107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79352" tIns="39676" rIns="79352" bIns="39676">
              <a:spAutoFit/>
            </a:bodyPr>
            <a:lstStyle/>
            <a:p>
              <a:endParaRPr lang="de-DE"/>
            </a:p>
          </p:txBody>
        </p:sp>
        <p:sp>
          <p:nvSpPr>
            <p:cNvPr id="135" name="Line 477">
              <a:extLst>
                <a:ext uri="{FF2B5EF4-FFF2-40B4-BE49-F238E27FC236}">
                  <a16:creationId xmlns:a16="http://schemas.microsoft.com/office/drawing/2014/main" id="{A5F9E576-51A6-4465-8718-A1BDB3F135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94115" y="4179723"/>
              <a:ext cx="782978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79352" tIns="39676" rIns="79352" bIns="39676">
              <a:spAutoFit/>
            </a:bodyPr>
            <a:lstStyle/>
            <a:p>
              <a:endParaRPr lang="de-DE"/>
            </a:p>
          </p:txBody>
        </p:sp>
        <p:grpSp>
          <p:nvGrpSpPr>
            <p:cNvPr id="137" name="Group 362">
              <a:extLst>
                <a:ext uri="{FF2B5EF4-FFF2-40B4-BE49-F238E27FC236}">
                  <a16:creationId xmlns:a16="http://schemas.microsoft.com/office/drawing/2014/main" id="{89B84442-EFB1-4F44-8795-9BA3172C1CC1}"/>
                </a:ext>
              </a:extLst>
            </p:cNvPr>
            <p:cNvGrpSpPr>
              <a:grpSpLocks/>
            </p:cNvGrpSpPr>
            <p:nvPr/>
          </p:nvGrpSpPr>
          <p:grpSpPr bwMode="auto">
            <a:xfrm rot="16200000" flipH="1">
              <a:off x="1908791" y="2114219"/>
              <a:ext cx="1099036" cy="437721"/>
              <a:chOff x="4875" y="7237"/>
              <a:chExt cx="4230" cy="1883"/>
            </a:xfrm>
          </p:grpSpPr>
          <p:sp>
            <p:nvSpPr>
              <p:cNvPr id="138" name="Arc 363">
                <a:extLst>
                  <a:ext uri="{FF2B5EF4-FFF2-40B4-BE49-F238E27FC236}">
                    <a16:creationId xmlns:a16="http://schemas.microsoft.com/office/drawing/2014/main" id="{FB691695-FB78-405E-B91B-B7FC2B4F5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7237"/>
                <a:ext cx="3990" cy="1343"/>
              </a:xfrm>
              <a:custGeom>
                <a:avLst/>
                <a:gdLst>
                  <a:gd name="G0" fmla="+- 0 0 0"/>
                  <a:gd name="G1" fmla="+- 14058 0 0"/>
                  <a:gd name="G2" fmla="+- 21600 0 0"/>
                  <a:gd name="T0" fmla="*/ 16400 w 21600"/>
                  <a:gd name="T1" fmla="*/ 0 h 14058"/>
                  <a:gd name="T2" fmla="*/ 21600 w 21600"/>
                  <a:gd name="T3" fmla="*/ 14058 h 14058"/>
                  <a:gd name="T4" fmla="*/ 0 w 21600"/>
                  <a:gd name="T5" fmla="*/ 14058 h 140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14058" fill="none" extrusionOk="0">
                    <a:moveTo>
                      <a:pt x="16399" y="0"/>
                    </a:moveTo>
                    <a:cubicBezTo>
                      <a:pt x="19755" y="3915"/>
                      <a:pt x="21600" y="8901"/>
                      <a:pt x="21600" y="14058"/>
                    </a:cubicBezTo>
                  </a:path>
                  <a:path w="21600" h="14058" stroke="0" extrusionOk="0">
                    <a:moveTo>
                      <a:pt x="16399" y="0"/>
                    </a:moveTo>
                    <a:cubicBezTo>
                      <a:pt x="19755" y="3915"/>
                      <a:pt x="21600" y="8901"/>
                      <a:pt x="21600" y="14058"/>
                    </a:cubicBezTo>
                    <a:lnTo>
                      <a:pt x="0" y="14058"/>
                    </a:lnTo>
                    <a:close/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193" name="AutoShape 364">
                <a:extLst>
                  <a:ext uri="{FF2B5EF4-FFF2-40B4-BE49-F238E27FC236}">
                    <a16:creationId xmlns:a16="http://schemas.microsoft.com/office/drawing/2014/main" id="{2286E66D-27C2-4B9E-9680-964813E8CE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580" y="8505"/>
                <a:ext cx="525" cy="615"/>
              </a:xfrm>
              <a:prstGeom prst="triangle">
                <a:avLst>
                  <a:gd name="adj" fmla="val 50000"/>
                </a:avLst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194" name="AutoShape 368">
              <a:extLst>
                <a:ext uri="{FF2B5EF4-FFF2-40B4-BE49-F238E27FC236}">
                  <a16:creationId xmlns:a16="http://schemas.microsoft.com/office/drawing/2014/main" id="{9B60470F-4D12-48D4-BCD5-EF4AD5BE8EC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V="1">
              <a:off x="3168128" y="3951673"/>
              <a:ext cx="487702" cy="192505"/>
            </a:xfrm>
            <a:prstGeom prst="rightArrow">
              <a:avLst>
                <a:gd name="adj1" fmla="val 50000"/>
                <a:gd name="adj2" fmla="val 64474"/>
              </a:avLst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grpSp>
          <p:nvGrpSpPr>
            <p:cNvPr id="221" name="Group 421">
              <a:extLst>
                <a:ext uri="{FF2B5EF4-FFF2-40B4-BE49-F238E27FC236}">
                  <a16:creationId xmlns:a16="http://schemas.microsoft.com/office/drawing/2014/main" id="{A0DB805C-742F-42EB-AEC7-7538A7BC1C61}"/>
                </a:ext>
              </a:extLst>
            </p:cNvPr>
            <p:cNvGrpSpPr>
              <a:grpSpLocks/>
            </p:cNvGrpSpPr>
            <p:nvPr/>
          </p:nvGrpSpPr>
          <p:grpSpPr bwMode="auto">
            <a:xfrm rot="16367716" flipV="1">
              <a:off x="3849889" y="3791632"/>
              <a:ext cx="330974" cy="512586"/>
              <a:chOff x="2820" y="264"/>
              <a:chExt cx="420" cy="1452"/>
            </a:xfrm>
          </p:grpSpPr>
          <p:sp>
            <p:nvSpPr>
              <p:cNvPr id="222" name="Line 422">
                <a:extLst>
                  <a:ext uri="{FF2B5EF4-FFF2-40B4-BE49-F238E27FC236}">
                    <a16:creationId xmlns:a16="http://schemas.microsoft.com/office/drawing/2014/main" id="{3CC626F3-2359-49EC-944C-C40E201701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0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grpSp>
            <p:nvGrpSpPr>
              <p:cNvPr id="223" name="Group 423">
                <a:extLst>
                  <a:ext uri="{FF2B5EF4-FFF2-40B4-BE49-F238E27FC236}">
                    <a16:creationId xmlns:a16="http://schemas.microsoft.com/office/drawing/2014/main" id="{1BABBE69-490C-4FF5-B1E6-2E5E7CE39BC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300" cy="1452"/>
                <a:chOff x="2940" y="264"/>
                <a:chExt cx="300" cy="1452"/>
              </a:xfrm>
            </p:grpSpPr>
            <p:grpSp>
              <p:nvGrpSpPr>
                <p:cNvPr id="224" name="Group 424">
                  <a:extLst>
                    <a:ext uri="{FF2B5EF4-FFF2-40B4-BE49-F238E27FC236}">
                      <a16:creationId xmlns:a16="http://schemas.microsoft.com/office/drawing/2014/main" id="{DCCB3388-D72D-410C-B1BC-390C8D1AD64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0" y="264"/>
                  <a:ext cx="252" cy="1368"/>
                  <a:chOff x="3024" y="732"/>
                  <a:chExt cx="252" cy="1368"/>
                </a:xfrm>
              </p:grpSpPr>
              <p:grpSp>
                <p:nvGrpSpPr>
                  <p:cNvPr id="227" name="Group 425">
                    <a:extLst>
                      <a:ext uri="{FF2B5EF4-FFF2-40B4-BE49-F238E27FC236}">
                        <a16:creationId xmlns:a16="http://schemas.microsoft.com/office/drawing/2014/main" id="{050668A4-407D-4B42-9AC6-909ADD573B7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024" y="732"/>
                    <a:ext cx="252" cy="1368"/>
                    <a:chOff x="3168" y="1008"/>
                    <a:chExt cx="484" cy="2448"/>
                  </a:xfrm>
                </p:grpSpPr>
                <p:grpSp>
                  <p:nvGrpSpPr>
                    <p:cNvPr id="229" name="Group 426">
                      <a:extLst>
                        <a:ext uri="{FF2B5EF4-FFF2-40B4-BE49-F238E27FC236}">
                          <a16:creationId xmlns:a16="http://schemas.microsoft.com/office/drawing/2014/main" id="{5CFF5E99-DEF8-4A3D-8902-0DE6EED39B2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3168" y="1008"/>
                      <a:ext cx="484" cy="2448"/>
                      <a:chOff x="2256" y="864"/>
                      <a:chExt cx="532" cy="2448"/>
                    </a:xfrm>
                  </p:grpSpPr>
                  <p:sp>
                    <p:nvSpPr>
                      <p:cNvPr id="232" name="Freeform 427">
                        <a:extLst>
                          <a:ext uri="{FF2B5EF4-FFF2-40B4-BE49-F238E27FC236}">
                            <a16:creationId xmlns:a16="http://schemas.microsoft.com/office/drawing/2014/main" id="{31FEE2B7-3C94-4C8E-AEB2-81F05EBDC1E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1298" y="1822"/>
                        <a:ext cx="2448" cy="532"/>
                      </a:xfrm>
                      <a:custGeom>
                        <a:avLst/>
                        <a:gdLst>
                          <a:gd name="T0" fmla="*/ 944 w 1153"/>
                          <a:gd name="T1" fmla="*/ 72 h 204"/>
                          <a:gd name="T2" fmla="*/ 1025 w 1153"/>
                          <a:gd name="T3" fmla="*/ 79 h 204"/>
                          <a:gd name="T4" fmla="*/ 1093 w 1153"/>
                          <a:gd name="T5" fmla="*/ 86 h 204"/>
                          <a:gd name="T6" fmla="*/ 1140 w 1153"/>
                          <a:gd name="T7" fmla="*/ 94 h 204"/>
                          <a:gd name="T8" fmla="*/ 1153 w 1153"/>
                          <a:gd name="T9" fmla="*/ 97 h 204"/>
                          <a:gd name="T10" fmla="*/ 1153 w 1153"/>
                          <a:gd name="T11" fmla="*/ 99 h 204"/>
                          <a:gd name="T12" fmla="*/ 1153 w 1153"/>
                          <a:gd name="T13" fmla="*/ 134 h 204"/>
                          <a:gd name="T14" fmla="*/ 1152 w 1153"/>
                          <a:gd name="T15" fmla="*/ 138 h 204"/>
                          <a:gd name="T16" fmla="*/ 1147 w 1153"/>
                          <a:gd name="T17" fmla="*/ 140 h 204"/>
                          <a:gd name="T18" fmla="*/ 1146 w 1153"/>
                          <a:gd name="T19" fmla="*/ 143 h 204"/>
                          <a:gd name="T20" fmla="*/ 1142 w 1153"/>
                          <a:gd name="T21" fmla="*/ 163 h 204"/>
                          <a:gd name="T22" fmla="*/ 1132 w 1153"/>
                          <a:gd name="T23" fmla="*/ 185 h 204"/>
                          <a:gd name="T24" fmla="*/ 1123 w 1153"/>
                          <a:gd name="T25" fmla="*/ 195 h 204"/>
                          <a:gd name="T26" fmla="*/ 1112 w 1153"/>
                          <a:gd name="T27" fmla="*/ 198 h 204"/>
                          <a:gd name="T28" fmla="*/ 1016 w 1153"/>
                          <a:gd name="T29" fmla="*/ 203 h 204"/>
                          <a:gd name="T30" fmla="*/ 931 w 1153"/>
                          <a:gd name="T31" fmla="*/ 204 h 204"/>
                          <a:gd name="T32" fmla="*/ 812 w 1153"/>
                          <a:gd name="T33" fmla="*/ 200 h 204"/>
                          <a:gd name="T34" fmla="*/ 616 w 1153"/>
                          <a:gd name="T35" fmla="*/ 188 h 204"/>
                          <a:gd name="T36" fmla="*/ 179 w 1153"/>
                          <a:gd name="T37" fmla="*/ 174 h 204"/>
                          <a:gd name="T38" fmla="*/ 133 w 1153"/>
                          <a:gd name="T39" fmla="*/ 180 h 204"/>
                          <a:gd name="T40" fmla="*/ 15 w 1153"/>
                          <a:gd name="T41" fmla="*/ 181 h 204"/>
                          <a:gd name="T42" fmla="*/ 8 w 1153"/>
                          <a:gd name="T43" fmla="*/ 180 h 204"/>
                          <a:gd name="T44" fmla="*/ 4 w 1153"/>
                          <a:gd name="T45" fmla="*/ 175 h 204"/>
                          <a:gd name="T46" fmla="*/ 0 w 1153"/>
                          <a:gd name="T47" fmla="*/ 163 h 204"/>
                          <a:gd name="T48" fmla="*/ 14 w 1153"/>
                          <a:gd name="T49" fmla="*/ 8 h 204"/>
                          <a:gd name="T50" fmla="*/ 18 w 1153"/>
                          <a:gd name="T51" fmla="*/ 2 h 204"/>
                          <a:gd name="T52" fmla="*/ 77 w 1153"/>
                          <a:gd name="T53" fmla="*/ 2 h 204"/>
                          <a:gd name="T54" fmla="*/ 101 w 1153"/>
                          <a:gd name="T55" fmla="*/ 8 h 204"/>
                          <a:gd name="T56" fmla="*/ 124 w 1153"/>
                          <a:gd name="T57" fmla="*/ 19 h 204"/>
                          <a:gd name="T58" fmla="*/ 217 w 1153"/>
                          <a:gd name="T59" fmla="*/ 76 h 204"/>
                          <a:gd name="T60" fmla="*/ 232 w 1153"/>
                          <a:gd name="T61" fmla="*/ 80 h 204"/>
                          <a:gd name="T62" fmla="*/ 256 w 1153"/>
                          <a:gd name="T63" fmla="*/ 84 h 204"/>
                          <a:gd name="T64" fmla="*/ 657 w 1153"/>
                          <a:gd name="T65" fmla="*/ 56 h 204"/>
                          <a:gd name="T66" fmla="*/ 682 w 1153"/>
                          <a:gd name="T67" fmla="*/ 83 h 204"/>
                          <a:gd name="T68" fmla="*/ 817 w 1153"/>
                          <a:gd name="T69" fmla="*/ 97 h 204"/>
                          <a:gd name="T70" fmla="*/ 846 w 1153"/>
                          <a:gd name="T71" fmla="*/ 96 h 204"/>
                          <a:gd name="T72" fmla="*/ 873 w 1153"/>
                          <a:gd name="T73" fmla="*/ 89 h 204"/>
                          <a:gd name="T74" fmla="*/ 896 w 1153"/>
                          <a:gd name="T75" fmla="*/ 77 h 20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  <a:cxn ang="0">
                            <a:pos x="T38" y="T39"/>
                          </a:cxn>
                          <a:cxn ang="0">
                            <a:pos x="T40" y="T41"/>
                          </a:cxn>
                          <a:cxn ang="0">
                            <a:pos x="T42" y="T43"/>
                          </a:cxn>
                          <a:cxn ang="0">
                            <a:pos x="T44" y="T45"/>
                          </a:cxn>
                          <a:cxn ang="0">
                            <a:pos x="T46" y="T47"/>
                          </a:cxn>
                          <a:cxn ang="0">
                            <a:pos x="T48" y="T49"/>
                          </a:cxn>
                          <a:cxn ang="0">
                            <a:pos x="T50" y="T51"/>
                          </a:cxn>
                          <a:cxn ang="0">
                            <a:pos x="T52" y="T53"/>
                          </a:cxn>
                          <a:cxn ang="0">
                            <a:pos x="T54" y="T55"/>
                          </a:cxn>
                          <a:cxn ang="0">
                            <a:pos x="T56" y="T57"/>
                          </a:cxn>
                          <a:cxn ang="0">
                            <a:pos x="T58" y="T59"/>
                          </a:cxn>
                          <a:cxn ang="0">
                            <a:pos x="T60" y="T61"/>
                          </a:cxn>
                          <a:cxn ang="0">
                            <a:pos x="T62" y="T63"/>
                          </a:cxn>
                          <a:cxn ang="0">
                            <a:pos x="T64" y="T65"/>
                          </a:cxn>
                          <a:cxn ang="0">
                            <a:pos x="T66" y="T67"/>
                          </a:cxn>
                          <a:cxn ang="0">
                            <a:pos x="T68" y="T69"/>
                          </a:cxn>
                          <a:cxn ang="0">
                            <a:pos x="T70" y="T71"/>
                          </a:cxn>
                          <a:cxn ang="0">
                            <a:pos x="T72" y="T73"/>
                          </a:cxn>
                          <a:cxn ang="0">
                            <a:pos x="T74" y="T75"/>
                          </a:cxn>
                        </a:cxnLst>
                        <a:rect l="0" t="0" r="r" b="b"/>
                        <a:pathLst>
                          <a:path w="1153" h="204">
                            <a:moveTo>
                              <a:pt x="904" y="69"/>
                            </a:moveTo>
                            <a:lnTo>
                              <a:pt x="944" y="72"/>
                            </a:lnTo>
                            <a:lnTo>
                              <a:pt x="985" y="74"/>
                            </a:lnTo>
                            <a:lnTo>
                              <a:pt x="1025" y="79"/>
                            </a:lnTo>
                            <a:lnTo>
                              <a:pt x="1061" y="83"/>
                            </a:lnTo>
                            <a:lnTo>
                              <a:pt x="1093" y="86"/>
                            </a:lnTo>
                            <a:lnTo>
                              <a:pt x="1122" y="90"/>
                            </a:lnTo>
                            <a:lnTo>
                              <a:pt x="1140" y="94"/>
                            </a:lnTo>
                            <a:lnTo>
                              <a:pt x="1152" y="97"/>
                            </a:lnTo>
                            <a:lnTo>
                              <a:pt x="1153" y="97"/>
                            </a:lnTo>
                            <a:lnTo>
                              <a:pt x="1153" y="99"/>
                            </a:lnTo>
                            <a:lnTo>
                              <a:pt x="1153" y="99"/>
                            </a:lnTo>
                            <a:lnTo>
                              <a:pt x="1153" y="100"/>
                            </a:lnTo>
                            <a:lnTo>
                              <a:pt x="1153" y="134"/>
                            </a:lnTo>
                            <a:lnTo>
                              <a:pt x="1152" y="136"/>
                            </a:lnTo>
                            <a:lnTo>
                              <a:pt x="1152" y="138"/>
                            </a:lnTo>
                            <a:lnTo>
                              <a:pt x="1149" y="140"/>
                            </a:lnTo>
                            <a:lnTo>
                              <a:pt x="1147" y="140"/>
                            </a:lnTo>
                            <a:lnTo>
                              <a:pt x="1146" y="141"/>
                            </a:lnTo>
                            <a:lnTo>
                              <a:pt x="1146" y="143"/>
                            </a:lnTo>
                            <a:lnTo>
                              <a:pt x="1146" y="151"/>
                            </a:lnTo>
                            <a:lnTo>
                              <a:pt x="1142" y="163"/>
                            </a:lnTo>
                            <a:lnTo>
                              <a:pt x="1137" y="175"/>
                            </a:lnTo>
                            <a:lnTo>
                              <a:pt x="1132" y="185"/>
                            </a:lnTo>
                            <a:lnTo>
                              <a:pt x="1127" y="191"/>
                            </a:lnTo>
                            <a:lnTo>
                              <a:pt x="1123" y="195"/>
                            </a:lnTo>
                            <a:lnTo>
                              <a:pt x="1117" y="198"/>
                            </a:lnTo>
                            <a:lnTo>
                              <a:pt x="1112" y="198"/>
                            </a:lnTo>
                            <a:lnTo>
                              <a:pt x="1061" y="201"/>
                            </a:lnTo>
                            <a:lnTo>
                              <a:pt x="1016" y="203"/>
                            </a:lnTo>
                            <a:lnTo>
                              <a:pt x="975" y="204"/>
                            </a:lnTo>
                            <a:lnTo>
                              <a:pt x="931" y="204"/>
                            </a:lnTo>
                            <a:lnTo>
                              <a:pt x="879" y="203"/>
                            </a:lnTo>
                            <a:lnTo>
                              <a:pt x="812" y="200"/>
                            </a:lnTo>
                            <a:lnTo>
                              <a:pt x="726" y="194"/>
                            </a:lnTo>
                            <a:lnTo>
                              <a:pt x="616" y="188"/>
                            </a:lnTo>
                            <a:lnTo>
                              <a:pt x="205" y="173"/>
                            </a:lnTo>
                            <a:lnTo>
                              <a:pt x="179" y="174"/>
                            </a:lnTo>
                            <a:lnTo>
                              <a:pt x="156" y="177"/>
                            </a:lnTo>
                            <a:lnTo>
                              <a:pt x="133" y="180"/>
                            </a:lnTo>
                            <a:lnTo>
                              <a:pt x="115" y="181"/>
                            </a:lnTo>
                            <a:lnTo>
                              <a:pt x="15" y="181"/>
                            </a:lnTo>
                            <a:lnTo>
                              <a:pt x="13" y="180"/>
                            </a:lnTo>
                            <a:lnTo>
                              <a:pt x="8" y="180"/>
                            </a:lnTo>
                            <a:lnTo>
                              <a:pt x="6" y="178"/>
                            </a:lnTo>
                            <a:lnTo>
                              <a:pt x="4" y="175"/>
                            </a:lnTo>
                            <a:lnTo>
                              <a:pt x="1" y="170"/>
                            </a:lnTo>
                            <a:lnTo>
                              <a:pt x="0" y="163"/>
                            </a:lnTo>
                            <a:lnTo>
                              <a:pt x="13" y="12"/>
                            </a:lnTo>
                            <a:lnTo>
                              <a:pt x="14" y="8"/>
                            </a:lnTo>
                            <a:lnTo>
                              <a:pt x="15" y="3"/>
                            </a:lnTo>
                            <a:lnTo>
                              <a:pt x="18" y="2"/>
                            </a:lnTo>
                            <a:lnTo>
                              <a:pt x="23" y="0"/>
                            </a:lnTo>
                            <a:lnTo>
                              <a:pt x="77" y="2"/>
                            </a:lnTo>
                            <a:lnTo>
                              <a:pt x="89" y="3"/>
                            </a:lnTo>
                            <a:lnTo>
                              <a:pt x="101" y="8"/>
                            </a:lnTo>
                            <a:lnTo>
                              <a:pt x="112" y="12"/>
                            </a:lnTo>
                            <a:lnTo>
                              <a:pt x="124" y="19"/>
                            </a:lnTo>
                            <a:lnTo>
                              <a:pt x="210" y="72"/>
                            </a:lnTo>
                            <a:lnTo>
                              <a:pt x="217" y="76"/>
                            </a:lnTo>
                            <a:lnTo>
                              <a:pt x="224" y="79"/>
                            </a:lnTo>
                            <a:lnTo>
                              <a:pt x="232" y="80"/>
                            </a:lnTo>
                            <a:lnTo>
                              <a:pt x="239" y="83"/>
                            </a:lnTo>
                            <a:lnTo>
                              <a:pt x="256" y="84"/>
                            </a:lnTo>
                            <a:lnTo>
                              <a:pt x="273" y="83"/>
                            </a:lnTo>
                            <a:lnTo>
                              <a:pt x="657" y="56"/>
                            </a:lnTo>
                            <a:lnTo>
                              <a:pt x="660" y="62"/>
                            </a:lnTo>
                            <a:lnTo>
                              <a:pt x="682" y="83"/>
                            </a:lnTo>
                            <a:lnTo>
                              <a:pt x="803" y="97"/>
                            </a:lnTo>
                            <a:lnTo>
                              <a:pt x="817" y="97"/>
                            </a:lnTo>
                            <a:lnTo>
                              <a:pt x="832" y="97"/>
                            </a:lnTo>
                            <a:lnTo>
                              <a:pt x="846" y="96"/>
                            </a:lnTo>
                            <a:lnTo>
                              <a:pt x="860" y="93"/>
                            </a:lnTo>
                            <a:lnTo>
                              <a:pt x="873" y="89"/>
                            </a:lnTo>
                            <a:lnTo>
                              <a:pt x="884" y="83"/>
                            </a:lnTo>
                            <a:lnTo>
                              <a:pt x="896" y="77"/>
                            </a:lnTo>
                            <a:lnTo>
                              <a:pt x="904" y="69"/>
                            </a:lnTo>
                            <a:close/>
                          </a:path>
                        </a:pathLst>
                      </a:custGeom>
                      <a:solidFill>
                        <a:srgbClr val="FFFF66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  <p:sp>
                    <p:nvSpPr>
                      <p:cNvPr id="233" name="Freeform 428">
                        <a:extLst>
                          <a:ext uri="{FF2B5EF4-FFF2-40B4-BE49-F238E27FC236}">
                            <a16:creationId xmlns:a16="http://schemas.microsoft.com/office/drawing/2014/main" id="{462054E8-6CC1-4000-9F60-E4E1C66B69D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2332" y="2426"/>
                        <a:ext cx="539" cy="173"/>
                      </a:xfrm>
                      <a:custGeom>
                        <a:avLst/>
                        <a:gdLst>
                          <a:gd name="T0" fmla="*/ 0 w 247"/>
                          <a:gd name="T1" fmla="*/ 19 h 69"/>
                          <a:gd name="T2" fmla="*/ 15 w 247"/>
                          <a:gd name="T3" fmla="*/ 50 h 69"/>
                          <a:gd name="T4" fmla="*/ 54 w 247"/>
                          <a:gd name="T5" fmla="*/ 55 h 69"/>
                          <a:gd name="T6" fmla="*/ 148 w 247"/>
                          <a:gd name="T7" fmla="*/ 69 h 69"/>
                          <a:gd name="T8" fmla="*/ 241 w 247"/>
                          <a:gd name="T9" fmla="*/ 56 h 69"/>
                          <a:gd name="T10" fmla="*/ 247 w 247"/>
                          <a:gd name="T11" fmla="*/ 32 h 69"/>
                          <a:gd name="T12" fmla="*/ 227 w 247"/>
                          <a:gd name="T13" fmla="*/ 25 h 69"/>
                          <a:gd name="T14" fmla="*/ 206 w 247"/>
                          <a:gd name="T15" fmla="*/ 18 h 69"/>
                          <a:gd name="T16" fmla="*/ 185 w 247"/>
                          <a:gd name="T17" fmla="*/ 12 h 69"/>
                          <a:gd name="T18" fmla="*/ 165 w 247"/>
                          <a:gd name="T19" fmla="*/ 6 h 69"/>
                          <a:gd name="T20" fmla="*/ 148 w 247"/>
                          <a:gd name="T21" fmla="*/ 2 h 69"/>
                          <a:gd name="T22" fmla="*/ 131 w 247"/>
                          <a:gd name="T23" fmla="*/ 0 h 69"/>
                          <a:gd name="T24" fmla="*/ 111 w 247"/>
                          <a:gd name="T25" fmla="*/ 2 h 69"/>
                          <a:gd name="T26" fmla="*/ 89 w 247"/>
                          <a:gd name="T27" fmla="*/ 5 h 69"/>
                          <a:gd name="T28" fmla="*/ 0 w 247"/>
                          <a:gd name="T29" fmla="*/ 19 h 6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</a:cxnLst>
                        <a:rect l="0" t="0" r="r" b="b"/>
                        <a:pathLst>
                          <a:path w="247" h="69">
                            <a:moveTo>
                              <a:pt x="0" y="19"/>
                            </a:moveTo>
                            <a:lnTo>
                              <a:pt x="15" y="50"/>
                            </a:lnTo>
                            <a:lnTo>
                              <a:pt x="54" y="55"/>
                            </a:lnTo>
                            <a:lnTo>
                              <a:pt x="148" y="69"/>
                            </a:lnTo>
                            <a:lnTo>
                              <a:pt x="241" y="56"/>
                            </a:lnTo>
                            <a:lnTo>
                              <a:pt x="247" y="32"/>
                            </a:lnTo>
                            <a:lnTo>
                              <a:pt x="227" y="25"/>
                            </a:lnTo>
                            <a:lnTo>
                              <a:pt x="206" y="18"/>
                            </a:lnTo>
                            <a:lnTo>
                              <a:pt x="185" y="12"/>
                            </a:lnTo>
                            <a:lnTo>
                              <a:pt x="165" y="6"/>
                            </a:lnTo>
                            <a:lnTo>
                              <a:pt x="148" y="2"/>
                            </a:lnTo>
                            <a:lnTo>
                              <a:pt x="131" y="0"/>
                            </a:lnTo>
                            <a:lnTo>
                              <a:pt x="111" y="2"/>
                            </a:lnTo>
                            <a:lnTo>
                              <a:pt x="89" y="5"/>
                            </a:lnTo>
                            <a:lnTo>
                              <a:pt x="0" y="19"/>
                            </a:lnTo>
                            <a:close/>
                          </a:path>
                        </a:pathLst>
                      </a:custGeom>
                      <a:solidFill>
                        <a:schemeClr val="hlink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</p:grpSp>
                <p:sp>
                  <p:nvSpPr>
                    <p:cNvPr id="230" name="Freeform 429">
                      <a:extLst>
                        <a:ext uri="{FF2B5EF4-FFF2-40B4-BE49-F238E27FC236}">
                          <a16:creationId xmlns:a16="http://schemas.microsoft.com/office/drawing/2014/main" id="{6C8B5554-1494-4B97-A091-55831C3675C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53401">
                      <a:off x="2952" y="2567"/>
                      <a:ext cx="720" cy="96"/>
                    </a:xfrm>
                    <a:custGeom>
                      <a:avLst/>
                      <a:gdLst>
                        <a:gd name="T0" fmla="*/ 0 w 293"/>
                        <a:gd name="T1" fmla="*/ 17 h 33"/>
                        <a:gd name="T2" fmla="*/ 0 w 293"/>
                        <a:gd name="T3" fmla="*/ 16 h 33"/>
                        <a:gd name="T4" fmla="*/ 105 w 293"/>
                        <a:gd name="T5" fmla="*/ 4 h 33"/>
                        <a:gd name="T6" fmla="*/ 135 w 293"/>
                        <a:gd name="T7" fmla="*/ 2 h 33"/>
                        <a:gd name="T8" fmla="*/ 159 w 293"/>
                        <a:gd name="T9" fmla="*/ 2 h 33"/>
                        <a:gd name="T10" fmla="*/ 179 w 293"/>
                        <a:gd name="T11" fmla="*/ 0 h 33"/>
                        <a:gd name="T12" fmla="*/ 195 w 293"/>
                        <a:gd name="T13" fmla="*/ 0 h 33"/>
                        <a:gd name="T14" fmla="*/ 219 w 293"/>
                        <a:gd name="T15" fmla="*/ 2 h 33"/>
                        <a:gd name="T16" fmla="*/ 239 w 293"/>
                        <a:gd name="T17" fmla="*/ 3 h 33"/>
                        <a:gd name="T18" fmla="*/ 256 w 293"/>
                        <a:gd name="T19" fmla="*/ 4 h 33"/>
                        <a:gd name="T20" fmla="*/ 269 w 293"/>
                        <a:gd name="T21" fmla="*/ 7 h 33"/>
                        <a:gd name="T22" fmla="*/ 279 w 293"/>
                        <a:gd name="T23" fmla="*/ 9 h 33"/>
                        <a:gd name="T24" fmla="*/ 287 w 293"/>
                        <a:gd name="T25" fmla="*/ 12 h 33"/>
                        <a:gd name="T26" fmla="*/ 291 w 293"/>
                        <a:gd name="T27" fmla="*/ 14 h 33"/>
                        <a:gd name="T28" fmla="*/ 293 w 293"/>
                        <a:gd name="T29" fmla="*/ 17 h 33"/>
                        <a:gd name="T30" fmla="*/ 291 w 293"/>
                        <a:gd name="T31" fmla="*/ 19 h 33"/>
                        <a:gd name="T32" fmla="*/ 287 w 293"/>
                        <a:gd name="T33" fmla="*/ 22 h 33"/>
                        <a:gd name="T34" fmla="*/ 279 w 293"/>
                        <a:gd name="T35" fmla="*/ 24 h 33"/>
                        <a:gd name="T36" fmla="*/ 269 w 293"/>
                        <a:gd name="T37" fmla="*/ 27 h 33"/>
                        <a:gd name="T38" fmla="*/ 256 w 293"/>
                        <a:gd name="T39" fmla="*/ 29 h 33"/>
                        <a:gd name="T40" fmla="*/ 239 w 293"/>
                        <a:gd name="T41" fmla="*/ 30 h 33"/>
                        <a:gd name="T42" fmla="*/ 219 w 293"/>
                        <a:gd name="T43" fmla="*/ 32 h 33"/>
                        <a:gd name="T44" fmla="*/ 195 w 293"/>
                        <a:gd name="T45" fmla="*/ 33 h 33"/>
                        <a:gd name="T46" fmla="*/ 180 w 293"/>
                        <a:gd name="T47" fmla="*/ 33 h 33"/>
                        <a:gd name="T48" fmla="*/ 159 w 293"/>
                        <a:gd name="T49" fmla="*/ 33 h 33"/>
                        <a:gd name="T50" fmla="*/ 135 w 293"/>
                        <a:gd name="T51" fmla="*/ 32 h 33"/>
                        <a:gd name="T52" fmla="*/ 105 w 293"/>
                        <a:gd name="T53" fmla="*/ 29 h 33"/>
                        <a:gd name="T54" fmla="*/ 0 w 293"/>
                        <a:gd name="T55" fmla="*/ 17 h 33"/>
                        <a:gd name="T56" fmla="*/ 0 w 293"/>
                        <a:gd name="T57" fmla="*/ 17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31" name="Freeform 430">
                      <a:extLst>
                        <a:ext uri="{FF2B5EF4-FFF2-40B4-BE49-F238E27FC236}">
                          <a16:creationId xmlns:a16="http://schemas.microsoft.com/office/drawing/2014/main" id="{9F70AABF-6D97-49BD-952C-8E880F03B9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16173530" flipH="1">
                      <a:off x="3167" y="1271"/>
                      <a:ext cx="289" cy="47"/>
                    </a:xfrm>
                    <a:custGeom>
                      <a:avLst/>
                      <a:gdLst>
                        <a:gd name="T0" fmla="*/ 0 w 293"/>
                        <a:gd name="T1" fmla="*/ 17 h 33"/>
                        <a:gd name="T2" fmla="*/ 0 w 293"/>
                        <a:gd name="T3" fmla="*/ 16 h 33"/>
                        <a:gd name="T4" fmla="*/ 105 w 293"/>
                        <a:gd name="T5" fmla="*/ 4 h 33"/>
                        <a:gd name="T6" fmla="*/ 135 w 293"/>
                        <a:gd name="T7" fmla="*/ 2 h 33"/>
                        <a:gd name="T8" fmla="*/ 159 w 293"/>
                        <a:gd name="T9" fmla="*/ 2 h 33"/>
                        <a:gd name="T10" fmla="*/ 179 w 293"/>
                        <a:gd name="T11" fmla="*/ 0 h 33"/>
                        <a:gd name="T12" fmla="*/ 195 w 293"/>
                        <a:gd name="T13" fmla="*/ 0 h 33"/>
                        <a:gd name="T14" fmla="*/ 219 w 293"/>
                        <a:gd name="T15" fmla="*/ 2 h 33"/>
                        <a:gd name="T16" fmla="*/ 239 w 293"/>
                        <a:gd name="T17" fmla="*/ 3 h 33"/>
                        <a:gd name="T18" fmla="*/ 256 w 293"/>
                        <a:gd name="T19" fmla="*/ 4 h 33"/>
                        <a:gd name="T20" fmla="*/ 269 w 293"/>
                        <a:gd name="T21" fmla="*/ 7 h 33"/>
                        <a:gd name="T22" fmla="*/ 279 w 293"/>
                        <a:gd name="T23" fmla="*/ 9 h 33"/>
                        <a:gd name="T24" fmla="*/ 287 w 293"/>
                        <a:gd name="T25" fmla="*/ 12 h 33"/>
                        <a:gd name="T26" fmla="*/ 291 w 293"/>
                        <a:gd name="T27" fmla="*/ 14 h 33"/>
                        <a:gd name="T28" fmla="*/ 293 w 293"/>
                        <a:gd name="T29" fmla="*/ 17 h 33"/>
                        <a:gd name="T30" fmla="*/ 291 w 293"/>
                        <a:gd name="T31" fmla="*/ 19 h 33"/>
                        <a:gd name="T32" fmla="*/ 287 w 293"/>
                        <a:gd name="T33" fmla="*/ 22 h 33"/>
                        <a:gd name="T34" fmla="*/ 279 w 293"/>
                        <a:gd name="T35" fmla="*/ 24 h 33"/>
                        <a:gd name="T36" fmla="*/ 269 w 293"/>
                        <a:gd name="T37" fmla="*/ 27 h 33"/>
                        <a:gd name="T38" fmla="*/ 256 w 293"/>
                        <a:gd name="T39" fmla="*/ 29 h 33"/>
                        <a:gd name="T40" fmla="*/ 239 w 293"/>
                        <a:gd name="T41" fmla="*/ 30 h 33"/>
                        <a:gd name="T42" fmla="*/ 219 w 293"/>
                        <a:gd name="T43" fmla="*/ 32 h 33"/>
                        <a:gd name="T44" fmla="*/ 195 w 293"/>
                        <a:gd name="T45" fmla="*/ 33 h 33"/>
                        <a:gd name="T46" fmla="*/ 180 w 293"/>
                        <a:gd name="T47" fmla="*/ 33 h 33"/>
                        <a:gd name="T48" fmla="*/ 159 w 293"/>
                        <a:gd name="T49" fmla="*/ 33 h 33"/>
                        <a:gd name="T50" fmla="*/ 135 w 293"/>
                        <a:gd name="T51" fmla="*/ 32 h 33"/>
                        <a:gd name="T52" fmla="*/ 105 w 293"/>
                        <a:gd name="T53" fmla="*/ 29 h 33"/>
                        <a:gd name="T54" fmla="*/ 0 w 293"/>
                        <a:gd name="T55" fmla="*/ 17 h 33"/>
                        <a:gd name="T56" fmla="*/ 0 w 293"/>
                        <a:gd name="T57" fmla="*/ 17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28" name="Line 431">
                    <a:extLst>
                      <a:ext uri="{FF2B5EF4-FFF2-40B4-BE49-F238E27FC236}">
                        <a16:creationId xmlns:a16="http://schemas.microsoft.com/office/drawing/2014/main" id="{049C2F23-ACC8-4755-A71B-B3385B4A0AA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66" y="822"/>
                    <a:ext cx="21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25" name="AutoShape 432">
                  <a:extLst>
                    <a:ext uri="{FF2B5EF4-FFF2-40B4-BE49-F238E27FC236}">
                      <a16:creationId xmlns:a16="http://schemas.microsoft.com/office/drawing/2014/main" id="{9AFD68A4-D32E-41A4-A550-7D93FE90EA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988" y="1620"/>
                  <a:ext cx="72" cy="96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bg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de-DE"/>
                </a:p>
              </p:txBody>
            </p:sp>
            <p:sp>
              <p:nvSpPr>
                <p:cNvPr id="226" name="Line 433">
                  <a:extLst>
                    <a:ext uri="{FF2B5EF4-FFF2-40B4-BE49-F238E27FC236}">
                      <a16:creationId xmlns:a16="http://schemas.microsoft.com/office/drawing/2014/main" id="{26844643-4943-4D47-9C1D-5365671549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36" y="1620"/>
                  <a:ext cx="20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</p:grpSp>
        <p:grpSp>
          <p:nvGrpSpPr>
            <p:cNvPr id="234" name="Group 481">
              <a:extLst>
                <a:ext uri="{FF2B5EF4-FFF2-40B4-BE49-F238E27FC236}">
                  <a16:creationId xmlns:a16="http://schemas.microsoft.com/office/drawing/2014/main" id="{FD1B1CE5-870C-4EB7-A07B-26FC9526D387}"/>
                </a:ext>
              </a:extLst>
            </p:cNvPr>
            <p:cNvGrpSpPr>
              <a:grpSpLocks/>
            </p:cNvGrpSpPr>
            <p:nvPr/>
          </p:nvGrpSpPr>
          <p:grpSpPr bwMode="auto">
            <a:xfrm rot="3633429" flipH="1">
              <a:off x="1593646" y="2677332"/>
              <a:ext cx="667013" cy="315182"/>
              <a:chOff x="4875" y="7237"/>
              <a:chExt cx="4230" cy="1883"/>
            </a:xfrm>
          </p:grpSpPr>
          <p:sp>
            <p:nvSpPr>
              <p:cNvPr id="235" name="Arc 482">
                <a:extLst>
                  <a:ext uri="{FF2B5EF4-FFF2-40B4-BE49-F238E27FC236}">
                    <a16:creationId xmlns:a16="http://schemas.microsoft.com/office/drawing/2014/main" id="{70483EC3-9FF3-473A-B711-1CDBB36BA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5" y="7237"/>
                <a:ext cx="3990" cy="1343"/>
              </a:xfrm>
              <a:custGeom>
                <a:avLst/>
                <a:gdLst>
                  <a:gd name="G0" fmla="+- 0 0 0"/>
                  <a:gd name="G1" fmla="+- 14058 0 0"/>
                  <a:gd name="G2" fmla="+- 21600 0 0"/>
                  <a:gd name="T0" fmla="*/ 16400 w 21600"/>
                  <a:gd name="T1" fmla="*/ 0 h 14058"/>
                  <a:gd name="T2" fmla="*/ 21600 w 21600"/>
                  <a:gd name="T3" fmla="*/ 14058 h 14058"/>
                  <a:gd name="T4" fmla="*/ 0 w 21600"/>
                  <a:gd name="T5" fmla="*/ 14058 h 140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600" h="14058" fill="none" extrusionOk="0">
                    <a:moveTo>
                      <a:pt x="16399" y="0"/>
                    </a:moveTo>
                    <a:cubicBezTo>
                      <a:pt x="19755" y="3915"/>
                      <a:pt x="21600" y="8901"/>
                      <a:pt x="21600" y="14058"/>
                    </a:cubicBezTo>
                  </a:path>
                  <a:path w="21600" h="14058" stroke="0" extrusionOk="0">
                    <a:moveTo>
                      <a:pt x="16399" y="0"/>
                    </a:moveTo>
                    <a:cubicBezTo>
                      <a:pt x="19755" y="3915"/>
                      <a:pt x="21600" y="8901"/>
                      <a:pt x="21600" y="14058"/>
                    </a:cubicBezTo>
                    <a:lnTo>
                      <a:pt x="0" y="14058"/>
                    </a:lnTo>
                    <a:close/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36" name="AutoShape 483">
                <a:extLst>
                  <a:ext uri="{FF2B5EF4-FFF2-40B4-BE49-F238E27FC236}">
                    <a16:creationId xmlns:a16="http://schemas.microsoft.com/office/drawing/2014/main" id="{E55D752B-A72D-4C1F-8262-7B938EFE3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8580" y="8505"/>
                <a:ext cx="525" cy="615"/>
              </a:xfrm>
              <a:prstGeom prst="triangle">
                <a:avLst>
                  <a:gd name="adj" fmla="val 50000"/>
                </a:avLst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250" name="Bogen 249">
              <a:extLst>
                <a:ext uri="{FF2B5EF4-FFF2-40B4-BE49-F238E27FC236}">
                  <a16:creationId xmlns:a16="http://schemas.microsoft.com/office/drawing/2014/main" id="{702BA3F6-A267-4888-8A60-56FCA3CB0169}"/>
                </a:ext>
              </a:extLst>
            </p:cNvPr>
            <p:cNvSpPr/>
            <p:nvPr/>
          </p:nvSpPr>
          <p:spPr bwMode="auto">
            <a:xfrm rot="5400000" flipV="1">
              <a:off x="2081314" y="3184868"/>
              <a:ext cx="792537" cy="945560"/>
            </a:xfrm>
            <a:prstGeom prst="arc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79375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51" name="Bogen 250">
              <a:extLst>
                <a:ext uri="{FF2B5EF4-FFF2-40B4-BE49-F238E27FC236}">
                  <a16:creationId xmlns:a16="http://schemas.microsoft.com/office/drawing/2014/main" id="{FE880367-4B32-440C-B4DA-CAD643DC00FA}"/>
                </a:ext>
              </a:extLst>
            </p:cNvPr>
            <p:cNvSpPr/>
            <p:nvPr/>
          </p:nvSpPr>
          <p:spPr bwMode="auto">
            <a:xfrm rot="3066804" flipV="1">
              <a:off x="1598418" y="3071523"/>
              <a:ext cx="1062754" cy="1139656"/>
            </a:xfrm>
            <a:prstGeom prst="arc">
              <a:avLst>
                <a:gd name="adj1" fmla="val 10787403"/>
                <a:gd name="adj2" fmla="val 18450760"/>
              </a:avLst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79375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52" name="AutoShape 353">
              <a:extLst>
                <a:ext uri="{FF2B5EF4-FFF2-40B4-BE49-F238E27FC236}">
                  <a16:creationId xmlns:a16="http://schemas.microsoft.com/office/drawing/2014/main" id="{21E08635-439A-48A3-9053-BDDC1EB9455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 flipV="1">
              <a:off x="3038611" y="4140322"/>
              <a:ext cx="487702" cy="192505"/>
            </a:xfrm>
            <a:prstGeom prst="rightArrow">
              <a:avLst>
                <a:gd name="adj1" fmla="val 50000"/>
                <a:gd name="adj2" fmla="val 64474"/>
              </a:avLst>
            </a:prstGeom>
            <a:solidFill>
              <a:srgbClr val="FFFF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grpSp>
          <p:nvGrpSpPr>
            <p:cNvPr id="283" name="Group 382">
              <a:extLst>
                <a:ext uri="{FF2B5EF4-FFF2-40B4-BE49-F238E27FC236}">
                  <a16:creationId xmlns:a16="http://schemas.microsoft.com/office/drawing/2014/main" id="{015616EC-DD3B-4086-9DB1-E1D82F343D3F}"/>
                </a:ext>
              </a:extLst>
            </p:cNvPr>
            <p:cNvGrpSpPr>
              <a:grpSpLocks/>
            </p:cNvGrpSpPr>
            <p:nvPr/>
          </p:nvGrpSpPr>
          <p:grpSpPr bwMode="auto">
            <a:xfrm rot="5169266" flipH="1" flipV="1">
              <a:off x="2574235" y="4003015"/>
              <a:ext cx="309021" cy="446232"/>
              <a:chOff x="2820" y="264"/>
              <a:chExt cx="420" cy="1452"/>
            </a:xfrm>
          </p:grpSpPr>
          <p:sp>
            <p:nvSpPr>
              <p:cNvPr id="284" name="Line 383">
                <a:extLst>
                  <a:ext uri="{FF2B5EF4-FFF2-40B4-BE49-F238E27FC236}">
                    <a16:creationId xmlns:a16="http://schemas.microsoft.com/office/drawing/2014/main" id="{EA4DCF5E-7A07-4301-BE22-6BEC5CBF16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20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grpSp>
            <p:nvGrpSpPr>
              <p:cNvPr id="285" name="Group 384">
                <a:extLst>
                  <a:ext uri="{FF2B5EF4-FFF2-40B4-BE49-F238E27FC236}">
                    <a16:creationId xmlns:a16="http://schemas.microsoft.com/office/drawing/2014/main" id="{59B9D0CB-319E-4337-981E-934182B8911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300" cy="1452"/>
                <a:chOff x="2940" y="264"/>
                <a:chExt cx="300" cy="1452"/>
              </a:xfrm>
            </p:grpSpPr>
            <p:grpSp>
              <p:nvGrpSpPr>
                <p:cNvPr id="286" name="Group 385">
                  <a:extLst>
                    <a:ext uri="{FF2B5EF4-FFF2-40B4-BE49-F238E27FC236}">
                      <a16:creationId xmlns:a16="http://schemas.microsoft.com/office/drawing/2014/main" id="{190F6D80-009A-4B7C-BF18-1881D071832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40" y="264"/>
                  <a:ext cx="252" cy="1368"/>
                  <a:chOff x="3024" y="732"/>
                  <a:chExt cx="252" cy="1368"/>
                </a:xfrm>
              </p:grpSpPr>
              <p:grpSp>
                <p:nvGrpSpPr>
                  <p:cNvPr id="289" name="Group 386">
                    <a:extLst>
                      <a:ext uri="{FF2B5EF4-FFF2-40B4-BE49-F238E27FC236}">
                        <a16:creationId xmlns:a16="http://schemas.microsoft.com/office/drawing/2014/main" id="{D55EE796-B257-421E-A7D6-12D0E604B87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024" y="732"/>
                    <a:ext cx="252" cy="1368"/>
                    <a:chOff x="3168" y="1008"/>
                    <a:chExt cx="484" cy="2448"/>
                  </a:xfrm>
                </p:grpSpPr>
                <p:grpSp>
                  <p:nvGrpSpPr>
                    <p:cNvPr id="291" name="Group 387">
                      <a:extLst>
                        <a:ext uri="{FF2B5EF4-FFF2-40B4-BE49-F238E27FC236}">
                          <a16:creationId xmlns:a16="http://schemas.microsoft.com/office/drawing/2014/main" id="{60BFA7EB-BBB8-473E-A54B-8EF51CB4E6B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3168" y="1008"/>
                      <a:ext cx="484" cy="2448"/>
                      <a:chOff x="2256" y="864"/>
                      <a:chExt cx="532" cy="2448"/>
                    </a:xfrm>
                  </p:grpSpPr>
                  <p:sp>
                    <p:nvSpPr>
                      <p:cNvPr id="294" name="Freeform 388">
                        <a:extLst>
                          <a:ext uri="{FF2B5EF4-FFF2-40B4-BE49-F238E27FC236}">
                            <a16:creationId xmlns:a16="http://schemas.microsoft.com/office/drawing/2014/main" id="{3CF5966F-2246-4215-93CB-F6E9591517E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1298" y="1822"/>
                        <a:ext cx="2448" cy="532"/>
                      </a:xfrm>
                      <a:custGeom>
                        <a:avLst/>
                        <a:gdLst>
                          <a:gd name="T0" fmla="*/ 944 w 1153"/>
                          <a:gd name="T1" fmla="*/ 72 h 204"/>
                          <a:gd name="T2" fmla="*/ 1025 w 1153"/>
                          <a:gd name="T3" fmla="*/ 79 h 204"/>
                          <a:gd name="T4" fmla="*/ 1093 w 1153"/>
                          <a:gd name="T5" fmla="*/ 86 h 204"/>
                          <a:gd name="T6" fmla="*/ 1140 w 1153"/>
                          <a:gd name="T7" fmla="*/ 94 h 204"/>
                          <a:gd name="T8" fmla="*/ 1153 w 1153"/>
                          <a:gd name="T9" fmla="*/ 97 h 204"/>
                          <a:gd name="T10" fmla="*/ 1153 w 1153"/>
                          <a:gd name="T11" fmla="*/ 99 h 204"/>
                          <a:gd name="T12" fmla="*/ 1153 w 1153"/>
                          <a:gd name="T13" fmla="*/ 134 h 204"/>
                          <a:gd name="T14" fmla="*/ 1152 w 1153"/>
                          <a:gd name="T15" fmla="*/ 138 h 204"/>
                          <a:gd name="T16" fmla="*/ 1147 w 1153"/>
                          <a:gd name="T17" fmla="*/ 140 h 204"/>
                          <a:gd name="T18" fmla="*/ 1146 w 1153"/>
                          <a:gd name="T19" fmla="*/ 143 h 204"/>
                          <a:gd name="T20" fmla="*/ 1142 w 1153"/>
                          <a:gd name="T21" fmla="*/ 163 h 204"/>
                          <a:gd name="T22" fmla="*/ 1132 w 1153"/>
                          <a:gd name="T23" fmla="*/ 185 h 204"/>
                          <a:gd name="T24" fmla="*/ 1123 w 1153"/>
                          <a:gd name="T25" fmla="*/ 195 h 204"/>
                          <a:gd name="T26" fmla="*/ 1112 w 1153"/>
                          <a:gd name="T27" fmla="*/ 198 h 204"/>
                          <a:gd name="T28" fmla="*/ 1016 w 1153"/>
                          <a:gd name="T29" fmla="*/ 203 h 204"/>
                          <a:gd name="T30" fmla="*/ 931 w 1153"/>
                          <a:gd name="T31" fmla="*/ 204 h 204"/>
                          <a:gd name="T32" fmla="*/ 812 w 1153"/>
                          <a:gd name="T33" fmla="*/ 200 h 204"/>
                          <a:gd name="T34" fmla="*/ 616 w 1153"/>
                          <a:gd name="T35" fmla="*/ 188 h 204"/>
                          <a:gd name="T36" fmla="*/ 179 w 1153"/>
                          <a:gd name="T37" fmla="*/ 174 h 204"/>
                          <a:gd name="T38" fmla="*/ 133 w 1153"/>
                          <a:gd name="T39" fmla="*/ 180 h 204"/>
                          <a:gd name="T40" fmla="*/ 15 w 1153"/>
                          <a:gd name="T41" fmla="*/ 181 h 204"/>
                          <a:gd name="T42" fmla="*/ 8 w 1153"/>
                          <a:gd name="T43" fmla="*/ 180 h 204"/>
                          <a:gd name="T44" fmla="*/ 4 w 1153"/>
                          <a:gd name="T45" fmla="*/ 175 h 204"/>
                          <a:gd name="T46" fmla="*/ 0 w 1153"/>
                          <a:gd name="T47" fmla="*/ 163 h 204"/>
                          <a:gd name="T48" fmla="*/ 14 w 1153"/>
                          <a:gd name="T49" fmla="*/ 8 h 204"/>
                          <a:gd name="T50" fmla="*/ 18 w 1153"/>
                          <a:gd name="T51" fmla="*/ 2 h 204"/>
                          <a:gd name="T52" fmla="*/ 77 w 1153"/>
                          <a:gd name="T53" fmla="*/ 2 h 204"/>
                          <a:gd name="T54" fmla="*/ 101 w 1153"/>
                          <a:gd name="T55" fmla="*/ 8 h 204"/>
                          <a:gd name="T56" fmla="*/ 124 w 1153"/>
                          <a:gd name="T57" fmla="*/ 19 h 204"/>
                          <a:gd name="T58" fmla="*/ 217 w 1153"/>
                          <a:gd name="T59" fmla="*/ 76 h 204"/>
                          <a:gd name="T60" fmla="*/ 232 w 1153"/>
                          <a:gd name="T61" fmla="*/ 80 h 204"/>
                          <a:gd name="T62" fmla="*/ 256 w 1153"/>
                          <a:gd name="T63" fmla="*/ 84 h 204"/>
                          <a:gd name="T64" fmla="*/ 657 w 1153"/>
                          <a:gd name="T65" fmla="*/ 56 h 204"/>
                          <a:gd name="T66" fmla="*/ 682 w 1153"/>
                          <a:gd name="T67" fmla="*/ 83 h 204"/>
                          <a:gd name="T68" fmla="*/ 817 w 1153"/>
                          <a:gd name="T69" fmla="*/ 97 h 204"/>
                          <a:gd name="T70" fmla="*/ 846 w 1153"/>
                          <a:gd name="T71" fmla="*/ 96 h 204"/>
                          <a:gd name="T72" fmla="*/ 873 w 1153"/>
                          <a:gd name="T73" fmla="*/ 89 h 204"/>
                          <a:gd name="T74" fmla="*/ 896 w 1153"/>
                          <a:gd name="T75" fmla="*/ 77 h 204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  <a:cxn ang="0">
                            <a:pos x="T38" y="T39"/>
                          </a:cxn>
                          <a:cxn ang="0">
                            <a:pos x="T40" y="T41"/>
                          </a:cxn>
                          <a:cxn ang="0">
                            <a:pos x="T42" y="T43"/>
                          </a:cxn>
                          <a:cxn ang="0">
                            <a:pos x="T44" y="T45"/>
                          </a:cxn>
                          <a:cxn ang="0">
                            <a:pos x="T46" y="T47"/>
                          </a:cxn>
                          <a:cxn ang="0">
                            <a:pos x="T48" y="T49"/>
                          </a:cxn>
                          <a:cxn ang="0">
                            <a:pos x="T50" y="T51"/>
                          </a:cxn>
                          <a:cxn ang="0">
                            <a:pos x="T52" y="T53"/>
                          </a:cxn>
                          <a:cxn ang="0">
                            <a:pos x="T54" y="T55"/>
                          </a:cxn>
                          <a:cxn ang="0">
                            <a:pos x="T56" y="T57"/>
                          </a:cxn>
                          <a:cxn ang="0">
                            <a:pos x="T58" y="T59"/>
                          </a:cxn>
                          <a:cxn ang="0">
                            <a:pos x="T60" y="T61"/>
                          </a:cxn>
                          <a:cxn ang="0">
                            <a:pos x="T62" y="T63"/>
                          </a:cxn>
                          <a:cxn ang="0">
                            <a:pos x="T64" y="T65"/>
                          </a:cxn>
                          <a:cxn ang="0">
                            <a:pos x="T66" y="T67"/>
                          </a:cxn>
                          <a:cxn ang="0">
                            <a:pos x="T68" y="T69"/>
                          </a:cxn>
                          <a:cxn ang="0">
                            <a:pos x="T70" y="T71"/>
                          </a:cxn>
                          <a:cxn ang="0">
                            <a:pos x="T72" y="T73"/>
                          </a:cxn>
                          <a:cxn ang="0">
                            <a:pos x="T74" y="T75"/>
                          </a:cxn>
                        </a:cxnLst>
                        <a:rect l="0" t="0" r="r" b="b"/>
                        <a:pathLst>
                          <a:path w="1153" h="204">
                            <a:moveTo>
                              <a:pt x="904" y="69"/>
                            </a:moveTo>
                            <a:lnTo>
                              <a:pt x="944" y="72"/>
                            </a:lnTo>
                            <a:lnTo>
                              <a:pt x="985" y="74"/>
                            </a:lnTo>
                            <a:lnTo>
                              <a:pt x="1025" y="79"/>
                            </a:lnTo>
                            <a:lnTo>
                              <a:pt x="1061" y="83"/>
                            </a:lnTo>
                            <a:lnTo>
                              <a:pt x="1093" y="86"/>
                            </a:lnTo>
                            <a:lnTo>
                              <a:pt x="1122" y="90"/>
                            </a:lnTo>
                            <a:lnTo>
                              <a:pt x="1140" y="94"/>
                            </a:lnTo>
                            <a:lnTo>
                              <a:pt x="1152" y="97"/>
                            </a:lnTo>
                            <a:lnTo>
                              <a:pt x="1153" y="97"/>
                            </a:lnTo>
                            <a:lnTo>
                              <a:pt x="1153" y="99"/>
                            </a:lnTo>
                            <a:lnTo>
                              <a:pt x="1153" y="99"/>
                            </a:lnTo>
                            <a:lnTo>
                              <a:pt x="1153" y="100"/>
                            </a:lnTo>
                            <a:lnTo>
                              <a:pt x="1153" y="134"/>
                            </a:lnTo>
                            <a:lnTo>
                              <a:pt x="1152" y="136"/>
                            </a:lnTo>
                            <a:lnTo>
                              <a:pt x="1152" y="138"/>
                            </a:lnTo>
                            <a:lnTo>
                              <a:pt x="1149" y="140"/>
                            </a:lnTo>
                            <a:lnTo>
                              <a:pt x="1147" y="140"/>
                            </a:lnTo>
                            <a:lnTo>
                              <a:pt x="1146" y="141"/>
                            </a:lnTo>
                            <a:lnTo>
                              <a:pt x="1146" y="143"/>
                            </a:lnTo>
                            <a:lnTo>
                              <a:pt x="1146" y="151"/>
                            </a:lnTo>
                            <a:lnTo>
                              <a:pt x="1142" y="163"/>
                            </a:lnTo>
                            <a:lnTo>
                              <a:pt x="1137" y="175"/>
                            </a:lnTo>
                            <a:lnTo>
                              <a:pt x="1132" y="185"/>
                            </a:lnTo>
                            <a:lnTo>
                              <a:pt x="1127" y="191"/>
                            </a:lnTo>
                            <a:lnTo>
                              <a:pt x="1123" y="195"/>
                            </a:lnTo>
                            <a:lnTo>
                              <a:pt x="1117" y="198"/>
                            </a:lnTo>
                            <a:lnTo>
                              <a:pt x="1112" y="198"/>
                            </a:lnTo>
                            <a:lnTo>
                              <a:pt x="1061" y="201"/>
                            </a:lnTo>
                            <a:lnTo>
                              <a:pt x="1016" y="203"/>
                            </a:lnTo>
                            <a:lnTo>
                              <a:pt x="975" y="204"/>
                            </a:lnTo>
                            <a:lnTo>
                              <a:pt x="931" y="204"/>
                            </a:lnTo>
                            <a:lnTo>
                              <a:pt x="879" y="203"/>
                            </a:lnTo>
                            <a:lnTo>
                              <a:pt x="812" y="200"/>
                            </a:lnTo>
                            <a:lnTo>
                              <a:pt x="726" y="194"/>
                            </a:lnTo>
                            <a:lnTo>
                              <a:pt x="616" y="188"/>
                            </a:lnTo>
                            <a:lnTo>
                              <a:pt x="205" y="173"/>
                            </a:lnTo>
                            <a:lnTo>
                              <a:pt x="179" y="174"/>
                            </a:lnTo>
                            <a:lnTo>
                              <a:pt x="156" y="177"/>
                            </a:lnTo>
                            <a:lnTo>
                              <a:pt x="133" y="180"/>
                            </a:lnTo>
                            <a:lnTo>
                              <a:pt x="115" y="181"/>
                            </a:lnTo>
                            <a:lnTo>
                              <a:pt x="15" y="181"/>
                            </a:lnTo>
                            <a:lnTo>
                              <a:pt x="13" y="180"/>
                            </a:lnTo>
                            <a:lnTo>
                              <a:pt x="8" y="180"/>
                            </a:lnTo>
                            <a:lnTo>
                              <a:pt x="6" y="178"/>
                            </a:lnTo>
                            <a:lnTo>
                              <a:pt x="4" y="175"/>
                            </a:lnTo>
                            <a:lnTo>
                              <a:pt x="1" y="170"/>
                            </a:lnTo>
                            <a:lnTo>
                              <a:pt x="0" y="163"/>
                            </a:lnTo>
                            <a:lnTo>
                              <a:pt x="13" y="12"/>
                            </a:lnTo>
                            <a:lnTo>
                              <a:pt x="14" y="8"/>
                            </a:lnTo>
                            <a:lnTo>
                              <a:pt x="15" y="3"/>
                            </a:lnTo>
                            <a:lnTo>
                              <a:pt x="18" y="2"/>
                            </a:lnTo>
                            <a:lnTo>
                              <a:pt x="23" y="0"/>
                            </a:lnTo>
                            <a:lnTo>
                              <a:pt x="77" y="2"/>
                            </a:lnTo>
                            <a:lnTo>
                              <a:pt x="89" y="3"/>
                            </a:lnTo>
                            <a:lnTo>
                              <a:pt x="101" y="8"/>
                            </a:lnTo>
                            <a:lnTo>
                              <a:pt x="112" y="12"/>
                            </a:lnTo>
                            <a:lnTo>
                              <a:pt x="124" y="19"/>
                            </a:lnTo>
                            <a:lnTo>
                              <a:pt x="210" y="72"/>
                            </a:lnTo>
                            <a:lnTo>
                              <a:pt x="217" y="76"/>
                            </a:lnTo>
                            <a:lnTo>
                              <a:pt x="224" y="79"/>
                            </a:lnTo>
                            <a:lnTo>
                              <a:pt x="232" y="80"/>
                            </a:lnTo>
                            <a:lnTo>
                              <a:pt x="239" y="83"/>
                            </a:lnTo>
                            <a:lnTo>
                              <a:pt x="256" y="84"/>
                            </a:lnTo>
                            <a:lnTo>
                              <a:pt x="273" y="83"/>
                            </a:lnTo>
                            <a:lnTo>
                              <a:pt x="657" y="56"/>
                            </a:lnTo>
                            <a:lnTo>
                              <a:pt x="660" y="62"/>
                            </a:lnTo>
                            <a:lnTo>
                              <a:pt x="682" y="83"/>
                            </a:lnTo>
                            <a:lnTo>
                              <a:pt x="803" y="97"/>
                            </a:lnTo>
                            <a:lnTo>
                              <a:pt x="817" y="97"/>
                            </a:lnTo>
                            <a:lnTo>
                              <a:pt x="832" y="97"/>
                            </a:lnTo>
                            <a:lnTo>
                              <a:pt x="846" y="96"/>
                            </a:lnTo>
                            <a:lnTo>
                              <a:pt x="860" y="93"/>
                            </a:lnTo>
                            <a:lnTo>
                              <a:pt x="873" y="89"/>
                            </a:lnTo>
                            <a:lnTo>
                              <a:pt x="884" y="83"/>
                            </a:lnTo>
                            <a:lnTo>
                              <a:pt x="896" y="77"/>
                            </a:lnTo>
                            <a:lnTo>
                              <a:pt x="904" y="69"/>
                            </a:lnTo>
                            <a:close/>
                          </a:path>
                        </a:pathLst>
                      </a:custGeom>
                      <a:solidFill>
                        <a:srgbClr val="FFFF66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  <p:sp>
                    <p:nvSpPr>
                      <p:cNvPr id="295" name="Freeform 389">
                        <a:extLst>
                          <a:ext uri="{FF2B5EF4-FFF2-40B4-BE49-F238E27FC236}">
                            <a16:creationId xmlns:a16="http://schemas.microsoft.com/office/drawing/2014/main" id="{87EED3CA-DD7E-4971-BF18-935C80253F8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 rot="5389413">
                        <a:off x="2332" y="2426"/>
                        <a:ext cx="539" cy="173"/>
                      </a:xfrm>
                      <a:custGeom>
                        <a:avLst/>
                        <a:gdLst>
                          <a:gd name="T0" fmla="*/ 0 w 247"/>
                          <a:gd name="T1" fmla="*/ 19 h 69"/>
                          <a:gd name="T2" fmla="*/ 15 w 247"/>
                          <a:gd name="T3" fmla="*/ 50 h 69"/>
                          <a:gd name="T4" fmla="*/ 54 w 247"/>
                          <a:gd name="T5" fmla="*/ 55 h 69"/>
                          <a:gd name="T6" fmla="*/ 148 w 247"/>
                          <a:gd name="T7" fmla="*/ 69 h 69"/>
                          <a:gd name="T8" fmla="*/ 241 w 247"/>
                          <a:gd name="T9" fmla="*/ 56 h 69"/>
                          <a:gd name="T10" fmla="*/ 247 w 247"/>
                          <a:gd name="T11" fmla="*/ 32 h 69"/>
                          <a:gd name="T12" fmla="*/ 227 w 247"/>
                          <a:gd name="T13" fmla="*/ 25 h 69"/>
                          <a:gd name="T14" fmla="*/ 206 w 247"/>
                          <a:gd name="T15" fmla="*/ 18 h 69"/>
                          <a:gd name="T16" fmla="*/ 185 w 247"/>
                          <a:gd name="T17" fmla="*/ 12 h 69"/>
                          <a:gd name="T18" fmla="*/ 165 w 247"/>
                          <a:gd name="T19" fmla="*/ 6 h 69"/>
                          <a:gd name="T20" fmla="*/ 148 w 247"/>
                          <a:gd name="T21" fmla="*/ 2 h 69"/>
                          <a:gd name="T22" fmla="*/ 131 w 247"/>
                          <a:gd name="T23" fmla="*/ 0 h 69"/>
                          <a:gd name="T24" fmla="*/ 111 w 247"/>
                          <a:gd name="T25" fmla="*/ 2 h 69"/>
                          <a:gd name="T26" fmla="*/ 89 w 247"/>
                          <a:gd name="T27" fmla="*/ 5 h 69"/>
                          <a:gd name="T28" fmla="*/ 0 w 247"/>
                          <a:gd name="T29" fmla="*/ 19 h 6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</a:cxnLst>
                        <a:rect l="0" t="0" r="r" b="b"/>
                        <a:pathLst>
                          <a:path w="247" h="69">
                            <a:moveTo>
                              <a:pt x="0" y="19"/>
                            </a:moveTo>
                            <a:lnTo>
                              <a:pt x="15" y="50"/>
                            </a:lnTo>
                            <a:lnTo>
                              <a:pt x="54" y="55"/>
                            </a:lnTo>
                            <a:lnTo>
                              <a:pt x="148" y="69"/>
                            </a:lnTo>
                            <a:lnTo>
                              <a:pt x="241" y="56"/>
                            </a:lnTo>
                            <a:lnTo>
                              <a:pt x="247" y="32"/>
                            </a:lnTo>
                            <a:lnTo>
                              <a:pt x="227" y="25"/>
                            </a:lnTo>
                            <a:lnTo>
                              <a:pt x="206" y="18"/>
                            </a:lnTo>
                            <a:lnTo>
                              <a:pt x="185" y="12"/>
                            </a:lnTo>
                            <a:lnTo>
                              <a:pt x="165" y="6"/>
                            </a:lnTo>
                            <a:lnTo>
                              <a:pt x="148" y="2"/>
                            </a:lnTo>
                            <a:lnTo>
                              <a:pt x="131" y="0"/>
                            </a:lnTo>
                            <a:lnTo>
                              <a:pt x="111" y="2"/>
                            </a:lnTo>
                            <a:lnTo>
                              <a:pt x="89" y="5"/>
                            </a:lnTo>
                            <a:lnTo>
                              <a:pt x="0" y="19"/>
                            </a:lnTo>
                            <a:close/>
                          </a:path>
                        </a:pathLst>
                      </a:custGeom>
                      <a:solidFill>
                        <a:schemeClr val="hlink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endParaRPr lang="de-DE"/>
                      </a:p>
                    </p:txBody>
                  </p:sp>
                </p:grpSp>
                <p:sp>
                  <p:nvSpPr>
                    <p:cNvPr id="292" name="Freeform 390">
                      <a:extLst>
                        <a:ext uri="{FF2B5EF4-FFF2-40B4-BE49-F238E27FC236}">
                          <a16:creationId xmlns:a16="http://schemas.microsoft.com/office/drawing/2014/main" id="{2FEB4052-FBB9-41E8-866C-C18BD5E562B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53401">
                      <a:off x="2952" y="2567"/>
                      <a:ext cx="720" cy="96"/>
                    </a:xfrm>
                    <a:custGeom>
                      <a:avLst/>
                      <a:gdLst>
                        <a:gd name="T0" fmla="*/ 0 w 293"/>
                        <a:gd name="T1" fmla="*/ 17 h 33"/>
                        <a:gd name="T2" fmla="*/ 0 w 293"/>
                        <a:gd name="T3" fmla="*/ 16 h 33"/>
                        <a:gd name="T4" fmla="*/ 105 w 293"/>
                        <a:gd name="T5" fmla="*/ 4 h 33"/>
                        <a:gd name="T6" fmla="*/ 135 w 293"/>
                        <a:gd name="T7" fmla="*/ 2 h 33"/>
                        <a:gd name="T8" fmla="*/ 159 w 293"/>
                        <a:gd name="T9" fmla="*/ 2 h 33"/>
                        <a:gd name="T10" fmla="*/ 179 w 293"/>
                        <a:gd name="T11" fmla="*/ 0 h 33"/>
                        <a:gd name="T12" fmla="*/ 195 w 293"/>
                        <a:gd name="T13" fmla="*/ 0 h 33"/>
                        <a:gd name="T14" fmla="*/ 219 w 293"/>
                        <a:gd name="T15" fmla="*/ 2 h 33"/>
                        <a:gd name="T16" fmla="*/ 239 w 293"/>
                        <a:gd name="T17" fmla="*/ 3 h 33"/>
                        <a:gd name="T18" fmla="*/ 256 w 293"/>
                        <a:gd name="T19" fmla="*/ 4 h 33"/>
                        <a:gd name="T20" fmla="*/ 269 w 293"/>
                        <a:gd name="T21" fmla="*/ 7 h 33"/>
                        <a:gd name="T22" fmla="*/ 279 w 293"/>
                        <a:gd name="T23" fmla="*/ 9 h 33"/>
                        <a:gd name="T24" fmla="*/ 287 w 293"/>
                        <a:gd name="T25" fmla="*/ 12 h 33"/>
                        <a:gd name="T26" fmla="*/ 291 w 293"/>
                        <a:gd name="T27" fmla="*/ 14 h 33"/>
                        <a:gd name="T28" fmla="*/ 293 w 293"/>
                        <a:gd name="T29" fmla="*/ 17 h 33"/>
                        <a:gd name="T30" fmla="*/ 291 w 293"/>
                        <a:gd name="T31" fmla="*/ 19 h 33"/>
                        <a:gd name="T32" fmla="*/ 287 w 293"/>
                        <a:gd name="T33" fmla="*/ 22 h 33"/>
                        <a:gd name="T34" fmla="*/ 279 w 293"/>
                        <a:gd name="T35" fmla="*/ 24 h 33"/>
                        <a:gd name="T36" fmla="*/ 269 w 293"/>
                        <a:gd name="T37" fmla="*/ 27 h 33"/>
                        <a:gd name="T38" fmla="*/ 256 w 293"/>
                        <a:gd name="T39" fmla="*/ 29 h 33"/>
                        <a:gd name="T40" fmla="*/ 239 w 293"/>
                        <a:gd name="T41" fmla="*/ 30 h 33"/>
                        <a:gd name="T42" fmla="*/ 219 w 293"/>
                        <a:gd name="T43" fmla="*/ 32 h 33"/>
                        <a:gd name="T44" fmla="*/ 195 w 293"/>
                        <a:gd name="T45" fmla="*/ 33 h 33"/>
                        <a:gd name="T46" fmla="*/ 180 w 293"/>
                        <a:gd name="T47" fmla="*/ 33 h 33"/>
                        <a:gd name="T48" fmla="*/ 159 w 293"/>
                        <a:gd name="T49" fmla="*/ 33 h 33"/>
                        <a:gd name="T50" fmla="*/ 135 w 293"/>
                        <a:gd name="T51" fmla="*/ 32 h 33"/>
                        <a:gd name="T52" fmla="*/ 105 w 293"/>
                        <a:gd name="T53" fmla="*/ 29 h 33"/>
                        <a:gd name="T54" fmla="*/ 0 w 293"/>
                        <a:gd name="T55" fmla="*/ 17 h 33"/>
                        <a:gd name="T56" fmla="*/ 0 w 293"/>
                        <a:gd name="T57" fmla="*/ 17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93" name="Freeform 391">
                      <a:extLst>
                        <a:ext uri="{FF2B5EF4-FFF2-40B4-BE49-F238E27FC236}">
                          <a16:creationId xmlns:a16="http://schemas.microsoft.com/office/drawing/2014/main" id="{BDBDBE9C-C366-431E-ADDE-507557ADC5F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16173530" flipH="1">
                      <a:off x="3167" y="1271"/>
                      <a:ext cx="289" cy="47"/>
                    </a:xfrm>
                    <a:custGeom>
                      <a:avLst/>
                      <a:gdLst>
                        <a:gd name="T0" fmla="*/ 0 w 293"/>
                        <a:gd name="T1" fmla="*/ 17 h 33"/>
                        <a:gd name="T2" fmla="*/ 0 w 293"/>
                        <a:gd name="T3" fmla="*/ 16 h 33"/>
                        <a:gd name="T4" fmla="*/ 105 w 293"/>
                        <a:gd name="T5" fmla="*/ 4 h 33"/>
                        <a:gd name="T6" fmla="*/ 135 w 293"/>
                        <a:gd name="T7" fmla="*/ 2 h 33"/>
                        <a:gd name="T8" fmla="*/ 159 w 293"/>
                        <a:gd name="T9" fmla="*/ 2 h 33"/>
                        <a:gd name="T10" fmla="*/ 179 w 293"/>
                        <a:gd name="T11" fmla="*/ 0 h 33"/>
                        <a:gd name="T12" fmla="*/ 195 w 293"/>
                        <a:gd name="T13" fmla="*/ 0 h 33"/>
                        <a:gd name="T14" fmla="*/ 219 w 293"/>
                        <a:gd name="T15" fmla="*/ 2 h 33"/>
                        <a:gd name="T16" fmla="*/ 239 w 293"/>
                        <a:gd name="T17" fmla="*/ 3 h 33"/>
                        <a:gd name="T18" fmla="*/ 256 w 293"/>
                        <a:gd name="T19" fmla="*/ 4 h 33"/>
                        <a:gd name="T20" fmla="*/ 269 w 293"/>
                        <a:gd name="T21" fmla="*/ 7 h 33"/>
                        <a:gd name="T22" fmla="*/ 279 w 293"/>
                        <a:gd name="T23" fmla="*/ 9 h 33"/>
                        <a:gd name="T24" fmla="*/ 287 w 293"/>
                        <a:gd name="T25" fmla="*/ 12 h 33"/>
                        <a:gd name="T26" fmla="*/ 291 w 293"/>
                        <a:gd name="T27" fmla="*/ 14 h 33"/>
                        <a:gd name="T28" fmla="*/ 293 w 293"/>
                        <a:gd name="T29" fmla="*/ 17 h 33"/>
                        <a:gd name="T30" fmla="*/ 291 w 293"/>
                        <a:gd name="T31" fmla="*/ 19 h 33"/>
                        <a:gd name="T32" fmla="*/ 287 w 293"/>
                        <a:gd name="T33" fmla="*/ 22 h 33"/>
                        <a:gd name="T34" fmla="*/ 279 w 293"/>
                        <a:gd name="T35" fmla="*/ 24 h 33"/>
                        <a:gd name="T36" fmla="*/ 269 w 293"/>
                        <a:gd name="T37" fmla="*/ 27 h 33"/>
                        <a:gd name="T38" fmla="*/ 256 w 293"/>
                        <a:gd name="T39" fmla="*/ 29 h 33"/>
                        <a:gd name="T40" fmla="*/ 239 w 293"/>
                        <a:gd name="T41" fmla="*/ 30 h 33"/>
                        <a:gd name="T42" fmla="*/ 219 w 293"/>
                        <a:gd name="T43" fmla="*/ 32 h 33"/>
                        <a:gd name="T44" fmla="*/ 195 w 293"/>
                        <a:gd name="T45" fmla="*/ 33 h 33"/>
                        <a:gd name="T46" fmla="*/ 180 w 293"/>
                        <a:gd name="T47" fmla="*/ 33 h 33"/>
                        <a:gd name="T48" fmla="*/ 159 w 293"/>
                        <a:gd name="T49" fmla="*/ 33 h 33"/>
                        <a:gd name="T50" fmla="*/ 135 w 293"/>
                        <a:gd name="T51" fmla="*/ 32 h 33"/>
                        <a:gd name="T52" fmla="*/ 105 w 293"/>
                        <a:gd name="T53" fmla="*/ 29 h 33"/>
                        <a:gd name="T54" fmla="*/ 0 w 293"/>
                        <a:gd name="T55" fmla="*/ 17 h 33"/>
                        <a:gd name="T56" fmla="*/ 0 w 293"/>
                        <a:gd name="T57" fmla="*/ 17 h 3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</a:cxnLst>
                      <a:rect l="0" t="0" r="r" b="b"/>
                      <a:pathLst>
                        <a:path w="293" h="33">
                          <a:moveTo>
                            <a:pt x="0" y="17"/>
                          </a:moveTo>
                          <a:lnTo>
                            <a:pt x="0" y="16"/>
                          </a:lnTo>
                          <a:lnTo>
                            <a:pt x="105" y="4"/>
                          </a:lnTo>
                          <a:lnTo>
                            <a:pt x="135" y="2"/>
                          </a:lnTo>
                          <a:lnTo>
                            <a:pt x="159" y="2"/>
                          </a:lnTo>
                          <a:lnTo>
                            <a:pt x="179" y="0"/>
                          </a:lnTo>
                          <a:lnTo>
                            <a:pt x="195" y="0"/>
                          </a:lnTo>
                          <a:lnTo>
                            <a:pt x="219" y="2"/>
                          </a:lnTo>
                          <a:lnTo>
                            <a:pt x="239" y="3"/>
                          </a:lnTo>
                          <a:lnTo>
                            <a:pt x="256" y="4"/>
                          </a:lnTo>
                          <a:lnTo>
                            <a:pt x="269" y="7"/>
                          </a:lnTo>
                          <a:lnTo>
                            <a:pt x="279" y="9"/>
                          </a:lnTo>
                          <a:lnTo>
                            <a:pt x="287" y="12"/>
                          </a:lnTo>
                          <a:lnTo>
                            <a:pt x="291" y="14"/>
                          </a:lnTo>
                          <a:lnTo>
                            <a:pt x="293" y="17"/>
                          </a:lnTo>
                          <a:lnTo>
                            <a:pt x="291" y="19"/>
                          </a:lnTo>
                          <a:lnTo>
                            <a:pt x="287" y="22"/>
                          </a:lnTo>
                          <a:lnTo>
                            <a:pt x="279" y="24"/>
                          </a:lnTo>
                          <a:lnTo>
                            <a:pt x="269" y="27"/>
                          </a:lnTo>
                          <a:lnTo>
                            <a:pt x="256" y="29"/>
                          </a:lnTo>
                          <a:lnTo>
                            <a:pt x="239" y="30"/>
                          </a:lnTo>
                          <a:lnTo>
                            <a:pt x="219" y="32"/>
                          </a:lnTo>
                          <a:lnTo>
                            <a:pt x="195" y="33"/>
                          </a:lnTo>
                          <a:lnTo>
                            <a:pt x="180" y="33"/>
                          </a:lnTo>
                          <a:lnTo>
                            <a:pt x="159" y="33"/>
                          </a:lnTo>
                          <a:lnTo>
                            <a:pt x="135" y="32"/>
                          </a:lnTo>
                          <a:lnTo>
                            <a:pt x="105" y="29"/>
                          </a:lnTo>
                          <a:lnTo>
                            <a:pt x="0" y="17"/>
                          </a:lnTo>
                          <a:lnTo>
                            <a:pt x="0" y="17"/>
                          </a:lnTo>
                          <a:close/>
                        </a:path>
                      </a:pathLst>
                    </a:custGeom>
                    <a:solidFill>
                      <a:srgbClr val="FFCC00"/>
                    </a:solidFill>
                    <a:ln w="1588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90" name="Line 392">
                    <a:extLst>
                      <a:ext uri="{FF2B5EF4-FFF2-40B4-BE49-F238E27FC236}">
                        <a16:creationId xmlns:a16="http://schemas.microsoft.com/office/drawing/2014/main" id="{4CB59E4C-C161-48D6-8A62-32D804552ED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066" y="822"/>
                    <a:ext cx="210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87" name="AutoShape 393">
                  <a:extLst>
                    <a:ext uri="{FF2B5EF4-FFF2-40B4-BE49-F238E27FC236}">
                      <a16:creationId xmlns:a16="http://schemas.microsoft.com/office/drawing/2014/main" id="{AA1ECD17-66FD-444F-9B3C-D4472EFC215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988" y="1620"/>
                  <a:ext cx="72" cy="96"/>
                </a:xfrm>
                <a:prstGeom prst="triangle">
                  <a:avLst>
                    <a:gd name="adj" fmla="val 50000"/>
                  </a:avLst>
                </a:prstGeom>
                <a:solidFill>
                  <a:schemeClr val="bg2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de-DE"/>
                </a:p>
              </p:txBody>
            </p:sp>
            <p:sp>
              <p:nvSpPr>
                <p:cNvPr id="288" name="Line 394">
                  <a:extLst>
                    <a:ext uri="{FF2B5EF4-FFF2-40B4-BE49-F238E27FC236}">
                      <a16:creationId xmlns:a16="http://schemas.microsoft.com/office/drawing/2014/main" id="{285D9F6E-8B37-4A70-A969-EBD8CD8643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36" y="1620"/>
                  <a:ext cx="20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</p:grpSp>
      </p:grpSp>
      <p:sp>
        <p:nvSpPr>
          <p:cNvPr id="105" name="Text Box 101">
            <a:extLst>
              <a:ext uri="{FF2B5EF4-FFF2-40B4-BE49-F238E27FC236}">
                <a16:creationId xmlns:a16="http://schemas.microsoft.com/office/drawing/2014/main" id="{027F119B-4872-4BB7-A57A-879D2D17D5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53473" y="3618633"/>
            <a:ext cx="2032000" cy="374650"/>
          </a:xfrm>
          <a:prstGeom prst="rect">
            <a:avLst/>
          </a:prstGeom>
          <a:noFill/>
          <a:ln w="38100">
            <a:solidFill>
              <a:srgbClr val="FFFF00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All radii </a:t>
            </a:r>
            <a:r>
              <a:rPr lang="de-DE" altLang="de-DE" sz="1600" b="1" dirty="0" err="1">
                <a:solidFill>
                  <a:srgbClr val="0000FF"/>
                </a:solidFill>
              </a:rPr>
              <a:t>are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equal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106" name="Text Box 100">
            <a:extLst>
              <a:ext uri="{FF2B5EF4-FFF2-40B4-BE49-F238E27FC236}">
                <a16:creationId xmlns:a16="http://schemas.microsoft.com/office/drawing/2014/main" id="{6B567B60-E25C-43C8-9E52-5E0B39FBCC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07252" y="1807644"/>
            <a:ext cx="3925887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½ roll and roll on </a:t>
            </a:r>
            <a:r>
              <a:rPr lang="de-DE" altLang="de-DE" sz="1600" b="1" dirty="0" err="1">
                <a:solidFill>
                  <a:srgbClr val="0000FF"/>
                </a:solidFill>
              </a:rPr>
              <a:t>middle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of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line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108" name="Oval 384">
            <a:extLst>
              <a:ext uri="{FF2B5EF4-FFF2-40B4-BE49-F238E27FC236}">
                <a16:creationId xmlns:a16="http://schemas.microsoft.com/office/drawing/2014/main" id="{445E008F-A6DB-4824-B33B-C061D08660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0971" y="3154120"/>
            <a:ext cx="975035" cy="1023779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0" name="Oval 384">
            <a:extLst>
              <a:ext uri="{FF2B5EF4-FFF2-40B4-BE49-F238E27FC236}">
                <a16:creationId xmlns:a16="http://schemas.microsoft.com/office/drawing/2014/main" id="{F7F53FCD-8E96-4772-9ED5-C7657B9FF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5554" y="1376046"/>
            <a:ext cx="941388" cy="952880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1" name="Oval 384">
            <a:extLst>
              <a:ext uri="{FF2B5EF4-FFF2-40B4-BE49-F238E27FC236}">
                <a16:creationId xmlns:a16="http://schemas.microsoft.com/office/drawing/2014/main" id="{EC47C35D-F68B-4C6E-A7DB-89CA7C7DEA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4563" y="3017572"/>
            <a:ext cx="975035" cy="1023779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112" name="Oval 135">
            <a:extLst>
              <a:ext uri="{FF2B5EF4-FFF2-40B4-BE49-F238E27FC236}">
                <a16:creationId xmlns:a16="http://schemas.microsoft.com/office/drawing/2014/main" id="{27849B16-3728-48DD-92A3-E22266D202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8360" y="2031180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 dirty="0"/>
          </a:p>
        </p:txBody>
      </p:sp>
      <p:sp>
        <p:nvSpPr>
          <p:cNvPr id="113" name="Oval 135">
            <a:extLst>
              <a:ext uri="{FF2B5EF4-FFF2-40B4-BE49-F238E27FC236}">
                <a16:creationId xmlns:a16="http://schemas.microsoft.com/office/drawing/2014/main" id="{E2A21FDD-824A-433F-99ED-6E4D7B3336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9813" y="1809097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 dirty="0"/>
          </a:p>
        </p:txBody>
      </p:sp>
      <p:sp>
        <p:nvSpPr>
          <p:cNvPr id="114" name="Oval 135">
            <a:extLst>
              <a:ext uri="{FF2B5EF4-FFF2-40B4-BE49-F238E27FC236}">
                <a16:creationId xmlns:a16="http://schemas.microsoft.com/office/drawing/2014/main" id="{6D55E129-FA27-443A-A3FA-6D5316FD90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446" y="2553058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 dirty="0"/>
          </a:p>
        </p:txBody>
      </p:sp>
      <p:sp>
        <p:nvSpPr>
          <p:cNvPr id="115" name="Oval 135">
            <a:extLst>
              <a:ext uri="{FF2B5EF4-FFF2-40B4-BE49-F238E27FC236}">
                <a16:creationId xmlns:a16="http://schemas.microsoft.com/office/drawing/2014/main" id="{BA9CB613-37ED-4DA8-A830-ADC94DE098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5812" y="2624729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 dirty="0"/>
          </a:p>
        </p:txBody>
      </p:sp>
      <p:sp>
        <p:nvSpPr>
          <p:cNvPr id="116" name="Oval 135">
            <a:extLst>
              <a:ext uri="{FF2B5EF4-FFF2-40B4-BE49-F238E27FC236}">
                <a16:creationId xmlns:a16="http://schemas.microsoft.com/office/drawing/2014/main" id="{CFE99AD9-656A-425A-942B-3CD0A882FD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1279" y="3579227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 dirty="0"/>
          </a:p>
        </p:txBody>
      </p:sp>
      <p:sp>
        <p:nvSpPr>
          <p:cNvPr id="117" name="Oval 135">
            <a:extLst>
              <a:ext uri="{FF2B5EF4-FFF2-40B4-BE49-F238E27FC236}">
                <a16:creationId xmlns:a16="http://schemas.microsoft.com/office/drawing/2014/main" id="{B614112A-446C-42A2-8146-F72A52F9A5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5896" y="3948010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 dirty="0"/>
          </a:p>
        </p:txBody>
      </p:sp>
      <p:sp>
        <p:nvSpPr>
          <p:cNvPr id="118" name="Oval 135">
            <a:extLst>
              <a:ext uri="{FF2B5EF4-FFF2-40B4-BE49-F238E27FC236}">
                <a16:creationId xmlns:a16="http://schemas.microsoft.com/office/drawing/2014/main" id="{A439DC1E-AF81-4730-A49A-C0FFEE2C69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3273" y="4066179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 dirty="0"/>
          </a:p>
        </p:txBody>
      </p:sp>
      <p:sp>
        <p:nvSpPr>
          <p:cNvPr id="119" name="Oval 135">
            <a:extLst>
              <a:ext uri="{FF2B5EF4-FFF2-40B4-BE49-F238E27FC236}">
                <a16:creationId xmlns:a16="http://schemas.microsoft.com/office/drawing/2014/main" id="{A0261F96-36BF-47B4-A356-79A8AD4C9D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04488" y="3126312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 dirty="0"/>
          </a:p>
        </p:txBody>
      </p:sp>
    </p:spTree>
    <p:extLst>
      <p:ext uri="{BB962C8B-B14F-4D97-AF65-F5344CB8AC3E}">
        <p14:creationId xmlns:p14="http://schemas.microsoft.com/office/powerpoint/2010/main" val="336718230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2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500"/>
                            </p:stCondLst>
                            <p:childTnLst>
                              <p:par>
                                <p:cTn id="1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2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500"/>
                            </p:stCondLst>
                            <p:childTnLst>
                              <p:par>
                                <p:cTn id="21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2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" grpId="0" animBg="1"/>
      <p:bldP spid="106" grpId="0" autoUpdateAnimBg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Text Box 81">
            <a:extLst>
              <a:ext uri="{FF2B5EF4-FFF2-40B4-BE49-F238E27FC236}">
                <a16:creationId xmlns:a16="http://schemas.microsoft.com/office/drawing/2014/main" id="{67D1C93F-4D3E-4A8A-9467-401C0535C5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62100" y="179388"/>
            <a:ext cx="7618413" cy="3879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P-27.17 Loop with two half rolls integrated </a:t>
            </a:r>
            <a:endParaRPr lang="de-DE" sz="2000" dirty="0"/>
          </a:p>
        </p:txBody>
      </p:sp>
      <p:sp>
        <p:nvSpPr>
          <p:cNvPr id="37891" name="Text Box 97">
            <a:extLst>
              <a:ext uri="{FF2B5EF4-FFF2-40B4-BE49-F238E27FC236}">
                <a16:creationId xmlns:a16="http://schemas.microsoft.com/office/drawing/2014/main" id="{1D129578-18A9-4CA4-B2E6-6E9903C746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57963"/>
            <a:ext cx="93980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P-27.17.01</a:t>
            </a:r>
          </a:p>
        </p:txBody>
      </p:sp>
      <p:sp>
        <p:nvSpPr>
          <p:cNvPr id="37892" name="Line 182">
            <a:extLst>
              <a:ext uri="{FF2B5EF4-FFF2-40B4-BE49-F238E27FC236}">
                <a16:creationId xmlns:a16="http://schemas.microsoft.com/office/drawing/2014/main" id="{4D10BB6A-0EA0-488D-90CF-00060259A2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06838" y="5003800"/>
            <a:ext cx="1408112" cy="47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27" name="Oval 101">
            <a:extLst>
              <a:ext uri="{FF2B5EF4-FFF2-40B4-BE49-F238E27FC236}">
                <a16:creationId xmlns:a16="http://schemas.microsoft.com/office/drawing/2014/main" id="{357F57C4-9ADF-4ECD-AE8C-721B8CA350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3800" y="4687888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04" name="Textfeld 103">
            <a:extLst>
              <a:ext uri="{FF2B5EF4-FFF2-40B4-BE49-F238E27FC236}">
                <a16:creationId xmlns:a16="http://schemas.microsoft.com/office/drawing/2014/main" id="{116B01C3-A902-443B-B9A9-A67F914B7833}"/>
              </a:ext>
            </a:extLst>
          </p:cNvPr>
          <p:cNvSpPr txBox="1"/>
          <p:nvPr/>
        </p:nvSpPr>
        <p:spPr bwMode="auto">
          <a:xfrm>
            <a:off x="1609403" y="1483088"/>
            <a:ext cx="1540336" cy="604252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de-DE" sz="500" dirty="0">
                <a:solidFill>
                  <a:schemeClr val="accent1">
                    <a:lumMod val="90000"/>
                  </a:schemeClr>
                </a:solidFill>
              </a:rPr>
              <a:t>45°</a:t>
            </a:r>
          </a:p>
        </p:txBody>
      </p:sp>
      <p:sp>
        <p:nvSpPr>
          <p:cNvPr id="75" name="Line 267">
            <a:extLst>
              <a:ext uri="{FF2B5EF4-FFF2-40B4-BE49-F238E27FC236}">
                <a16:creationId xmlns:a16="http://schemas.microsoft.com/office/drawing/2014/main" id="{AD3851B9-0829-41B2-BCC1-69922E11F92D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9551" y="4277503"/>
            <a:ext cx="2372685" cy="0"/>
          </a:xfrm>
          <a:prstGeom prst="line">
            <a:avLst/>
          </a:prstGeom>
          <a:noFill/>
          <a:ln w="12700">
            <a:solidFill>
              <a:schemeClr val="tx1"/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6" name="Line 268">
            <a:extLst>
              <a:ext uri="{FF2B5EF4-FFF2-40B4-BE49-F238E27FC236}">
                <a16:creationId xmlns:a16="http://schemas.microsoft.com/office/drawing/2014/main" id="{2F4A056B-F79D-4CFE-9B0E-D85E03308C21}"/>
              </a:ext>
            </a:extLst>
          </p:cNvPr>
          <p:cNvSpPr>
            <a:spLocks noChangeShapeType="1"/>
          </p:cNvSpPr>
          <p:nvPr/>
        </p:nvSpPr>
        <p:spPr bwMode="auto">
          <a:xfrm>
            <a:off x="4438914" y="4359948"/>
            <a:ext cx="2205593" cy="0"/>
          </a:xfrm>
          <a:prstGeom prst="line">
            <a:avLst/>
          </a:prstGeom>
          <a:noFill/>
          <a:ln w="12700">
            <a:solidFill>
              <a:schemeClr val="tx1"/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3" name="Bogen 82">
            <a:extLst>
              <a:ext uri="{FF2B5EF4-FFF2-40B4-BE49-F238E27FC236}">
                <a16:creationId xmlns:a16="http://schemas.microsoft.com/office/drawing/2014/main" id="{8B1F82F8-04AD-46BD-99CF-5CFA375033E8}"/>
              </a:ext>
            </a:extLst>
          </p:cNvPr>
          <p:cNvSpPr/>
          <p:nvPr/>
        </p:nvSpPr>
        <p:spPr>
          <a:xfrm flipH="1">
            <a:off x="2972528" y="1189334"/>
            <a:ext cx="3244399" cy="3170614"/>
          </a:xfrm>
          <a:prstGeom prst="arc">
            <a:avLst>
              <a:gd name="adj1" fmla="val 21439930"/>
              <a:gd name="adj2" fmla="val 5184812"/>
            </a:avLst>
          </a:prstGeom>
          <a:ln w="127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4" name="Bogen 83">
            <a:extLst>
              <a:ext uri="{FF2B5EF4-FFF2-40B4-BE49-F238E27FC236}">
                <a16:creationId xmlns:a16="http://schemas.microsoft.com/office/drawing/2014/main" id="{ABEA83C4-B6C5-44BC-AEDE-3C14B56DE789}"/>
              </a:ext>
            </a:extLst>
          </p:cNvPr>
          <p:cNvSpPr/>
          <p:nvPr/>
        </p:nvSpPr>
        <p:spPr>
          <a:xfrm>
            <a:off x="2855044" y="1155992"/>
            <a:ext cx="3213052" cy="3117265"/>
          </a:xfrm>
          <a:prstGeom prst="arc">
            <a:avLst>
              <a:gd name="adj1" fmla="val 21508642"/>
              <a:gd name="adj2" fmla="val 5197867"/>
            </a:avLst>
          </a:prstGeom>
          <a:ln w="127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6" name="Bogen 85">
            <a:extLst>
              <a:ext uri="{FF2B5EF4-FFF2-40B4-BE49-F238E27FC236}">
                <a16:creationId xmlns:a16="http://schemas.microsoft.com/office/drawing/2014/main" id="{69EC6336-1A14-40B2-AF71-124ECC370078}"/>
              </a:ext>
            </a:extLst>
          </p:cNvPr>
          <p:cNvSpPr/>
          <p:nvPr/>
        </p:nvSpPr>
        <p:spPr>
          <a:xfrm rot="16200000">
            <a:off x="2999665" y="1265399"/>
            <a:ext cx="3158520" cy="2978348"/>
          </a:xfrm>
          <a:prstGeom prst="arc">
            <a:avLst>
              <a:gd name="adj1" fmla="val 21502152"/>
              <a:gd name="adj2" fmla="val 5365160"/>
            </a:avLst>
          </a:prstGeom>
          <a:ln w="127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7" name="Bogen 86">
            <a:extLst>
              <a:ext uri="{FF2B5EF4-FFF2-40B4-BE49-F238E27FC236}">
                <a16:creationId xmlns:a16="http://schemas.microsoft.com/office/drawing/2014/main" id="{01A41C91-9D9E-4161-9C54-F79212D2B13F}"/>
              </a:ext>
            </a:extLst>
          </p:cNvPr>
          <p:cNvSpPr/>
          <p:nvPr/>
        </p:nvSpPr>
        <p:spPr>
          <a:xfrm rot="5400000" flipH="1">
            <a:off x="2938811" y="1209029"/>
            <a:ext cx="3194349" cy="3126916"/>
          </a:xfrm>
          <a:prstGeom prst="arc">
            <a:avLst>
              <a:gd name="adj1" fmla="val 21529942"/>
              <a:gd name="adj2" fmla="val 5291249"/>
            </a:avLst>
          </a:prstGeom>
          <a:ln w="127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cxnSp>
        <p:nvCxnSpPr>
          <p:cNvPr id="5" name="Gerader Verbinder 4">
            <a:extLst>
              <a:ext uri="{FF2B5EF4-FFF2-40B4-BE49-F238E27FC236}">
                <a16:creationId xmlns:a16="http://schemas.microsoft.com/office/drawing/2014/main" id="{9237A513-D9E0-401D-A358-C1055508673A}"/>
              </a:ext>
            </a:extLst>
          </p:cNvPr>
          <p:cNvCxnSpPr/>
          <p:nvPr/>
        </p:nvCxnSpPr>
        <p:spPr bwMode="auto">
          <a:xfrm>
            <a:off x="4462500" y="4096979"/>
            <a:ext cx="0" cy="367483"/>
          </a:xfrm>
          <a:prstGeom prst="line">
            <a:avLst/>
          </a:prstGeom>
          <a:solidFill>
            <a:schemeClr val="accent1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01" name="Gerader Verbinder 100">
            <a:extLst>
              <a:ext uri="{FF2B5EF4-FFF2-40B4-BE49-F238E27FC236}">
                <a16:creationId xmlns:a16="http://schemas.microsoft.com/office/drawing/2014/main" id="{90C5F5DE-0D0F-4EF6-8202-CCD784F99A9C}"/>
              </a:ext>
            </a:extLst>
          </p:cNvPr>
          <p:cNvCxnSpPr/>
          <p:nvPr/>
        </p:nvCxnSpPr>
        <p:spPr bwMode="auto">
          <a:xfrm>
            <a:off x="4573815" y="972250"/>
            <a:ext cx="0" cy="367483"/>
          </a:xfrm>
          <a:prstGeom prst="line">
            <a:avLst/>
          </a:prstGeom>
          <a:solidFill>
            <a:schemeClr val="accent1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02" name="Gerader Verbinder 101">
            <a:extLst>
              <a:ext uri="{FF2B5EF4-FFF2-40B4-BE49-F238E27FC236}">
                <a16:creationId xmlns:a16="http://schemas.microsoft.com/office/drawing/2014/main" id="{731AF034-7BDA-4A7C-8B10-3720F4B4E434}"/>
              </a:ext>
            </a:extLst>
          </p:cNvPr>
          <p:cNvCxnSpPr>
            <a:cxnSpLocks/>
          </p:cNvCxnSpPr>
          <p:nvPr/>
        </p:nvCxnSpPr>
        <p:spPr bwMode="auto">
          <a:xfrm rot="5400000">
            <a:off x="6068095" y="2514351"/>
            <a:ext cx="0" cy="367483"/>
          </a:xfrm>
          <a:prstGeom prst="line">
            <a:avLst/>
          </a:prstGeom>
          <a:solidFill>
            <a:schemeClr val="accent1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06" name="Gerader Verbinder 105">
            <a:extLst>
              <a:ext uri="{FF2B5EF4-FFF2-40B4-BE49-F238E27FC236}">
                <a16:creationId xmlns:a16="http://schemas.microsoft.com/office/drawing/2014/main" id="{79E851FD-A4E8-443E-AF6C-7199BED2EC85}"/>
              </a:ext>
            </a:extLst>
          </p:cNvPr>
          <p:cNvCxnSpPr>
            <a:cxnSpLocks/>
          </p:cNvCxnSpPr>
          <p:nvPr/>
        </p:nvCxnSpPr>
        <p:spPr bwMode="auto">
          <a:xfrm rot="5400000">
            <a:off x="2951471" y="2537438"/>
            <a:ext cx="0" cy="367483"/>
          </a:xfrm>
          <a:prstGeom prst="line">
            <a:avLst/>
          </a:prstGeom>
          <a:solidFill>
            <a:schemeClr val="accent1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107" name="Group 213">
            <a:extLst>
              <a:ext uri="{FF2B5EF4-FFF2-40B4-BE49-F238E27FC236}">
                <a16:creationId xmlns:a16="http://schemas.microsoft.com/office/drawing/2014/main" id="{7DC9FCA5-A6E0-46D4-AAC5-C1A1DDADD5D4}"/>
              </a:ext>
            </a:extLst>
          </p:cNvPr>
          <p:cNvGrpSpPr>
            <a:grpSpLocks/>
          </p:cNvGrpSpPr>
          <p:nvPr/>
        </p:nvGrpSpPr>
        <p:grpSpPr bwMode="auto">
          <a:xfrm rot="5400000" flipH="1" flipV="1">
            <a:off x="2289242" y="4014097"/>
            <a:ext cx="311150" cy="490538"/>
            <a:chOff x="2820" y="264"/>
            <a:chExt cx="420" cy="1452"/>
          </a:xfrm>
        </p:grpSpPr>
        <p:sp>
          <p:nvSpPr>
            <p:cNvPr id="108" name="Line 214">
              <a:extLst>
                <a:ext uri="{FF2B5EF4-FFF2-40B4-BE49-F238E27FC236}">
                  <a16:creationId xmlns:a16="http://schemas.microsoft.com/office/drawing/2014/main" id="{57329048-2F9F-486D-BDE1-6DF64CC511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09" name="Group 215">
              <a:extLst>
                <a:ext uri="{FF2B5EF4-FFF2-40B4-BE49-F238E27FC236}">
                  <a16:creationId xmlns:a16="http://schemas.microsoft.com/office/drawing/2014/main" id="{3A1FCA31-13FA-4CC8-AC11-1C48E4615E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10" name="Group 216">
                <a:extLst>
                  <a:ext uri="{FF2B5EF4-FFF2-40B4-BE49-F238E27FC236}">
                    <a16:creationId xmlns:a16="http://schemas.microsoft.com/office/drawing/2014/main" id="{74CF2B6A-5CB7-4F09-A6DB-9723E9D9FD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14" name="Group 217">
                  <a:extLst>
                    <a:ext uri="{FF2B5EF4-FFF2-40B4-BE49-F238E27FC236}">
                      <a16:creationId xmlns:a16="http://schemas.microsoft.com/office/drawing/2014/main" id="{10865520-03DC-4E33-8E02-D99C4E9BF90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17" name="Group 218">
                    <a:extLst>
                      <a:ext uri="{FF2B5EF4-FFF2-40B4-BE49-F238E27FC236}">
                        <a16:creationId xmlns:a16="http://schemas.microsoft.com/office/drawing/2014/main" id="{C34C6391-C30C-4735-8974-DEAB672FA62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28" name="Freeform 219">
                      <a:extLst>
                        <a:ext uri="{FF2B5EF4-FFF2-40B4-BE49-F238E27FC236}">
                          <a16:creationId xmlns:a16="http://schemas.microsoft.com/office/drawing/2014/main" id="{37D05A90-3A87-4B0A-B476-C8699D08268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30" name="Freeform 220">
                      <a:extLst>
                        <a:ext uri="{FF2B5EF4-FFF2-40B4-BE49-F238E27FC236}">
                          <a16:creationId xmlns:a16="http://schemas.microsoft.com/office/drawing/2014/main" id="{FE175F90-F26B-45CA-BF3C-B48F3992088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18" name="Freeform 221">
                    <a:extLst>
                      <a:ext uri="{FF2B5EF4-FFF2-40B4-BE49-F238E27FC236}">
                        <a16:creationId xmlns:a16="http://schemas.microsoft.com/office/drawing/2014/main" id="{13AC1933-4122-487A-A82C-921A579EFB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27" name="Freeform 222">
                    <a:extLst>
                      <a:ext uri="{FF2B5EF4-FFF2-40B4-BE49-F238E27FC236}">
                        <a16:creationId xmlns:a16="http://schemas.microsoft.com/office/drawing/2014/main" id="{49C1C5F1-0DDA-4897-9750-F57ADACA3E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16" name="Line 223">
                  <a:extLst>
                    <a:ext uri="{FF2B5EF4-FFF2-40B4-BE49-F238E27FC236}">
                      <a16:creationId xmlns:a16="http://schemas.microsoft.com/office/drawing/2014/main" id="{CF3DDD43-876C-4C52-BFA5-DDDA3C963D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11" name="AutoShape 224">
                <a:extLst>
                  <a:ext uri="{FF2B5EF4-FFF2-40B4-BE49-F238E27FC236}">
                    <a16:creationId xmlns:a16="http://schemas.microsoft.com/office/drawing/2014/main" id="{99CEA8A5-42CB-494F-9884-310C7D8DD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12" name="Line 225">
                <a:extLst>
                  <a:ext uri="{FF2B5EF4-FFF2-40B4-BE49-F238E27FC236}">
                    <a16:creationId xmlns:a16="http://schemas.microsoft.com/office/drawing/2014/main" id="{29A13D3E-3A5D-467C-B0F5-256047DBB6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31" name="AutoShape 119">
            <a:extLst>
              <a:ext uri="{FF2B5EF4-FFF2-40B4-BE49-F238E27FC236}">
                <a16:creationId xmlns:a16="http://schemas.microsoft.com/office/drawing/2014/main" id="{7421A481-B12B-43EC-9EE3-60EB375AF827}"/>
              </a:ext>
            </a:extLst>
          </p:cNvPr>
          <p:cNvSpPr>
            <a:spLocks noChangeArrowheads="1"/>
          </p:cNvSpPr>
          <p:nvPr/>
        </p:nvSpPr>
        <p:spPr bwMode="auto">
          <a:xfrm rot="10800000" flipH="1">
            <a:off x="2854509" y="4179738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32" name="AutoShape 104">
            <a:extLst>
              <a:ext uri="{FF2B5EF4-FFF2-40B4-BE49-F238E27FC236}">
                <a16:creationId xmlns:a16="http://schemas.microsoft.com/office/drawing/2014/main" id="{D8FA8BD9-9D14-483F-ACB8-8A9B7C39CC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12313" y="4283487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133" name="Group 213">
            <a:extLst>
              <a:ext uri="{FF2B5EF4-FFF2-40B4-BE49-F238E27FC236}">
                <a16:creationId xmlns:a16="http://schemas.microsoft.com/office/drawing/2014/main" id="{EEFA66D6-D112-4FE5-BEC5-6EABF710C325}"/>
              </a:ext>
            </a:extLst>
          </p:cNvPr>
          <p:cNvGrpSpPr>
            <a:grpSpLocks/>
          </p:cNvGrpSpPr>
          <p:nvPr/>
        </p:nvGrpSpPr>
        <p:grpSpPr bwMode="auto">
          <a:xfrm rot="5400000" flipH="1" flipV="1">
            <a:off x="5646825" y="4114679"/>
            <a:ext cx="311150" cy="490538"/>
            <a:chOff x="2820" y="264"/>
            <a:chExt cx="420" cy="1452"/>
          </a:xfrm>
        </p:grpSpPr>
        <p:sp>
          <p:nvSpPr>
            <p:cNvPr id="134" name="Line 214">
              <a:extLst>
                <a:ext uri="{FF2B5EF4-FFF2-40B4-BE49-F238E27FC236}">
                  <a16:creationId xmlns:a16="http://schemas.microsoft.com/office/drawing/2014/main" id="{8B304EB6-5666-473F-8F54-28984113EE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36" name="Group 215">
              <a:extLst>
                <a:ext uri="{FF2B5EF4-FFF2-40B4-BE49-F238E27FC236}">
                  <a16:creationId xmlns:a16="http://schemas.microsoft.com/office/drawing/2014/main" id="{8B8703AF-0FDC-4C2B-AEC7-40114DDF17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80" name="Group 216">
                <a:extLst>
                  <a:ext uri="{FF2B5EF4-FFF2-40B4-BE49-F238E27FC236}">
                    <a16:creationId xmlns:a16="http://schemas.microsoft.com/office/drawing/2014/main" id="{7479823B-64C3-43AB-91DC-855E807DF98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83" name="Group 217">
                  <a:extLst>
                    <a:ext uri="{FF2B5EF4-FFF2-40B4-BE49-F238E27FC236}">
                      <a16:creationId xmlns:a16="http://schemas.microsoft.com/office/drawing/2014/main" id="{83272AC2-FD1B-4805-96CB-801EFF92AFE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85" name="Group 218">
                    <a:extLst>
                      <a:ext uri="{FF2B5EF4-FFF2-40B4-BE49-F238E27FC236}">
                        <a16:creationId xmlns:a16="http://schemas.microsoft.com/office/drawing/2014/main" id="{91B5076A-0814-48A8-B8F8-9A6A4A22A08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88" name="Freeform 219">
                      <a:extLst>
                        <a:ext uri="{FF2B5EF4-FFF2-40B4-BE49-F238E27FC236}">
                          <a16:creationId xmlns:a16="http://schemas.microsoft.com/office/drawing/2014/main" id="{64E02042-8D80-46F6-8668-0ED4989CA30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89" name="Freeform 220">
                      <a:extLst>
                        <a:ext uri="{FF2B5EF4-FFF2-40B4-BE49-F238E27FC236}">
                          <a16:creationId xmlns:a16="http://schemas.microsoft.com/office/drawing/2014/main" id="{6A7E6C23-23E4-4DDC-9609-6461624EC62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86" name="Freeform 221">
                    <a:extLst>
                      <a:ext uri="{FF2B5EF4-FFF2-40B4-BE49-F238E27FC236}">
                        <a16:creationId xmlns:a16="http://schemas.microsoft.com/office/drawing/2014/main" id="{0440D34E-5623-452A-90F9-2C906113A1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87" name="Freeform 222">
                    <a:extLst>
                      <a:ext uri="{FF2B5EF4-FFF2-40B4-BE49-F238E27FC236}">
                        <a16:creationId xmlns:a16="http://schemas.microsoft.com/office/drawing/2014/main" id="{8DBB41BF-C103-4713-BF87-782C2F0C4D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84" name="Line 223">
                  <a:extLst>
                    <a:ext uri="{FF2B5EF4-FFF2-40B4-BE49-F238E27FC236}">
                      <a16:creationId xmlns:a16="http://schemas.microsoft.com/office/drawing/2014/main" id="{73D35F50-28F6-4C3C-A44D-96454CD2F8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81" name="AutoShape 224">
                <a:extLst>
                  <a:ext uri="{FF2B5EF4-FFF2-40B4-BE49-F238E27FC236}">
                    <a16:creationId xmlns:a16="http://schemas.microsoft.com/office/drawing/2014/main" id="{5D88B947-C62A-48FD-8EA2-660A8A441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82" name="Line 225">
                <a:extLst>
                  <a:ext uri="{FF2B5EF4-FFF2-40B4-BE49-F238E27FC236}">
                    <a16:creationId xmlns:a16="http://schemas.microsoft.com/office/drawing/2014/main" id="{757CF2E0-A093-4EB2-91BD-90FB2C174F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90" name="Group 227">
            <a:extLst>
              <a:ext uri="{FF2B5EF4-FFF2-40B4-BE49-F238E27FC236}">
                <a16:creationId xmlns:a16="http://schemas.microsoft.com/office/drawing/2014/main" id="{EFAB6C0D-270F-4D04-B728-D7546BEB9212}"/>
              </a:ext>
            </a:extLst>
          </p:cNvPr>
          <p:cNvGrpSpPr>
            <a:grpSpLocks/>
          </p:cNvGrpSpPr>
          <p:nvPr/>
        </p:nvGrpSpPr>
        <p:grpSpPr bwMode="auto">
          <a:xfrm rot="21115602">
            <a:off x="5067563" y="3831272"/>
            <a:ext cx="800454" cy="289132"/>
            <a:chOff x="4875" y="7237"/>
            <a:chExt cx="4230" cy="1883"/>
          </a:xfrm>
        </p:grpSpPr>
        <p:sp>
          <p:nvSpPr>
            <p:cNvPr id="191" name="Arc 228">
              <a:extLst>
                <a:ext uri="{FF2B5EF4-FFF2-40B4-BE49-F238E27FC236}">
                  <a16:creationId xmlns:a16="http://schemas.microsoft.com/office/drawing/2014/main" id="{1C59366D-EE1E-4544-9B24-C55933B5A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560 w 21600"/>
                <a:gd name="T1" fmla="*/ 0 h 14058"/>
                <a:gd name="T2" fmla="*/ 737 w 21600"/>
                <a:gd name="T3" fmla="*/ 128 h 14058"/>
                <a:gd name="T4" fmla="*/ 0 w 21600"/>
                <a:gd name="T5" fmla="*/ 128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92" name="AutoShape 229">
              <a:extLst>
                <a:ext uri="{FF2B5EF4-FFF2-40B4-BE49-F238E27FC236}">
                  <a16:creationId xmlns:a16="http://schemas.microsoft.com/office/drawing/2014/main" id="{A10AB188-D53D-4375-A3AF-DCEE5A4C134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193" name="Group 227">
            <a:extLst>
              <a:ext uri="{FF2B5EF4-FFF2-40B4-BE49-F238E27FC236}">
                <a16:creationId xmlns:a16="http://schemas.microsoft.com/office/drawing/2014/main" id="{60B2AA2A-E5F9-433C-9EDA-BFCA8C54BD59}"/>
              </a:ext>
            </a:extLst>
          </p:cNvPr>
          <p:cNvGrpSpPr>
            <a:grpSpLocks/>
          </p:cNvGrpSpPr>
          <p:nvPr/>
        </p:nvGrpSpPr>
        <p:grpSpPr bwMode="auto">
          <a:xfrm rot="10615224">
            <a:off x="3156929" y="1360318"/>
            <a:ext cx="800454" cy="289132"/>
            <a:chOff x="4875" y="7237"/>
            <a:chExt cx="4230" cy="1883"/>
          </a:xfrm>
        </p:grpSpPr>
        <p:sp>
          <p:nvSpPr>
            <p:cNvPr id="194" name="Arc 228">
              <a:extLst>
                <a:ext uri="{FF2B5EF4-FFF2-40B4-BE49-F238E27FC236}">
                  <a16:creationId xmlns:a16="http://schemas.microsoft.com/office/drawing/2014/main" id="{13B7F8A5-F4B7-4756-94FB-3C8A3C947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560 w 21600"/>
                <a:gd name="T1" fmla="*/ 0 h 14058"/>
                <a:gd name="T2" fmla="*/ 737 w 21600"/>
                <a:gd name="T3" fmla="*/ 128 h 14058"/>
                <a:gd name="T4" fmla="*/ 0 w 21600"/>
                <a:gd name="T5" fmla="*/ 128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95" name="AutoShape 229">
              <a:extLst>
                <a:ext uri="{FF2B5EF4-FFF2-40B4-BE49-F238E27FC236}">
                  <a16:creationId xmlns:a16="http://schemas.microsoft.com/office/drawing/2014/main" id="{16E2E621-209D-4D99-8806-48E98CA6735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96" name="Text Box 350">
            <a:extLst>
              <a:ext uri="{FF2B5EF4-FFF2-40B4-BE49-F238E27FC236}">
                <a16:creationId xmlns:a16="http://schemas.microsoft.com/office/drawing/2014/main" id="{A6507296-4297-4C76-972F-206FC4A3FD6D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V="1">
            <a:off x="6142397" y="3582514"/>
            <a:ext cx="117134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>
              <a:lnSpc>
                <a:spcPct val="100000"/>
              </a:lnSpc>
              <a:spcBef>
                <a:spcPct val="50000"/>
              </a:spcBef>
            </a:pPr>
            <a:r>
              <a:rPr lang="de-DE" altLang="de-DE" sz="1600" b="1" dirty="0"/>
              <a:t>½ roll </a:t>
            </a:r>
            <a:r>
              <a:rPr lang="de-DE" altLang="de-DE" sz="1600" b="1" dirty="0" err="1"/>
              <a:t>integrated</a:t>
            </a:r>
            <a:endParaRPr lang="de-DE" altLang="de-DE" sz="1600" b="1" dirty="0"/>
          </a:p>
        </p:txBody>
      </p:sp>
      <p:sp>
        <p:nvSpPr>
          <p:cNvPr id="197" name="Text Box 350">
            <a:extLst>
              <a:ext uri="{FF2B5EF4-FFF2-40B4-BE49-F238E27FC236}">
                <a16:creationId xmlns:a16="http://schemas.microsoft.com/office/drawing/2014/main" id="{268F293A-EDB9-4DD8-9757-C9748101EB9C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V="1">
            <a:off x="1994651" y="797818"/>
            <a:ext cx="117134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>
              <a:lnSpc>
                <a:spcPct val="100000"/>
              </a:lnSpc>
              <a:spcBef>
                <a:spcPct val="50000"/>
              </a:spcBef>
            </a:pPr>
            <a:r>
              <a:rPr lang="de-DE" altLang="de-DE" sz="1600" b="1" dirty="0"/>
              <a:t>½ roll </a:t>
            </a:r>
            <a:r>
              <a:rPr lang="de-DE" altLang="de-DE" sz="1600" b="1" dirty="0" err="1"/>
              <a:t>integrated</a:t>
            </a:r>
            <a:endParaRPr lang="de-DE" altLang="de-DE" sz="1600" b="1" dirty="0"/>
          </a:p>
        </p:txBody>
      </p:sp>
      <p:grpSp>
        <p:nvGrpSpPr>
          <p:cNvPr id="237" name="Group 213">
            <a:extLst>
              <a:ext uri="{FF2B5EF4-FFF2-40B4-BE49-F238E27FC236}">
                <a16:creationId xmlns:a16="http://schemas.microsoft.com/office/drawing/2014/main" id="{9925586C-5D36-4440-91A3-D83C645FC8CD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5926413" y="2498052"/>
            <a:ext cx="291403" cy="362943"/>
            <a:chOff x="2820" y="264"/>
            <a:chExt cx="420" cy="1452"/>
          </a:xfrm>
        </p:grpSpPr>
        <p:sp>
          <p:nvSpPr>
            <p:cNvPr id="238" name="Line 214">
              <a:extLst>
                <a:ext uri="{FF2B5EF4-FFF2-40B4-BE49-F238E27FC236}">
                  <a16:creationId xmlns:a16="http://schemas.microsoft.com/office/drawing/2014/main" id="{4C3BA4DA-C7A8-46BF-8F2D-D3D2FC1C6B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39" name="Group 215">
              <a:extLst>
                <a:ext uri="{FF2B5EF4-FFF2-40B4-BE49-F238E27FC236}">
                  <a16:creationId xmlns:a16="http://schemas.microsoft.com/office/drawing/2014/main" id="{BCA23748-D1D2-4292-A358-0CB32F8A95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40" name="Group 216">
                <a:extLst>
                  <a:ext uri="{FF2B5EF4-FFF2-40B4-BE49-F238E27FC236}">
                    <a16:creationId xmlns:a16="http://schemas.microsoft.com/office/drawing/2014/main" id="{9EDAD98E-E4A1-4DF6-9F58-5859A1536C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43" name="Group 217">
                  <a:extLst>
                    <a:ext uri="{FF2B5EF4-FFF2-40B4-BE49-F238E27FC236}">
                      <a16:creationId xmlns:a16="http://schemas.microsoft.com/office/drawing/2014/main" id="{A5E99562-EEE3-4D0C-A98B-73EC4CA8FA8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45" name="Group 218">
                    <a:extLst>
                      <a:ext uri="{FF2B5EF4-FFF2-40B4-BE49-F238E27FC236}">
                        <a16:creationId xmlns:a16="http://schemas.microsoft.com/office/drawing/2014/main" id="{AADC6403-801C-485A-9E19-D8AE3208F3D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48" name="Freeform 219">
                      <a:extLst>
                        <a:ext uri="{FF2B5EF4-FFF2-40B4-BE49-F238E27FC236}">
                          <a16:creationId xmlns:a16="http://schemas.microsoft.com/office/drawing/2014/main" id="{565F8B95-14D5-42B6-A36B-D4259871634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49" name="Freeform 220">
                      <a:extLst>
                        <a:ext uri="{FF2B5EF4-FFF2-40B4-BE49-F238E27FC236}">
                          <a16:creationId xmlns:a16="http://schemas.microsoft.com/office/drawing/2014/main" id="{78F55686-B5D3-48C4-B441-032B95DD9C6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46" name="Freeform 221">
                    <a:extLst>
                      <a:ext uri="{FF2B5EF4-FFF2-40B4-BE49-F238E27FC236}">
                        <a16:creationId xmlns:a16="http://schemas.microsoft.com/office/drawing/2014/main" id="{E00148DA-BE26-44A5-8E94-A76CB53B1F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47" name="Freeform 222">
                    <a:extLst>
                      <a:ext uri="{FF2B5EF4-FFF2-40B4-BE49-F238E27FC236}">
                        <a16:creationId xmlns:a16="http://schemas.microsoft.com/office/drawing/2014/main" id="{0E905C18-A1FF-48AA-A07F-DAF772853D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44" name="Line 223">
                  <a:extLst>
                    <a:ext uri="{FF2B5EF4-FFF2-40B4-BE49-F238E27FC236}">
                      <a16:creationId xmlns:a16="http://schemas.microsoft.com/office/drawing/2014/main" id="{5AC1A274-CB33-4299-B862-1F4B99EBB2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41" name="AutoShape 224">
                <a:extLst>
                  <a:ext uri="{FF2B5EF4-FFF2-40B4-BE49-F238E27FC236}">
                    <a16:creationId xmlns:a16="http://schemas.microsoft.com/office/drawing/2014/main" id="{6C210CE7-400C-44EB-8C23-49C3A0159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42" name="Line 225">
                <a:extLst>
                  <a:ext uri="{FF2B5EF4-FFF2-40B4-BE49-F238E27FC236}">
                    <a16:creationId xmlns:a16="http://schemas.microsoft.com/office/drawing/2014/main" id="{2DA4C9C6-6F58-4EE8-8395-B63394FA47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50" name="Group 213">
            <a:extLst>
              <a:ext uri="{FF2B5EF4-FFF2-40B4-BE49-F238E27FC236}">
                <a16:creationId xmlns:a16="http://schemas.microsoft.com/office/drawing/2014/main" id="{60ED5247-AA1A-40DE-9B4D-436FA5BCF3AC}"/>
              </a:ext>
            </a:extLst>
          </p:cNvPr>
          <p:cNvGrpSpPr>
            <a:grpSpLocks/>
          </p:cNvGrpSpPr>
          <p:nvPr/>
        </p:nvGrpSpPr>
        <p:grpSpPr bwMode="auto">
          <a:xfrm rot="16386011" flipV="1">
            <a:off x="4465192" y="996979"/>
            <a:ext cx="291403" cy="362943"/>
            <a:chOff x="2820" y="264"/>
            <a:chExt cx="420" cy="1452"/>
          </a:xfrm>
        </p:grpSpPr>
        <p:sp>
          <p:nvSpPr>
            <p:cNvPr id="251" name="Line 214">
              <a:extLst>
                <a:ext uri="{FF2B5EF4-FFF2-40B4-BE49-F238E27FC236}">
                  <a16:creationId xmlns:a16="http://schemas.microsoft.com/office/drawing/2014/main" id="{6F6E4438-AED0-4458-8F25-59C1A49094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52" name="Group 215">
              <a:extLst>
                <a:ext uri="{FF2B5EF4-FFF2-40B4-BE49-F238E27FC236}">
                  <a16:creationId xmlns:a16="http://schemas.microsoft.com/office/drawing/2014/main" id="{229E22E6-C7C9-41FD-B9F8-441C935415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53" name="Group 216">
                <a:extLst>
                  <a:ext uri="{FF2B5EF4-FFF2-40B4-BE49-F238E27FC236}">
                    <a16:creationId xmlns:a16="http://schemas.microsoft.com/office/drawing/2014/main" id="{F9137B89-03CF-470A-A480-078CFBEA7C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56" name="Group 217">
                  <a:extLst>
                    <a:ext uri="{FF2B5EF4-FFF2-40B4-BE49-F238E27FC236}">
                      <a16:creationId xmlns:a16="http://schemas.microsoft.com/office/drawing/2014/main" id="{49D22FF6-E09D-419F-8D02-9A4F688C9F1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58" name="Group 218">
                    <a:extLst>
                      <a:ext uri="{FF2B5EF4-FFF2-40B4-BE49-F238E27FC236}">
                        <a16:creationId xmlns:a16="http://schemas.microsoft.com/office/drawing/2014/main" id="{C3465167-A5B8-4BCE-B28C-9C3192CFE7C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61" name="Freeform 219">
                      <a:extLst>
                        <a:ext uri="{FF2B5EF4-FFF2-40B4-BE49-F238E27FC236}">
                          <a16:creationId xmlns:a16="http://schemas.microsoft.com/office/drawing/2014/main" id="{360B96C7-B3F3-47D8-AE5A-60E6DD84262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62" name="Freeform 220">
                      <a:extLst>
                        <a:ext uri="{FF2B5EF4-FFF2-40B4-BE49-F238E27FC236}">
                          <a16:creationId xmlns:a16="http://schemas.microsoft.com/office/drawing/2014/main" id="{1DFFDEA6-875D-47EC-BCEA-E48CCDA4EF6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59" name="Freeform 221">
                    <a:extLst>
                      <a:ext uri="{FF2B5EF4-FFF2-40B4-BE49-F238E27FC236}">
                        <a16:creationId xmlns:a16="http://schemas.microsoft.com/office/drawing/2014/main" id="{6ABFB8FF-BB2E-46ED-A080-3383C41B5D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60" name="Freeform 222">
                    <a:extLst>
                      <a:ext uri="{FF2B5EF4-FFF2-40B4-BE49-F238E27FC236}">
                        <a16:creationId xmlns:a16="http://schemas.microsoft.com/office/drawing/2014/main" id="{774E5C94-E1EB-4DC1-AE6C-B00DFDDE17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57" name="Line 223">
                  <a:extLst>
                    <a:ext uri="{FF2B5EF4-FFF2-40B4-BE49-F238E27FC236}">
                      <a16:creationId xmlns:a16="http://schemas.microsoft.com/office/drawing/2014/main" id="{FC26B653-30ED-456B-A7CF-1EC46EB854E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54" name="AutoShape 224">
                <a:extLst>
                  <a:ext uri="{FF2B5EF4-FFF2-40B4-BE49-F238E27FC236}">
                    <a16:creationId xmlns:a16="http://schemas.microsoft.com/office/drawing/2014/main" id="{C0350B0D-362D-497F-BA80-4B3F61D3B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55" name="Line 225">
                <a:extLst>
                  <a:ext uri="{FF2B5EF4-FFF2-40B4-BE49-F238E27FC236}">
                    <a16:creationId xmlns:a16="http://schemas.microsoft.com/office/drawing/2014/main" id="{6FB72FE3-5C87-44CE-9040-217F0D60F6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63" name="Group 213">
            <a:extLst>
              <a:ext uri="{FF2B5EF4-FFF2-40B4-BE49-F238E27FC236}">
                <a16:creationId xmlns:a16="http://schemas.microsoft.com/office/drawing/2014/main" id="{25F6C809-FF10-4BDF-A90C-49347FEB16FB}"/>
              </a:ext>
            </a:extLst>
          </p:cNvPr>
          <p:cNvGrpSpPr>
            <a:grpSpLocks/>
          </p:cNvGrpSpPr>
          <p:nvPr/>
        </p:nvGrpSpPr>
        <p:grpSpPr bwMode="auto">
          <a:xfrm rot="10800000" flipH="1" flipV="1">
            <a:off x="2826825" y="2527911"/>
            <a:ext cx="291403" cy="362943"/>
            <a:chOff x="2820" y="264"/>
            <a:chExt cx="420" cy="1452"/>
          </a:xfrm>
        </p:grpSpPr>
        <p:sp>
          <p:nvSpPr>
            <p:cNvPr id="264" name="Line 214">
              <a:extLst>
                <a:ext uri="{FF2B5EF4-FFF2-40B4-BE49-F238E27FC236}">
                  <a16:creationId xmlns:a16="http://schemas.microsoft.com/office/drawing/2014/main" id="{E517044F-3F59-414A-AB94-D5B4EE1819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65" name="Group 215">
              <a:extLst>
                <a:ext uri="{FF2B5EF4-FFF2-40B4-BE49-F238E27FC236}">
                  <a16:creationId xmlns:a16="http://schemas.microsoft.com/office/drawing/2014/main" id="{CEB4B8F4-9EE5-4588-81A6-876714C9EC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66" name="Group 216">
                <a:extLst>
                  <a:ext uri="{FF2B5EF4-FFF2-40B4-BE49-F238E27FC236}">
                    <a16:creationId xmlns:a16="http://schemas.microsoft.com/office/drawing/2014/main" id="{44332C95-10D1-4429-9A64-4DBAE2C054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69" name="Group 217">
                  <a:extLst>
                    <a:ext uri="{FF2B5EF4-FFF2-40B4-BE49-F238E27FC236}">
                      <a16:creationId xmlns:a16="http://schemas.microsoft.com/office/drawing/2014/main" id="{3643F85B-F6B9-45EE-A10E-5ABF7578629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71" name="Group 218">
                    <a:extLst>
                      <a:ext uri="{FF2B5EF4-FFF2-40B4-BE49-F238E27FC236}">
                        <a16:creationId xmlns:a16="http://schemas.microsoft.com/office/drawing/2014/main" id="{EFE3E34E-6064-4B0B-B594-E667B81B2F0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74" name="Freeform 219">
                      <a:extLst>
                        <a:ext uri="{FF2B5EF4-FFF2-40B4-BE49-F238E27FC236}">
                          <a16:creationId xmlns:a16="http://schemas.microsoft.com/office/drawing/2014/main" id="{98EC0D32-9671-4F58-8B26-CB3F5868028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75" name="Freeform 220">
                      <a:extLst>
                        <a:ext uri="{FF2B5EF4-FFF2-40B4-BE49-F238E27FC236}">
                          <a16:creationId xmlns:a16="http://schemas.microsoft.com/office/drawing/2014/main" id="{0BDD78D6-CB00-43E6-B651-9F39844F0F9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72" name="Freeform 221">
                    <a:extLst>
                      <a:ext uri="{FF2B5EF4-FFF2-40B4-BE49-F238E27FC236}">
                        <a16:creationId xmlns:a16="http://schemas.microsoft.com/office/drawing/2014/main" id="{8C82FA60-9823-4663-BBC6-0E6825200C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73" name="Freeform 222">
                    <a:extLst>
                      <a:ext uri="{FF2B5EF4-FFF2-40B4-BE49-F238E27FC236}">
                        <a16:creationId xmlns:a16="http://schemas.microsoft.com/office/drawing/2014/main" id="{8B50C327-63CA-4580-87D2-A059F2FFDD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70" name="Line 223">
                  <a:extLst>
                    <a:ext uri="{FF2B5EF4-FFF2-40B4-BE49-F238E27FC236}">
                      <a16:creationId xmlns:a16="http://schemas.microsoft.com/office/drawing/2014/main" id="{36095FAA-9731-448F-B5F7-B0BC390A0F8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67" name="AutoShape 224">
                <a:extLst>
                  <a:ext uri="{FF2B5EF4-FFF2-40B4-BE49-F238E27FC236}">
                    <a16:creationId xmlns:a16="http://schemas.microsoft.com/office/drawing/2014/main" id="{3DD7409E-B836-4470-807A-A1E0F063F2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268" name="Line 225">
                <a:extLst>
                  <a:ext uri="{FF2B5EF4-FFF2-40B4-BE49-F238E27FC236}">
                    <a16:creationId xmlns:a16="http://schemas.microsoft.com/office/drawing/2014/main" id="{4A1BE4C0-7D78-4566-9DFB-0661374AB6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93" name="Text Box 99">
            <a:extLst>
              <a:ext uri="{FF2B5EF4-FFF2-40B4-BE49-F238E27FC236}">
                <a16:creationId xmlns:a16="http://schemas.microsoft.com/office/drawing/2014/main" id="{DB6B8EE5-3A98-4A96-B7CB-BFE902CBE8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1099" y="5076999"/>
            <a:ext cx="7812959" cy="510909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50000"/>
              </a:spcBef>
            </a:pPr>
            <a:r>
              <a:rPr lang="en-GB" sz="1600" b="1" dirty="0"/>
              <a:t>From upright, perform a loop while integrating a ½ roll in the first 90° and another ½ roll in the third 90°, exit upright</a:t>
            </a:r>
            <a:r>
              <a:rPr lang="en-GB" dirty="0"/>
              <a:t>.</a:t>
            </a:r>
            <a:endParaRPr lang="de-DE" altLang="de-DE" sz="1400" b="1" dirty="0"/>
          </a:p>
        </p:txBody>
      </p:sp>
    </p:spTree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6" grpId="0"/>
      <p:bldP spid="197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136">
            <a:extLst>
              <a:ext uri="{FF2B5EF4-FFF2-40B4-BE49-F238E27FC236}">
                <a16:creationId xmlns:a16="http://schemas.microsoft.com/office/drawing/2014/main" id="{63F35A2B-FCAF-4FF1-947B-6E077E4A4C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gradFill rotWithShape="0">
            <a:gsLst>
              <a:gs pos="0">
                <a:srgbClr val="3DA759"/>
              </a:gs>
              <a:gs pos="100000">
                <a:srgbClr val="BDE7A1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9219" name="Text Box 169">
            <a:extLst>
              <a:ext uri="{FF2B5EF4-FFF2-40B4-BE49-F238E27FC236}">
                <a16:creationId xmlns:a16="http://schemas.microsoft.com/office/drawing/2014/main" id="{E443456C-7F96-4975-8BF9-D8C7D0756B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22838" y="4376738"/>
            <a:ext cx="5429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GB" altLang="de-DE" sz="1400" b="1">
                <a:solidFill>
                  <a:srgbClr val="02369E"/>
                </a:solidFill>
              </a:rPr>
              <a:t>120</a:t>
            </a:r>
            <a:r>
              <a:rPr lang="en-GB" altLang="de-DE" sz="1400" b="1" baseline="30000">
                <a:solidFill>
                  <a:srgbClr val="02369E"/>
                </a:solidFill>
              </a:rPr>
              <a:t>0</a:t>
            </a:r>
            <a:endParaRPr lang="en-GB" altLang="de-DE" sz="1400" b="1">
              <a:solidFill>
                <a:srgbClr val="02369E"/>
              </a:solidFill>
            </a:endParaRPr>
          </a:p>
        </p:txBody>
      </p:sp>
      <p:sp>
        <p:nvSpPr>
          <p:cNvPr id="9220" name="Text Box 176">
            <a:extLst>
              <a:ext uri="{FF2B5EF4-FFF2-40B4-BE49-F238E27FC236}">
                <a16:creationId xmlns:a16="http://schemas.microsoft.com/office/drawing/2014/main" id="{9AE3862A-F38C-4669-B03A-9914C8D0A0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4975" y="6596063"/>
            <a:ext cx="184150" cy="2619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en-GB" altLang="de-DE" sz="1400" b="1">
              <a:solidFill>
                <a:srgbClr val="CC3300"/>
              </a:solidFill>
            </a:endParaRPr>
          </a:p>
        </p:txBody>
      </p:sp>
      <p:sp>
        <p:nvSpPr>
          <p:cNvPr id="9221" name="Rectangle 220">
            <a:extLst>
              <a:ext uri="{FF2B5EF4-FFF2-40B4-BE49-F238E27FC236}">
                <a16:creationId xmlns:a16="http://schemas.microsoft.com/office/drawing/2014/main" id="{100AF14A-16E9-43FE-B331-D339B7F918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gradFill rotWithShape="0">
            <a:gsLst>
              <a:gs pos="0">
                <a:srgbClr val="3DA759"/>
              </a:gs>
              <a:gs pos="100000">
                <a:srgbClr val="BDE7A1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9222" name="Line 222">
            <a:extLst>
              <a:ext uri="{FF2B5EF4-FFF2-40B4-BE49-F238E27FC236}">
                <a16:creationId xmlns:a16="http://schemas.microsoft.com/office/drawing/2014/main" id="{83816437-03AB-4D88-AD01-6BB947D4DDD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" y="5156200"/>
            <a:ext cx="8915400" cy="12700"/>
          </a:xfrm>
          <a:prstGeom prst="line">
            <a:avLst/>
          </a:prstGeom>
          <a:noFill/>
          <a:ln w="38100">
            <a:solidFill>
              <a:srgbClr val="FF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9223" name="Text Box 223">
            <a:extLst>
              <a:ext uri="{FF2B5EF4-FFF2-40B4-BE49-F238E27FC236}">
                <a16:creationId xmlns:a16="http://schemas.microsoft.com/office/drawing/2014/main" id="{F3238F61-0984-45F2-A0FF-408D3CDDD2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7838" y="5599113"/>
            <a:ext cx="1069975" cy="2619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GB" altLang="de-DE" sz="1400" b="1">
                <a:solidFill>
                  <a:srgbClr val="CC3300"/>
                </a:solidFill>
              </a:rPr>
              <a:t>Safety line</a:t>
            </a:r>
          </a:p>
        </p:txBody>
      </p:sp>
      <p:graphicFrame>
        <p:nvGraphicFramePr>
          <p:cNvPr id="9224" name="Object 224">
            <a:extLst>
              <a:ext uri="{FF2B5EF4-FFF2-40B4-BE49-F238E27FC236}">
                <a16:creationId xmlns:a16="http://schemas.microsoft.com/office/drawing/2014/main" id="{EC52FBB4-3588-42CF-9FFF-B61ACE06AB5F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716463" y="1916113"/>
          <a:ext cx="409575" cy="2174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729" name="Designer Zeichnung" r:id="rId3" imgW="304800" imgH="304800" progId="Designer.Drawing.7">
                  <p:embed/>
                </p:oleObj>
              </mc:Choice>
              <mc:Fallback>
                <p:oleObj name="Designer Zeichnung" r:id="rId3" imgW="304800" imgH="304800" progId="Designer.Drawing.7">
                  <p:embed/>
                  <p:pic>
                    <p:nvPicPr>
                      <p:cNvPr id="0" name="Object 22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716463" y="1916113"/>
                        <a:ext cx="409575" cy="2174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38100">
                            <a:solidFill>
                              <a:srgbClr val="FF0000"/>
                            </a:solidFill>
                            <a:prstDash val="sysDot"/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9225" name="Text Box 225">
            <a:extLst>
              <a:ext uri="{FF2B5EF4-FFF2-40B4-BE49-F238E27FC236}">
                <a16:creationId xmlns:a16="http://schemas.microsoft.com/office/drawing/2014/main" id="{9790DDC0-4F04-4E06-92C2-096C46248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92725" y="1773238"/>
            <a:ext cx="1447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2400" b="1">
                <a:solidFill>
                  <a:srgbClr val="02369E"/>
                </a:solidFill>
              </a:rPr>
              <a:t>wind</a:t>
            </a:r>
          </a:p>
        </p:txBody>
      </p:sp>
      <p:sp>
        <p:nvSpPr>
          <p:cNvPr id="9226" name="Text Box 227">
            <a:extLst>
              <a:ext uri="{FF2B5EF4-FFF2-40B4-BE49-F238E27FC236}">
                <a16:creationId xmlns:a16="http://schemas.microsoft.com/office/drawing/2014/main" id="{41A2D070-5AD6-4E7A-975F-893DF392D2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4975" y="6596063"/>
            <a:ext cx="184150" cy="2619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en-GB" altLang="de-DE" sz="1400" b="1">
              <a:solidFill>
                <a:srgbClr val="CC3300"/>
              </a:solidFill>
            </a:endParaRPr>
          </a:p>
        </p:txBody>
      </p:sp>
      <p:grpSp>
        <p:nvGrpSpPr>
          <p:cNvPr id="9227" name="Group 229">
            <a:extLst>
              <a:ext uri="{FF2B5EF4-FFF2-40B4-BE49-F238E27FC236}">
                <a16:creationId xmlns:a16="http://schemas.microsoft.com/office/drawing/2014/main" id="{F9A90DEE-94A5-43DA-9D4B-87332A860998}"/>
              </a:ext>
            </a:extLst>
          </p:cNvPr>
          <p:cNvGrpSpPr>
            <a:grpSpLocks/>
          </p:cNvGrpSpPr>
          <p:nvPr/>
        </p:nvGrpSpPr>
        <p:grpSpPr bwMode="auto">
          <a:xfrm>
            <a:off x="3527425" y="4879975"/>
            <a:ext cx="2560638" cy="214313"/>
            <a:chOff x="2072" y="3594"/>
            <a:chExt cx="1613" cy="135"/>
          </a:xfrm>
        </p:grpSpPr>
        <p:sp>
          <p:nvSpPr>
            <p:cNvPr id="9611" name="Rectangle 230">
              <a:extLst>
                <a:ext uri="{FF2B5EF4-FFF2-40B4-BE49-F238E27FC236}">
                  <a16:creationId xmlns:a16="http://schemas.microsoft.com/office/drawing/2014/main" id="{A8E81FB7-4613-4133-BC17-5B4A11083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3594"/>
              <a:ext cx="1613" cy="135"/>
            </a:xfrm>
            <a:prstGeom prst="rect">
              <a:avLst/>
            </a:pr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  <p:sp>
          <p:nvSpPr>
            <p:cNvPr id="9612" name="Line 231">
              <a:extLst>
                <a:ext uri="{FF2B5EF4-FFF2-40B4-BE49-F238E27FC236}">
                  <a16:creationId xmlns:a16="http://schemas.microsoft.com/office/drawing/2014/main" id="{78566E2E-9A82-40A8-BE71-4118718826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50" y="3660"/>
              <a:ext cx="835" cy="1"/>
            </a:xfrm>
            <a:prstGeom prst="line">
              <a:avLst/>
            </a:prstGeom>
            <a:noFill/>
            <a:ln w="23813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9228" name="Rectangle 232">
            <a:extLst>
              <a:ext uri="{FF2B5EF4-FFF2-40B4-BE49-F238E27FC236}">
                <a16:creationId xmlns:a16="http://schemas.microsoft.com/office/drawing/2014/main" id="{3AA1E2A0-7EF4-4B7E-A277-344CABFC33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9800" y="5145088"/>
            <a:ext cx="69850" cy="69850"/>
          </a:xfrm>
          <a:prstGeom prst="rect">
            <a:avLst/>
          </a:prstGeom>
          <a:solidFill>
            <a:schemeClr val="tx1"/>
          </a:solidFill>
          <a:ln w="6350">
            <a:solidFill>
              <a:srgbClr val="1F1A17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9229" name="Rectangle 233">
            <a:extLst>
              <a:ext uri="{FF2B5EF4-FFF2-40B4-BE49-F238E27FC236}">
                <a16:creationId xmlns:a16="http://schemas.microsoft.com/office/drawing/2014/main" id="{D5F49611-DE26-486D-8D22-5F4662CCD6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59275" y="5318125"/>
            <a:ext cx="69850" cy="69850"/>
          </a:xfrm>
          <a:prstGeom prst="rect">
            <a:avLst/>
          </a:prstGeom>
          <a:solidFill>
            <a:schemeClr val="tx1"/>
          </a:solidFill>
          <a:ln w="6350">
            <a:solidFill>
              <a:srgbClr val="1F1A17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9230" name="Rectangle 234">
            <a:extLst>
              <a:ext uri="{FF2B5EF4-FFF2-40B4-BE49-F238E27FC236}">
                <a16:creationId xmlns:a16="http://schemas.microsoft.com/office/drawing/2014/main" id="{CAD1E9F9-525F-4800-8CD3-567C1A9613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0325" y="5318125"/>
            <a:ext cx="69850" cy="69850"/>
          </a:xfrm>
          <a:prstGeom prst="rect">
            <a:avLst/>
          </a:prstGeom>
          <a:solidFill>
            <a:schemeClr val="tx1"/>
          </a:solidFill>
          <a:ln w="6350">
            <a:solidFill>
              <a:srgbClr val="1F1A17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9231" name="Rectangle 235">
            <a:extLst>
              <a:ext uri="{FF2B5EF4-FFF2-40B4-BE49-F238E27FC236}">
                <a16:creationId xmlns:a16="http://schemas.microsoft.com/office/drawing/2014/main" id="{240ADA50-AAB2-4E2D-8D64-44471C7AA7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5013" y="5314950"/>
            <a:ext cx="69850" cy="69850"/>
          </a:xfrm>
          <a:prstGeom prst="rect">
            <a:avLst/>
          </a:prstGeom>
          <a:solidFill>
            <a:schemeClr val="tx1"/>
          </a:solidFill>
          <a:ln w="6350">
            <a:solidFill>
              <a:srgbClr val="1F1A17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9232" name="Rectangle 236">
            <a:extLst>
              <a:ext uri="{FF2B5EF4-FFF2-40B4-BE49-F238E27FC236}">
                <a16:creationId xmlns:a16="http://schemas.microsoft.com/office/drawing/2014/main" id="{7D2FB7A2-4928-4D36-B34A-CB585DB4C1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6625" y="5316538"/>
            <a:ext cx="69850" cy="69850"/>
          </a:xfrm>
          <a:prstGeom prst="rect">
            <a:avLst/>
          </a:prstGeom>
          <a:solidFill>
            <a:schemeClr val="tx1"/>
          </a:solidFill>
          <a:ln w="6350">
            <a:solidFill>
              <a:srgbClr val="1F1A17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9233" name="Rectangle 237">
            <a:extLst>
              <a:ext uri="{FF2B5EF4-FFF2-40B4-BE49-F238E27FC236}">
                <a16:creationId xmlns:a16="http://schemas.microsoft.com/office/drawing/2014/main" id="{10480196-A09D-40B9-A972-B8F9AF7A5E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33950" y="5318125"/>
            <a:ext cx="69850" cy="69850"/>
          </a:xfrm>
          <a:prstGeom prst="rect">
            <a:avLst/>
          </a:prstGeom>
          <a:solidFill>
            <a:schemeClr val="tx1"/>
          </a:solidFill>
          <a:ln w="6350">
            <a:solidFill>
              <a:srgbClr val="1F1A17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9234" name="Freeform 238">
            <a:extLst>
              <a:ext uri="{FF2B5EF4-FFF2-40B4-BE49-F238E27FC236}">
                <a16:creationId xmlns:a16="http://schemas.microsoft.com/office/drawing/2014/main" id="{A70DCD08-8B1C-4CC2-824D-D61620BDE7CD}"/>
              </a:ext>
            </a:extLst>
          </p:cNvPr>
          <p:cNvSpPr>
            <a:spLocks/>
          </p:cNvSpPr>
          <p:nvPr/>
        </p:nvSpPr>
        <p:spPr bwMode="auto">
          <a:xfrm>
            <a:off x="4179888" y="4876800"/>
            <a:ext cx="196850" cy="190500"/>
          </a:xfrm>
          <a:custGeom>
            <a:avLst/>
            <a:gdLst>
              <a:gd name="T0" fmla="*/ 2147483646 w 124"/>
              <a:gd name="T1" fmla="*/ 2147483646 h 120"/>
              <a:gd name="T2" fmla="*/ 2147483646 w 124"/>
              <a:gd name="T3" fmla="*/ 2147483646 h 120"/>
              <a:gd name="T4" fmla="*/ 2147483646 w 124"/>
              <a:gd name="T5" fmla="*/ 2147483646 h 120"/>
              <a:gd name="T6" fmla="*/ 2147483646 w 124"/>
              <a:gd name="T7" fmla="*/ 2147483646 h 120"/>
              <a:gd name="T8" fmla="*/ 2147483646 w 124"/>
              <a:gd name="T9" fmla="*/ 2147483646 h 120"/>
              <a:gd name="T10" fmla="*/ 2147483646 w 124"/>
              <a:gd name="T11" fmla="*/ 2147483646 h 120"/>
              <a:gd name="T12" fmla="*/ 2147483646 w 124"/>
              <a:gd name="T13" fmla="*/ 2147483646 h 120"/>
              <a:gd name="T14" fmla="*/ 2147483646 w 124"/>
              <a:gd name="T15" fmla="*/ 2147483646 h 120"/>
              <a:gd name="T16" fmla="*/ 2147483646 w 124"/>
              <a:gd name="T17" fmla="*/ 2147483646 h 120"/>
              <a:gd name="T18" fmla="*/ 2147483646 w 124"/>
              <a:gd name="T19" fmla="*/ 2147483646 h 120"/>
              <a:gd name="T20" fmla="*/ 2147483646 w 124"/>
              <a:gd name="T21" fmla="*/ 2147483646 h 120"/>
              <a:gd name="T22" fmla="*/ 0 w 124"/>
              <a:gd name="T23" fmla="*/ 2147483646 h 120"/>
              <a:gd name="T24" fmla="*/ 2147483646 w 124"/>
              <a:gd name="T25" fmla="*/ 2147483646 h 120"/>
              <a:gd name="T26" fmla="*/ 2147483646 w 124"/>
              <a:gd name="T27" fmla="*/ 2147483646 h 120"/>
              <a:gd name="T28" fmla="*/ 2147483646 w 124"/>
              <a:gd name="T29" fmla="*/ 2147483646 h 120"/>
              <a:gd name="T30" fmla="*/ 2147483646 w 124"/>
              <a:gd name="T31" fmla="*/ 2147483646 h 120"/>
              <a:gd name="T32" fmla="*/ 2147483646 w 124"/>
              <a:gd name="T33" fmla="*/ 2147483646 h 120"/>
              <a:gd name="T34" fmla="*/ 2147483646 w 124"/>
              <a:gd name="T35" fmla="*/ 2147483646 h 120"/>
              <a:gd name="T36" fmla="*/ 2147483646 w 124"/>
              <a:gd name="T37" fmla="*/ 0 h 120"/>
              <a:gd name="T38" fmla="*/ 2147483646 w 124"/>
              <a:gd name="T39" fmla="*/ 2147483646 h 120"/>
              <a:gd name="T40" fmla="*/ 2147483646 w 124"/>
              <a:gd name="T41" fmla="*/ 2147483646 h 120"/>
              <a:gd name="T42" fmla="*/ 2147483646 w 124"/>
              <a:gd name="T43" fmla="*/ 2147483646 h 120"/>
              <a:gd name="T44" fmla="*/ 2147483646 w 124"/>
              <a:gd name="T45" fmla="*/ 2147483646 h 120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124" h="120">
                <a:moveTo>
                  <a:pt x="124" y="62"/>
                </a:moveTo>
                <a:lnTo>
                  <a:pt x="109" y="65"/>
                </a:lnTo>
                <a:lnTo>
                  <a:pt x="91" y="65"/>
                </a:lnTo>
                <a:lnTo>
                  <a:pt x="80" y="116"/>
                </a:lnTo>
                <a:lnTo>
                  <a:pt x="65" y="120"/>
                </a:lnTo>
                <a:lnTo>
                  <a:pt x="65" y="65"/>
                </a:lnTo>
                <a:lnTo>
                  <a:pt x="43" y="65"/>
                </a:lnTo>
                <a:lnTo>
                  <a:pt x="21" y="62"/>
                </a:lnTo>
                <a:lnTo>
                  <a:pt x="14" y="80"/>
                </a:lnTo>
                <a:lnTo>
                  <a:pt x="7" y="80"/>
                </a:lnTo>
                <a:lnTo>
                  <a:pt x="7" y="62"/>
                </a:lnTo>
                <a:lnTo>
                  <a:pt x="0" y="62"/>
                </a:lnTo>
                <a:lnTo>
                  <a:pt x="7" y="58"/>
                </a:lnTo>
                <a:lnTo>
                  <a:pt x="7" y="40"/>
                </a:lnTo>
                <a:lnTo>
                  <a:pt x="14" y="40"/>
                </a:lnTo>
                <a:lnTo>
                  <a:pt x="21" y="58"/>
                </a:lnTo>
                <a:lnTo>
                  <a:pt x="43" y="54"/>
                </a:lnTo>
                <a:lnTo>
                  <a:pt x="65" y="54"/>
                </a:lnTo>
                <a:lnTo>
                  <a:pt x="65" y="0"/>
                </a:lnTo>
                <a:lnTo>
                  <a:pt x="80" y="3"/>
                </a:lnTo>
                <a:lnTo>
                  <a:pt x="91" y="54"/>
                </a:lnTo>
                <a:lnTo>
                  <a:pt x="109" y="54"/>
                </a:lnTo>
                <a:lnTo>
                  <a:pt x="124" y="62"/>
                </a:lnTo>
              </a:path>
            </a:pathLst>
          </a:custGeom>
          <a:noFill/>
          <a:ln w="6350">
            <a:solidFill>
              <a:srgbClr val="1F1A1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grpSp>
        <p:nvGrpSpPr>
          <p:cNvPr id="9235" name="Group 239">
            <a:extLst>
              <a:ext uri="{FF2B5EF4-FFF2-40B4-BE49-F238E27FC236}">
                <a16:creationId xmlns:a16="http://schemas.microsoft.com/office/drawing/2014/main" id="{68EC0E52-E17B-4BBF-8330-D3A767D8D932}"/>
              </a:ext>
            </a:extLst>
          </p:cNvPr>
          <p:cNvGrpSpPr>
            <a:grpSpLocks/>
          </p:cNvGrpSpPr>
          <p:nvPr/>
        </p:nvGrpSpPr>
        <p:grpSpPr bwMode="auto">
          <a:xfrm>
            <a:off x="1333500" y="2827338"/>
            <a:ext cx="6910388" cy="2317750"/>
            <a:chOff x="1200" y="1805"/>
            <a:chExt cx="4177" cy="1460"/>
          </a:xfrm>
        </p:grpSpPr>
        <p:grpSp>
          <p:nvGrpSpPr>
            <p:cNvPr id="9599" name="Group 240">
              <a:extLst>
                <a:ext uri="{FF2B5EF4-FFF2-40B4-BE49-F238E27FC236}">
                  <a16:creationId xmlns:a16="http://schemas.microsoft.com/office/drawing/2014/main" id="{5EE203C9-E814-414C-96D4-5971A67E6E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13" y="1805"/>
              <a:ext cx="78" cy="252"/>
              <a:chOff x="2802" y="2429"/>
              <a:chExt cx="78" cy="252"/>
            </a:xfrm>
          </p:grpSpPr>
          <p:sp>
            <p:nvSpPr>
              <p:cNvPr id="9609" name="Freeform 241">
                <a:extLst>
                  <a:ext uri="{FF2B5EF4-FFF2-40B4-BE49-F238E27FC236}">
                    <a16:creationId xmlns:a16="http://schemas.microsoft.com/office/drawing/2014/main" id="{8DF6E1BA-F10B-47C3-9859-CC2AF805F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429"/>
                <a:ext cx="77" cy="150"/>
              </a:xfrm>
              <a:custGeom>
                <a:avLst/>
                <a:gdLst>
                  <a:gd name="T0" fmla="*/ 77 w 77"/>
                  <a:gd name="T1" fmla="*/ 110 h 150"/>
                  <a:gd name="T2" fmla="*/ 66 w 77"/>
                  <a:gd name="T3" fmla="*/ 106 h 150"/>
                  <a:gd name="T4" fmla="*/ 59 w 77"/>
                  <a:gd name="T5" fmla="*/ 110 h 150"/>
                  <a:gd name="T6" fmla="*/ 59 w 77"/>
                  <a:gd name="T7" fmla="*/ 113 h 150"/>
                  <a:gd name="T8" fmla="*/ 59 w 77"/>
                  <a:gd name="T9" fmla="*/ 121 h 150"/>
                  <a:gd name="T10" fmla="*/ 55 w 77"/>
                  <a:gd name="T11" fmla="*/ 132 h 150"/>
                  <a:gd name="T12" fmla="*/ 48 w 77"/>
                  <a:gd name="T13" fmla="*/ 135 h 150"/>
                  <a:gd name="T14" fmla="*/ 40 w 77"/>
                  <a:gd name="T15" fmla="*/ 135 h 150"/>
                  <a:gd name="T16" fmla="*/ 33 w 77"/>
                  <a:gd name="T17" fmla="*/ 139 h 150"/>
                  <a:gd name="T18" fmla="*/ 26 w 77"/>
                  <a:gd name="T19" fmla="*/ 143 h 150"/>
                  <a:gd name="T20" fmla="*/ 11 w 77"/>
                  <a:gd name="T21" fmla="*/ 150 h 150"/>
                  <a:gd name="T22" fmla="*/ 7 w 77"/>
                  <a:gd name="T23" fmla="*/ 99 h 150"/>
                  <a:gd name="T24" fmla="*/ 0 w 77"/>
                  <a:gd name="T25" fmla="*/ 55 h 150"/>
                  <a:gd name="T26" fmla="*/ 4 w 77"/>
                  <a:gd name="T27" fmla="*/ 48 h 150"/>
                  <a:gd name="T28" fmla="*/ 7 w 77"/>
                  <a:gd name="T29" fmla="*/ 44 h 150"/>
                  <a:gd name="T30" fmla="*/ 11 w 77"/>
                  <a:gd name="T31" fmla="*/ 40 h 150"/>
                  <a:gd name="T32" fmla="*/ 18 w 77"/>
                  <a:gd name="T33" fmla="*/ 37 h 150"/>
                  <a:gd name="T34" fmla="*/ 33 w 77"/>
                  <a:gd name="T35" fmla="*/ 33 h 150"/>
                  <a:gd name="T36" fmla="*/ 44 w 77"/>
                  <a:gd name="T37" fmla="*/ 29 h 150"/>
                  <a:gd name="T38" fmla="*/ 40 w 77"/>
                  <a:gd name="T39" fmla="*/ 19 h 150"/>
                  <a:gd name="T40" fmla="*/ 40 w 77"/>
                  <a:gd name="T41" fmla="*/ 8 h 150"/>
                  <a:gd name="T42" fmla="*/ 48 w 77"/>
                  <a:gd name="T43" fmla="*/ 4 h 150"/>
                  <a:gd name="T44" fmla="*/ 51 w 77"/>
                  <a:gd name="T45" fmla="*/ 0 h 150"/>
                  <a:gd name="T46" fmla="*/ 62 w 77"/>
                  <a:gd name="T47" fmla="*/ 0 h 150"/>
                  <a:gd name="T48" fmla="*/ 77 w 77"/>
                  <a:gd name="T49" fmla="*/ 4 h 150"/>
                  <a:gd name="T50" fmla="*/ 77 w 77"/>
                  <a:gd name="T51" fmla="*/ 55 h 150"/>
                  <a:gd name="T52" fmla="*/ 77 w 77"/>
                  <a:gd name="T53" fmla="*/ 110 h 15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7" h="150">
                    <a:moveTo>
                      <a:pt x="77" y="110"/>
                    </a:moveTo>
                    <a:lnTo>
                      <a:pt x="66" y="106"/>
                    </a:lnTo>
                    <a:lnTo>
                      <a:pt x="59" y="110"/>
                    </a:lnTo>
                    <a:lnTo>
                      <a:pt x="59" y="113"/>
                    </a:lnTo>
                    <a:lnTo>
                      <a:pt x="59" y="121"/>
                    </a:lnTo>
                    <a:lnTo>
                      <a:pt x="55" y="132"/>
                    </a:lnTo>
                    <a:lnTo>
                      <a:pt x="48" y="135"/>
                    </a:lnTo>
                    <a:lnTo>
                      <a:pt x="40" y="135"/>
                    </a:lnTo>
                    <a:lnTo>
                      <a:pt x="33" y="139"/>
                    </a:lnTo>
                    <a:lnTo>
                      <a:pt x="26" y="143"/>
                    </a:lnTo>
                    <a:lnTo>
                      <a:pt x="11" y="150"/>
                    </a:lnTo>
                    <a:lnTo>
                      <a:pt x="7" y="99"/>
                    </a:lnTo>
                    <a:lnTo>
                      <a:pt x="0" y="55"/>
                    </a:lnTo>
                    <a:lnTo>
                      <a:pt x="4" y="48"/>
                    </a:lnTo>
                    <a:lnTo>
                      <a:pt x="7" y="44"/>
                    </a:lnTo>
                    <a:lnTo>
                      <a:pt x="11" y="40"/>
                    </a:lnTo>
                    <a:lnTo>
                      <a:pt x="18" y="37"/>
                    </a:lnTo>
                    <a:lnTo>
                      <a:pt x="33" y="33"/>
                    </a:lnTo>
                    <a:lnTo>
                      <a:pt x="44" y="29"/>
                    </a:lnTo>
                    <a:lnTo>
                      <a:pt x="40" y="19"/>
                    </a:lnTo>
                    <a:lnTo>
                      <a:pt x="40" y="8"/>
                    </a:lnTo>
                    <a:lnTo>
                      <a:pt x="48" y="4"/>
                    </a:lnTo>
                    <a:lnTo>
                      <a:pt x="51" y="0"/>
                    </a:lnTo>
                    <a:lnTo>
                      <a:pt x="62" y="0"/>
                    </a:lnTo>
                    <a:lnTo>
                      <a:pt x="77" y="4"/>
                    </a:lnTo>
                    <a:lnTo>
                      <a:pt x="77" y="55"/>
                    </a:lnTo>
                    <a:lnTo>
                      <a:pt x="77" y="11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610" name="Line 242">
                <a:extLst>
                  <a:ext uri="{FF2B5EF4-FFF2-40B4-BE49-F238E27FC236}">
                    <a16:creationId xmlns:a16="http://schemas.microsoft.com/office/drawing/2014/main" id="{ACA95BE9-E293-45A4-9966-C8E12B2EF5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79" y="2429"/>
                <a:ext cx="1" cy="252"/>
              </a:xfrm>
              <a:prstGeom prst="line">
                <a:avLst/>
              </a:prstGeom>
              <a:noFill/>
              <a:ln w="6350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grpSp>
          <p:nvGrpSpPr>
            <p:cNvPr id="9600" name="Group 243">
              <a:extLst>
                <a:ext uri="{FF2B5EF4-FFF2-40B4-BE49-F238E27FC236}">
                  <a16:creationId xmlns:a16="http://schemas.microsoft.com/office/drawing/2014/main" id="{D1248D0D-2EAB-462E-B5BF-EE41C30138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99" y="1812"/>
              <a:ext cx="78" cy="252"/>
              <a:chOff x="2802" y="2429"/>
              <a:chExt cx="78" cy="252"/>
            </a:xfrm>
          </p:grpSpPr>
          <p:sp>
            <p:nvSpPr>
              <p:cNvPr id="9607" name="Freeform 244">
                <a:extLst>
                  <a:ext uri="{FF2B5EF4-FFF2-40B4-BE49-F238E27FC236}">
                    <a16:creationId xmlns:a16="http://schemas.microsoft.com/office/drawing/2014/main" id="{F92EBE4F-F689-4F4E-828E-9DB43229C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429"/>
                <a:ext cx="77" cy="150"/>
              </a:xfrm>
              <a:custGeom>
                <a:avLst/>
                <a:gdLst>
                  <a:gd name="T0" fmla="*/ 77 w 77"/>
                  <a:gd name="T1" fmla="*/ 110 h 150"/>
                  <a:gd name="T2" fmla="*/ 66 w 77"/>
                  <a:gd name="T3" fmla="*/ 106 h 150"/>
                  <a:gd name="T4" fmla="*/ 59 w 77"/>
                  <a:gd name="T5" fmla="*/ 110 h 150"/>
                  <a:gd name="T6" fmla="*/ 59 w 77"/>
                  <a:gd name="T7" fmla="*/ 113 h 150"/>
                  <a:gd name="T8" fmla="*/ 59 w 77"/>
                  <a:gd name="T9" fmla="*/ 121 h 150"/>
                  <a:gd name="T10" fmla="*/ 55 w 77"/>
                  <a:gd name="T11" fmla="*/ 132 h 150"/>
                  <a:gd name="T12" fmla="*/ 48 w 77"/>
                  <a:gd name="T13" fmla="*/ 135 h 150"/>
                  <a:gd name="T14" fmla="*/ 40 w 77"/>
                  <a:gd name="T15" fmla="*/ 135 h 150"/>
                  <a:gd name="T16" fmla="*/ 33 w 77"/>
                  <a:gd name="T17" fmla="*/ 139 h 150"/>
                  <a:gd name="T18" fmla="*/ 26 w 77"/>
                  <a:gd name="T19" fmla="*/ 143 h 150"/>
                  <a:gd name="T20" fmla="*/ 11 w 77"/>
                  <a:gd name="T21" fmla="*/ 150 h 150"/>
                  <a:gd name="T22" fmla="*/ 7 w 77"/>
                  <a:gd name="T23" fmla="*/ 99 h 150"/>
                  <a:gd name="T24" fmla="*/ 0 w 77"/>
                  <a:gd name="T25" fmla="*/ 55 h 150"/>
                  <a:gd name="T26" fmla="*/ 4 w 77"/>
                  <a:gd name="T27" fmla="*/ 48 h 150"/>
                  <a:gd name="T28" fmla="*/ 7 w 77"/>
                  <a:gd name="T29" fmla="*/ 44 h 150"/>
                  <a:gd name="T30" fmla="*/ 11 w 77"/>
                  <a:gd name="T31" fmla="*/ 40 h 150"/>
                  <a:gd name="T32" fmla="*/ 18 w 77"/>
                  <a:gd name="T33" fmla="*/ 37 h 150"/>
                  <a:gd name="T34" fmla="*/ 33 w 77"/>
                  <a:gd name="T35" fmla="*/ 33 h 150"/>
                  <a:gd name="T36" fmla="*/ 44 w 77"/>
                  <a:gd name="T37" fmla="*/ 29 h 150"/>
                  <a:gd name="T38" fmla="*/ 40 w 77"/>
                  <a:gd name="T39" fmla="*/ 19 h 150"/>
                  <a:gd name="T40" fmla="*/ 40 w 77"/>
                  <a:gd name="T41" fmla="*/ 8 h 150"/>
                  <a:gd name="T42" fmla="*/ 48 w 77"/>
                  <a:gd name="T43" fmla="*/ 4 h 150"/>
                  <a:gd name="T44" fmla="*/ 51 w 77"/>
                  <a:gd name="T45" fmla="*/ 0 h 150"/>
                  <a:gd name="T46" fmla="*/ 62 w 77"/>
                  <a:gd name="T47" fmla="*/ 0 h 150"/>
                  <a:gd name="T48" fmla="*/ 77 w 77"/>
                  <a:gd name="T49" fmla="*/ 4 h 150"/>
                  <a:gd name="T50" fmla="*/ 77 w 77"/>
                  <a:gd name="T51" fmla="*/ 55 h 150"/>
                  <a:gd name="T52" fmla="*/ 77 w 77"/>
                  <a:gd name="T53" fmla="*/ 110 h 15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7" h="150">
                    <a:moveTo>
                      <a:pt x="77" y="110"/>
                    </a:moveTo>
                    <a:lnTo>
                      <a:pt x="66" y="106"/>
                    </a:lnTo>
                    <a:lnTo>
                      <a:pt x="59" y="110"/>
                    </a:lnTo>
                    <a:lnTo>
                      <a:pt x="59" y="113"/>
                    </a:lnTo>
                    <a:lnTo>
                      <a:pt x="59" y="121"/>
                    </a:lnTo>
                    <a:lnTo>
                      <a:pt x="55" y="132"/>
                    </a:lnTo>
                    <a:lnTo>
                      <a:pt x="48" y="135"/>
                    </a:lnTo>
                    <a:lnTo>
                      <a:pt x="40" y="135"/>
                    </a:lnTo>
                    <a:lnTo>
                      <a:pt x="33" y="139"/>
                    </a:lnTo>
                    <a:lnTo>
                      <a:pt x="26" y="143"/>
                    </a:lnTo>
                    <a:lnTo>
                      <a:pt x="11" y="150"/>
                    </a:lnTo>
                    <a:lnTo>
                      <a:pt x="7" y="99"/>
                    </a:lnTo>
                    <a:lnTo>
                      <a:pt x="0" y="55"/>
                    </a:lnTo>
                    <a:lnTo>
                      <a:pt x="4" y="48"/>
                    </a:lnTo>
                    <a:lnTo>
                      <a:pt x="7" y="44"/>
                    </a:lnTo>
                    <a:lnTo>
                      <a:pt x="11" y="40"/>
                    </a:lnTo>
                    <a:lnTo>
                      <a:pt x="18" y="37"/>
                    </a:lnTo>
                    <a:lnTo>
                      <a:pt x="33" y="33"/>
                    </a:lnTo>
                    <a:lnTo>
                      <a:pt x="44" y="29"/>
                    </a:lnTo>
                    <a:lnTo>
                      <a:pt x="40" y="19"/>
                    </a:lnTo>
                    <a:lnTo>
                      <a:pt x="40" y="8"/>
                    </a:lnTo>
                    <a:lnTo>
                      <a:pt x="48" y="4"/>
                    </a:lnTo>
                    <a:lnTo>
                      <a:pt x="51" y="0"/>
                    </a:lnTo>
                    <a:lnTo>
                      <a:pt x="62" y="0"/>
                    </a:lnTo>
                    <a:lnTo>
                      <a:pt x="77" y="4"/>
                    </a:lnTo>
                    <a:lnTo>
                      <a:pt x="77" y="55"/>
                    </a:lnTo>
                    <a:lnTo>
                      <a:pt x="77" y="11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608" name="Line 245">
                <a:extLst>
                  <a:ext uri="{FF2B5EF4-FFF2-40B4-BE49-F238E27FC236}">
                    <a16:creationId xmlns:a16="http://schemas.microsoft.com/office/drawing/2014/main" id="{3C304E47-DC14-4D0C-9A90-1F4B1AC8FE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79" y="2429"/>
                <a:ext cx="1" cy="252"/>
              </a:xfrm>
              <a:prstGeom prst="line">
                <a:avLst/>
              </a:prstGeom>
              <a:noFill/>
              <a:ln w="6350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9601" name="Line 246">
              <a:extLst>
                <a:ext uri="{FF2B5EF4-FFF2-40B4-BE49-F238E27FC236}">
                  <a16:creationId xmlns:a16="http://schemas.microsoft.com/office/drawing/2014/main" id="{B5B57442-91C9-400B-B135-533FD10DFB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9" y="2076"/>
              <a:ext cx="2057" cy="1179"/>
            </a:xfrm>
            <a:prstGeom prst="line">
              <a:avLst/>
            </a:prstGeom>
            <a:noFill/>
            <a:ln w="12700">
              <a:solidFill>
                <a:srgbClr val="FF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9602" name="Line 247">
              <a:extLst>
                <a:ext uri="{FF2B5EF4-FFF2-40B4-BE49-F238E27FC236}">
                  <a16:creationId xmlns:a16="http://schemas.microsoft.com/office/drawing/2014/main" id="{852581CB-AC7E-451E-94A3-B9AB0FFAAC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1" y="2075"/>
              <a:ext cx="0" cy="1134"/>
            </a:xfrm>
            <a:prstGeom prst="line">
              <a:avLst/>
            </a:prstGeom>
            <a:noFill/>
            <a:ln w="12700">
              <a:solidFill>
                <a:srgbClr val="FF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9603" name="Line 248">
              <a:extLst>
                <a:ext uri="{FF2B5EF4-FFF2-40B4-BE49-F238E27FC236}">
                  <a16:creationId xmlns:a16="http://schemas.microsoft.com/office/drawing/2014/main" id="{550D7EB4-93E1-4DC1-A2A6-E9C7E60027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60" y="2068"/>
              <a:ext cx="2020" cy="1197"/>
            </a:xfrm>
            <a:prstGeom prst="line">
              <a:avLst/>
            </a:prstGeom>
            <a:noFill/>
            <a:ln w="12700">
              <a:solidFill>
                <a:srgbClr val="FF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grpSp>
          <p:nvGrpSpPr>
            <p:cNvPr id="9604" name="Group 249">
              <a:extLst>
                <a:ext uri="{FF2B5EF4-FFF2-40B4-BE49-F238E27FC236}">
                  <a16:creationId xmlns:a16="http://schemas.microsoft.com/office/drawing/2014/main" id="{8ACB5182-AA02-4EF1-AAED-6878703F49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00" y="1813"/>
              <a:ext cx="78" cy="252"/>
              <a:chOff x="2802" y="2429"/>
              <a:chExt cx="78" cy="252"/>
            </a:xfrm>
          </p:grpSpPr>
          <p:sp>
            <p:nvSpPr>
              <p:cNvPr id="9605" name="Freeform 250">
                <a:extLst>
                  <a:ext uri="{FF2B5EF4-FFF2-40B4-BE49-F238E27FC236}">
                    <a16:creationId xmlns:a16="http://schemas.microsoft.com/office/drawing/2014/main" id="{877F11B2-D1B5-4BFD-A443-0289CA2F7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429"/>
                <a:ext cx="77" cy="150"/>
              </a:xfrm>
              <a:custGeom>
                <a:avLst/>
                <a:gdLst>
                  <a:gd name="T0" fmla="*/ 77 w 77"/>
                  <a:gd name="T1" fmla="*/ 110 h 150"/>
                  <a:gd name="T2" fmla="*/ 66 w 77"/>
                  <a:gd name="T3" fmla="*/ 106 h 150"/>
                  <a:gd name="T4" fmla="*/ 59 w 77"/>
                  <a:gd name="T5" fmla="*/ 110 h 150"/>
                  <a:gd name="T6" fmla="*/ 59 w 77"/>
                  <a:gd name="T7" fmla="*/ 113 h 150"/>
                  <a:gd name="T8" fmla="*/ 59 w 77"/>
                  <a:gd name="T9" fmla="*/ 121 h 150"/>
                  <a:gd name="T10" fmla="*/ 55 w 77"/>
                  <a:gd name="T11" fmla="*/ 132 h 150"/>
                  <a:gd name="T12" fmla="*/ 48 w 77"/>
                  <a:gd name="T13" fmla="*/ 135 h 150"/>
                  <a:gd name="T14" fmla="*/ 40 w 77"/>
                  <a:gd name="T15" fmla="*/ 135 h 150"/>
                  <a:gd name="T16" fmla="*/ 33 w 77"/>
                  <a:gd name="T17" fmla="*/ 139 h 150"/>
                  <a:gd name="T18" fmla="*/ 26 w 77"/>
                  <a:gd name="T19" fmla="*/ 143 h 150"/>
                  <a:gd name="T20" fmla="*/ 11 w 77"/>
                  <a:gd name="T21" fmla="*/ 150 h 150"/>
                  <a:gd name="T22" fmla="*/ 7 w 77"/>
                  <a:gd name="T23" fmla="*/ 99 h 150"/>
                  <a:gd name="T24" fmla="*/ 0 w 77"/>
                  <a:gd name="T25" fmla="*/ 55 h 150"/>
                  <a:gd name="T26" fmla="*/ 4 w 77"/>
                  <a:gd name="T27" fmla="*/ 48 h 150"/>
                  <a:gd name="T28" fmla="*/ 7 w 77"/>
                  <a:gd name="T29" fmla="*/ 44 h 150"/>
                  <a:gd name="T30" fmla="*/ 11 w 77"/>
                  <a:gd name="T31" fmla="*/ 40 h 150"/>
                  <a:gd name="T32" fmla="*/ 18 w 77"/>
                  <a:gd name="T33" fmla="*/ 37 h 150"/>
                  <a:gd name="T34" fmla="*/ 33 w 77"/>
                  <a:gd name="T35" fmla="*/ 33 h 150"/>
                  <a:gd name="T36" fmla="*/ 44 w 77"/>
                  <a:gd name="T37" fmla="*/ 29 h 150"/>
                  <a:gd name="T38" fmla="*/ 40 w 77"/>
                  <a:gd name="T39" fmla="*/ 19 h 150"/>
                  <a:gd name="T40" fmla="*/ 40 w 77"/>
                  <a:gd name="T41" fmla="*/ 8 h 150"/>
                  <a:gd name="T42" fmla="*/ 48 w 77"/>
                  <a:gd name="T43" fmla="*/ 4 h 150"/>
                  <a:gd name="T44" fmla="*/ 51 w 77"/>
                  <a:gd name="T45" fmla="*/ 0 h 150"/>
                  <a:gd name="T46" fmla="*/ 62 w 77"/>
                  <a:gd name="T47" fmla="*/ 0 h 150"/>
                  <a:gd name="T48" fmla="*/ 77 w 77"/>
                  <a:gd name="T49" fmla="*/ 4 h 150"/>
                  <a:gd name="T50" fmla="*/ 77 w 77"/>
                  <a:gd name="T51" fmla="*/ 55 h 150"/>
                  <a:gd name="T52" fmla="*/ 77 w 77"/>
                  <a:gd name="T53" fmla="*/ 110 h 15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7" h="150">
                    <a:moveTo>
                      <a:pt x="77" y="110"/>
                    </a:moveTo>
                    <a:lnTo>
                      <a:pt x="66" y="106"/>
                    </a:lnTo>
                    <a:lnTo>
                      <a:pt x="59" y="110"/>
                    </a:lnTo>
                    <a:lnTo>
                      <a:pt x="59" y="113"/>
                    </a:lnTo>
                    <a:lnTo>
                      <a:pt x="59" y="121"/>
                    </a:lnTo>
                    <a:lnTo>
                      <a:pt x="55" y="132"/>
                    </a:lnTo>
                    <a:lnTo>
                      <a:pt x="48" y="135"/>
                    </a:lnTo>
                    <a:lnTo>
                      <a:pt x="40" y="135"/>
                    </a:lnTo>
                    <a:lnTo>
                      <a:pt x="33" y="139"/>
                    </a:lnTo>
                    <a:lnTo>
                      <a:pt x="26" y="143"/>
                    </a:lnTo>
                    <a:lnTo>
                      <a:pt x="11" y="150"/>
                    </a:lnTo>
                    <a:lnTo>
                      <a:pt x="7" y="99"/>
                    </a:lnTo>
                    <a:lnTo>
                      <a:pt x="0" y="55"/>
                    </a:lnTo>
                    <a:lnTo>
                      <a:pt x="4" y="48"/>
                    </a:lnTo>
                    <a:lnTo>
                      <a:pt x="7" y="44"/>
                    </a:lnTo>
                    <a:lnTo>
                      <a:pt x="11" y="40"/>
                    </a:lnTo>
                    <a:lnTo>
                      <a:pt x="18" y="37"/>
                    </a:lnTo>
                    <a:lnTo>
                      <a:pt x="33" y="33"/>
                    </a:lnTo>
                    <a:lnTo>
                      <a:pt x="44" y="29"/>
                    </a:lnTo>
                    <a:lnTo>
                      <a:pt x="40" y="19"/>
                    </a:lnTo>
                    <a:lnTo>
                      <a:pt x="40" y="8"/>
                    </a:lnTo>
                    <a:lnTo>
                      <a:pt x="48" y="4"/>
                    </a:lnTo>
                    <a:lnTo>
                      <a:pt x="51" y="0"/>
                    </a:lnTo>
                    <a:lnTo>
                      <a:pt x="62" y="0"/>
                    </a:lnTo>
                    <a:lnTo>
                      <a:pt x="77" y="4"/>
                    </a:lnTo>
                    <a:lnTo>
                      <a:pt x="77" y="55"/>
                    </a:lnTo>
                    <a:lnTo>
                      <a:pt x="77" y="11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606" name="Line 251">
                <a:extLst>
                  <a:ext uri="{FF2B5EF4-FFF2-40B4-BE49-F238E27FC236}">
                    <a16:creationId xmlns:a16="http://schemas.microsoft.com/office/drawing/2014/main" id="{6377F1B0-D69C-496D-AFC8-EAE0B19152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79" y="2429"/>
                <a:ext cx="1" cy="252"/>
              </a:xfrm>
              <a:prstGeom prst="line">
                <a:avLst/>
              </a:prstGeom>
              <a:noFill/>
              <a:ln w="6350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9236" name="Text Box 254">
            <a:extLst>
              <a:ext uri="{FF2B5EF4-FFF2-40B4-BE49-F238E27FC236}">
                <a16:creationId xmlns:a16="http://schemas.microsoft.com/office/drawing/2014/main" id="{2060ED99-681C-4440-B6BF-351DC14ACA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323850"/>
            <a:ext cx="4572000" cy="717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70000"/>
              </a:lnSpc>
            </a:pPr>
            <a:r>
              <a:rPr lang="en-GB" altLang="de-DE" sz="2000" b="1"/>
              <a:t>Take-off procedure</a:t>
            </a:r>
          </a:p>
          <a:p>
            <a:pPr algn="ctr">
              <a:lnSpc>
                <a:spcPct val="70000"/>
              </a:lnSpc>
            </a:pPr>
            <a:endParaRPr lang="en-GB" altLang="de-DE" sz="2000" b="1"/>
          </a:p>
          <a:p>
            <a:pPr algn="ctr">
              <a:lnSpc>
                <a:spcPct val="70000"/>
              </a:lnSpc>
            </a:pPr>
            <a:r>
              <a:rPr lang="en-GB" altLang="de-DE" sz="2000" b="1"/>
              <a:t>( not judged, not scored )</a:t>
            </a:r>
          </a:p>
        </p:txBody>
      </p:sp>
      <p:grpSp>
        <p:nvGrpSpPr>
          <p:cNvPr id="9237" name="Group 256">
            <a:extLst>
              <a:ext uri="{FF2B5EF4-FFF2-40B4-BE49-F238E27FC236}">
                <a16:creationId xmlns:a16="http://schemas.microsoft.com/office/drawing/2014/main" id="{6A3FB2F7-2B81-4B57-8EEF-89097EFA3C26}"/>
              </a:ext>
            </a:extLst>
          </p:cNvPr>
          <p:cNvGrpSpPr>
            <a:grpSpLocks/>
          </p:cNvGrpSpPr>
          <p:nvPr/>
        </p:nvGrpSpPr>
        <p:grpSpPr bwMode="auto">
          <a:xfrm>
            <a:off x="95250" y="173038"/>
            <a:ext cx="1422400" cy="577850"/>
            <a:chOff x="748" y="1253"/>
            <a:chExt cx="4096" cy="1820"/>
          </a:xfrm>
        </p:grpSpPr>
        <p:sp>
          <p:nvSpPr>
            <p:cNvPr id="9238" name="AutoShape 257">
              <a:extLst>
                <a:ext uri="{FF2B5EF4-FFF2-40B4-BE49-F238E27FC236}">
                  <a16:creationId xmlns:a16="http://schemas.microsoft.com/office/drawing/2014/main" id="{DCBECD0A-CCFE-450A-B18F-3753A22C6148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48" y="1253"/>
              <a:ext cx="4096" cy="18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9239" name="Group 258">
              <a:extLst>
                <a:ext uri="{FF2B5EF4-FFF2-40B4-BE49-F238E27FC236}">
                  <a16:creationId xmlns:a16="http://schemas.microsoft.com/office/drawing/2014/main" id="{ED3D1FC8-C623-4F7B-A1A9-309B415195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6" y="1261"/>
              <a:ext cx="4080" cy="1804"/>
              <a:chOff x="756" y="1261"/>
              <a:chExt cx="4080" cy="1804"/>
            </a:xfrm>
          </p:grpSpPr>
          <p:sp>
            <p:nvSpPr>
              <p:cNvPr id="9399" name="Freeform 259">
                <a:extLst>
                  <a:ext uri="{FF2B5EF4-FFF2-40B4-BE49-F238E27FC236}">
                    <a16:creationId xmlns:a16="http://schemas.microsoft.com/office/drawing/2014/main" id="{70F9796A-859C-4265-A49A-DA812B55B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1532"/>
                <a:ext cx="390" cy="118"/>
              </a:xfrm>
              <a:custGeom>
                <a:avLst/>
                <a:gdLst>
                  <a:gd name="T0" fmla="*/ 203 w 390"/>
                  <a:gd name="T1" fmla="*/ 0 h 118"/>
                  <a:gd name="T2" fmla="*/ 0 w 390"/>
                  <a:gd name="T3" fmla="*/ 71 h 118"/>
                  <a:gd name="T4" fmla="*/ 12 w 390"/>
                  <a:gd name="T5" fmla="*/ 81 h 118"/>
                  <a:gd name="T6" fmla="*/ 24 w 390"/>
                  <a:gd name="T7" fmla="*/ 89 h 118"/>
                  <a:gd name="T8" fmla="*/ 41 w 390"/>
                  <a:gd name="T9" fmla="*/ 98 h 118"/>
                  <a:gd name="T10" fmla="*/ 58 w 390"/>
                  <a:gd name="T11" fmla="*/ 103 h 118"/>
                  <a:gd name="T12" fmla="*/ 115 w 390"/>
                  <a:gd name="T13" fmla="*/ 108 h 118"/>
                  <a:gd name="T14" fmla="*/ 171 w 390"/>
                  <a:gd name="T15" fmla="*/ 111 h 118"/>
                  <a:gd name="T16" fmla="*/ 227 w 390"/>
                  <a:gd name="T17" fmla="*/ 115 h 118"/>
                  <a:gd name="T18" fmla="*/ 284 w 390"/>
                  <a:gd name="T19" fmla="*/ 118 h 118"/>
                  <a:gd name="T20" fmla="*/ 380 w 390"/>
                  <a:gd name="T21" fmla="*/ 59 h 118"/>
                  <a:gd name="T22" fmla="*/ 385 w 390"/>
                  <a:gd name="T23" fmla="*/ 56 h 118"/>
                  <a:gd name="T24" fmla="*/ 389 w 390"/>
                  <a:gd name="T25" fmla="*/ 52 h 118"/>
                  <a:gd name="T26" fmla="*/ 390 w 390"/>
                  <a:gd name="T27" fmla="*/ 49 h 118"/>
                  <a:gd name="T28" fmla="*/ 390 w 390"/>
                  <a:gd name="T29" fmla="*/ 44 h 118"/>
                  <a:gd name="T30" fmla="*/ 389 w 390"/>
                  <a:gd name="T31" fmla="*/ 42 h 118"/>
                  <a:gd name="T32" fmla="*/ 387 w 390"/>
                  <a:gd name="T33" fmla="*/ 39 h 118"/>
                  <a:gd name="T34" fmla="*/ 384 w 390"/>
                  <a:gd name="T35" fmla="*/ 35 h 118"/>
                  <a:gd name="T36" fmla="*/ 379 w 390"/>
                  <a:gd name="T37" fmla="*/ 34 h 118"/>
                  <a:gd name="T38" fmla="*/ 336 w 390"/>
                  <a:gd name="T39" fmla="*/ 22 h 118"/>
                  <a:gd name="T40" fmla="*/ 293 w 390"/>
                  <a:gd name="T41" fmla="*/ 12 h 118"/>
                  <a:gd name="T42" fmla="*/ 249 w 390"/>
                  <a:gd name="T43" fmla="*/ 5 h 118"/>
                  <a:gd name="T44" fmla="*/ 203 w 390"/>
                  <a:gd name="T45" fmla="*/ 0 h 1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0" h="118">
                    <a:moveTo>
                      <a:pt x="203" y="0"/>
                    </a:moveTo>
                    <a:lnTo>
                      <a:pt x="0" y="71"/>
                    </a:lnTo>
                    <a:lnTo>
                      <a:pt x="12" y="81"/>
                    </a:lnTo>
                    <a:lnTo>
                      <a:pt x="24" y="89"/>
                    </a:lnTo>
                    <a:lnTo>
                      <a:pt x="41" y="98"/>
                    </a:lnTo>
                    <a:lnTo>
                      <a:pt x="58" y="103"/>
                    </a:lnTo>
                    <a:lnTo>
                      <a:pt x="115" y="108"/>
                    </a:lnTo>
                    <a:lnTo>
                      <a:pt x="171" y="111"/>
                    </a:lnTo>
                    <a:lnTo>
                      <a:pt x="227" y="115"/>
                    </a:lnTo>
                    <a:lnTo>
                      <a:pt x="284" y="118"/>
                    </a:lnTo>
                    <a:lnTo>
                      <a:pt x="380" y="59"/>
                    </a:lnTo>
                    <a:lnTo>
                      <a:pt x="385" y="56"/>
                    </a:lnTo>
                    <a:lnTo>
                      <a:pt x="389" y="52"/>
                    </a:lnTo>
                    <a:lnTo>
                      <a:pt x="390" y="49"/>
                    </a:lnTo>
                    <a:lnTo>
                      <a:pt x="390" y="44"/>
                    </a:lnTo>
                    <a:lnTo>
                      <a:pt x="389" y="42"/>
                    </a:lnTo>
                    <a:lnTo>
                      <a:pt x="387" y="39"/>
                    </a:lnTo>
                    <a:lnTo>
                      <a:pt x="384" y="35"/>
                    </a:lnTo>
                    <a:lnTo>
                      <a:pt x="379" y="34"/>
                    </a:lnTo>
                    <a:lnTo>
                      <a:pt x="336" y="22"/>
                    </a:lnTo>
                    <a:lnTo>
                      <a:pt x="293" y="12"/>
                    </a:lnTo>
                    <a:lnTo>
                      <a:pt x="249" y="5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00" name="Freeform 260">
                <a:extLst>
                  <a:ext uri="{FF2B5EF4-FFF2-40B4-BE49-F238E27FC236}">
                    <a16:creationId xmlns:a16="http://schemas.microsoft.com/office/drawing/2014/main" id="{C2773635-8966-4458-B8F3-D2910580D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1532"/>
                <a:ext cx="390" cy="118"/>
              </a:xfrm>
              <a:custGeom>
                <a:avLst/>
                <a:gdLst>
                  <a:gd name="T0" fmla="*/ 203 w 390"/>
                  <a:gd name="T1" fmla="*/ 0 h 118"/>
                  <a:gd name="T2" fmla="*/ 0 w 390"/>
                  <a:gd name="T3" fmla="*/ 71 h 118"/>
                  <a:gd name="T4" fmla="*/ 12 w 390"/>
                  <a:gd name="T5" fmla="*/ 81 h 118"/>
                  <a:gd name="T6" fmla="*/ 24 w 390"/>
                  <a:gd name="T7" fmla="*/ 89 h 118"/>
                  <a:gd name="T8" fmla="*/ 41 w 390"/>
                  <a:gd name="T9" fmla="*/ 98 h 118"/>
                  <a:gd name="T10" fmla="*/ 58 w 390"/>
                  <a:gd name="T11" fmla="*/ 103 h 118"/>
                  <a:gd name="T12" fmla="*/ 115 w 390"/>
                  <a:gd name="T13" fmla="*/ 108 h 118"/>
                  <a:gd name="T14" fmla="*/ 171 w 390"/>
                  <a:gd name="T15" fmla="*/ 111 h 118"/>
                  <a:gd name="T16" fmla="*/ 227 w 390"/>
                  <a:gd name="T17" fmla="*/ 115 h 118"/>
                  <a:gd name="T18" fmla="*/ 284 w 390"/>
                  <a:gd name="T19" fmla="*/ 118 h 118"/>
                  <a:gd name="T20" fmla="*/ 380 w 390"/>
                  <a:gd name="T21" fmla="*/ 59 h 118"/>
                  <a:gd name="T22" fmla="*/ 385 w 390"/>
                  <a:gd name="T23" fmla="*/ 56 h 118"/>
                  <a:gd name="T24" fmla="*/ 389 w 390"/>
                  <a:gd name="T25" fmla="*/ 52 h 118"/>
                  <a:gd name="T26" fmla="*/ 390 w 390"/>
                  <a:gd name="T27" fmla="*/ 49 h 118"/>
                  <a:gd name="T28" fmla="*/ 390 w 390"/>
                  <a:gd name="T29" fmla="*/ 44 h 118"/>
                  <a:gd name="T30" fmla="*/ 389 w 390"/>
                  <a:gd name="T31" fmla="*/ 42 h 118"/>
                  <a:gd name="T32" fmla="*/ 387 w 390"/>
                  <a:gd name="T33" fmla="*/ 39 h 118"/>
                  <a:gd name="T34" fmla="*/ 384 w 390"/>
                  <a:gd name="T35" fmla="*/ 35 h 118"/>
                  <a:gd name="T36" fmla="*/ 379 w 390"/>
                  <a:gd name="T37" fmla="*/ 34 h 118"/>
                  <a:gd name="T38" fmla="*/ 336 w 390"/>
                  <a:gd name="T39" fmla="*/ 22 h 118"/>
                  <a:gd name="T40" fmla="*/ 293 w 390"/>
                  <a:gd name="T41" fmla="*/ 12 h 118"/>
                  <a:gd name="T42" fmla="*/ 249 w 390"/>
                  <a:gd name="T43" fmla="*/ 5 h 118"/>
                  <a:gd name="T44" fmla="*/ 203 w 390"/>
                  <a:gd name="T45" fmla="*/ 0 h 1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0" h="118">
                    <a:moveTo>
                      <a:pt x="203" y="0"/>
                    </a:moveTo>
                    <a:lnTo>
                      <a:pt x="0" y="71"/>
                    </a:lnTo>
                    <a:lnTo>
                      <a:pt x="12" y="81"/>
                    </a:lnTo>
                    <a:lnTo>
                      <a:pt x="24" y="89"/>
                    </a:lnTo>
                    <a:lnTo>
                      <a:pt x="41" y="98"/>
                    </a:lnTo>
                    <a:lnTo>
                      <a:pt x="58" y="103"/>
                    </a:lnTo>
                    <a:lnTo>
                      <a:pt x="115" y="108"/>
                    </a:lnTo>
                    <a:lnTo>
                      <a:pt x="171" y="111"/>
                    </a:lnTo>
                    <a:lnTo>
                      <a:pt x="227" y="115"/>
                    </a:lnTo>
                    <a:lnTo>
                      <a:pt x="284" y="118"/>
                    </a:lnTo>
                    <a:lnTo>
                      <a:pt x="380" y="59"/>
                    </a:lnTo>
                    <a:lnTo>
                      <a:pt x="385" y="56"/>
                    </a:lnTo>
                    <a:lnTo>
                      <a:pt x="389" y="52"/>
                    </a:lnTo>
                    <a:lnTo>
                      <a:pt x="390" y="49"/>
                    </a:lnTo>
                    <a:lnTo>
                      <a:pt x="390" y="44"/>
                    </a:lnTo>
                    <a:lnTo>
                      <a:pt x="389" y="42"/>
                    </a:lnTo>
                    <a:lnTo>
                      <a:pt x="387" y="39"/>
                    </a:lnTo>
                    <a:lnTo>
                      <a:pt x="384" y="35"/>
                    </a:lnTo>
                    <a:lnTo>
                      <a:pt x="379" y="34"/>
                    </a:lnTo>
                    <a:lnTo>
                      <a:pt x="336" y="22"/>
                    </a:lnTo>
                    <a:lnTo>
                      <a:pt x="293" y="12"/>
                    </a:lnTo>
                    <a:lnTo>
                      <a:pt x="249" y="5"/>
                    </a:lnTo>
                    <a:lnTo>
                      <a:pt x="203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01" name="Freeform 261">
                <a:extLst>
                  <a:ext uri="{FF2B5EF4-FFF2-40B4-BE49-F238E27FC236}">
                    <a16:creationId xmlns:a16="http://schemas.microsoft.com/office/drawing/2014/main" id="{C71DCA7C-596C-47A9-A563-8C28C626B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517"/>
                <a:ext cx="815" cy="432"/>
              </a:xfrm>
              <a:custGeom>
                <a:avLst/>
                <a:gdLst>
                  <a:gd name="T0" fmla="*/ 500 w 815"/>
                  <a:gd name="T1" fmla="*/ 432 h 432"/>
                  <a:gd name="T2" fmla="*/ 809 w 815"/>
                  <a:gd name="T3" fmla="*/ 71 h 432"/>
                  <a:gd name="T4" fmla="*/ 814 w 815"/>
                  <a:gd name="T5" fmla="*/ 62 h 432"/>
                  <a:gd name="T6" fmla="*/ 815 w 815"/>
                  <a:gd name="T7" fmla="*/ 54 h 432"/>
                  <a:gd name="T8" fmla="*/ 814 w 815"/>
                  <a:gd name="T9" fmla="*/ 50 h 432"/>
                  <a:gd name="T10" fmla="*/ 812 w 815"/>
                  <a:gd name="T11" fmla="*/ 47 h 432"/>
                  <a:gd name="T12" fmla="*/ 809 w 815"/>
                  <a:gd name="T13" fmla="*/ 44 h 432"/>
                  <a:gd name="T14" fmla="*/ 805 w 815"/>
                  <a:gd name="T15" fmla="*/ 40 h 432"/>
                  <a:gd name="T16" fmla="*/ 790 w 815"/>
                  <a:gd name="T17" fmla="*/ 33 h 432"/>
                  <a:gd name="T18" fmla="*/ 773 w 815"/>
                  <a:gd name="T19" fmla="*/ 28 h 432"/>
                  <a:gd name="T20" fmla="*/ 755 w 815"/>
                  <a:gd name="T21" fmla="*/ 23 h 432"/>
                  <a:gd name="T22" fmla="*/ 734 w 815"/>
                  <a:gd name="T23" fmla="*/ 18 h 432"/>
                  <a:gd name="T24" fmla="*/ 692 w 815"/>
                  <a:gd name="T25" fmla="*/ 11 h 432"/>
                  <a:gd name="T26" fmla="*/ 647 w 815"/>
                  <a:gd name="T27" fmla="*/ 6 h 432"/>
                  <a:gd name="T28" fmla="*/ 598 w 815"/>
                  <a:gd name="T29" fmla="*/ 3 h 432"/>
                  <a:gd name="T30" fmla="*/ 545 w 815"/>
                  <a:gd name="T31" fmla="*/ 0 h 432"/>
                  <a:gd name="T32" fmla="*/ 493 w 815"/>
                  <a:gd name="T33" fmla="*/ 0 h 432"/>
                  <a:gd name="T34" fmla="*/ 437 w 815"/>
                  <a:gd name="T35" fmla="*/ 0 h 432"/>
                  <a:gd name="T36" fmla="*/ 429 w 815"/>
                  <a:gd name="T37" fmla="*/ 0 h 432"/>
                  <a:gd name="T38" fmla="*/ 420 w 815"/>
                  <a:gd name="T39" fmla="*/ 1 h 432"/>
                  <a:gd name="T40" fmla="*/ 414 w 815"/>
                  <a:gd name="T41" fmla="*/ 3 h 432"/>
                  <a:gd name="T42" fmla="*/ 405 w 815"/>
                  <a:gd name="T43" fmla="*/ 6 h 432"/>
                  <a:gd name="T44" fmla="*/ 0 w 815"/>
                  <a:gd name="T45" fmla="*/ 196 h 432"/>
                  <a:gd name="T46" fmla="*/ 29 w 815"/>
                  <a:gd name="T47" fmla="*/ 202 h 432"/>
                  <a:gd name="T48" fmla="*/ 56 w 815"/>
                  <a:gd name="T49" fmla="*/ 209 h 432"/>
                  <a:gd name="T50" fmla="*/ 84 w 815"/>
                  <a:gd name="T51" fmla="*/ 218 h 432"/>
                  <a:gd name="T52" fmla="*/ 111 w 815"/>
                  <a:gd name="T53" fmla="*/ 226 h 432"/>
                  <a:gd name="T54" fmla="*/ 137 w 815"/>
                  <a:gd name="T55" fmla="*/ 236 h 432"/>
                  <a:gd name="T56" fmla="*/ 164 w 815"/>
                  <a:gd name="T57" fmla="*/ 248 h 432"/>
                  <a:gd name="T58" fmla="*/ 189 w 815"/>
                  <a:gd name="T59" fmla="*/ 258 h 432"/>
                  <a:gd name="T60" fmla="*/ 214 w 815"/>
                  <a:gd name="T61" fmla="*/ 272 h 432"/>
                  <a:gd name="T62" fmla="*/ 265 w 815"/>
                  <a:gd name="T63" fmla="*/ 299 h 432"/>
                  <a:gd name="T64" fmla="*/ 312 w 815"/>
                  <a:gd name="T65" fmla="*/ 329 h 432"/>
                  <a:gd name="T66" fmla="*/ 360 w 815"/>
                  <a:gd name="T67" fmla="*/ 361 h 432"/>
                  <a:gd name="T68" fmla="*/ 407 w 815"/>
                  <a:gd name="T69" fmla="*/ 397 h 432"/>
                  <a:gd name="T70" fmla="*/ 415 w 815"/>
                  <a:gd name="T71" fmla="*/ 407 h 432"/>
                  <a:gd name="T72" fmla="*/ 425 w 815"/>
                  <a:gd name="T73" fmla="*/ 415 h 432"/>
                  <a:gd name="T74" fmla="*/ 439 w 815"/>
                  <a:gd name="T75" fmla="*/ 420 h 432"/>
                  <a:gd name="T76" fmla="*/ 454 w 815"/>
                  <a:gd name="T77" fmla="*/ 425 h 432"/>
                  <a:gd name="T78" fmla="*/ 500 w 815"/>
                  <a:gd name="T79" fmla="*/ 432 h 43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15" h="432">
                    <a:moveTo>
                      <a:pt x="500" y="432"/>
                    </a:moveTo>
                    <a:lnTo>
                      <a:pt x="809" y="71"/>
                    </a:lnTo>
                    <a:lnTo>
                      <a:pt x="814" y="62"/>
                    </a:lnTo>
                    <a:lnTo>
                      <a:pt x="815" y="54"/>
                    </a:lnTo>
                    <a:lnTo>
                      <a:pt x="814" y="50"/>
                    </a:lnTo>
                    <a:lnTo>
                      <a:pt x="812" y="47"/>
                    </a:lnTo>
                    <a:lnTo>
                      <a:pt x="809" y="44"/>
                    </a:lnTo>
                    <a:lnTo>
                      <a:pt x="805" y="40"/>
                    </a:lnTo>
                    <a:lnTo>
                      <a:pt x="790" y="33"/>
                    </a:lnTo>
                    <a:lnTo>
                      <a:pt x="773" y="28"/>
                    </a:lnTo>
                    <a:lnTo>
                      <a:pt x="755" y="23"/>
                    </a:lnTo>
                    <a:lnTo>
                      <a:pt x="734" y="18"/>
                    </a:lnTo>
                    <a:lnTo>
                      <a:pt x="692" y="11"/>
                    </a:lnTo>
                    <a:lnTo>
                      <a:pt x="647" y="6"/>
                    </a:lnTo>
                    <a:lnTo>
                      <a:pt x="598" y="3"/>
                    </a:lnTo>
                    <a:lnTo>
                      <a:pt x="545" y="0"/>
                    </a:lnTo>
                    <a:lnTo>
                      <a:pt x="493" y="0"/>
                    </a:lnTo>
                    <a:lnTo>
                      <a:pt x="437" y="0"/>
                    </a:lnTo>
                    <a:lnTo>
                      <a:pt x="429" y="0"/>
                    </a:lnTo>
                    <a:lnTo>
                      <a:pt x="420" y="1"/>
                    </a:lnTo>
                    <a:lnTo>
                      <a:pt x="414" y="3"/>
                    </a:lnTo>
                    <a:lnTo>
                      <a:pt x="405" y="6"/>
                    </a:lnTo>
                    <a:lnTo>
                      <a:pt x="0" y="196"/>
                    </a:lnTo>
                    <a:lnTo>
                      <a:pt x="29" y="202"/>
                    </a:lnTo>
                    <a:lnTo>
                      <a:pt x="56" y="209"/>
                    </a:lnTo>
                    <a:lnTo>
                      <a:pt x="84" y="218"/>
                    </a:lnTo>
                    <a:lnTo>
                      <a:pt x="111" y="226"/>
                    </a:lnTo>
                    <a:lnTo>
                      <a:pt x="137" y="236"/>
                    </a:lnTo>
                    <a:lnTo>
                      <a:pt x="164" y="248"/>
                    </a:lnTo>
                    <a:lnTo>
                      <a:pt x="189" y="258"/>
                    </a:lnTo>
                    <a:lnTo>
                      <a:pt x="214" y="272"/>
                    </a:lnTo>
                    <a:lnTo>
                      <a:pt x="265" y="299"/>
                    </a:lnTo>
                    <a:lnTo>
                      <a:pt x="312" y="329"/>
                    </a:lnTo>
                    <a:lnTo>
                      <a:pt x="360" y="361"/>
                    </a:lnTo>
                    <a:lnTo>
                      <a:pt x="407" y="397"/>
                    </a:lnTo>
                    <a:lnTo>
                      <a:pt x="415" y="407"/>
                    </a:lnTo>
                    <a:lnTo>
                      <a:pt x="425" y="415"/>
                    </a:lnTo>
                    <a:lnTo>
                      <a:pt x="439" y="420"/>
                    </a:lnTo>
                    <a:lnTo>
                      <a:pt x="454" y="425"/>
                    </a:lnTo>
                    <a:lnTo>
                      <a:pt x="500" y="4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02" name="Freeform 262">
                <a:extLst>
                  <a:ext uri="{FF2B5EF4-FFF2-40B4-BE49-F238E27FC236}">
                    <a16:creationId xmlns:a16="http://schemas.microsoft.com/office/drawing/2014/main" id="{94D6FF9C-6DDC-4B73-B42D-BBF9461BE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517"/>
                <a:ext cx="815" cy="432"/>
              </a:xfrm>
              <a:custGeom>
                <a:avLst/>
                <a:gdLst>
                  <a:gd name="T0" fmla="*/ 500 w 815"/>
                  <a:gd name="T1" fmla="*/ 432 h 432"/>
                  <a:gd name="T2" fmla="*/ 809 w 815"/>
                  <a:gd name="T3" fmla="*/ 71 h 432"/>
                  <a:gd name="T4" fmla="*/ 814 w 815"/>
                  <a:gd name="T5" fmla="*/ 62 h 432"/>
                  <a:gd name="T6" fmla="*/ 815 w 815"/>
                  <a:gd name="T7" fmla="*/ 54 h 432"/>
                  <a:gd name="T8" fmla="*/ 814 w 815"/>
                  <a:gd name="T9" fmla="*/ 50 h 432"/>
                  <a:gd name="T10" fmla="*/ 812 w 815"/>
                  <a:gd name="T11" fmla="*/ 47 h 432"/>
                  <a:gd name="T12" fmla="*/ 809 w 815"/>
                  <a:gd name="T13" fmla="*/ 44 h 432"/>
                  <a:gd name="T14" fmla="*/ 805 w 815"/>
                  <a:gd name="T15" fmla="*/ 40 h 432"/>
                  <a:gd name="T16" fmla="*/ 790 w 815"/>
                  <a:gd name="T17" fmla="*/ 33 h 432"/>
                  <a:gd name="T18" fmla="*/ 773 w 815"/>
                  <a:gd name="T19" fmla="*/ 28 h 432"/>
                  <a:gd name="T20" fmla="*/ 755 w 815"/>
                  <a:gd name="T21" fmla="*/ 23 h 432"/>
                  <a:gd name="T22" fmla="*/ 734 w 815"/>
                  <a:gd name="T23" fmla="*/ 18 h 432"/>
                  <a:gd name="T24" fmla="*/ 692 w 815"/>
                  <a:gd name="T25" fmla="*/ 11 h 432"/>
                  <a:gd name="T26" fmla="*/ 647 w 815"/>
                  <a:gd name="T27" fmla="*/ 6 h 432"/>
                  <a:gd name="T28" fmla="*/ 598 w 815"/>
                  <a:gd name="T29" fmla="*/ 3 h 432"/>
                  <a:gd name="T30" fmla="*/ 545 w 815"/>
                  <a:gd name="T31" fmla="*/ 0 h 432"/>
                  <a:gd name="T32" fmla="*/ 493 w 815"/>
                  <a:gd name="T33" fmla="*/ 0 h 432"/>
                  <a:gd name="T34" fmla="*/ 437 w 815"/>
                  <a:gd name="T35" fmla="*/ 0 h 432"/>
                  <a:gd name="T36" fmla="*/ 429 w 815"/>
                  <a:gd name="T37" fmla="*/ 0 h 432"/>
                  <a:gd name="T38" fmla="*/ 420 w 815"/>
                  <a:gd name="T39" fmla="*/ 1 h 432"/>
                  <a:gd name="T40" fmla="*/ 414 w 815"/>
                  <a:gd name="T41" fmla="*/ 3 h 432"/>
                  <a:gd name="T42" fmla="*/ 405 w 815"/>
                  <a:gd name="T43" fmla="*/ 6 h 432"/>
                  <a:gd name="T44" fmla="*/ 0 w 815"/>
                  <a:gd name="T45" fmla="*/ 196 h 432"/>
                  <a:gd name="T46" fmla="*/ 29 w 815"/>
                  <a:gd name="T47" fmla="*/ 202 h 432"/>
                  <a:gd name="T48" fmla="*/ 56 w 815"/>
                  <a:gd name="T49" fmla="*/ 209 h 432"/>
                  <a:gd name="T50" fmla="*/ 84 w 815"/>
                  <a:gd name="T51" fmla="*/ 218 h 432"/>
                  <a:gd name="T52" fmla="*/ 111 w 815"/>
                  <a:gd name="T53" fmla="*/ 226 h 432"/>
                  <a:gd name="T54" fmla="*/ 137 w 815"/>
                  <a:gd name="T55" fmla="*/ 236 h 432"/>
                  <a:gd name="T56" fmla="*/ 164 w 815"/>
                  <a:gd name="T57" fmla="*/ 248 h 432"/>
                  <a:gd name="T58" fmla="*/ 189 w 815"/>
                  <a:gd name="T59" fmla="*/ 258 h 432"/>
                  <a:gd name="T60" fmla="*/ 214 w 815"/>
                  <a:gd name="T61" fmla="*/ 272 h 432"/>
                  <a:gd name="T62" fmla="*/ 265 w 815"/>
                  <a:gd name="T63" fmla="*/ 299 h 432"/>
                  <a:gd name="T64" fmla="*/ 312 w 815"/>
                  <a:gd name="T65" fmla="*/ 329 h 432"/>
                  <a:gd name="T66" fmla="*/ 360 w 815"/>
                  <a:gd name="T67" fmla="*/ 361 h 432"/>
                  <a:gd name="T68" fmla="*/ 407 w 815"/>
                  <a:gd name="T69" fmla="*/ 397 h 432"/>
                  <a:gd name="T70" fmla="*/ 415 w 815"/>
                  <a:gd name="T71" fmla="*/ 407 h 432"/>
                  <a:gd name="T72" fmla="*/ 425 w 815"/>
                  <a:gd name="T73" fmla="*/ 415 h 432"/>
                  <a:gd name="T74" fmla="*/ 439 w 815"/>
                  <a:gd name="T75" fmla="*/ 420 h 432"/>
                  <a:gd name="T76" fmla="*/ 454 w 815"/>
                  <a:gd name="T77" fmla="*/ 425 h 432"/>
                  <a:gd name="T78" fmla="*/ 500 w 815"/>
                  <a:gd name="T79" fmla="*/ 432 h 43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15" h="432">
                    <a:moveTo>
                      <a:pt x="500" y="432"/>
                    </a:moveTo>
                    <a:lnTo>
                      <a:pt x="809" y="71"/>
                    </a:lnTo>
                    <a:lnTo>
                      <a:pt x="814" y="62"/>
                    </a:lnTo>
                    <a:lnTo>
                      <a:pt x="815" y="54"/>
                    </a:lnTo>
                    <a:lnTo>
                      <a:pt x="814" y="50"/>
                    </a:lnTo>
                    <a:lnTo>
                      <a:pt x="812" y="47"/>
                    </a:lnTo>
                    <a:lnTo>
                      <a:pt x="809" y="44"/>
                    </a:lnTo>
                    <a:lnTo>
                      <a:pt x="805" y="40"/>
                    </a:lnTo>
                    <a:lnTo>
                      <a:pt x="790" y="33"/>
                    </a:lnTo>
                    <a:lnTo>
                      <a:pt x="773" y="28"/>
                    </a:lnTo>
                    <a:lnTo>
                      <a:pt x="755" y="23"/>
                    </a:lnTo>
                    <a:lnTo>
                      <a:pt x="734" y="18"/>
                    </a:lnTo>
                    <a:lnTo>
                      <a:pt x="692" y="11"/>
                    </a:lnTo>
                    <a:lnTo>
                      <a:pt x="647" y="6"/>
                    </a:lnTo>
                    <a:lnTo>
                      <a:pt x="598" y="3"/>
                    </a:lnTo>
                    <a:lnTo>
                      <a:pt x="545" y="0"/>
                    </a:lnTo>
                    <a:lnTo>
                      <a:pt x="493" y="0"/>
                    </a:lnTo>
                    <a:lnTo>
                      <a:pt x="437" y="0"/>
                    </a:lnTo>
                    <a:lnTo>
                      <a:pt x="429" y="0"/>
                    </a:lnTo>
                    <a:lnTo>
                      <a:pt x="420" y="1"/>
                    </a:lnTo>
                    <a:lnTo>
                      <a:pt x="414" y="3"/>
                    </a:lnTo>
                    <a:lnTo>
                      <a:pt x="405" y="6"/>
                    </a:lnTo>
                    <a:lnTo>
                      <a:pt x="0" y="196"/>
                    </a:lnTo>
                    <a:lnTo>
                      <a:pt x="29" y="202"/>
                    </a:lnTo>
                    <a:lnTo>
                      <a:pt x="56" y="209"/>
                    </a:lnTo>
                    <a:lnTo>
                      <a:pt x="84" y="218"/>
                    </a:lnTo>
                    <a:lnTo>
                      <a:pt x="111" y="226"/>
                    </a:lnTo>
                    <a:lnTo>
                      <a:pt x="137" y="236"/>
                    </a:lnTo>
                    <a:lnTo>
                      <a:pt x="164" y="248"/>
                    </a:lnTo>
                    <a:lnTo>
                      <a:pt x="189" y="258"/>
                    </a:lnTo>
                    <a:lnTo>
                      <a:pt x="214" y="272"/>
                    </a:lnTo>
                    <a:lnTo>
                      <a:pt x="265" y="299"/>
                    </a:lnTo>
                    <a:lnTo>
                      <a:pt x="312" y="329"/>
                    </a:lnTo>
                    <a:lnTo>
                      <a:pt x="360" y="361"/>
                    </a:lnTo>
                    <a:lnTo>
                      <a:pt x="407" y="397"/>
                    </a:lnTo>
                    <a:lnTo>
                      <a:pt x="415" y="407"/>
                    </a:lnTo>
                    <a:lnTo>
                      <a:pt x="425" y="415"/>
                    </a:lnTo>
                    <a:lnTo>
                      <a:pt x="439" y="420"/>
                    </a:lnTo>
                    <a:lnTo>
                      <a:pt x="454" y="425"/>
                    </a:lnTo>
                    <a:lnTo>
                      <a:pt x="500" y="432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03" name="Freeform 263">
                <a:extLst>
                  <a:ext uri="{FF2B5EF4-FFF2-40B4-BE49-F238E27FC236}">
                    <a16:creationId xmlns:a16="http://schemas.microsoft.com/office/drawing/2014/main" id="{70E4D263-0714-4FE1-8BE0-82150BD80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547"/>
                <a:ext cx="86" cy="171"/>
              </a:xfrm>
              <a:custGeom>
                <a:avLst/>
                <a:gdLst>
                  <a:gd name="T0" fmla="*/ 81 w 86"/>
                  <a:gd name="T1" fmla="*/ 41 h 171"/>
                  <a:gd name="T2" fmla="*/ 82 w 86"/>
                  <a:gd name="T3" fmla="*/ 32 h 171"/>
                  <a:gd name="T4" fmla="*/ 84 w 86"/>
                  <a:gd name="T5" fmla="*/ 25 h 171"/>
                  <a:gd name="T6" fmla="*/ 84 w 86"/>
                  <a:gd name="T7" fmla="*/ 19 h 171"/>
                  <a:gd name="T8" fmla="*/ 82 w 86"/>
                  <a:gd name="T9" fmla="*/ 14 h 171"/>
                  <a:gd name="T10" fmla="*/ 81 w 86"/>
                  <a:gd name="T11" fmla="*/ 8 h 171"/>
                  <a:gd name="T12" fmla="*/ 79 w 86"/>
                  <a:gd name="T13" fmla="*/ 5 h 171"/>
                  <a:gd name="T14" fmla="*/ 76 w 86"/>
                  <a:gd name="T15" fmla="*/ 2 h 171"/>
                  <a:gd name="T16" fmla="*/ 72 w 86"/>
                  <a:gd name="T17" fmla="*/ 0 h 171"/>
                  <a:gd name="T18" fmla="*/ 74 w 86"/>
                  <a:gd name="T19" fmla="*/ 0 h 171"/>
                  <a:gd name="T20" fmla="*/ 79 w 86"/>
                  <a:gd name="T21" fmla="*/ 2 h 171"/>
                  <a:gd name="T22" fmla="*/ 81 w 86"/>
                  <a:gd name="T23" fmla="*/ 3 h 171"/>
                  <a:gd name="T24" fmla="*/ 82 w 86"/>
                  <a:gd name="T25" fmla="*/ 7 h 171"/>
                  <a:gd name="T26" fmla="*/ 84 w 86"/>
                  <a:gd name="T27" fmla="*/ 10 h 171"/>
                  <a:gd name="T28" fmla="*/ 86 w 86"/>
                  <a:gd name="T29" fmla="*/ 20 h 171"/>
                  <a:gd name="T30" fmla="*/ 84 w 86"/>
                  <a:gd name="T31" fmla="*/ 32 h 171"/>
                  <a:gd name="T32" fmla="*/ 81 w 86"/>
                  <a:gd name="T33" fmla="*/ 44 h 171"/>
                  <a:gd name="T34" fmla="*/ 76 w 86"/>
                  <a:gd name="T35" fmla="*/ 59 h 171"/>
                  <a:gd name="T36" fmla="*/ 69 w 86"/>
                  <a:gd name="T37" fmla="*/ 74 h 171"/>
                  <a:gd name="T38" fmla="*/ 62 w 86"/>
                  <a:gd name="T39" fmla="*/ 90 h 171"/>
                  <a:gd name="T40" fmla="*/ 45 w 86"/>
                  <a:gd name="T41" fmla="*/ 118 h 171"/>
                  <a:gd name="T42" fmla="*/ 28 w 86"/>
                  <a:gd name="T43" fmla="*/ 145 h 171"/>
                  <a:gd name="T44" fmla="*/ 20 w 86"/>
                  <a:gd name="T45" fmla="*/ 156 h 171"/>
                  <a:gd name="T46" fmla="*/ 11 w 86"/>
                  <a:gd name="T47" fmla="*/ 164 h 171"/>
                  <a:gd name="T48" fmla="*/ 5 w 86"/>
                  <a:gd name="T49" fmla="*/ 169 h 171"/>
                  <a:gd name="T50" fmla="*/ 0 w 86"/>
                  <a:gd name="T51" fmla="*/ 171 h 171"/>
                  <a:gd name="T52" fmla="*/ 81 w 86"/>
                  <a:gd name="T53" fmla="*/ 41 h 17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86" h="171">
                    <a:moveTo>
                      <a:pt x="81" y="41"/>
                    </a:moveTo>
                    <a:lnTo>
                      <a:pt x="82" y="32"/>
                    </a:lnTo>
                    <a:lnTo>
                      <a:pt x="84" y="25"/>
                    </a:lnTo>
                    <a:lnTo>
                      <a:pt x="84" y="19"/>
                    </a:lnTo>
                    <a:lnTo>
                      <a:pt x="82" y="14"/>
                    </a:lnTo>
                    <a:lnTo>
                      <a:pt x="81" y="8"/>
                    </a:lnTo>
                    <a:lnTo>
                      <a:pt x="79" y="5"/>
                    </a:lnTo>
                    <a:lnTo>
                      <a:pt x="76" y="2"/>
                    </a:lnTo>
                    <a:lnTo>
                      <a:pt x="72" y="0"/>
                    </a:lnTo>
                    <a:lnTo>
                      <a:pt x="74" y="0"/>
                    </a:lnTo>
                    <a:lnTo>
                      <a:pt x="79" y="2"/>
                    </a:lnTo>
                    <a:lnTo>
                      <a:pt x="81" y="3"/>
                    </a:lnTo>
                    <a:lnTo>
                      <a:pt x="82" y="7"/>
                    </a:lnTo>
                    <a:lnTo>
                      <a:pt x="84" y="10"/>
                    </a:lnTo>
                    <a:lnTo>
                      <a:pt x="86" y="20"/>
                    </a:lnTo>
                    <a:lnTo>
                      <a:pt x="84" y="32"/>
                    </a:lnTo>
                    <a:lnTo>
                      <a:pt x="81" y="44"/>
                    </a:lnTo>
                    <a:lnTo>
                      <a:pt x="76" y="59"/>
                    </a:lnTo>
                    <a:lnTo>
                      <a:pt x="69" y="74"/>
                    </a:lnTo>
                    <a:lnTo>
                      <a:pt x="62" y="90"/>
                    </a:lnTo>
                    <a:lnTo>
                      <a:pt x="45" y="118"/>
                    </a:lnTo>
                    <a:lnTo>
                      <a:pt x="28" y="145"/>
                    </a:lnTo>
                    <a:lnTo>
                      <a:pt x="20" y="156"/>
                    </a:lnTo>
                    <a:lnTo>
                      <a:pt x="11" y="164"/>
                    </a:lnTo>
                    <a:lnTo>
                      <a:pt x="5" y="169"/>
                    </a:lnTo>
                    <a:lnTo>
                      <a:pt x="0" y="171"/>
                    </a:lnTo>
                    <a:lnTo>
                      <a:pt x="81" y="4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04" name="Freeform 264">
                <a:extLst>
                  <a:ext uri="{FF2B5EF4-FFF2-40B4-BE49-F238E27FC236}">
                    <a16:creationId xmlns:a16="http://schemas.microsoft.com/office/drawing/2014/main" id="{7D1746D3-1100-4EA7-8366-82FE8AE1C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559"/>
                <a:ext cx="28" cy="164"/>
              </a:xfrm>
              <a:custGeom>
                <a:avLst/>
                <a:gdLst>
                  <a:gd name="T0" fmla="*/ 0 w 28"/>
                  <a:gd name="T1" fmla="*/ 164 h 164"/>
                  <a:gd name="T2" fmla="*/ 6 w 28"/>
                  <a:gd name="T3" fmla="*/ 133 h 164"/>
                  <a:gd name="T4" fmla="*/ 12 w 28"/>
                  <a:gd name="T5" fmla="*/ 105 h 164"/>
                  <a:gd name="T6" fmla="*/ 15 w 28"/>
                  <a:gd name="T7" fmla="*/ 78 h 164"/>
                  <a:gd name="T8" fmla="*/ 15 w 28"/>
                  <a:gd name="T9" fmla="*/ 54 h 164"/>
                  <a:gd name="T10" fmla="*/ 15 w 28"/>
                  <a:gd name="T11" fmla="*/ 35 h 164"/>
                  <a:gd name="T12" fmla="*/ 12 w 28"/>
                  <a:gd name="T13" fmla="*/ 20 h 164"/>
                  <a:gd name="T14" fmla="*/ 10 w 28"/>
                  <a:gd name="T15" fmla="*/ 13 h 164"/>
                  <a:gd name="T16" fmla="*/ 6 w 28"/>
                  <a:gd name="T17" fmla="*/ 8 h 164"/>
                  <a:gd name="T18" fmla="*/ 5 w 28"/>
                  <a:gd name="T19" fmla="*/ 5 h 164"/>
                  <a:gd name="T20" fmla="*/ 1 w 28"/>
                  <a:gd name="T21" fmla="*/ 3 h 164"/>
                  <a:gd name="T22" fmla="*/ 10 w 28"/>
                  <a:gd name="T23" fmla="*/ 0 h 164"/>
                  <a:gd name="T24" fmla="*/ 15 w 28"/>
                  <a:gd name="T25" fmla="*/ 3 h 164"/>
                  <a:gd name="T26" fmla="*/ 18 w 28"/>
                  <a:gd name="T27" fmla="*/ 10 h 164"/>
                  <a:gd name="T28" fmla="*/ 22 w 28"/>
                  <a:gd name="T29" fmla="*/ 17 h 164"/>
                  <a:gd name="T30" fmla="*/ 25 w 28"/>
                  <a:gd name="T31" fmla="*/ 25 h 164"/>
                  <a:gd name="T32" fmla="*/ 28 w 28"/>
                  <a:gd name="T33" fmla="*/ 45 h 164"/>
                  <a:gd name="T34" fmla="*/ 28 w 28"/>
                  <a:gd name="T35" fmla="*/ 69 h 164"/>
                  <a:gd name="T36" fmla="*/ 27 w 28"/>
                  <a:gd name="T37" fmla="*/ 95 h 164"/>
                  <a:gd name="T38" fmla="*/ 23 w 28"/>
                  <a:gd name="T39" fmla="*/ 118 h 164"/>
                  <a:gd name="T40" fmla="*/ 20 w 28"/>
                  <a:gd name="T41" fmla="*/ 144 h 164"/>
                  <a:gd name="T42" fmla="*/ 15 w 28"/>
                  <a:gd name="T43" fmla="*/ 164 h 164"/>
                  <a:gd name="T44" fmla="*/ 0 w 28"/>
                  <a:gd name="T45" fmla="*/ 164 h 16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8" h="164">
                    <a:moveTo>
                      <a:pt x="0" y="164"/>
                    </a:moveTo>
                    <a:lnTo>
                      <a:pt x="6" y="133"/>
                    </a:lnTo>
                    <a:lnTo>
                      <a:pt x="12" y="105"/>
                    </a:lnTo>
                    <a:lnTo>
                      <a:pt x="15" y="78"/>
                    </a:lnTo>
                    <a:lnTo>
                      <a:pt x="15" y="54"/>
                    </a:lnTo>
                    <a:lnTo>
                      <a:pt x="15" y="35"/>
                    </a:lnTo>
                    <a:lnTo>
                      <a:pt x="12" y="20"/>
                    </a:lnTo>
                    <a:lnTo>
                      <a:pt x="10" y="13"/>
                    </a:lnTo>
                    <a:lnTo>
                      <a:pt x="6" y="8"/>
                    </a:lnTo>
                    <a:lnTo>
                      <a:pt x="5" y="5"/>
                    </a:lnTo>
                    <a:lnTo>
                      <a:pt x="1" y="3"/>
                    </a:lnTo>
                    <a:lnTo>
                      <a:pt x="10" y="0"/>
                    </a:lnTo>
                    <a:lnTo>
                      <a:pt x="15" y="3"/>
                    </a:lnTo>
                    <a:lnTo>
                      <a:pt x="18" y="10"/>
                    </a:lnTo>
                    <a:lnTo>
                      <a:pt x="22" y="17"/>
                    </a:lnTo>
                    <a:lnTo>
                      <a:pt x="25" y="25"/>
                    </a:lnTo>
                    <a:lnTo>
                      <a:pt x="28" y="45"/>
                    </a:lnTo>
                    <a:lnTo>
                      <a:pt x="28" y="69"/>
                    </a:lnTo>
                    <a:lnTo>
                      <a:pt x="27" y="95"/>
                    </a:lnTo>
                    <a:lnTo>
                      <a:pt x="23" y="118"/>
                    </a:lnTo>
                    <a:lnTo>
                      <a:pt x="20" y="144"/>
                    </a:lnTo>
                    <a:lnTo>
                      <a:pt x="15" y="164"/>
                    </a:lnTo>
                    <a:lnTo>
                      <a:pt x="0" y="16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05" name="Freeform 265">
                <a:extLst>
                  <a:ext uri="{FF2B5EF4-FFF2-40B4-BE49-F238E27FC236}">
                    <a16:creationId xmlns:a16="http://schemas.microsoft.com/office/drawing/2014/main" id="{1539DAEA-B41E-42A3-8CFE-73ED6FDE4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532"/>
                <a:ext cx="175" cy="186"/>
              </a:xfrm>
              <a:custGeom>
                <a:avLst/>
                <a:gdLst>
                  <a:gd name="T0" fmla="*/ 172 w 175"/>
                  <a:gd name="T1" fmla="*/ 7 h 186"/>
                  <a:gd name="T2" fmla="*/ 160 w 175"/>
                  <a:gd name="T3" fmla="*/ 5 h 186"/>
                  <a:gd name="T4" fmla="*/ 141 w 175"/>
                  <a:gd name="T5" fmla="*/ 3 h 186"/>
                  <a:gd name="T6" fmla="*/ 125 w 175"/>
                  <a:gd name="T7" fmla="*/ 0 h 186"/>
                  <a:gd name="T8" fmla="*/ 118 w 175"/>
                  <a:gd name="T9" fmla="*/ 0 h 186"/>
                  <a:gd name="T10" fmla="*/ 116 w 175"/>
                  <a:gd name="T11" fmla="*/ 0 h 186"/>
                  <a:gd name="T12" fmla="*/ 96 w 175"/>
                  <a:gd name="T13" fmla="*/ 7 h 186"/>
                  <a:gd name="T14" fmla="*/ 74 w 175"/>
                  <a:gd name="T15" fmla="*/ 15 h 186"/>
                  <a:gd name="T16" fmla="*/ 79 w 175"/>
                  <a:gd name="T17" fmla="*/ 17 h 186"/>
                  <a:gd name="T18" fmla="*/ 81 w 175"/>
                  <a:gd name="T19" fmla="*/ 18 h 186"/>
                  <a:gd name="T20" fmla="*/ 82 w 175"/>
                  <a:gd name="T21" fmla="*/ 22 h 186"/>
                  <a:gd name="T22" fmla="*/ 84 w 175"/>
                  <a:gd name="T23" fmla="*/ 25 h 186"/>
                  <a:gd name="T24" fmla="*/ 86 w 175"/>
                  <a:gd name="T25" fmla="*/ 35 h 186"/>
                  <a:gd name="T26" fmla="*/ 84 w 175"/>
                  <a:gd name="T27" fmla="*/ 47 h 186"/>
                  <a:gd name="T28" fmla="*/ 81 w 175"/>
                  <a:gd name="T29" fmla="*/ 59 h 186"/>
                  <a:gd name="T30" fmla="*/ 76 w 175"/>
                  <a:gd name="T31" fmla="*/ 74 h 186"/>
                  <a:gd name="T32" fmla="*/ 69 w 175"/>
                  <a:gd name="T33" fmla="*/ 89 h 186"/>
                  <a:gd name="T34" fmla="*/ 62 w 175"/>
                  <a:gd name="T35" fmla="*/ 105 h 186"/>
                  <a:gd name="T36" fmla="*/ 45 w 175"/>
                  <a:gd name="T37" fmla="*/ 133 h 186"/>
                  <a:gd name="T38" fmla="*/ 28 w 175"/>
                  <a:gd name="T39" fmla="*/ 160 h 186"/>
                  <a:gd name="T40" fmla="*/ 20 w 175"/>
                  <a:gd name="T41" fmla="*/ 171 h 186"/>
                  <a:gd name="T42" fmla="*/ 11 w 175"/>
                  <a:gd name="T43" fmla="*/ 179 h 186"/>
                  <a:gd name="T44" fmla="*/ 5 w 175"/>
                  <a:gd name="T45" fmla="*/ 184 h 186"/>
                  <a:gd name="T46" fmla="*/ 0 w 175"/>
                  <a:gd name="T47" fmla="*/ 186 h 186"/>
                  <a:gd name="T48" fmla="*/ 3 w 175"/>
                  <a:gd name="T49" fmla="*/ 186 h 186"/>
                  <a:gd name="T50" fmla="*/ 91 w 175"/>
                  <a:gd name="T51" fmla="*/ 118 h 186"/>
                  <a:gd name="T52" fmla="*/ 146 w 175"/>
                  <a:gd name="T53" fmla="*/ 74 h 186"/>
                  <a:gd name="T54" fmla="*/ 155 w 175"/>
                  <a:gd name="T55" fmla="*/ 66 h 186"/>
                  <a:gd name="T56" fmla="*/ 163 w 175"/>
                  <a:gd name="T57" fmla="*/ 57 h 186"/>
                  <a:gd name="T58" fmla="*/ 168 w 175"/>
                  <a:gd name="T59" fmla="*/ 49 h 186"/>
                  <a:gd name="T60" fmla="*/ 172 w 175"/>
                  <a:gd name="T61" fmla="*/ 40 h 186"/>
                  <a:gd name="T62" fmla="*/ 175 w 175"/>
                  <a:gd name="T63" fmla="*/ 32 h 186"/>
                  <a:gd name="T64" fmla="*/ 175 w 175"/>
                  <a:gd name="T65" fmla="*/ 25 h 186"/>
                  <a:gd name="T66" fmla="*/ 173 w 175"/>
                  <a:gd name="T67" fmla="*/ 15 h 186"/>
                  <a:gd name="T68" fmla="*/ 172 w 175"/>
                  <a:gd name="T69" fmla="*/ 7 h 18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75" h="186">
                    <a:moveTo>
                      <a:pt x="172" y="7"/>
                    </a:moveTo>
                    <a:lnTo>
                      <a:pt x="160" y="5"/>
                    </a:lnTo>
                    <a:lnTo>
                      <a:pt x="141" y="3"/>
                    </a:lnTo>
                    <a:lnTo>
                      <a:pt x="125" y="0"/>
                    </a:lnTo>
                    <a:lnTo>
                      <a:pt x="118" y="0"/>
                    </a:lnTo>
                    <a:lnTo>
                      <a:pt x="116" y="0"/>
                    </a:lnTo>
                    <a:lnTo>
                      <a:pt x="96" y="7"/>
                    </a:lnTo>
                    <a:lnTo>
                      <a:pt x="74" y="15"/>
                    </a:lnTo>
                    <a:lnTo>
                      <a:pt x="79" y="17"/>
                    </a:lnTo>
                    <a:lnTo>
                      <a:pt x="81" y="18"/>
                    </a:lnTo>
                    <a:lnTo>
                      <a:pt x="82" y="22"/>
                    </a:lnTo>
                    <a:lnTo>
                      <a:pt x="84" y="25"/>
                    </a:lnTo>
                    <a:lnTo>
                      <a:pt x="86" y="35"/>
                    </a:lnTo>
                    <a:lnTo>
                      <a:pt x="84" y="47"/>
                    </a:lnTo>
                    <a:lnTo>
                      <a:pt x="81" y="59"/>
                    </a:lnTo>
                    <a:lnTo>
                      <a:pt x="76" y="74"/>
                    </a:lnTo>
                    <a:lnTo>
                      <a:pt x="69" y="89"/>
                    </a:lnTo>
                    <a:lnTo>
                      <a:pt x="62" y="105"/>
                    </a:lnTo>
                    <a:lnTo>
                      <a:pt x="45" y="133"/>
                    </a:lnTo>
                    <a:lnTo>
                      <a:pt x="28" y="160"/>
                    </a:lnTo>
                    <a:lnTo>
                      <a:pt x="20" y="171"/>
                    </a:lnTo>
                    <a:lnTo>
                      <a:pt x="11" y="179"/>
                    </a:lnTo>
                    <a:lnTo>
                      <a:pt x="5" y="184"/>
                    </a:lnTo>
                    <a:lnTo>
                      <a:pt x="0" y="186"/>
                    </a:lnTo>
                    <a:lnTo>
                      <a:pt x="3" y="186"/>
                    </a:lnTo>
                    <a:lnTo>
                      <a:pt x="91" y="118"/>
                    </a:lnTo>
                    <a:lnTo>
                      <a:pt x="146" y="74"/>
                    </a:lnTo>
                    <a:lnTo>
                      <a:pt x="155" y="66"/>
                    </a:lnTo>
                    <a:lnTo>
                      <a:pt x="163" y="57"/>
                    </a:lnTo>
                    <a:lnTo>
                      <a:pt x="168" y="49"/>
                    </a:lnTo>
                    <a:lnTo>
                      <a:pt x="172" y="40"/>
                    </a:lnTo>
                    <a:lnTo>
                      <a:pt x="175" y="32"/>
                    </a:lnTo>
                    <a:lnTo>
                      <a:pt x="175" y="25"/>
                    </a:lnTo>
                    <a:lnTo>
                      <a:pt x="173" y="15"/>
                    </a:lnTo>
                    <a:lnTo>
                      <a:pt x="172" y="7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06" name="Freeform 266">
                <a:extLst>
                  <a:ext uri="{FF2B5EF4-FFF2-40B4-BE49-F238E27FC236}">
                    <a16:creationId xmlns:a16="http://schemas.microsoft.com/office/drawing/2014/main" id="{9DE6A2DA-764A-4FD6-8DD0-F57130A33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1517"/>
                <a:ext cx="370" cy="696"/>
              </a:xfrm>
              <a:custGeom>
                <a:avLst/>
                <a:gdLst>
                  <a:gd name="T0" fmla="*/ 366 w 370"/>
                  <a:gd name="T1" fmla="*/ 1 h 696"/>
                  <a:gd name="T2" fmla="*/ 351 w 370"/>
                  <a:gd name="T3" fmla="*/ 0 h 696"/>
                  <a:gd name="T4" fmla="*/ 328 w 370"/>
                  <a:gd name="T5" fmla="*/ 0 h 696"/>
                  <a:gd name="T6" fmla="*/ 307 w 370"/>
                  <a:gd name="T7" fmla="*/ 0 h 696"/>
                  <a:gd name="T8" fmla="*/ 297 w 370"/>
                  <a:gd name="T9" fmla="*/ 0 h 696"/>
                  <a:gd name="T10" fmla="*/ 284 w 370"/>
                  <a:gd name="T11" fmla="*/ 1 h 696"/>
                  <a:gd name="T12" fmla="*/ 272 w 370"/>
                  <a:gd name="T13" fmla="*/ 5 h 696"/>
                  <a:gd name="T14" fmla="*/ 196 w 370"/>
                  <a:gd name="T15" fmla="*/ 42 h 696"/>
                  <a:gd name="T16" fmla="*/ 201 w 370"/>
                  <a:gd name="T17" fmla="*/ 49 h 696"/>
                  <a:gd name="T18" fmla="*/ 206 w 370"/>
                  <a:gd name="T19" fmla="*/ 57 h 696"/>
                  <a:gd name="T20" fmla="*/ 209 w 370"/>
                  <a:gd name="T21" fmla="*/ 71 h 696"/>
                  <a:gd name="T22" fmla="*/ 211 w 370"/>
                  <a:gd name="T23" fmla="*/ 86 h 696"/>
                  <a:gd name="T24" fmla="*/ 211 w 370"/>
                  <a:gd name="T25" fmla="*/ 103 h 696"/>
                  <a:gd name="T26" fmla="*/ 209 w 370"/>
                  <a:gd name="T27" fmla="*/ 121 h 696"/>
                  <a:gd name="T28" fmla="*/ 208 w 370"/>
                  <a:gd name="T29" fmla="*/ 143 h 696"/>
                  <a:gd name="T30" fmla="*/ 203 w 370"/>
                  <a:gd name="T31" fmla="*/ 165 h 696"/>
                  <a:gd name="T32" fmla="*/ 192 w 370"/>
                  <a:gd name="T33" fmla="*/ 216 h 696"/>
                  <a:gd name="T34" fmla="*/ 179 w 370"/>
                  <a:gd name="T35" fmla="*/ 270 h 696"/>
                  <a:gd name="T36" fmla="*/ 162 w 370"/>
                  <a:gd name="T37" fmla="*/ 326 h 696"/>
                  <a:gd name="T38" fmla="*/ 144 w 370"/>
                  <a:gd name="T39" fmla="*/ 385 h 696"/>
                  <a:gd name="T40" fmla="*/ 123 w 370"/>
                  <a:gd name="T41" fmla="*/ 441 h 696"/>
                  <a:gd name="T42" fmla="*/ 101 w 370"/>
                  <a:gd name="T43" fmla="*/ 496 h 696"/>
                  <a:gd name="T44" fmla="*/ 81 w 370"/>
                  <a:gd name="T45" fmla="*/ 549 h 696"/>
                  <a:gd name="T46" fmla="*/ 61 w 370"/>
                  <a:gd name="T47" fmla="*/ 594 h 696"/>
                  <a:gd name="T48" fmla="*/ 42 w 370"/>
                  <a:gd name="T49" fmla="*/ 633 h 696"/>
                  <a:gd name="T50" fmla="*/ 25 w 370"/>
                  <a:gd name="T51" fmla="*/ 665 h 696"/>
                  <a:gd name="T52" fmla="*/ 17 w 370"/>
                  <a:gd name="T53" fmla="*/ 677 h 696"/>
                  <a:gd name="T54" fmla="*/ 10 w 370"/>
                  <a:gd name="T55" fmla="*/ 686 h 696"/>
                  <a:gd name="T56" fmla="*/ 5 w 370"/>
                  <a:gd name="T57" fmla="*/ 692 h 696"/>
                  <a:gd name="T58" fmla="*/ 0 w 370"/>
                  <a:gd name="T59" fmla="*/ 696 h 696"/>
                  <a:gd name="T60" fmla="*/ 3 w 370"/>
                  <a:gd name="T61" fmla="*/ 692 h 696"/>
                  <a:gd name="T62" fmla="*/ 103 w 370"/>
                  <a:gd name="T63" fmla="*/ 542 h 696"/>
                  <a:gd name="T64" fmla="*/ 184 w 370"/>
                  <a:gd name="T65" fmla="*/ 419 h 696"/>
                  <a:gd name="T66" fmla="*/ 252 w 370"/>
                  <a:gd name="T67" fmla="*/ 319 h 696"/>
                  <a:gd name="T68" fmla="*/ 302 w 370"/>
                  <a:gd name="T69" fmla="*/ 236 h 696"/>
                  <a:gd name="T70" fmla="*/ 322 w 370"/>
                  <a:gd name="T71" fmla="*/ 201 h 696"/>
                  <a:gd name="T72" fmla="*/ 338 w 370"/>
                  <a:gd name="T73" fmla="*/ 169 h 696"/>
                  <a:gd name="T74" fmla="*/ 351 w 370"/>
                  <a:gd name="T75" fmla="*/ 138 h 696"/>
                  <a:gd name="T76" fmla="*/ 361 w 370"/>
                  <a:gd name="T77" fmla="*/ 109 h 696"/>
                  <a:gd name="T78" fmla="*/ 366 w 370"/>
                  <a:gd name="T79" fmla="*/ 82 h 696"/>
                  <a:gd name="T80" fmla="*/ 370 w 370"/>
                  <a:gd name="T81" fmla="*/ 55 h 696"/>
                  <a:gd name="T82" fmla="*/ 370 w 370"/>
                  <a:gd name="T83" fmla="*/ 28 h 696"/>
                  <a:gd name="T84" fmla="*/ 366 w 370"/>
                  <a:gd name="T85" fmla="*/ 1 h 69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70" h="696">
                    <a:moveTo>
                      <a:pt x="366" y="1"/>
                    </a:moveTo>
                    <a:lnTo>
                      <a:pt x="351" y="0"/>
                    </a:lnTo>
                    <a:lnTo>
                      <a:pt x="328" y="0"/>
                    </a:lnTo>
                    <a:lnTo>
                      <a:pt x="307" y="0"/>
                    </a:lnTo>
                    <a:lnTo>
                      <a:pt x="297" y="0"/>
                    </a:lnTo>
                    <a:lnTo>
                      <a:pt x="284" y="1"/>
                    </a:lnTo>
                    <a:lnTo>
                      <a:pt x="272" y="5"/>
                    </a:lnTo>
                    <a:lnTo>
                      <a:pt x="196" y="42"/>
                    </a:lnTo>
                    <a:lnTo>
                      <a:pt x="201" y="49"/>
                    </a:lnTo>
                    <a:lnTo>
                      <a:pt x="206" y="57"/>
                    </a:lnTo>
                    <a:lnTo>
                      <a:pt x="209" y="71"/>
                    </a:lnTo>
                    <a:lnTo>
                      <a:pt x="211" y="86"/>
                    </a:lnTo>
                    <a:lnTo>
                      <a:pt x="211" y="103"/>
                    </a:lnTo>
                    <a:lnTo>
                      <a:pt x="209" y="121"/>
                    </a:lnTo>
                    <a:lnTo>
                      <a:pt x="208" y="143"/>
                    </a:lnTo>
                    <a:lnTo>
                      <a:pt x="203" y="165"/>
                    </a:lnTo>
                    <a:lnTo>
                      <a:pt x="192" y="216"/>
                    </a:lnTo>
                    <a:lnTo>
                      <a:pt x="179" y="270"/>
                    </a:lnTo>
                    <a:lnTo>
                      <a:pt x="162" y="326"/>
                    </a:lnTo>
                    <a:lnTo>
                      <a:pt x="144" y="385"/>
                    </a:lnTo>
                    <a:lnTo>
                      <a:pt x="123" y="441"/>
                    </a:lnTo>
                    <a:lnTo>
                      <a:pt x="101" y="496"/>
                    </a:lnTo>
                    <a:lnTo>
                      <a:pt x="81" y="549"/>
                    </a:lnTo>
                    <a:lnTo>
                      <a:pt x="61" y="594"/>
                    </a:lnTo>
                    <a:lnTo>
                      <a:pt x="42" y="633"/>
                    </a:lnTo>
                    <a:lnTo>
                      <a:pt x="25" y="665"/>
                    </a:lnTo>
                    <a:lnTo>
                      <a:pt x="17" y="677"/>
                    </a:lnTo>
                    <a:lnTo>
                      <a:pt x="10" y="686"/>
                    </a:lnTo>
                    <a:lnTo>
                      <a:pt x="5" y="692"/>
                    </a:lnTo>
                    <a:lnTo>
                      <a:pt x="0" y="696"/>
                    </a:lnTo>
                    <a:lnTo>
                      <a:pt x="3" y="692"/>
                    </a:lnTo>
                    <a:lnTo>
                      <a:pt x="103" y="542"/>
                    </a:lnTo>
                    <a:lnTo>
                      <a:pt x="184" y="419"/>
                    </a:lnTo>
                    <a:lnTo>
                      <a:pt x="252" y="319"/>
                    </a:lnTo>
                    <a:lnTo>
                      <a:pt x="302" y="236"/>
                    </a:lnTo>
                    <a:lnTo>
                      <a:pt x="322" y="201"/>
                    </a:lnTo>
                    <a:lnTo>
                      <a:pt x="338" y="169"/>
                    </a:lnTo>
                    <a:lnTo>
                      <a:pt x="351" y="138"/>
                    </a:lnTo>
                    <a:lnTo>
                      <a:pt x="361" y="109"/>
                    </a:lnTo>
                    <a:lnTo>
                      <a:pt x="366" y="82"/>
                    </a:lnTo>
                    <a:lnTo>
                      <a:pt x="370" y="55"/>
                    </a:lnTo>
                    <a:lnTo>
                      <a:pt x="370" y="28"/>
                    </a:lnTo>
                    <a:lnTo>
                      <a:pt x="366" y="1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07" name="Freeform 267">
                <a:extLst>
                  <a:ext uri="{FF2B5EF4-FFF2-40B4-BE49-F238E27FC236}">
                    <a16:creationId xmlns:a16="http://schemas.microsoft.com/office/drawing/2014/main" id="{92EA4378-512E-4C8B-A7CD-1A2924B38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1559"/>
                <a:ext cx="144" cy="86"/>
              </a:xfrm>
              <a:custGeom>
                <a:avLst/>
                <a:gdLst>
                  <a:gd name="T0" fmla="*/ 144 w 144"/>
                  <a:gd name="T1" fmla="*/ 0 h 86"/>
                  <a:gd name="T2" fmla="*/ 134 w 144"/>
                  <a:gd name="T3" fmla="*/ 7 h 86"/>
                  <a:gd name="T4" fmla="*/ 122 w 144"/>
                  <a:gd name="T5" fmla="*/ 13 h 86"/>
                  <a:gd name="T6" fmla="*/ 108 w 144"/>
                  <a:gd name="T7" fmla="*/ 18 h 86"/>
                  <a:gd name="T8" fmla="*/ 93 w 144"/>
                  <a:gd name="T9" fmla="*/ 24 h 86"/>
                  <a:gd name="T10" fmla="*/ 76 w 144"/>
                  <a:gd name="T11" fmla="*/ 25 h 86"/>
                  <a:gd name="T12" fmla="*/ 58 w 144"/>
                  <a:gd name="T13" fmla="*/ 27 h 86"/>
                  <a:gd name="T14" fmla="*/ 38 w 144"/>
                  <a:gd name="T15" fmla="*/ 29 h 86"/>
                  <a:gd name="T16" fmla="*/ 17 w 144"/>
                  <a:gd name="T17" fmla="*/ 29 h 86"/>
                  <a:gd name="T18" fmla="*/ 17 w 144"/>
                  <a:gd name="T19" fmla="*/ 37 h 86"/>
                  <a:gd name="T20" fmla="*/ 17 w 144"/>
                  <a:gd name="T21" fmla="*/ 45 h 86"/>
                  <a:gd name="T22" fmla="*/ 16 w 144"/>
                  <a:gd name="T23" fmla="*/ 54 h 86"/>
                  <a:gd name="T24" fmla="*/ 12 w 144"/>
                  <a:gd name="T25" fmla="*/ 61 h 86"/>
                  <a:gd name="T26" fmla="*/ 7 w 144"/>
                  <a:gd name="T27" fmla="*/ 74 h 86"/>
                  <a:gd name="T28" fmla="*/ 0 w 144"/>
                  <a:gd name="T29" fmla="*/ 81 h 86"/>
                  <a:gd name="T30" fmla="*/ 12 w 144"/>
                  <a:gd name="T31" fmla="*/ 83 h 86"/>
                  <a:gd name="T32" fmla="*/ 26 w 144"/>
                  <a:gd name="T33" fmla="*/ 84 h 86"/>
                  <a:gd name="T34" fmla="*/ 41 w 144"/>
                  <a:gd name="T35" fmla="*/ 84 h 86"/>
                  <a:gd name="T36" fmla="*/ 53 w 144"/>
                  <a:gd name="T37" fmla="*/ 86 h 86"/>
                  <a:gd name="T38" fmla="*/ 71 w 144"/>
                  <a:gd name="T39" fmla="*/ 76 h 86"/>
                  <a:gd name="T40" fmla="*/ 88 w 144"/>
                  <a:gd name="T41" fmla="*/ 66 h 86"/>
                  <a:gd name="T42" fmla="*/ 102 w 144"/>
                  <a:gd name="T43" fmla="*/ 56 h 86"/>
                  <a:gd name="T44" fmla="*/ 115 w 144"/>
                  <a:gd name="T45" fmla="*/ 45 h 86"/>
                  <a:gd name="T46" fmla="*/ 125 w 144"/>
                  <a:gd name="T47" fmla="*/ 35 h 86"/>
                  <a:gd name="T48" fmla="*/ 134 w 144"/>
                  <a:gd name="T49" fmla="*/ 24 h 86"/>
                  <a:gd name="T50" fmla="*/ 141 w 144"/>
                  <a:gd name="T51" fmla="*/ 12 h 86"/>
                  <a:gd name="T52" fmla="*/ 144 w 144"/>
                  <a:gd name="T53" fmla="*/ 0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4" h="86">
                    <a:moveTo>
                      <a:pt x="144" y="0"/>
                    </a:moveTo>
                    <a:lnTo>
                      <a:pt x="134" y="7"/>
                    </a:lnTo>
                    <a:lnTo>
                      <a:pt x="122" y="13"/>
                    </a:lnTo>
                    <a:lnTo>
                      <a:pt x="108" y="18"/>
                    </a:lnTo>
                    <a:lnTo>
                      <a:pt x="93" y="24"/>
                    </a:lnTo>
                    <a:lnTo>
                      <a:pt x="76" y="25"/>
                    </a:lnTo>
                    <a:lnTo>
                      <a:pt x="58" y="27"/>
                    </a:lnTo>
                    <a:lnTo>
                      <a:pt x="38" y="29"/>
                    </a:lnTo>
                    <a:lnTo>
                      <a:pt x="17" y="29"/>
                    </a:lnTo>
                    <a:lnTo>
                      <a:pt x="17" y="37"/>
                    </a:lnTo>
                    <a:lnTo>
                      <a:pt x="17" y="45"/>
                    </a:lnTo>
                    <a:lnTo>
                      <a:pt x="16" y="54"/>
                    </a:lnTo>
                    <a:lnTo>
                      <a:pt x="12" y="61"/>
                    </a:lnTo>
                    <a:lnTo>
                      <a:pt x="7" y="74"/>
                    </a:lnTo>
                    <a:lnTo>
                      <a:pt x="0" y="81"/>
                    </a:lnTo>
                    <a:lnTo>
                      <a:pt x="12" y="83"/>
                    </a:lnTo>
                    <a:lnTo>
                      <a:pt x="26" y="84"/>
                    </a:lnTo>
                    <a:lnTo>
                      <a:pt x="41" y="84"/>
                    </a:lnTo>
                    <a:lnTo>
                      <a:pt x="53" y="86"/>
                    </a:lnTo>
                    <a:lnTo>
                      <a:pt x="71" y="76"/>
                    </a:lnTo>
                    <a:lnTo>
                      <a:pt x="88" y="66"/>
                    </a:lnTo>
                    <a:lnTo>
                      <a:pt x="102" y="56"/>
                    </a:lnTo>
                    <a:lnTo>
                      <a:pt x="115" y="45"/>
                    </a:lnTo>
                    <a:lnTo>
                      <a:pt x="125" y="35"/>
                    </a:lnTo>
                    <a:lnTo>
                      <a:pt x="134" y="24"/>
                    </a:lnTo>
                    <a:lnTo>
                      <a:pt x="141" y="12"/>
                    </a:lnTo>
                    <a:lnTo>
                      <a:pt x="144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08" name="Freeform 268">
                <a:extLst>
                  <a:ext uri="{FF2B5EF4-FFF2-40B4-BE49-F238E27FC236}">
                    <a16:creationId xmlns:a16="http://schemas.microsoft.com/office/drawing/2014/main" id="{E7D285FB-AB6B-4EF7-840D-14393EC5C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1583"/>
                <a:ext cx="243" cy="338"/>
              </a:xfrm>
              <a:custGeom>
                <a:avLst/>
                <a:gdLst>
                  <a:gd name="T0" fmla="*/ 243 w 243"/>
                  <a:gd name="T1" fmla="*/ 0 h 338"/>
                  <a:gd name="T2" fmla="*/ 233 w 243"/>
                  <a:gd name="T3" fmla="*/ 16 h 338"/>
                  <a:gd name="T4" fmla="*/ 222 w 243"/>
                  <a:gd name="T5" fmla="*/ 32 h 338"/>
                  <a:gd name="T6" fmla="*/ 211 w 243"/>
                  <a:gd name="T7" fmla="*/ 47 h 338"/>
                  <a:gd name="T8" fmla="*/ 199 w 243"/>
                  <a:gd name="T9" fmla="*/ 59 h 338"/>
                  <a:gd name="T10" fmla="*/ 185 w 243"/>
                  <a:gd name="T11" fmla="*/ 71 h 338"/>
                  <a:gd name="T12" fmla="*/ 172 w 243"/>
                  <a:gd name="T13" fmla="*/ 81 h 338"/>
                  <a:gd name="T14" fmla="*/ 158 w 243"/>
                  <a:gd name="T15" fmla="*/ 89 h 338"/>
                  <a:gd name="T16" fmla="*/ 143 w 243"/>
                  <a:gd name="T17" fmla="*/ 96 h 338"/>
                  <a:gd name="T18" fmla="*/ 128 w 243"/>
                  <a:gd name="T19" fmla="*/ 103 h 338"/>
                  <a:gd name="T20" fmla="*/ 113 w 243"/>
                  <a:gd name="T21" fmla="*/ 108 h 338"/>
                  <a:gd name="T22" fmla="*/ 96 w 243"/>
                  <a:gd name="T23" fmla="*/ 111 h 338"/>
                  <a:gd name="T24" fmla="*/ 79 w 243"/>
                  <a:gd name="T25" fmla="*/ 114 h 338"/>
                  <a:gd name="T26" fmla="*/ 60 w 243"/>
                  <a:gd name="T27" fmla="*/ 116 h 338"/>
                  <a:gd name="T28" fmla="*/ 42 w 243"/>
                  <a:gd name="T29" fmla="*/ 116 h 338"/>
                  <a:gd name="T30" fmla="*/ 21 w 243"/>
                  <a:gd name="T31" fmla="*/ 116 h 338"/>
                  <a:gd name="T32" fmla="*/ 1 w 243"/>
                  <a:gd name="T33" fmla="*/ 116 h 338"/>
                  <a:gd name="T34" fmla="*/ 8 w 243"/>
                  <a:gd name="T35" fmla="*/ 152 h 338"/>
                  <a:gd name="T36" fmla="*/ 11 w 243"/>
                  <a:gd name="T37" fmla="*/ 187 h 338"/>
                  <a:gd name="T38" fmla="*/ 13 w 243"/>
                  <a:gd name="T39" fmla="*/ 221 h 338"/>
                  <a:gd name="T40" fmla="*/ 13 w 243"/>
                  <a:gd name="T41" fmla="*/ 253 h 338"/>
                  <a:gd name="T42" fmla="*/ 13 w 243"/>
                  <a:gd name="T43" fmla="*/ 282 h 338"/>
                  <a:gd name="T44" fmla="*/ 10 w 243"/>
                  <a:gd name="T45" fmla="*/ 305 h 338"/>
                  <a:gd name="T46" fmla="*/ 5 w 243"/>
                  <a:gd name="T47" fmla="*/ 324 h 338"/>
                  <a:gd name="T48" fmla="*/ 0 w 243"/>
                  <a:gd name="T49" fmla="*/ 336 h 338"/>
                  <a:gd name="T50" fmla="*/ 13 w 243"/>
                  <a:gd name="T51" fmla="*/ 338 h 338"/>
                  <a:gd name="T52" fmla="*/ 21 w 243"/>
                  <a:gd name="T53" fmla="*/ 338 h 338"/>
                  <a:gd name="T54" fmla="*/ 28 w 243"/>
                  <a:gd name="T55" fmla="*/ 336 h 338"/>
                  <a:gd name="T56" fmla="*/ 42 w 243"/>
                  <a:gd name="T57" fmla="*/ 338 h 338"/>
                  <a:gd name="T58" fmla="*/ 79 w 243"/>
                  <a:gd name="T59" fmla="*/ 297 h 338"/>
                  <a:gd name="T60" fmla="*/ 114 w 243"/>
                  <a:gd name="T61" fmla="*/ 258 h 338"/>
                  <a:gd name="T62" fmla="*/ 145 w 243"/>
                  <a:gd name="T63" fmla="*/ 219 h 338"/>
                  <a:gd name="T64" fmla="*/ 173 w 243"/>
                  <a:gd name="T65" fmla="*/ 180 h 338"/>
                  <a:gd name="T66" fmla="*/ 185 w 243"/>
                  <a:gd name="T67" fmla="*/ 160 h 338"/>
                  <a:gd name="T68" fmla="*/ 197 w 243"/>
                  <a:gd name="T69" fmla="*/ 138 h 338"/>
                  <a:gd name="T70" fmla="*/ 207 w 243"/>
                  <a:gd name="T71" fmla="*/ 118 h 338"/>
                  <a:gd name="T72" fmla="*/ 217 w 243"/>
                  <a:gd name="T73" fmla="*/ 96 h 338"/>
                  <a:gd name="T74" fmla="*/ 224 w 243"/>
                  <a:gd name="T75" fmla="*/ 72 h 338"/>
                  <a:gd name="T76" fmla="*/ 233 w 243"/>
                  <a:gd name="T77" fmla="*/ 49 h 338"/>
                  <a:gd name="T78" fmla="*/ 238 w 243"/>
                  <a:gd name="T79" fmla="*/ 25 h 338"/>
                  <a:gd name="T80" fmla="*/ 243 w 243"/>
                  <a:gd name="T81" fmla="*/ 0 h 33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43" h="338">
                    <a:moveTo>
                      <a:pt x="243" y="0"/>
                    </a:moveTo>
                    <a:lnTo>
                      <a:pt x="233" y="16"/>
                    </a:lnTo>
                    <a:lnTo>
                      <a:pt x="222" y="32"/>
                    </a:lnTo>
                    <a:lnTo>
                      <a:pt x="211" y="47"/>
                    </a:lnTo>
                    <a:lnTo>
                      <a:pt x="199" y="59"/>
                    </a:lnTo>
                    <a:lnTo>
                      <a:pt x="185" y="71"/>
                    </a:lnTo>
                    <a:lnTo>
                      <a:pt x="172" y="81"/>
                    </a:lnTo>
                    <a:lnTo>
                      <a:pt x="158" y="89"/>
                    </a:lnTo>
                    <a:lnTo>
                      <a:pt x="143" y="96"/>
                    </a:lnTo>
                    <a:lnTo>
                      <a:pt x="128" y="103"/>
                    </a:lnTo>
                    <a:lnTo>
                      <a:pt x="113" y="108"/>
                    </a:lnTo>
                    <a:lnTo>
                      <a:pt x="96" y="111"/>
                    </a:lnTo>
                    <a:lnTo>
                      <a:pt x="79" y="114"/>
                    </a:lnTo>
                    <a:lnTo>
                      <a:pt x="60" y="116"/>
                    </a:lnTo>
                    <a:lnTo>
                      <a:pt x="42" y="116"/>
                    </a:lnTo>
                    <a:lnTo>
                      <a:pt x="21" y="116"/>
                    </a:lnTo>
                    <a:lnTo>
                      <a:pt x="1" y="116"/>
                    </a:lnTo>
                    <a:lnTo>
                      <a:pt x="8" y="152"/>
                    </a:lnTo>
                    <a:lnTo>
                      <a:pt x="11" y="187"/>
                    </a:lnTo>
                    <a:lnTo>
                      <a:pt x="13" y="221"/>
                    </a:lnTo>
                    <a:lnTo>
                      <a:pt x="13" y="253"/>
                    </a:lnTo>
                    <a:lnTo>
                      <a:pt x="13" y="282"/>
                    </a:lnTo>
                    <a:lnTo>
                      <a:pt x="10" y="305"/>
                    </a:lnTo>
                    <a:lnTo>
                      <a:pt x="5" y="324"/>
                    </a:lnTo>
                    <a:lnTo>
                      <a:pt x="0" y="336"/>
                    </a:lnTo>
                    <a:lnTo>
                      <a:pt x="13" y="338"/>
                    </a:lnTo>
                    <a:lnTo>
                      <a:pt x="21" y="338"/>
                    </a:lnTo>
                    <a:lnTo>
                      <a:pt x="28" y="336"/>
                    </a:lnTo>
                    <a:lnTo>
                      <a:pt x="42" y="338"/>
                    </a:lnTo>
                    <a:lnTo>
                      <a:pt x="79" y="297"/>
                    </a:lnTo>
                    <a:lnTo>
                      <a:pt x="114" y="258"/>
                    </a:lnTo>
                    <a:lnTo>
                      <a:pt x="145" y="219"/>
                    </a:lnTo>
                    <a:lnTo>
                      <a:pt x="173" y="180"/>
                    </a:lnTo>
                    <a:lnTo>
                      <a:pt x="185" y="160"/>
                    </a:lnTo>
                    <a:lnTo>
                      <a:pt x="197" y="138"/>
                    </a:lnTo>
                    <a:lnTo>
                      <a:pt x="207" y="118"/>
                    </a:lnTo>
                    <a:lnTo>
                      <a:pt x="217" y="96"/>
                    </a:lnTo>
                    <a:lnTo>
                      <a:pt x="224" y="72"/>
                    </a:lnTo>
                    <a:lnTo>
                      <a:pt x="233" y="49"/>
                    </a:lnTo>
                    <a:lnTo>
                      <a:pt x="238" y="25"/>
                    </a:lnTo>
                    <a:lnTo>
                      <a:pt x="243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09" name="Freeform 269">
                <a:extLst>
                  <a:ext uri="{FF2B5EF4-FFF2-40B4-BE49-F238E27FC236}">
                    <a16:creationId xmlns:a16="http://schemas.microsoft.com/office/drawing/2014/main" id="{1497A98A-E36F-4591-8C13-D3C7A95BB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1564"/>
                <a:ext cx="144" cy="88"/>
              </a:xfrm>
              <a:custGeom>
                <a:avLst/>
                <a:gdLst>
                  <a:gd name="T0" fmla="*/ 144 w 144"/>
                  <a:gd name="T1" fmla="*/ 0 h 88"/>
                  <a:gd name="T2" fmla="*/ 132 w 144"/>
                  <a:gd name="T3" fmla="*/ 7 h 88"/>
                  <a:gd name="T4" fmla="*/ 120 w 144"/>
                  <a:gd name="T5" fmla="*/ 13 h 88"/>
                  <a:gd name="T6" fmla="*/ 107 w 144"/>
                  <a:gd name="T7" fmla="*/ 19 h 88"/>
                  <a:gd name="T8" fmla="*/ 92 w 144"/>
                  <a:gd name="T9" fmla="*/ 22 h 88"/>
                  <a:gd name="T10" fmla="*/ 76 w 144"/>
                  <a:gd name="T11" fmla="*/ 25 h 88"/>
                  <a:gd name="T12" fmla="*/ 60 w 144"/>
                  <a:gd name="T13" fmla="*/ 27 h 88"/>
                  <a:gd name="T14" fmla="*/ 39 w 144"/>
                  <a:gd name="T15" fmla="*/ 29 h 88"/>
                  <a:gd name="T16" fmla="*/ 19 w 144"/>
                  <a:gd name="T17" fmla="*/ 29 h 88"/>
                  <a:gd name="T18" fmla="*/ 17 w 144"/>
                  <a:gd name="T19" fmla="*/ 44 h 88"/>
                  <a:gd name="T20" fmla="*/ 12 w 144"/>
                  <a:gd name="T21" fmla="*/ 59 h 88"/>
                  <a:gd name="T22" fmla="*/ 7 w 144"/>
                  <a:gd name="T23" fmla="*/ 71 h 88"/>
                  <a:gd name="T24" fmla="*/ 0 w 144"/>
                  <a:gd name="T25" fmla="*/ 83 h 88"/>
                  <a:gd name="T26" fmla="*/ 12 w 144"/>
                  <a:gd name="T27" fmla="*/ 83 h 88"/>
                  <a:gd name="T28" fmla="*/ 26 w 144"/>
                  <a:gd name="T29" fmla="*/ 84 h 88"/>
                  <a:gd name="T30" fmla="*/ 41 w 144"/>
                  <a:gd name="T31" fmla="*/ 86 h 88"/>
                  <a:gd name="T32" fmla="*/ 53 w 144"/>
                  <a:gd name="T33" fmla="*/ 88 h 88"/>
                  <a:gd name="T34" fmla="*/ 71 w 144"/>
                  <a:gd name="T35" fmla="*/ 78 h 88"/>
                  <a:gd name="T36" fmla="*/ 88 w 144"/>
                  <a:gd name="T37" fmla="*/ 68 h 88"/>
                  <a:gd name="T38" fmla="*/ 103 w 144"/>
                  <a:gd name="T39" fmla="*/ 57 h 88"/>
                  <a:gd name="T40" fmla="*/ 115 w 144"/>
                  <a:gd name="T41" fmla="*/ 46 h 88"/>
                  <a:gd name="T42" fmla="*/ 125 w 144"/>
                  <a:gd name="T43" fmla="*/ 35 h 88"/>
                  <a:gd name="T44" fmla="*/ 134 w 144"/>
                  <a:gd name="T45" fmla="*/ 24 h 88"/>
                  <a:gd name="T46" fmla="*/ 141 w 144"/>
                  <a:gd name="T47" fmla="*/ 12 h 88"/>
                  <a:gd name="T48" fmla="*/ 144 w 144"/>
                  <a:gd name="T49" fmla="*/ 0 h 8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44" h="88">
                    <a:moveTo>
                      <a:pt x="144" y="0"/>
                    </a:moveTo>
                    <a:lnTo>
                      <a:pt x="132" y="7"/>
                    </a:lnTo>
                    <a:lnTo>
                      <a:pt x="120" y="13"/>
                    </a:lnTo>
                    <a:lnTo>
                      <a:pt x="107" y="19"/>
                    </a:lnTo>
                    <a:lnTo>
                      <a:pt x="92" y="22"/>
                    </a:lnTo>
                    <a:lnTo>
                      <a:pt x="76" y="25"/>
                    </a:lnTo>
                    <a:lnTo>
                      <a:pt x="60" y="27"/>
                    </a:lnTo>
                    <a:lnTo>
                      <a:pt x="39" y="29"/>
                    </a:lnTo>
                    <a:lnTo>
                      <a:pt x="19" y="29"/>
                    </a:lnTo>
                    <a:lnTo>
                      <a:pt x="17" y="44"/>
                    </a:lnTo>
                    <a:lnTo>
                      <a:pt x="12" y="59"/>
                    </a:lnTo>
                    <a:lnTo>
                      <a:pt x="7" y="71"/>
                    </a:lnTo>
                    <a:lnTo>
                      <a:pt x="0" y="83"/>
                    </a:lnTo>
                    <a:lnTo>
                      <a:pt x="12" y="83"/>
                    </a:lnTo>
                    <a:lnTo>
                      <a:pt x="26" y="84"/>
                    </a:lnTo>
                    <a:lnTo>
                      <a:pt x="41" y="86"/>
                    </a:lnTo>
                    <a:lnTo>
                      <a:pt x="53" y="88"/>
                    </a:lnTo>
                    <a:lnTo>
                      <a:pt x="71" y="78"/>
                    </a:lnTo>
                    <a:lnTo>
                      <a:pt x="88" y="68"/>
                    </a:lnTo>
                    <a:lnTo>
                      <a:pt x="103" y="57"/>
                    </a:lnTo>
                    <a:lnTo>
                      <a:pt x="115" y="46"/>
                    </a:lnTo>
                    <a:lnTo>
                      <a:pt x="125" y="35"/>
                    </a:lnTo>
                    <a:lnTo>
                      <a:pt x="134" y="24"/>
                    </a:lnTo>
                    <a:lnTo>
                      <a:pt x="141" y="12"/>
                    </a:lnTo>
                    <a:lnTo>
                      <a:pt x="144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10" name="Freeform 270">
                <a:extLst>
                  <a:ext uri="{FF2B5EF4-FFF2-40B4-BE49-F238E27FC236}">
                    <a16:creationId xmlns:a16="http://schemas.microsoft.com/office/drawing/2014/main" id="{61C7E167-6F47-4B3D-A8C3-EB29E0DA9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1598"/>
                <a:ext cx="264" cy="344"/>
              </a:xfrm>
              <a:custGeom>
                <a:avLst/>
                <a:gdLst>
                  <a:gd name="T0" fmla="*/ 264 w 264"/>
                  <a:gd name="T1" fmla="*/ 0 h 344"/>
                  <a:gd name="T2" fmla="*/ 252 w 264"/>
                  <a:gd name="T3" fmla="*/ 15 h 344"/>
                  <a:gd name="T4" fmla="*/ 240 w 264"/>
                  <a:gd name="T5" fmla="*/ 28 h 344"/>
                  <a:gd name="T6" fmla="*/ 228 w 264"/>
                  <a:gd name="T7" fmla="*/ 42 h 344"/>
                  <a:gd name="T8" fmla="*/ 215 w 264"/>
                  <a:gd name="T9" fmla="*/ 54 h 344"/>
                  <a:gd name="T10" fmla="*/ 203 w 264"/>
                  <a:gd name="T11" fmla="*/ 64 h 344"/>
                  <a:gd name="T12" fmla="*/ 189 w 264"/>
                  <a:gd name="T13" fmla="*/ 72 h 344"/>
                  <a:gd name="T14" fmla="*/ 178 w 264"/>
                  <a:gd name="T15" fmla="*/ 81 h 344"/>
                  <a:gd name="T16" fmla="*/ 162 w 264"/>
                  <a:gd name="T17" fmla="*/ 88 h 344"/>
                  <a:gd name="T18" fmla="*/ 149 w 264"/>
                  <a:gd name="T19" fmla="*/ 94 h 344"/>
                  <a:gd name="T20" fmla="*/ 134 w 264"/>
                  <a:gd name="T21" fmla="*/ 99 h 344"/>
                  <a:gd name="T22" fmla="*/ 119 w 264"/>
                  <a:gd name="T23" fmla="*/ 103 h 344"/>
                  <a:gd name="T24" fmla="*/ 102 w 264"/>
                  <a:gd name="T25" fmla="*/ 106 h 344"/>
                  <a:gd name="T26" fmla="*/ 66 w 264"/>
                  <a:gd name="T27" fmla="*/ 111 h 344"/>
                  <a:gd name="T28" fmla="*/ 26 w 264"/>
                  <a:gd name="T29" fmla="*/ 113 h 344"/>
                  <a:gd name="T30" fmla="*/ 31 w 264"/>
                  <a:gd name="T31" fmla="*/ 135 h 344"/>
                  <a:gd name="T32" fmla="*/ 36 w 264"/>
                  <a:gd name="T33" fmla="*/ 155 h 344"/>
                  <a:gd name="T34" fmla="*/ 38 w 264"/>
                  <a:gd name="T35" fmla="*/ 174 h 344"/>
                  <a:gd name="T36" fmla="*/ 39 w 264"/>
                  <a:gd name="T37" fmla="*/ 192 h 344"/>
                  <a:gd name="T38" fmla="*/ 41 w 264"/>
                  <a:gd name="T39" fmla="*/ 209 h 344"/>
                  <a:gd name="T40" fmla="*/ 41 w 264"/>
                  <a:gd name="T41" fmla="*/ 226 h 344"/>
                  <a:gd name="T42" fmla="*/ 39 w 264"/>
                  <a:gd name="T43" fmla="*/ 241 h 344"/>
                  <a:gd name="T44" fmla="*/ 38 w 264"/>
                  <a:gd name="T45" fmla="*/ 257 h 344"/>
                  <a:gd name="T46" fmla="*/ 36 w 264"/>
                  <a:gd name="T47" fmla="*/ 270 h 344"/>
                  <a:gd name="T48" fmla="*/ 32 w 264"/>
                  <a:gd name="T49" fmla="*/ 282 h 344"/>
                  <a:gd name="T50" fmla="*/ 29 w 264"/>
                  <a:gd name="T51" fmla="*/ 294 h 344"/>
                  <a:gd name="T52" fmla="*/ 24 w 264"/>
                  <a:gd name="T53" fmla="*/ 304 h 344"/>
                  <a:gd name="T54" fmla="*/ 19 w 264"/>
                  <a:gd name="T55" fmla="*/ 314 h 344"/>
                  <a:gd name="T56" fmla="*/ 12 w 264"/>
                  <a:gd name="T57" fmla="*/ 323 h 344"/>
                  <a:gd name="T58" fmla="*/ 7 w 264"/>
                  <a:gd name="T59" fmla="*/ 329 h 344"/>
                  <a:gd name="T60" fmla="*/ 0 w 264"/>
                  <a:gd name="T61" fmla="*/ 336 h 344"/>
                  <a:gd name="T62" fmla="*/ 17 w 264"/>
                  <a:gd name="T63" fmla="*/ 339 h 344"/>
                  <a:gd name="T64" fmla="*/ 31 w 264"/>
                  <a:gd name="T65" fmla="*/ 339 h 344"/>
                  <a:gd name="T66" fmla="*/ 44 w 264"/>
                  <a:gd name="T67" fmla="*/ 341 h 344"/>
                  <a:gd name="T68" fmla="*/ 61 w 264"/>
                  <a:gd name="T69" fmla="*/ 344 h 344"/>
                  <a:gd name="T70" fmla="*/ 98 w 264"/>
                  <a:gd name="T71" fmla="*/ 304 h 344"/>
                  <a:gd name="T72" fmla="*/ 134 w 264"/>
                  <a:gd name="T73" fmla="*/ 265 h 344"/>
                  <a:gd name="T74" fmla="*/ 149 w 264"/>
                  <a:gd name="T75" fmla="*/ 245 h 344"/>
                  <a:gd name="T76" fmla="*/ 166 w 264"/>
                  <a:gd name="T77" fmla="*/ 224 h 344"/>
                  <a:gd name="T78" fmla="*/ 179 w 264"/>
                  <a:gd name="T79" fmla="*/ 204 h 344"/>
                  <a:gd name="T80" fmla="*/ 193 w 264"/>
                  <a:gd name="T81" fmla="*/ 184 h 344"/>
                  <a:gd name="T82" fmla="*/ 206 w 264"/>
                  <a:gd name="T83" fmla="*/ 162 h 344"/>
                  <a:gd name="T84" fmla="*/ 217 w 264"/>
                  <a:gd name="T85" fmla="*/ 140 h 344"/>
                  <a:gd name="T86" fmla="*/ 228 w 264"/>
                  <a:gd name="T87" fmla="*/ 118 h 344"/>
                  <a:gd name="T88" fmla="*/ 237 w 264"/>
                  <a:gd name="T89" fmla="*/ 96 h 344"/>
                  <a:gd name="T90" fmla="*/ 245 w 264"/>
                  <a:gd name="T91" fmla="*/ 72 h 344"/>
                  <a:gd name="T92" fmla="*/ 252 w 264"/>
                  <a:gd name="T93" fmla="*/ 49 h 344"/>
                  <a:gd name="T94" fmla="*/ 259 w 264"/>
                  <a:gd name="T95" fmla="*/ 25 h 344"/>
                  <a:gd name="T96" fmla="*/ 264 w 264"/>
                  <a:gd name="T97" fmla="*/ 0 h 34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64" h="344">
                    <a:moveTo>
                      <a:pt x="264" y="0"/>
                    </a:moveTo>
                    <a:lnTo>
                      <a:pt x="252" y="15"/>
                    </a:lnTo>
                    <a:lnTo>
                      <a:pt x="240" y="28"/>
                    </a:lnTo>
                    <a:lnTo>
                      <a:pt x="228" y="42"/>
                    </a:lnTo>
                    <a:lnTo>
                      <a:pt x="215" y="54"/>
                    </a:lnTo>
                    <a:lnTo>
                      <a:pt x="203" y="64"/>
                    </a:lnTo>
                    <a:lnTo>
                      <a:pt x="189" y="72"/>
                    </a:lnTo>
                    <a:lnTo>
                      <a:pt x="178" y="81"/>
                    </a:lnTo>
                    <a:lnTo>
                      <a:pt x="162" y="88"/>
                    </a:lnTo>
                    <a:lnTo>
                      <a:pt x="149" y="94"/>
                    </a:lnTo>
                    <a:lnTo>
                      <a:pt x="134" y="99"/>
                    </a:lnTo>
                    <a:lnTo>
                      <a:pt x="119" y="103"/>
                    </a:lnTo>
                    <a:lnTo>
                      <a:pt x="102" y="106"/>
                    </a:lnTo>
                    <a:lnTo>
                      <a:pt x="66" y="111"/>
                    </a:lnTo>
                    <a:lnTo>
                      <a:pt x="26" y="113"/>
                    </a:lnTo>
                    <a:lnTo>
                      <a:pt x="31" y="135"/>
                    </a:lnTo>
                    <a:lnTo>
                      <a:pt x="36" y="155"/>
                    </a:lnTo>
                    <a:lnTo>
                      <a:pt x="38" y="174"/>
                    </a:lnTo>
                    <a:lnTo>
                      <a:pt x="39" y="192"/>
                    </a:lnTo>
                    <a:lnTo>
                      <a:pt x="41" y="209"/>
                    </a:lnTo>
                    <a:lnTo>
                      <a:pt x="41" y="226"/>
                    </a:lnTo>
                    <a:lnTo>
                      <a:pt x="39" y="241"/>
                    </a:lnTo>
                    <a:lnTo>
                      <a:pt x="38" y="257"/>
                    </a:lnTo>
                    <a:lnTo>
                      <a:pt x="36" y="270"/>
                    </a:lnTo>
                    <a:lnTo>
                      <a:pt x="32" y="282"/>
                    </a:lnTo>
                    <a:lnTo>
                      <a:pt x="29" y="294"/>
                    </a:lnTo>
                    <a:lnTo>
                      <a:pt x="24" y="304"/>
                    </a:lnTo>
                    <a:lnTo>
                      <a:pt x="19" y="314"/>
                    </a:lnTo>
                    <a:lnTo>
                      <a:pt x="12" y="323"/>
                    </a:lnTo>
                    <a:lnTo>
                      <a:pt x="7" y="329"/>
                    </a:lnTo>
                    <a:lnTo>
                      <a:pt x="0" y="336"/>
                    </a:lnTo>
                    <a:lnTo>
                      <a:pt x="17" y="339"/>
                    </a:lnTo>
                    <a:lnTo>
                      <a:pt x="31" y="339"/>
                    </a:lnTo>
                    <a:lnTo>
                      <a:pt x="44" y="341"/>
                    </a:lnTo>
                    <a:lnTo>
                      <a:pt x="61" y="344"/>
                    </a:lnTo>
                    <a:lnTo>
                      <a:pt x="98" y="304"/>
                    </a:lnTo>
                    <a:lnTo>
                      <a:pt x="134" y="265"/>
                    </a:lnTo>
                    <a:lnTo>
                      <a:pt x="149" y="245"/>
                    </a:lnTo>
                    <a:lnTo>
                      <a:pt x="166" y="224"/>
                    </a:lnTo>
                    <a:lnTo>
                      <a:pt x="179" y="204"/>
                    </a:lnTo>
                    <a:lnTo>
                      <a:pt x="193" y="184"/>
                    </a:lnTo>
                    <a:lnTo>
                      <a:pt x="206" y="162"/>
                    </a:lnTo>
                    <a:lnTo>
                      <a:pt x="217" y="140"/>
                    </a:lnTo>
                    <a:lnTo>
                      <a:pt x="228" y="118"/>
                    </a:lnTo>
                    <a:lnTo>
                      <a:pt x="237" y="96"/>
                    </a:lnTo>
                    <a:lnTo>
                      <a:pt x="245" y="72"/>
                    </a:lnTo>
                    <a:lnTo>
                      <a:pt x="252" y="49"/>
                    </a:lnTo>
                    <a:lnTo>
                      <a:pt x="259" y="25"/>
                    </a:lnTo>
                    <a:lnTo>
                      <a:pt x="264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11" name="Freeform 271">
                <a:extLst>
                  <a:ext uri="{FF2B5EF4-FFF2-40B4-BE49-F238E27FC236}">
                    <a16:creationId xmlns:a16="http://schemas.microsoft.com/office/drawing/2014/main" id="{1953B8C3-4923-46BB-B3F1-15BCE7F6D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1564"/>
                <a:ext cx="147" cy="91"/>
              </a:xfrm>
              <a:custGeom>
                <a:avLst/>
                <a:gdLst>
                  <a:gd name="T0" fmla="*/ 147 w 147"/>
                  <a:gd name="T1" fmla="*/ 0 h 91"/>
                  <a:gd name="T2" fmla="*/ 135 w 147"/>
                  <a:gd name="T3" fmla="*/ 8 h 91"/>
                  <a:gd name="T4" fmla="*/ 123 w 147"/>
                  <a:gd name="T5" fmla="*/ 15 h 91"/>
                  <a:gd name="T6" fmla="*/ 110 w 147"/>
                  <a:gd name="T7" fmla="*/ 20 h 91"/>
                  <a:gd name="T8" fmla="*/ 94 w 147"/>
                  <a:gd name="T9" fmla="*/ 25 h 91"/>
                  <a:gd name="T10" fmla="*/ 79 w 147"/>
                  <a:gd name="T11" fmla="*/ 29 h 91"/>
                  <a:gd name="T12" fmla="*/ 61 w 147"/>
                  <a:gd name="T13" fmla="*/ 30 h 91"/>
                  <a:gd name="T14" fmla="*/ 40 w 147"/>
                  <a:gd name="T15" fmla="*/ 32 h 91"/>
                  <a:gd name="T16" fmla="*/ 20 w 147"/>
                  <a:gd name="T17" fmla="*/ 30 h 91"/>
                  <a:gd name="T18" fmla="*/ 15 w 147"/>
                  <a:gd name="T19" fmla="*/ 52 h 91"/>
                  <a:gd name="T20" fmla="*/ 12 w 147"/>
                  <a:gd name="T21" fmla="*/ 68 h 91"/>
                  <a:gd name="T22" fmla="*/ 5 w 147"/>
                  <a:gd name="T23" fmla="*/ 78 h 91"/>
                  <a:gd name="T24" fmla="*/ 0 w 147"/>
                  <a:gd name="T25" fmla="*/ 88 h 91"/>
                  <a:gd name="T26" fmla="*/ 13 w 147"/>
                  <a:gd name="T27" fmla="*/ 88 h 91"/>
                  <a:gd name="T28" fmla="*/ 27 w 147"/>
                  <a:gd name="T29" fmla="*/ 90 h 91"/>
                  <a:gd name="T30" fmla="*/ 40 w 147"/>
                  <a:gd name="T31" fmla="*/ 91 h 91"/>
                  <a:gd name="T32" fmla="*/ 52 w 147"/>
                  <a:gd name="T33" fmla="*/ 91 h 91"/>
                  <a:gd name="T34" fmla="*/ 71 w 147"/>
                  <a:gd name="T35" fmla="*/ 81 h 91"/>
                  <a:gd name="T36" fmla="*/ 89 w 147"/>
                  <a:gd name="T37" fmla="*/ 71 h 91"/>
                  <a:gd name="T38" fmla="*/ 105 w 147"/>
                  <a:gd name="T39" fmla="*/ 61 h 91"/>
                  <a:gd name="T40" fmla="*/ 116 w 147"/>
                  <a:gd name="T41" fmla="*/ 49 h 91"/>
                  <a:gd name="T42" fmla="*/ 128 w 147"/>
                  <a:gd name="T43" fmla="*/ 37 h 91"/>
                  <a:gd name="T44" fmla="*/ 137 w 147"/>
                  <a:gd name="T45" fmla="*/ 25 h 91"/>
                  <a:gd name="T46" fmla="*/ 143 w 147"/>
                  <a:gd name="T47" fmla="*/ 13 h 91"/>
                  <a:gd name="T48" fmla="*/ 147 w 147"/>
                  <a:gd name="T49" fmla="*/ 0 h 9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47" h="91">
                    <a:moveTo>
                      <a:pt x="147" y="0"/>
                    </a:moveTo>
                    <a:lnTo>
                      <a:pt x="135" y="8"/>
                    </a:lnTo>
                    <a:lnTo>
                      <a:pt x="123" y="15"/>
                    </a:lnTo>
                    <a:lnTo>
                      <a:pt x="110" y="20"/>
                    </a:lnTo>
                    <a:lnTo>
                      <a:pt x="94" y="25"/>
                    </a:lnTo>
                    <a:lnTo>
                      <a:pt x="79" y="29"/>
                    </a:lnTo>
                    <a:lnTo>
                      <a:pt x="61" y="30"/>
                    </a:lnTo>
                    <a:lnTo>
                      <a:pt x="40" y="32"/>
                    </a:lnTo>
                    <a:lnTo>
                      <a:pt x="20" y="30"/>
                    </a:lnTo>
                    <a:lnTo>
                      <a:pt x="15" y="52"/>
                    </a:lnTo>
                    <a:lnTo>
                      <a:pt x="12" y="68"/>
                    </a:lnTo>
                    <a:lnTo>
                      <a:pt x="5" y="78"/>
                    </a:lnTo>
                    <a:lnTo>
                      <a:pt x="0" y="88"/>
                    </a:lnTo>
                    <a:lnTo>
                      <a:pt x="13" y="88"/>
                    </a:lnTo>
                    <a:lnTo>
                      <a:pt x="27" y="90"/>
                    </a:lnTo>
                    <a:lnTo>
                      <a:pt x="40" y="91"/>
                    </a:lnTo>
                    <a:lnTo>
                      <a:pt x="52" y="91"/>
                    </a:lnTo>
                    <a:lnTo>
                      <a:pt x="71" y="81"/>
                    </a:lnTo>
                    <a:lnTo>
                      <a:pt x="89" y="71"/>
                    </a:lnTo>
                    <a:lnTo>
                      <a:pt x="105" y="61"/>
                    </a:lnTo>
                    <a:lnTo>
                      <a:pt x="116" y="49"/>
                    </a:lnTo>
                    <a:lnTo>
                      <a:pt x="128" y="37"/>
                    </a:lnTo>
                    <a:lnTo>
                      <a:pt x="137" y="25"/>
                    </a:lnTo>
                    <a:lnTo>
                      <a:pt x="143" y="13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12" name="Freeform 272">
                <a:extLst>
                  <a:ext uri="{FF2B5EF4-FFF2-40B4-BE49-F238E27FC236}">
                    <a16:creationId xmlns:a16="http://schemas.microsoft.com/office/drawing/2014/main" id="{A473F0D6-1784-4779-A75D-4E1ED19A5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1596"/>
                <a:ext cx="252" cy="367"/>
              </a:xfrm>
              <a:custGeom>
                <a:avLst/>
                <a:gdLst>
                  <a:gd name="T0" fmla="*/ 252 w 252"/>
                  <a:gd name="T1" fmla="*/ 0 h 367"/>
                  <a:gd name="T2" fmla="*/ 228 w 252"/>
                  <a:gd name="T3" fmla="*/ 30 h 367"/>
                  <a:gd name="T4" fmla="*/ 205 w 252"/>
                  <a:gd name="T5" fmla="*/ 56 h 367"/>
                  <a:gd name="T6" fmla="*/ 193 w 252"/>
                  <a:gd name="T7" fmla="*/ 68 h 367"/>
                  <a:gd name="T8" fmla="*/ 181 w 252"/>
                  <a:gd name="T9" fmla="*/ 78 h 367"/>
                  <a:gd name="T10" fmla="*/ 167 w 252"/>
                  <a:gd name="T11" fmla="*/ 86 h 367"/>
                  <a:gd name="T12" fmla="*/ 154 w 252"/>
                  <a:gd name="T13" fmla="*/ 95 h 367"/>
                  <a:gd name="T14" fmla="*/ 140 w 252"/>
                  <a:gd name="T15" fmla="*/ 101 h 367"/>
                  <a:gd name="T16" fmla="*/ 127 w 252"/>
                  <a:gd name="T17" fmla="*/ 107 h 367"/>
                  <a:gd name="T18" fmla="*/ 110 w 252"/>
                  <a:gd name="T19" fmla="*/ 112 h 367"/>
                  <a:gd name="T20" fmla="*/ 95 w 252"/>
                  <a:gd name="T21" fmla="*/ 115 h 367"/>
                  <a:gd name="T22" fmla="*/ 78 w 252"/>
                  <a:gd name="T23" fmla="*/ 118 h 367"/>
                  <a:gd name="T24" fmla="*/ 59 w 252"/>
                  <a:gd name="T25" fmla="*/ 120 h 367"/>
                  <a:gd name="T26" fmla="*/ 39 w 252"/>
                  <a:gd name="T27" fmla="*/ 122 h 367"/>
                  <a:gd name="T28" fmla="*/ 19 w 252"/>
                  <a:gd name="T29" fmla="*/ 123 h 367"/>
                  <a:gd name="T30" fmla="*/ 26 w 252"/>
                  <a:gd name="T31" fmla="*/ 161 h 367"/>
                  <a:gd name="T32" fmla="*/ 27 w 252"/>
                  <a:gd name="T33" fmla="*/ 194 h 367"/>
                  <a:gd name="T34" fmla="*/ 27 w 252"/>
                  <a:gd name="T35" fmla="*/ 226 h 367"/>
                  <a:gd name="T36" fmla="*/ 26 w 252"/>
                  <a:gd name="T37" fmla="*/ 254 h 367"/>
                  <a:gd name="T38" fmla="*/ 21 w 252"/>
                  <a:gd name="T39" fmla="*/ 279 h 367"/>
                  <a:gd name="T40" fmla="*/ 14 w 252"/>
                  <a:gd name="T41" fmla="*/ 303 h 367"/>
                  <a:gd name="T42" fmla="*/ 7 w 252"/>
                  <a:gd name="T43" fmla="*/ 326 h 367"/>
                  <a:gd name="T44" fmla="*/ 0 w 252"/>
                  <a:gd name="T45" fmla="*/ 346 h 367"/>
                  <a:gd name="T46" fmla="*/ 22 w 252"/>
                  <a:gd name="T47" fmla="*/ 352 h 367"/>
                  <a:gd name="T48" fmla="*/ 48 w 252"/>
                  <a:gd name="T49" fmla="*/ 357 h 367"/>
                  <a:gd name="T50" fmla="*/ 73 w 252"/>
                  <a:gd name="T51" fmla="*/ 362 h 367"/>
                  <a:gd name="T52" fmla="*/ 97 w 252"/>
                  <a:gd name="T53" fmla="*/ 367 h 367"/>
                  <a:gd name="T54" fmla="*/ 115 w 252"/>
                  <a:gd name="T55" fmla="*/ 346 h 367"/>
                  <a:gd name="T56" fmla="*/ 132 w 252"/>
                  <a:gd name="T57" fmla="*/ 325 h 367"/>
                  <a:gd name="T58" fmla="*/ 149 w 252"/>
                  <a:gd name="T59" fmla="*/ 303 h 367"/>
                  <a:gd name="T60" fmla="*/ 164 w 252"/>
                  <a:gd name="T61" fmla="*/ 279 h 367"/>
                  <a:gd name="T62" fmla="*/ 178 w 252"/>
                  <a:gd name="T63" fmla="*/ 257 h 367"/>
                  <a:gd name="T64" fmla="*/ 191 w 252"/>
                  <a:gd name="T65" fmla="*/ 233 h 367"/>
                  <a:gd name="T66" fmla="*/ 203 w 252"/>
                  <a:gd name="T67" fmla="*/ 210 h 367"/>
                  <a:gd name="T68" fmla="*/ 213 w 252"/>
                  <a:gd name="T69" fmla="*/ 184 h 367"/>
                  <a:gd name="T70" fmla="*/ 222 w 252"/>
                  <a:gd name="T71" fmla="*/ 161 h 367"/>
                  <a:gd name="T72" fmla="*/ 228 w 252"/>
                  <a:gd name="T73" fmla="*/ 137 h 367"/>
                  <a:gd name="T74" fmla="*/ 235 w 252"/>
                  <a:gd name="T75" fmla="*/ 113 h 367"/>
                  <a:gd name="T76" fmla="*/ 242 w 252"/>
                  <a:gd name="T77" fmla="*/ 90 h 367"/>
                  <a:gd name="T78" fmla="*/ 245 w 252"/>
                  <a:gd name="T79" fmla="*/ 66 h 367"/>
                  <a:gd name="T80" fmla="*/ 249 w 252"/>
                  <a:gd name="T81" fmla="*/ 44 h 367"/>
                  <a:gd name="T82" fmla="*/ 252 w 252"/>
                  <a:gd name="T83" fmla="*/ 22 h 367"/>
                  <a:gd name="T84" fmla="*/ 252 w 252"/>
                  <a:gd name="T85" fmla="*/ 0 h 36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52" h="367">
                    <a:moveTo>
                      <a:pt x="252" y="0"/>
                    </a:moveTo>
                    <a:lnTo>
                      <a:pt x="228" y="30"/>
                    </a:lnTo>
                    <a:lnTo>
                      <a:pt x="205" y="56"/>
                    </a:lnTo>
                    <a:lnTo>
                      <a:pt x="193" y="68"/>
                    </a:lnTo>
                    <a:lnTo>
                      <a:pt x="181" y="78"/>
                    </a:lnTo>
                    <a:lnTo>
                      <a:pt x="167" y="86"/>
                    </a:lnTo>
                    <a:lnTo>
                      <a:pt x="154" y="95"/>
                    </a:lnTo>
                    <a:lnTo>
                      <a:pt x="140" y="101"/>
                    </a:lnTo>
                    <a:lnTo>
                      <a:pt x="127" y="107"/>
                    </a:lnTo>
                    <a:lnTo>
                      <a:pt x="110" y="112"/>
                    </a:lnTo>
                    <a:lnTo>
                      <a:pt x="95" y="115"/>
                    </a:lnTo>
                    <a:lnTo>
                      <a:pt x="78" y="118"/>
                    </a:lnTo>
                    <a:lnTo>
                      <a:pt x="59" y="120"/>
                    </a:lnTo>
                    <a:lnTo>
                      <a:pt x="39" y="122"/>
                    </a:lnTo>
                    <a:lnTo>
                      <a:pt x="19" y="123"/>
                    </a:lnTo>
                    <a:lnTo>
                      <a:pt x="26" y="161"/>
                    </a:lnTo>
                    <a:lnTo>
                      <a:pt x="27" y="194"/>
                    </a:lnTo>
                    <a:lnTo>
                      <a:pt x="27" y="226"/>
                    </a:lnTo>
                    <a:lnTo>
                      <a:pt x="26" y="254"/>
                    </a:lnTo>
                    <a:lnTo>
                      <a:pt x="21" y="279"/>
                    </a:lnTo>
                    <a:lnTo>
                      <a:pt x="14" y="303"/>
                    </a:lnTo>
                    <a:lnTo>
                      <a:pt x="7" y="326"/>
                    </a:lnTo>
                    <a:lnTo>
                      <a:pt x="0" y="346"/>
                    </a:lnTo>
                    <a:lnTo>
                      <a:pt x="22" y="352"/>
                    </a:lnTo>
                    <a:lnTo>
                      <a:pt x="48" y="357"/>
                    </a:lnTo>
                    <a:lnTo>
                      <a:pt x="73" y="362"/>
                    </a:lnTo>
                    <a:lnTo>
                      <a:pt x="97" y="367"/>
                    </a:lnTo>
                    <a:lnTo>
                      <a:pt x="115" y="346"/>
                    </a:lnTo>
                    <a:lnTo>
                      <a:pt x="132" y="325"/>
                    </a:lnTo>
                    <a:lnTo>
                      <a:pt x="149" y="303"/>
                    </a:lnTo>
                    <a:lnTo>
                      <a:pt x="164" y="279"/>
                    </a:lnTo>
                    <a:lnTo>
                      <a:pt x="178" y="257"/>
                    </a:lnTo>
                    <a:lnTo>
                      <a:pt x="191" y="233"/>
                    </a:lnTo>
                    <a:lnTo>
                      <a:pt x="203" y="210"/>
                    </a:lnTo>
                    <a:lnTo>
                      <a:pt x="213" y="184"/>
                    </a:lnTo>
                    <a:lnTo>
                      <a:pt x="222" y="161"/>
                    </a:lnTo>
                    <a:lnTo>
                      <a:pt x="228" y="137"/>
                    </a:lnTo>
                    <a:lnTo>
                      <a:pt x="235" y="113"/>
                    </a:lnTo>
                    <a:lnTo>
                      <a:pt x="242" y="90"/>
                    </a:lnTo>
                    <a:lnTo>
                      <a:pt x="245" y="66"/>
                    </a:lnTo>
                    <a:lnTo>
                      <a:pt x="249" y="44"/>
                    </a:lnTo>
                    <a:lnTo>
                      <a:pt x="252" y="22"/>
                    </a:lnTo>
                    <a:lnTo>
                      <a:pt x="252" y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13" name="Freeform 273">
                <a:extLst>
                  <a:ext uri="{FF2B5EF4-FFF2-40B4-BE49-F238E27FC236}">
                    <a16:creationId xmlns:a16="http://schemas.microsoft.com/office/drawing/2014/main" id="{9142029A-C234-4215-A60E-0728BF01F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1540"/>
                <a:ext cx="234" cy="88"/>
              </a:xfrm>
              <a:custGeom>
                <a:avLst/>
                <a:gdLst>
                  <a:gd name="T0" fmla="*/ 234 w 234"/>
                  <a:gd name="T1" fmla="*/ 0 h 88"/>
                  <a:gd name="T2" fmla="*/ 221 w 234"/>
                  <a:gd name="T3" fmla="*/ 0 h 88"/>
                  <a:gd name="T4" fmla="*/ 209 w 234"/>
                  <a:gd name="T5" fmla="*/ 4 h 88"/>
                  <a:gd name="T6" fmla="*/ 0 w 234"/>
                  <a:gd name="T7" fmla="*/ 88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4" h="88">
                    <a:moveTo>
                      <a:pt x="234" y="0"/>
                    </a:moveTo>
                    <a:lnTo>
                      <a:pt x="221" y="0"/>
                    </a:lnTo>
                    <a:lnTo>
                      <a:pt x="209" y="4"/>
                    </a:lnTo>
                    <a:lnTo>
                      <a:pt x="0" y="88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14" name="Freeform 274">
                <a:extLst>
                  <a:ext uri="{FF2B5EF4-FFF2-40B4-BE49-F238E27FC236}">
                    <a16:creationId xmlns:a16="http://schemas.microsoft.com/office/drawing/2014/main" id="{577130D4-2B0D-4009-9F0C-A4FF83DAE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61"/>
                <a:ext cx="3458" cy="1283"/>
              </a:xfrm>
              <a:custGeom>
                <a:avLst/>
                <a:gdLst>
                  <a:gd name="T0" fmla="*/ 6 w 3458"/>
                  <a:gd name="T1" fmla="*/ 0 h 1283"/>
                  <a:gd name="T2" fmla="*/ 0 w 3458"/>
                  <a:gd name="T3" fmla="*/ 7 h 1283"/>
                  <a:gd name="T4" fmla="*/ 9 w 3458"/>
                  <a:gd name="T5" fmla="*/ 575 h 1283"/>
                  <a:gd name="T6" fmla="*/ 2305 w 3458"/>
                  <a:gd name="T7" fmla="*/ 1128 h 1283"/>
                  <a:gd name="T8" fmla="*/ 2445 w 3458"/>
                  <a:gd name="T9" fmla="*/ 1158 h 1283"/>
                  <a:gd name="T10" fmla="*/ 2582 w 3458"/>
                  <a:gd name="T11" fmla="*/ 1188 h 1283"/>
                  <a:gd name="T12" fmla="*/ 2722 w 3458"/>
                  <a:gd name="T13" fmla="*/ 1219 h 1283"/>
                  <a:gd name="T14" fmla="*/ 2866 w 3458"/>
                  <a:gd name="T15" fmla="*/ 1246 h 1283"/>
                  <a:gd name="T16" fmla="*/ 3004 w 3458"/>
                  <a:gd name="T17" fmla="*/ 1266 h 1283"/>
                  <a:gd name="T18" fmla="*/ 3136 w 3458"/>
                  <a:gd name="T19" fmla="*/ 1280 h 1283"/>
                  <a:gd name="T20" fmla="*/ 3197 w 3458"/>
                  <a:gd name="T21" fmla="*/ 1283 h 1283"/>
                  <a:gd name="T22" fmla="*/ 3256 w 3458"/>
                  <a:gd name="T23" fmla="*/ 1281 h 1283"/>
                  <a:gd name="T24" fmla="*/ 3308 w 3458"/>
                  <a:gd name="T25" fmla="*/ 1276 h 1283"/>
                  <a:gd name="T26" fmla="*/ 3355 w 3458"/>
                  <a:gd name="T27" fmla="*/ 1266 h 1283"/>
                  <a:gd name="T28" fmla="*/ 3381 w 3458"/>
                  <a:gd name="T29" fmla="*/ 1248 h 1283"/>
                  <a:gd name="T30" fmla="*/ 3401 w 3458"/>
                  <a:gd name="T31" fmla="*/ 1221 h 1283"/>
                  <a:gd name="T32" fmla="*/ 3416 w 3458"/>
                  <a:gd name="T33" fmla="*/ 1187 h 1283"/>
                  <a:gd name="T34" fmla="*/ 3428 w 3458"/>
                  <a:gd name="T35" fmla="*/ 1148 h 1283"/>
                  <a:gd name="T36" fmla="*/ 3425 w 3458"/>
                  <a:gd name="T37" fmla="*/ 1134 h 1283"/>
                  <a:gd name="T38" fmla="*/ 3425 w 3458"/>
                  <a:gd name="T39" fmla="*/ 1123 h 1283"/>
                  <a:gd name="T40" fmla="*/ 3431 w 3458"/>
                  <a:gd name="T41" fmla="*/ 1111 h 1283"/>
                  <a:gd name="T42" fmla="*/ 3440 w 3458"/>
                  <a:gd name="T43" fmla="*/ 1104 h 1283"/>
                  <a:gd name="T44" fmla="*/ 3425 w 3458"/>
                  <a:gd name="T45" fmla="*/ 1090 h 1283"/>
                  <a:gd name="T46" fmla="*/ 3411 w 3458"/>
                  <a:gd name="T47" fmla="*/ 1070 h 1283"/>
                  <a:gd name="T48" fmla="*/ 3404 w 3458"/>
                  <a:gd name="T49" fmla="*/ 1045 h 1283"/>
                  <a:gd name="T50" fmla="*/ 3403 w 3458"/>
                  <a:gd name="T51" fmla="*/ 1014 h 1283"/>
                  <a:gd name="T52" fmla="*/ 3408 w 3458"/>
                  <a:gd name="T53" fmla="*/ 982 h 1283"/>
                  <a:gd name="T54" fmla="*/ 3418 w 3458"/>
                  <a:gd name="T55" fmla="*/ 950 h 1283"/>
                  <a:gd name="T56" fmla="*/ 3435 w 3458"/>
                  <a:gd name="T57" fmla="*/ 921 h 1283"/>
                  <a:gd name="T58" fmla="*/ 3458 w 3458"/>
                  <a:gd name="T59" fmla="*/ 896 h 1283"/>
                  <a:gd name="T60" fmla="*/ 3404 w 3458"/>
                  <a:gd name="T61" fmla="*/ 867 h 1283"/>
                  <a:gd name="T62" fmla="*/ 3343 w 3458"/>
                  <a:gd name="T63" fmla="*/ 840 h 1283"/>
                  <a:gd name="T64" fmla="*/ 3274 w 3458"/>
                  <a:gd name="T65" fmla="*/ 812 h 1283"/>
                  <a:gd name="T66" fmla="*/ 3195 w 3458"/>
                  <a:gd name="T67" fmla="*/ 785 h 1283"/>
                  <a:gd name="T68" fmla="*/ 3011 w 3458"/>
                  <a:gd name="T69" fmla="*/ 734 h 1283"/>
                  <a:gd name="T70" fmla="*/ 2783 w 3458"/>
                  <a:gd name="T71" fmla="*/ 683 h 1283"/>
                  <a:gd name="T72" fmla="*/ 2744 w 3458"/>
                  <a:gd name="T73" fmla="*/ 671 h 1283"/>
                  <a:gd name="T74" fmla="*/ 2655 w 3458"/>
                  <a:gd name="T75" fmla="*/ 600 h 1283"/>
                  <a:gd name="T76" fmla="*/ 2562 w 3458"/>
                  <a:gd name="T77" fmla="*/ 543 h 1283"/>
                  <a:gd name="T78" fmla="*/ 2464 w 3458"/>
                  <a:gd name="T79" fmla="*/ 497 h 1283"/>
                  <a:gd name="T80" fmla="*/ 2364 w 3458"/>
                  <a:gd name="T81" fmla="*/ 463 h 1283"/>
                  <a:gd name="T82" fmla="*/ 2261 w 3458"/>
                  <a:gd name="T83" fmla="*/ 440 h 1283"/>
                  <a:gd name="T84" fmla="*/ 2157 w 3458"/>
                  <a:gd name="T85" fmla="*/ 426 h 1283"/>
                  <a:gd name="T86" fmla="*/ 2048 w 3458"/>
                  <a:gd name="T87" fmla="*/ 421 h 1283"/>
                  <a:gd name="T88" fmla="*/ 1940 w 3458"/>
                  <a:gd name="T89" fmla="*/ 423 h 1283"/>
                  <a:gd name="T90" fmla="*/ 1888 w 3458"/>
                  <a:gd name="T91" fmla="*/ 425 h 1283"/>
                  <a:gd name="T92" fmla="*/ 1750 w 3458"/>
                  <a:gd name="T93" fmla="*/ 423 h 1283"/>
                  <a:gd name="T94" fmla="*/ 1552 w 3458"/>
                  <a:gd name="T95" fmla="*/ 420 h 1283"/>
                  <a:gd name="T96" fmla="*/ 1319 w 3458"/>
                  <a:gd name="T97" fmla="*/ 413 h 1283"/>
                  <a:gd name="T98" fmla="*/ 1074 w 3458"/>
                  <a:gd name="T99" fmla="*/ 404 h 1283"/>
                  <a:gd name="T100" fmla="*/ 843 w 3458"/>
                  <a:gd name="T101" fmla="*/ 394 h 1283"/>
                  <a:gd name="T102" fmla="*/ 651 w 3458"/>
                  <a:gd name="T103" fmla="*/ 384 h 1283"/>
                  <a:gd name="T104" fmla="*/ 521 w 3458"/>
                  <a:gd name="T105" fmla="*/ 372 h 1283"/>
                  <a:gd name="T106" fmla="*/ 502 w 3458"/>
                  <a:gd name="T107" fmla="*/ 367 h 1283"/>
                  <a:gd name="T108" fmla="*/ 487 w 3458"/>
                  <a:gd name="T109" fmla="*/ 359 h 1283"/>
                  <a:gd name="T110" fmla="*/ 463 w 3458"/>
                  <a:gd name="T111" fmla="*/ 337 h 1283"/>
                  <a:gd name="T112" fmla="*/ 195 w 3458"/>
                  <a:gd name="T113" fmla="*/ 33 h 1283"/>
                  <a:gd name="T114" fmla="*/ 181 w 3458"/>
                  <a:gd name="T115" fmla="*/ 24 h 1283"/>
                  <a:gd name="T116" fmla="*/ 132 w 3458"/>
                  <a:gd name="T117" fmla="*/ 12 h 1283"/>
                  <a:gd name="T118" fmla="*/ 51 w 3458"/>
                  <a:gd name="T119" fmla="*/ 4 h 128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458" h="1283">
                    <a:moveTo>
                      <a:pt x="11" y="0"/>
                    </a:moveTo>
                    <a:lnTo>
                      <a:pt x="6" y="0"/>
                    </a:lnTo>
                    <a:lnTo>
                      <a:pt x="2" y="2"/>
                    </a:lnTo>
                    <a:lnTo>
                      <a:pt x="0" y="7"/>
                    </a:lnTo>
                    <a:lnTo>
                      <a:pt x="0" y="12"/>
                    </a:lnTo>
                    <a:lnTo>
                      <a:pt x="9" y="575"/>
                    </a:lnTo>
                    <a:lnTo>
                      <a:pt x="1436" y="923"/>
                    </a:lnTo>
                    <a:lnTo>
                      <a:pt x="2305" y="1128"/>
                    </a:lnTo>
                    <a:lnTo>
                      <a:pt x="2376" y="1143"/>
                    </a:lnTo>
                    <a:lnTo>
                      <a:pt x="2445" y="1158"/>
                    </a:lnTo>
                    <a:lnTo>
                      <a:pt x="2513" y="1173"/>
                    </a:lnTo>
                    <a:lnTo>
                      <a:pt x="2582" y="1188"/>
                    </a:lnTo>
                    <a:lnTo>
                      <a:pt x="2653" y="1204"/>
                    </a:lnTo>
                    <a:lnTo>
                      <a:pt x="2722" y="1219"/>
                    </a:lnTo>
                    <a:lnTo>
                      <a:pt x="2793" y="1232"/>
                    </a:lnTo>
                    <a:lnTo>
                      <a:pt x="2866" y="1246"/>
                    </a:lnTo>
                    <a:lnTo>
                      <a:pt x="2935" y="1256"/>
                    </a:lnTo>
                    <a:lnTo>
                      <a:pt x="3004" y="1266"/>
                    </a:lnTo>
                    <a:lnTo>
                      <a:pt x="3070" y="1273"/>
                    </a:lnTo>
                    <a:lnTo>
                      <a:pt x="3136" y="1280"/>
                    </a:lnTo>
                    <a:lnTo>
                      <a:pt x="3166" y="1281"/>
                    </a:lnTo>
                    <a:lnTo>
                      <a:pt x="3197" y="1283"/>
                    </a:lnTo>
                    <a:lnTo>
                      <a:pt x="3227" y="1283"/>
                    </a:lnTo>
                    <a:lnTo>
                      <a:pt x="3256" y="1281"/>
                    </a:lnTo>
                    <a:lnTo>
                      <a:pt x="3283" y="1280"/>
                    </a:lnTo>
                    <a:lnTo>
                      <a:pt x="3308" y="1276"/>
                    </a:lnTo>
                    <a:lnTo>
                      <a:pt x="3332" y="1271"/>
                    </a:lnTo>
                    <a:lnTo>
                      <a:pt x="3355" y="1266"/>
                    </a:lnTo>
                    <a:lnTo>
                      <a:pt x="3369" y="1258"/>
                    </a:lnTo>
                    <a:lnTo>
                      <a:pt x="3381" y="1248"/>
                    </a:lnTo>
                    <a:lnTo>
                      <a:pt x="3391" y="1234"/>
                    </a:lnTo>
                    <a:lnTo>
                      <a:pt x="3401" y="1221"/>
                    </a:lnTo>
                    <a:lnTo>
                      <a:pt x="3409" y="1204"/>
                    </a:lnTo>
                    <a:lnTo>
                      <a:pt x="3416" y="1187"/>
                    </a:lnTo>
                    <a:lnTo>
                      <a:pt x="3423" y="1168"/>
                    </a:lnTo>
                    <a:lnTo>
                      <a:pt x="3428" y="1148"/>
                    </a:lnTo>
                    <a:lnTo>
                      <a:pt x="3426" y="1141"/>
                    </a:lnTo>
                    <a:lnTo>
                      <a:pt x="3425" y="1134"/>
                    </a:lnTo>
                    <a:lnTo>
                      <a:pt x="3425" y="1128"/>
                    </a:lnTo>
                    <a:lnTo>
                      <a:pt x="3425" y="1123"/>
                    </a:lnTo>
                    <a:lnTo>
                      <a:pt x="3428" y="1116"/>
                    </a:lnTo>
                    <a:lnTo>
                      <a:pt x="3431" y="1111"/>
                    </a:lnTo>
                    <a:lnTo>
                      <a:pt x="3435" y="1107"/>
                    </a:lnTo>
                    <a:lnTo>
                      <a:pt x="3440" y="1104"/>
                    </a:lnTo>
                    <a:lnTo>
                      <a:pt x="3431" y="1099"/>
                    </a:lnTo>
                    <a:lnTo>
                      <a:pt x="3425" y="1090"/>
                    </a:lnTo>
                    <a:lnTo>
                      <a:pt x="3418" y="1082"/>
                    </a:lnTo>
                    <a:lnTo>
                      <a:pt x="3411" y="1070"/>
                    </a:lnTo>
                    <a:lnTo>
                      <a:pt x="3408" y="1058"/>
                    </a:lnTo>
                    <a:lnTo>
                      <a:pt x="3404" y="1045"/>
                    </a:lnTo>
                    <a:lnTo>
                      <a:pt x="3403" y="1030"/>
                    </a:lnTo>
                    <a:lnTo>
                      <a:pt x="3403" y="1014"/>
                    </a:lnTo>
                    <a:lnTo>
                      <a:pt x="3404" y="997"/>
                    </a:lnTo>
                    <a:lnTo>
                      <a:pt x="3408" y="982"/>
                    </a:lnTo>
                    <a:lnTo>
                      <a:pt x="3411" y="965"/>
                    </a:lnTo>
                    <a:lnTo>
                      <a:pt x="3418" y="950"/>
                    </a:lnTo>
                    <a:lnTo>
                      <a:pt x="3425" y="935"/>
                    </a:lnTo>
                    <a:lnTo>
                      <a:pt x="3435" y="921"/>
                    </a:lnTo>
                    <a:lnTo>
                      <a:pt x="3445" y="908"/>
                    </a:lnTo>
                    <a:lnTo>
                      <a:pt x="3458" y="896"/>
                    </a:lnTo>
                    <a:lnTo>
                      <a:pt x="3433" y="881"/>
                    </a:lnTo>
                    <a:lnTo>
                      <a:pt x="3404" y="867"/>
                    </a:lnTo>
                    <a:lnTo>
                      <a:pt x="3374" y="854"/>
                    </a:lnTo>
                    <a:lnTo>
                      <a:pt x="3343" y="840"/>
                    </a:lnTo>
                    <a:lnTo>
                      <a:pt x="3310" y="825"/>
                    </a:lnTo>
                    <a:lnTo>
                      <a:pt x="3274" y="812"/>
                    </a:lnTo>
                    <a:lnTo>
                      <a:pt x="3235" y="798"/>
                    </a:lnTo>
                    <a:lnTo>
                      <a:pt x="3195" y="785"/>
                    </a:lnTo>
                    <a:lnTo>
                      <a:pt x="3109" y="759"/>
                    </a:lnTo>
                    <a:lnTo>
                      <a:pt x="3011" y="734"/>
                    </a:lnTo>
                    <a:lnTo>
                      <a:pt x="2903" y="709"/>
                    </a:lnTo>
                    <a:lnTo>
                      <a:pt x="2783" y="683"/>
                    </a:lnTo>
                    <a:lnTo>
                      <a:pt x="2758" y="678"/>
                    </a:lnTo>
                    <a:lnTo>
                      <a:pt x="2744" y="671"/>
                    </a:lnTo>
                    <a:lnTo>
                      <a:pt x="2699" y="634"/>
                    </a:lnTo>
                    <a:lnTo>
                      <a:pt x="2655" y="600"/>
                    </a:lnTo>
                    <a:lnTo>
                      <a:pt x="2607" y="570"/>
                    </a:lnTo>
                    <a:lnTo>
                      <a:pt x="2562" y="543"/>
                    </a:lnTo>
                    <a:lnTo>
                      <a:pt x="2513" y="518"/>
                    </a:lnTo>
                    <a:lnTo>
                      <a:pt x="2464" y="497"/>
                    </a:lnTo>
                    <a:lnTo>
                      <a:pt x="2415" y="479"/>
                    </a:lnTo>
                    <a:lnTo>
                      <a:pt x="2364" y="463"/>
                    </a:lnTo>
                    <a:lnTo>
                      <a:pt x="2314" y="450"/>
                    </a:lnTo>
                    <a:lnTo>
                      <a:pt x="2261" y="440"/>
                    </a:lnTo>
                    <a:lnTo>
                      <a:pt x="2209" y="431"/>
                    </a:lnTo>
                    <a:lnTo>
                      <a:pt x="2157" y="426"/>
                    </a:lnTo>
                    <a:lnTo>
                      <a:pt x="2103" y="423"/>
                    </a:lnTo>
                    <a:lnTo>
                      <a:pt x="2048" y="421"/>
                    </a:lnTo>
                    <a:lnTo>
                      <a:pt x="1994" y="421"/>
                    </a:lnTo>
                    <a:lnTo>
                      <a:pt x="1940" y="423"/>
                    </a:lnTo>
                    <a:lnTo>
                      <a:pt x="1925" y="425"/>
                    </a:lnTo>
                    <a:lnTo>
                      <a:pt x="1888" y="425"/>
                    </a:lnTo>
                    <a:lnTo>
                      <a:pt x="1827" y="425"/>
                    </a:lnTo>
                    <a:lnTo>
                      <a:pt x="1750" y="423"/>
                    </a:lnTo>
                    <a:lnTo>
                      <a:pt x="1657" y="421"/>
                    </a:lnTo>
                    <a:lnTo>
                      <a:pt x="1552" y="420"/>
                    </a:lnTo>
                    <a:lnTo>
                      <a:pt x="1439" y="416"/>
                    </a:lnTo>
                    <a:lnTo>
                      <a:pt x="1319" y="413"/>
                    </a:lnTo>
                    <a:lnTo>
                      <a:pt x="1198" y="409"/>
                    </a:lnTo>
                    <a:lnTo>
                      <a:pt x="1074" y="404"/>
                    </a:lnTo>
                    <a:lnTo>
                      <a:pt x="956" y="399"/>
                    </a:lnTo>
                    <a:lnTo>
                      <a:pt x="843" y="394"/>
                    </a:lnTo>
                    <a:lnTo>
                      <a:pt x="740" y="389"/>
                    </a:lnTo>
                    <a:lnTo>
                      <a:pt x="651" y="384"/>
                    </a:lnTo>
                    <a:lnTo>
                      <a:pt x="576" y="379"/>
                    </a:lnTo>
                    <a:lnTo>
                      <a:pt x="521" y="372"/>
                    </a:lnTo>
                    <a:lnTo>
                      <a:pt x="510" y="371"/>
                    </a:lnTo>
                    <a:lnTo>
                      <a:pt x="502" y="367"/>
                    </a:lnTo>
                    <a:lnTo>
                      <a:pt x="493" y="364"/>
                    </a:lnTo>
                    <a:lnTo>
                      <a:pt x="487" y="359"/>
                    </a:lnTo>
                    <a:lnTo>
                      <a:pt x="475" y="349"/>
                    </a:lnTo>
                    <a:lnTo>
                      <a:pt x="463" y="337"/>
                    </a:lnTo>
                    <a:lnTo>
                      <a:pt x="200" y="39"/>
                    </a:lnTo>
                    <a:lnTo>
                      <a:pt x="195" y="33"/>
                    </a:lnTo>
                    <a:lnTo>
                      <a:pt x="188" y="27"/>
                    </a:lnTo>
                    <a:lnTo>
                      <a:pt x="181" y="24"/>
                    </a:lnTo>
                    <a:lnTo>
                      <a:pt x="173" y="19"/>
                    </a:lnTo>
                    <a:lnTo>
                      <a:pt x="132" y="12"/>
                    </a:lnTo>
                    <a:lnTo>
                      <a:pt x="92" y="7"/>
                    </a:lnTo>
                    <a:lnTo>
                      <a:pt x="51" y="4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15" name="Freeform 275">
                <a:extLst>
                  <a:ext uri="{FF2B5EF4-FFF2-40B4-BE49-F238E27FC236}">
                    <a16:creationId xmlns:a16="http://schemas.microsoft.com/office/drawing/2014/main" id="{E0915E94-8A50-45BA-8F8E-E5A23BEEC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61"/>
                <a:ext cx="3458" cy="1283"/>
              </a:xfrm>
              <a:custGeom>
                <a:avLst/>
                <a:gdLst>
                  <a:gd name="T0" fmla="*/ 6 w 3458"/>
                  <a:gd name="T1" fmla="*/ 0 h 1283"/>
                  <a:gd name="T2" fmla="*/ 0 w 3458"/>
                  <a:gd name="T3" fmla="*/ 7 h 1283"/>
                  <a:gd name="T4" fmla="*/ 9 w 3458"/>
                  <a:gd name="T5" fmla="*/ 575 h 1283"/>
                  <a:gd name="T6" fmla="*/ 2305 w 3458"/>
                  <a:gd name="T7" fmla="*/ 1128 h 1283"/>
                  <a:gd name="T8" fmla="*/ 2445 w 3458"/>
                  <a:gd name="T9" fmla="*/ 1158 h 1283"/>
                  <a:gd name="T10" fmla="*/ 2582 w 3458"/>
                  <a:gd name="T11" fmla="*/ 1188 h 1283"/>
                  <a:gd name="T12" fmla="*/ 2722 w 3458"/>
                  <a:gd name="T13" fmla="*/ 1219 h 1283"/>
                  <a:gd name="T14" fmla="*/ 2866 w 3458"/>
                  <a:gd name="T15" fmla="*/ 1246 h 1283"/>
                  <a:gd name="T16" fmla="*/ 3004 w 3458"/>
                  <a:gd name="T17" fmla="*/ 1266 h 1283"/>
                  <a:gd name="T18" fmla="*/ 3136 w 3458"/>
                  <a:gd name="T19" fmla="*/ 1280 h 1283"/>
                  <a:gd name="T20" fmla="*/ 3197 w 3458"/>
                  <a:gd name="T21" fmla="*/ 1283 h 1283"/>
                  <a:gd name="T22" fmla="*/ 3256 w 3458"/>
                  <a:gd name="T23" fmla="*/ 1281 h 1283"/>
                  <a:gd name="T24" fmla="*/ 3308 w 3458"/>
                  <a:gd name="T25" fmla="*/ 1276 h 1283"/>
                  <a:gd name="T26" fmla="*/ 3355 w 3458"/>
                  <a:gd name="T27" fmla="*/ 1266 h 1283"/>
                  <a:gd name="T28" fmla="*/ 3381 w 3458"/>
                  <a:gd name="T29" fmla="*/ 1248 h 1283"/>
                  <a:gd name="T30" fmla="*/ 3401 w 3458"/>
                  <a:gd name="T31" fmla="*/ 1221 h 1283"/>
                  <a:gd name="T32" fmla="*/ 3416 w 3458"/>
                  <a:gd name="T33" fmla="*/ 1187 h 1283"/>
                  <a:gd name="T34" fmla="*/ 3428 w 3458"/>
                  <a:gd name="T35" fmla="*/ 1148 h 1283"/>
                  <a:gd name="T36" fmla="*/ 3425 w 3458"/>
                  <a:gd name="T37" fmla="*/ 1134 h 1283"/>
                  <a:gd name="T38" fmla="*/ 3425 w 3458"/>
                  <a:gd name="T39" fmla="*/ 1123 h 1283"/>
                  <a:gd name="T40" fmla="*/ 3431 w 3458"/>
                  <a:gd name="T41" fmla="*/ 1111 h 1283"/>
                  <a:gd name="T42" fmla="*/ 3440 w 3458"/>
                  <a:gd name="T43" fmla="*/ 1104 h 1283"/>
                  <a:gd name="T44" fmla="*/ 3425 w 3458"/>
                  <a:gd name="T45" fmla="*/ 1090 h 1283"/>
                  <a:gd name="T46" fmla="*/ 3411 w 3458"/>
                  <a:gd name="T47" fmla="*/ 1070 h 1283"/>
                  <a:gd name="T48" fmla="*/ 3404 w 3458"/>
                  <a:gd name="T49" fmla="*/ 1045 h 1283"/>
                  <a:gd name="T50" fmla="*/ 3403 w 3458"/>
                  <a:gd name="T51" fmla="*/ 1014 h 1283"/>
                  <a:gd name="T52" fmla="*/ 3408 w 3458"/>
                  <a:gd name="T53" fmla="*/ 982 h 1283"/>
                  <a:gd name="T54" fmla="*/ 3418 w 3458"/>
                  <a:gd name="T55" fmla="*/ 950 h 1283"/>
                  <a:gd name="T56" fmla="*/ 3435 w 3458"/>
                  <a:gd name="T57" fmla="*/ 921 h 1283"/>
                  <a:gd name="T58" fmla="*/ 3458 w 3458"/>
                  <a:gd name="T59" fmla="*/ 896 h 1283"/>
                  <a:gd name="T60" fmla="*/ 3404 w 3458"/>
                  <a:gd name="T61" fmla="*/ 867 h 1283"/>
                  <a:gd name="T62" fmla="*/ 3343 w 3458"/>
                  <a:gd name="T63" fmla="*/ 840 h 1283"/>
                  <a:gd name="T64" fmla="*/ 3274 w 3458"/>
                  <a:gd name="T65" fmla="*/ 812 h 1283"/>
                  <a:gd name="T66" fmla="*/ 3195 w 3458"/>
                  <a:gd name="T67" fmla="*/ 785 h 1283"/>
                  <a:gd name="T68" fmla="*/ 3011 w 3458"/>
                  <a:gd name="T69" fmla="*/ 734 h 1283"/>
                  <a:gd name="T70" fmla="*/ 2783 w 3458"/>
                  <a:gd name="T71" fmla="*/ 683 h 1283"/>
                  <a:gd name="T72" fmla="*/ 2744 w 3458"/>
                  <a:gd name="T73" fmla="*/ 671 h 1283"/>
                  <a:gd name="T74" fmla="*/ 2655 w 3458"/>
                  <a:gd name="T75" fmla="*/ 600 h 1283"/>
                  <a:gd name="T76" fmla="*/ 2562 w 3458"/>
                  <a:gd name="T77" fmla="*/ 543 h 1283"/>
                  <a:gd name="T78" fmla="*/ 2464 w 3458"/>
                  <a:gd name="T79" fmla="*/ 497 h 1283"/>
                  <a:gd name="T80" fmla="*/ 2364 w 3458"/>
                  <a:gd name="T81" fmla="*/ 463 h 1283"/>
                  <a:gd name="T82" fmla="*/ 2261 w 3458"/>
                  <a:gd name="T83" fmla="*/ 440 h 1283"/>
                  <a:gd name="T84" fmla="*/ 2157 w 3458"/>
                  <a:gd name="T85" fmla="*/ 426 h 1283"/>
                  <a:gd name="T86" fmla="*/ 2048 w 3458"/>
                  <a:gd name="T87" fmla="*/ 421 h 1283"/>
                  <a:gd name="T88" fmla="*/ 1940 w 3458"/>
                  <a:gd name="T89" fmla="*/ 423 h 1283"/>
                  <a:gd name="T90" fmla="*/ 1888 w 3458"/>
                  <a:gd name="T91" fmla="*/ 425 h 1283"/>
                  <a:gd name="T92" fmla="*/ 1750 w 3458"/>
                  <a:gd name="T93" fmla="*/ 423 h 1283"/>
                  <a:gd name="T94" fmla="*/ 1552 w 3458"/>
                  <a:gd name="T95" fmla="*/ 420 h 1283"/>
                  <a:gd name="T96" fmla="*/ 1319 w 3458"/>
                  <a:gd name="T97" fmla="*/ 413 h 1283"/>
                  <a:gd name="T98" fmla="*/ 1074 w 3458"/>
                  <a:gd name="T99" fmla="*/ 404 h 1283"/>
                  <a:gd name="T100" fmla="*/ 843 w 3458"/>
                  <a:gd name="T101" fmla="*/ 394 h 1283"/>
                  <a:gd name="T102" fmla="*/ 651 w 3458"/>
                  <a:gd name="T103" fmla="*/ 384 h 1283"/>
                  <a:gd name="T104" fmla="*/ 521 w 3458"/>
                  <a:gd name="T105" fmla="*/ 372 h 1283"/>
                  <a:gd name="T106" fmla="*/ 502 w 3458"/>
                  <a:gd name="T107" fmla="*/ 367 h 1283"/>
                  <a:gd name="T108" fmla="*/ 487 w 3458"/>
                  <a:gd name="T109" fmla="*/ 359 h 1283"/>
                  <a:gd name="T110" fmla="*/ 463 w 3458"/>
                  <a:gd name="T111" fmla="*/ 337 h 1283"/>
                  <a:gd name="T112" fmla="*/ 195 w 3458"/>
                  <a:gd name="T113" fmla="*/ 33 h 1283"/>
                  <a:gd name="T114" fmla="*/ 181 w 3458"/>
                  <a:gd name="T115" fmla="*/ 24 h 1283"/>
                  <a:gd name="T116" fmla="*/ 132 w 3458"/>
                  <a:gd name="T117" fmla="*/ 12 h 1283"/>
                  <a:gd name="T118" fmla="*/ 51 w 3458"/>
                  <a:gd name="T119" fmla="*/ 4 h 128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458" h="1283">
                    <a:moveTo>
                      <a:pt x="11" y="0"/>
                    </a:moveTo>
                    <a:lnTo>
                      <a:pt x="6" y="0"/>
                    </a:lnTo>
                    <a:lnTo>
                      <a:pt x="2" y="2"/>
                    </a:lnTo>
                    <a:lnTo>
                      <a:pt x="0" y="7"/>
                    </a:lnTo>
                    <a:lnTo>
                      <a:pt x="0" y="12"/>
                    </a:lnTo>
                    <a:lnTo>
                      <a:pt x="9" y="575"/>
                    </a:lnTo>
                    <a:lnTo>
                      <a:pt x="1436" y="923"/>
                    </a:lnTo>
                    <a:lnTo>
                      <a:pt x="2305" y="1128"/>
                    </a:lnTo>
                    <a:lnTo>
                      <a:pt x="2376" y="1143"/>
                    </a:lnTo>
                    <a:lnTo>
                      <a:pt x="2445" y="1158"/>
                    </a:lnTo>
                    <a:lnTo>
                      <a:pt x="2513" y="1173"/>
                    </a:lnTo>
                    <a:lnTo>
                      <a:pt x="2582" y="1188"/>
                    </a:lnTo>
                    <a:lnTo>
                      <a:pt x="2653" y="1204"/>
                    </a:lnTo>
                    <a:lnTo>
                      <a:pt x="2722" y="1219"/>
                    </a:lnTo>
                    <a:lnTo>
                      <a:pt x="2793" y="1232"/>
                    </a:lnTo>
                    <a:lnTo>
                      <a:pt x="2866" y="1246"/>
                    </a:lnTo>
                    <a:lnTo>
                      <a:pt x="2935" y="1256"/>
                    </a:lnTo>
                    <a:lnTo>
                      <a:pt x="3004" y="1266"/>
                    </a:lnTo>
                    <a:lnTo>
                      <a:pt x="3070" y="1273"/>
                    </a:lnTo>
                    <a:lnTo>
                      <a:pt x="3136" y="1280"/>
                    </a:lnTo>
                    <a:lnTo>
                      <a:pt x="3166" y="1281"/>
                    </a:lnTo>
                    <a:lnTo>
                      <a:pt x="3197" y="1283"/>
                    </a:lnTo>
                    <a:lnTo>
                      <a:pt x="3227" y="1283"/>
                    </a:lnTo>
                    <a:lnTo>
                      <a:pt x="3256" y="1281"/>
                    </a:lnTo>
                    <a:lnTo>
                      <a:pt x="3283" y="1280"/>
                    </a:lnTo>
                    <a:lnTo>
                      <a:pt x="3308" y="1276"/>
                    </a:lnTo>
                    <a:lnTo>
                      <a:pt x="3332" y="1271"/>
                    </a:lnTo>
                    <a:lnTo>
                      <a:pt x="3355" y="1266"/>
                    </a:lnTo>
                    <a:lnTo>
                      <a:pt x="3369" y="1258"/>
                    </a:lnTo>
                    <a:lnTo>
                      <a:pt x="3381" y="1248"/>
                    </a:lnTo>
                    <a:lnTo>
                      <a:pt x="3391" y="1234"/>
                    </a:lnTo>
                    <a:lnTo>
                      <a:pt x="3401" y="1221"/>
                    </a:lnTo>
                    <a:lnTo>
                      <a:pt x="3409" y="1204"/>
                    </a:lnTo>
                    <a:lnTo>
                      <a:pt x="3416" y="1187"/>
                    </a:lnTo>
                    <a:lnTo>
                      <a:pt x="3423" y="1168"/>
                    </a:lnTo>
                    <a:lnTo>
                      <a:pt x="3428" y="1148"/>
                    </a:lnTo>
                    <a:lnTo>
                      <a:pt x="3426" y="1141"/>
                    </a:lnTo>
                    <a:lnTo>
                      <a:pt x="3425" y="1134"/>
                    </a:lnTo>
                    <a:lnTo>
                      <a:pt x="3425" y="1128"/>
                    </a:lnTo>
                    <a:lnTo>
                      <a:pt x="3425" y="1123"/>
                    </a:lnTo>
                    <a:lnTo>
                      <a:pt x="3428" y="1116"/>
                    </a:lnTo>
                    <a:lnTo>
                      <a:pt x="3431" y="1111"/>
                    </a:lnTo>
                    <a:lnTo>
                      <a:pt x="3435" y="1107"/>
                    </a:lnTo>
                    <a:lnTo>
                      <a:pt x="3440" y="1104"/>
                    </a:lnTo>
                    <a:lnTo>
                      <a:pt x="3431" y="1099"/>
                    </a:lnTo>
                    <a:lnTo>
                      <a:pt x="3425" y="1090"/>
                    </a:lnTo>
                    <a:lnTo>
                      <a:pt x="3418" y="1082"/>
                    </a:lnTo>
                    <a:lnTo>
                      <a:pt x="3411" y="1070"/>
                    </a:lnTo>
                    <a:lnTo>
                      <a:pt x="3408" y="1058"/>
                    </a:lnTo>
                    <a:lnTo>
                      <a:pt x="3404" y="1045"/>
                    </a:lnTo>
                    <a:lnTo>
                      <a:pt x="3403" y="1030"/>
                    </a:lnTo>
                    <a:lnTo>
                      <a:pt x="3403" y="1014"/>
                    </a:lnTo>
                    <a:lnTo>
                      <a:pt x="3404" y="997"/>
                    </a:lnTo>
                    <a:lnTo>
                      <a:pt x="3408" y="982"/>
                    </a:lnTo>
                    <a:lnTo>
                      <a:pt x="3411" y="965"/>
                    </a:lnTo>
                    <a:lnTo>
                      <a:pt x="3418" y="950"/>
                    </a:lnTo>
                    <a:lnTo>
                      <a:pt x="3425" y="935"/>
                    </a:lnTo>
                    <a:lnTo>
                      <a:pt x="3435" y="921"/>
                    </a:lnTo>
                    <a:lnTo>
                      <a:pt x="3445" y="908"/>
                    </a:lnTo>
                    <a:lnTo>
                      <a:pt x="3458" y="896"/>
                    </a:lnTo>
                    <a:lnTo>
                      <a:pt x="3433" y="881"/>
                    </a:lnTo>
                    <a:lnTo>
                      <a:pt x="3404" y="867"/>
                    </a:lnTo>
                    <a:lnTo>
                      <a:pt x="3374" y="854"/>
                    </a:lnTo>
                    <a:lnTo>
                      <a:pt x="3343" y="840"/>
                    </a:lnTo>
                    <a:lnTo>
                      <a:pt x="3310" y="825"/>
                    </a:lnTo>
                    <a:lnTo>
                      <a:pt x="3274" y="812"/>
                    </a:lnTo>
                    <a:lnTo>
                      <a:pt x="3235" y="798"/>
                    </a:lnTo>
                    <a:lnTo>
                      <a:pt x="3195" y="785"/>
                    </a:lnTo>
                    <a:lnTo>
                      <a:pt x="3109" y="759"/>
                    </a:lnTo>
                    <a:lnTo>
                      <a:pt x="3011" y="734"/>
                    </a:lnTo>
                    <a:lnTo>
                      <a:pt x="2903" y="709"/>
                    </a:lnTo>
                    <a:lnTo>
                      <a:pt x="2783" y="683"/>
                    </a:lnTo>
                    <a:lnTo>
                      <a:pt x="2758" y="678"/>
                    </a:lnTo>
                    <a:lnTo>
                      <a:pt x="2744" y="671"/>
                    </a:lnTo>
                    <a:lnTo>
                      <a:pt x="2699" y="634"/>
                    </a:lnTo>
                    <a:lnTo>
                      <a:pt x="2655" y="600"/>
                    </a:lnTo>
                    <a:lnTo>
                      <a:pt x="2607" y="570"/>
                    </a:lnTo>
                    <a:lnTo>
                      <a:pt x="2562" y="543"/>
                    </a:lnTo>
                    <a:lnTo>
                      <a:pt x="2513" y="518"/>
                    </a:lnTo>
                    <a:lnTo>
                      <a:pt x="2464" y="497"/>
                    </a:lnTo>
                    <a:lnTo>
                      <a:pt x="2415" y="479"/>
                    </a:lnTo>
                    <a:lnTo>
                      <a:pt x="2364" y="463"/>
                    </a:lnTo>
                    <a:lnTo>
                      <a:pt x="2314" y="450"/>
                    </a:lnTo>
                    <a:lnTo>
                      <a:pt x="2261" y="440"/>
                    </a:lnTo>
                    <a:lnTo>
                      <a:pt x="2209" y="431"/>
                    </a:lnTo>
                    <a:lnTo>
                      <a:pt x="2157" y="426"/>
                    </a:lnTo>
                    <a:lnTo>
                      <a:pt x="2103" y="423"/>
                    </a:lnTo>
                    <a:lnTo>
                      <a:pt x="2048" y="421"/>
                    </a:lnTo>
                    <a:lnTo>
                      <a:pt x="1994" y="421"/>
                    </a:lnTo>
                    <a:lnTo>
                      <a:pt x="1940" y="423"/>
                    </a:lnTo>
                    <a:lnTo>
                      <a:pt x="1925" y="425"/>
                    </a:lnTo>
                    <a:lnTo>
                      <a:pt x="1888" y="425"/>
                    </a:lnTo>
                    <a:lnTo>
                      <a:pt x="1827" y="425"/>
                    </a:lnTo>
                    <a:lnTo>
                      <a:pt x="1750" y="423"/>
                    </a:lnTo>
                    <a:lnTo>
                      <a:pt x="1657" y="421"/>
                    </a:lnTo>
                    <a:lnTo>
                      <a:pt x="1552" y="420"/>
                    </a:lnTo>
                    <a:lnTo>
                      <a:pt x="1439" y="416"/>
                    </a:lnTo>
                    <a:lnTo>
                      <a:pt x="1319" y="413"/>
                    </a:lnTo>
                    <a:lnTo>
                      <a:pt x="1198" y="409"/>
                    </a:lnTo>
                    <a:lnTo>
                      <a:pt x="1074" y="404"/>
                    </a:lnTo>
                    <a:lnTo>
                      <a:pt x="956" y="399"/>
                    </a:lnTo>
                    <a:lnTo>
                      <a:pt x="843" y="394"/>
                    </a:lnTo>
                    <a:lnTo>
                      <a:pt x="740" y="389"/>
                    </a:lnTo>
                    <a:lnTo>
                      <a:pt x="651" y="384"/>
                    </a:lnTo>
                    <a:lnTo>
                      <a:pt x="576" y="379"/>
                    </a:lnTo>
                    <a:lnTo>
                      <a:pt x="521" y="372"/>
                    </a:lnTo>
                    <a:lnTo>
                      <a:pt x="510" y="371"/>
                    </a:lnTo>
                    <a:lnTo>
                      <a:pt x="502" y="367"/>
                    </a:lnTo>
                    <a:lnTo>
                      <a:pt x="493" y="364"/>
                    </a:lnTo>
                    <a:lnTo>
                      <a:pt x="487" y="359"/>
                    </a:lnTo>
                    <a:lnTo>
                      <a:pt x="475" y="349"/>
                    </a:lnTo>
                    <a:lnTo>
                      <a:pt x="463" y="337"/>
                    </a:lnTo>
                    <a:lnTo>
                      <a:pt x="200" y="39"/>
                    </a:lnTo>
                    <a:lnTo>
                      <a:pt x="195" y="33"/>
                    </a:lnTo>
                    <a:lnTo>
                      <a:pt x="188" y="27"/>
                    </a:lnTo>
                    <a:lnTo>
                      <a:pt x="181" y="24"/>
                    </a:lnTo>
                    <a:lnTo>
                      <a:pt x="173" y="19"/>
                    </a:lnTo>
                    <a:lnTo>
                      <a:pt x="132" y="12"/>
                    </a:lnTo>
                    <a:lnTo>
                      <a:pt x="92" y="7"/>
                    </a:lnTo>
                    <a:lnTo>
                      <a:pt x="51" y="4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16" name="Freeform 276">
                <a:extLst>
                  <a:ext uri="{FF2B5EF4-FFF2-40B4-BE49-F238E27FC236}">
                    <a16:creationId xmlns:a16="http://schemas.microsoft.com/office/drawing/2014/main" id="{B3C4231E-B096-436C-B9B1-81F047F2D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795"/>
                <a:ext cx="3422" cy="717"/>
              </a:xfrm>
              <a:custGeom>
                <a:avLst/>
                <a:gdLst>
                  <a:gd name="T0" fmla="*/ 3422 w 3422"/>
                  <a:gd name="T1" fmla="*/ 565 h 717"/>
                  <a:gd name="T2" fmla="*/ 3416 w 3422"/>
                  <a:gd name="T3" fmla="*/ 585 h 717"/>
                  <a:gd name="T4" fmla="*/ 3410 w 3422"/>
                  <a:gd name="T5" fmla="*/ 605 h 717"/>
                  <a:gd name="T6" fmla="*/ 3402 w 3422"/>
                  <a:gd name="T7" fmla="*/ 626 h 717"/>
                  <a:gd name="T8" fmla="*/ 3394 w 3422"/>
                  <a:gd name="T9" fmla="*/ 646 h 717"/>
                  <a:gd name="T10" fmla="*/ 3383 w 3422"/>
                  <a:gd name="T11" fmla="*/ 663 h 717"/>
                  <a:gd name="T12" fmla="*/ 3372 w 3422"/>
                  <a:gd name="T13" fmla="*/ 678 h 717"/>
                  <a:gd name="T14" fmla="*/ 3367 w 3422"/>
                  <a:gd name="T15" fmla="*/ 685 h 717"/>
                  <a:gd name="T16" fmla="*/ 3360 w 3422"/>
                  <a:gd name="T17" fmla="*/ 692 h 717"/>
                  <a:gd name="T18" fmla="*/ 3353 w 3422"/>
                  <a:gd name="T19" fmla="*/ 697 h 717"/>
                  <a:gd name="T20" fmla="*/ 3346 w 3422"/>
                  <a:gd name="T21" fmla="*/ 700 h 717"/>
                  <a:gd name="T22" fmla="*/ 3323 w 3422"/>
                  <a:gd name="T23" fmla="*/ 707 h 717"/>
                  <a:gd name="T24" fmla="*/ 3299 w 3422"/>
                  <a:gd name="T25" fmla="*/ 712 h 717"/>
                  <a:gd name="T26" fmla="*/ 3274 w 3422"/>
                  <a:gd name="T27" fmla="*/ 715 h 717"/>
                  <a:gd name="T28" fmla="*/ 3247 w 3422"/>
                  <a:gd name="T29" fmla="*/ 717 h 717"/>
                  <a:gd name="T30" fmla="*/ 3218 w 3422"/>
                  <a:gd name="T31" fmla="*/ 717 h 717"/>
                  <a:gd name="T32" fmla="*/ 3188 w 3422"/>
                  <a:gd name="T33" fmla="*/ 717 h 717"/>
                  <a:gd name="T34" fmla="*/ 3157 w 3422"/>
                  <a:gd name="T35" fmla="*/ 717 h 717"/>
                  <a:gd name="T36" fmla="*/ 3127 w 3422"/>
                  <a:gd name="T37" fmla="*/ 714 h 717"/>
                  <a:gd name="T38" fmla="*/ 3061 w 3422"/>
                  <a:gd name="T39" fmla="*/ 709 h 717"/>
                  <a:gd name="T40" fmla="*/ 2995 w 3422"/>
                  <a:gd name="T41" fmla="*/ 700 h 717"/>
                  <a:gd name="T42" fmla="*/ 2926 w 3422"/>
                  <a:gd name="T43" fmla="*/ 690 h 717"/>
                  <a:gd name="T44" fmla="*/ 2857 w 3422"/>
                  <a:gd name="T45" fmla="*/ 680 h 717"/>
                  <a:gd name="T46" fmla="*/ 2784 w 3422"/>
                  <a:gd name="T47" fmla="*/ 666 h 717"/>
                  <a:gd name="T48" fmla="*/ 2713 w 3422"/>
                  <a:gd name="T49" fmla="*/ 653 h 717"/>
                  <a:gd name="T50" fmla="*/ 2644 w 3422"/>
                  <a:gd name="T51" fmla="*/ 638 h 717"/>
                  <a:gd name="T52" fmla="*/ 2573 w 3422"/>
                  <a:gd name="T53" fmla="*/ 622 h 717"/>
                  <a:gd name="T54" fmla="*/ 2504 w 3422"/>
                  <a:gd name="T55" fmla="*/ 607 h 717"/>
                  <a:gd name="T56" fmla="*/ 2436 w 3422"/>
                  <a:gd name="T57" fmla="*/ 592 h 717"/>
                  <a:gd name="T58" fmla="*/ 2367 w 3422"/>
                  <a:gd name="T59" fmla="*/ 577 h 717"/>
                  <a:gd name="T60" fmla="*/ 2296 w 3422"/>
                  <a:gd name="T61" fmla="*/ 563 h 717"/>
                  <a:gd name="T62" fmla="*/ 1427 w 3422"/>
                  <a:gd name="T63" fmla="*/ 357 h 717"/>
                  <a:gd name="T64" fmla="*/ 0 w 3422"/>
                  <a:gd name="T65" fmla="*/ 9 h 717"/>
                  <a:gd name="T66" fmla="*/ 0 w 3422"/>
                  <a:gd name="T67" fmla="*/ 0 h 717"/>
                  <a:gd name="T68" fmla="*/ 2375 w 3422"/>
                  <a:gd name="T69" fmla="*/ 499 h 717"/>
                  <a:gd name="T70" fmla="*/ 2387 w 3422"/>
                  <a:gd name="T71" fmla="*/ 502 h 717"/>
                  <a:gd name="T72" fmla="*/ 2391 w 3422"/>
                  <a:gd name="T73" fmla="*/ 504 h 717"/>
                  <a:gd name="T74" fmla="*/ 2391 w 3422"/>
                  <a:gd name="T75" fmla="*/ 506 h 717"/>
                  <a:gd name="T76" fmla="*/ 2387 w 3422"/>
                  <a:gd name="T77" fmla="*/ 507 h 717"/>
                  <a:gd name="T78" fmla="*/ 2384 w 3422"/>
                  <a:gd name="T79" fmla="*/ 507 h 717"/>
                  <a:gd name="T80" fmla="*/ 2384 w 3422"/>
                  <a:gd name="T81" fmla="*/ 509 h 717"/>
                  <a:gd name="T82" fmla="*/ 2387 w 3422"/>
                  <a:gd name="T83" fmla="*/ 511 h 717"/>
                  <a:gd name="T84" fmla="*/ 2399 w 3422"/>
                  <a:gd name="T85" fmla="*/ 512 h 717"/>
                  <a:gd name="T86" fmla="*/ 2487 w 3422"/>
                  <a:gd name="T87" fmla="*/ 524 h 717"/>
                  <a:gd name="T88" fmla="*/ 2600 w 3422"/>
                  <a:gd name="T89" fmla="*/ 536 h 717"/>
                  <a:gd name="T90" fmla="*/ 2722 w 3422"/>
                  <a:gd name="T91" fmla="*/ 546 h 717"/>
                  <a:gd name="T92" fmla="*/ 2847 w 3422"/>
                  <a:gd name="T93" fmla="*/ 555 h 717"/>
                  <a:gd name="T94" fmla="*/ 2971 w 3422"/>
                  <a:gd name="T95" fmla="*/ 560 h 717"/>
                  <a:gd name="T96" fmla="*/ 3034 w 3422"/>
                  <a:gd name="T97" fmla="*/ 561 h 717"/>
                  <a:gd name="T98" fmla="*/ 3095 w 3422"/>
                  <a:gd name="T99" fmla="*/ 561 h 717"/>
                  <a:gd name="T100" fmla="*/ 3152 w 3422"/>
                  <a:gd name="T101" fmla="*/ 561 h 717"/>
                  <a:gd name="T102" fmla="*/ 3210 w 3422"/>
                  <a:gd name="T103" fmla="*/ 560 h 717"/>
                  <a:gd name="T104" fmla="*/ 3264 w 3422"/>
                  <a:gd name="T105" fmla="*/ 556 h 717"/>
                  <a:gd name="T106" fmla="*/ 3314 w 3422"/>
                  <a:gd name="T107" fmla="*/ 553 h 717"/>
                  <a:gd name="T108" fmla="*/ 3361 w 3422"/>
                  <a:gd name="T109" fmla="*/ 548 h 717"/>
                  <a:gd name="T110" fmla="*/ 3404 w 3422"/>
                  <a:gd name="T111" fmla="*/ 540 h 717"/>
                  <a:gd name="T112" fmla="*/ 3407 w 3422"/>
                  <a:gd name="T113" fmla="*/ 546 h 717"/>
                  <a:gd name="T114" fmla="*/ 3410 w 3422"/>
                  <a:gd name="T115" fmla="*/ 553 h 717"/>
                  <a:gd name="T116" fmla="*/ 3416 w 3422"/>
                  <a:gd name="T117" fmla="*/ 560 h 717"/>
                  <a:gd name="T118" fmla="*/ 3422 w 3422"/>
                  <a:gd name="T119" fmla="*/ 565 h 71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422" h="717">
                    <a:moveTo>
                      <a:pt x="3422" y="565"/>
                    </a:moveTo>
                    <a:lnTo>
                      <a:pt x="3416" y="585"/>
                    </a:lnTo>
                    <a:lnTo>
                      <a:pt x="3410" y="605"/>
                    </a:lnTo>
                    <a:lnTo>
                      <a:pt x="3402" y="626"/>
                    </a:lnTo>
                    <a:lnTo>
                      <a:pt x="3394" y="646"/>
                    </a:lnTo>
                    <a:lnTo>
                      <a:pt x="3383" y="663"/>
                    </a:lnTo>
                    <a:lnTo>
                      <a:pt x="3372" y="678"/>
                    </a:lnTo>
                    <a:lnTo>
                      <a:pt x="3367" y="685"/>
                    </a:lnTo>
                    <a:lnTo>
                      <a:pt x="3360" y="692"/>
                    </a:lnTo>
                    <a:lnTo>
                      <a:pt x="3353" y="697"/>
                    </a:lnTo>
                    <a:lnTo>
                      <a:pt x="3346" y="700"/>
                    </a:lnTo>
                    <a:lnTo>
                      <a:pt x="3323" y="707"/>
                    </a:lnTo>
                    <a:lnTo>
                      <a:pt x="3299" y="712"/>
                    </a:lnTo>
                    <a:lnTo>
                      <a:pt x="3274" y="715"/>
                    </a:lnTo>
                    <a:lnTo>
                      <a:pt x="3247" y="717"/>
                    </a:lnTo>
                    <a:lnTo>
                      <a:pt x="3218" y="717"/>
                    </a:lnTo>
                    <a:lnTo>
                      <a:pt x="3188" y="717"/>
                    </a:lnTo>
                    <a:lnTo>
                      <a:pt x="3157" y="717"/>
                    </a:lnTo>
                    <a:lnTo>
                      <a:pt x="3127" y="714"/>
                    </a:lnTo>
                    <a:lnTo>
                      <a:pt x="3061" y="709"/>
                    </a:lnTo>
                    <a:lnTo>
                      <a:pt x="2995" y="700"/>
                    </a:lnTo>
                    <a:lnTo>
                      <a:pt x="2926" y="690"/>
                    </a:lnTo>
                    <a:lnTo>
                      <a:pt x="2857" y="680"/>
                    </a:lnTo>
                    <a:lnTo>
                      <a:pt x="2784" y="666"/>
                    </a:lnTo>
                    <a:lnTo>
                      <a:pt x="2713" y="653"/>
                    </a:lnTo>
                    <a:lnTo>
                      <a:pt x="2644" y="638"/>
                    </a:lnTo>
                    <a:lnTo>
                      <a:pt x="2573" y="622"/>
                    </a:lnTo>
                    <a:lnTo>
                      <a:pt x="2504" y="607"/>
                    </a:lnTo>
                    <a:lnTo>
                      <a:pt x="2436" y="592"/>
                    </a:lnTo>
                    <a:lnTo>
                      <a:pt x="2367" y="577"/>
                    </a:lnTo>
                    <a:lnTo>
                      <a:pt x="2296" y="563"/>
                    </a:lnTo>
                    <a:lnTo>
                      <a:pt x="1427" y="357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2375" y="499"/>
                    </a:lnTo>
                    <a:lnTo>
                      <a:pt x="2387" y="502"/>
                    </a:lnTo>
                    <a:lnTo>
                      <a:pt x="2391" y="504"/>
                    </a:lnTo>
                    <a:lnTo>
                      <a:pt x="2391" y="506"/>
                    </a:lnTo>
                    <a:lnTo>
                      <a:pt x="2387" y="507"/>
                    </a:lnTo>
                    <a:lnTo>
                      <a:pt x="2384" y="507"/>
                    </a:lnTo>
                    <a:lnTo>
                      <a:pt x="2384" y="509"/>
                    </a:lnTo>
                    <a:lnTo>
                      <a:pt x="2387" y="511"/>
                    </a:lnTo>
                    <a:lnTo>
                      <a:pt x="2399" y="512"/>
                    </a:lnTo>
                    <a:lnTo>
                      <a:pt x="2487" y="524"/>
                    </a:lnTo>
                    <a:lnTo>
                      <a:pt x="2600" y="536"/>
                    </a:lnTo>
                    <a:lnTo>
                      <a:pt x="2722" y="546"/>
                    </a:lnTo>
                    <a:lnTo>
                      <a:pt x="2847" y="555"/>
                    </a:lnTo>
                    <a:lnTo>
                      <a:pt x="2971" y="560"/>
                    </a:lnTo>
                    <a:lnTo>
                      <a:pt x="3034" y="561"/>
                    </a:lnTo>
                    <a:lnTo>
                      <a:pt x="3095" y="561"/>
                    </a:lnTo>
                    <a:lnTo>
                      <a:pt x="3152" y="561"/>
                    </a:lnTo>
                    <a:lnTo>
                      <a:pt x="3210" y="560"/>
                    </a:lnTo>
                    <a:lnTo>
                      <a:pt x="3264" y="556"/>
                    </a:lnTo>
                    <a:lnTo>
                      <a:pt x="3314" y="553"/>
                    </a:lnTo>
                    <a:lnTo>
                      <a:pt x="3361" y="548"/>
                    </a:lnTo>
                    <a:lnTo>
                      <a:pt x="3404" y="540"/>
                    </a:lnTo>
                    <a:lnTo>
                      <a:pt x="3407" y="546"/>
                    </a:lnTo>
                    <a:lnTo>
                      <a:pt x="3410" y="553"/>
                    </a:lnTo>
                    <a:lnTo>
                      <a:pt x="3416" y="560"/>
                    </a:lnTo>
                    <a:lnTo>
                      <a:pt x="3422" y="565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17" name="Freeform 277">
                <a:extLst>
                  <a:ext uri="{FF2B5EF4-FFF2-40B4-BE49-F238E27FC236}">
                    <a16:creationId xmlns:a16="http://schemas.microsoft.com/office/drawing/2014/main" id="{75385608-144A-4B68-B814-DC09BA089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802"/>
                <a:ext cx="3431" cy="742"/>
              </a:xfrm>
              <a:custGeom>
                <a:avLst/>
                <a:gdLst>
                  <a:gd name="T0" fmla="*/ 3427 w 3431"/>
                  <a:gd name="T1" fmla="*/ 561 h 742"/>
                  <a:gd name="T2" fmla="*/ 3426 w 3431"/>
                  <a:gd name="T3" fmla="*/ 566 h 742"/>
                  <a:gd name="T4" fmla="*/ 3419 w 3431"/>
                  <a:gd name="T5" fmla="*/ 575 h 742"/>
                  <a:gd name="T6" fmla="*/ 3416 w 3431"/>
                  <a:gd name="T7" fmla="*/ 587 h 742"/>
                  <a:gd name="T8" fmla="*/ 3417 w 3431"/>
                  <a:gd name="T9" fmla="*/ 600 h 742"/>
                  <a:gd name="T10" fmla="*/ 3414 w 3431"/>
                  <a:gd name="T11" fmla="*/ 627 h 742"/>
                  <a:gd name="T12" fmla="*/ 3400 w 3431"/>
                  <a:gd name="T13" fmla="*/ 663 h 742"/>
                  <a:gd name="T14" fmla="*/ 3382 w 3431"/>
                  <a:gd name="T15" fmla="*/ 693 h 742"/>
                  <a:gd name="T16" fmla="*/ 3360 w 3431"/>
                  <a:gd name="T17" fmla="*/ 717 h 742"/>
                  <a:gd name="T18" fmla="*/ 3323 w 3431"/>
                  <a:gd name="T19" fmla="*/ 730 h 742"/>
                  <a:gd name="T20" fmla="*/ 3274 w 3431"/>
                  <a:gd name="T21" fmla="*/ 739 h 742"/>
                  <a:gd name="T22" fmla="*/ 3218 w 3431"/>
                  <a:gd name="T23" fmla="*/ 742 h 742"/>
                  <a:gd name="T24" fmla="*/ 3157 w 3431"/>
                  <a:gd name="T25" fmla="*/ 740 h 742"/>
                  <a:gd name="T26" fmla="*/ 3061 w 3431"/>
                  <a:gd name="T27" fmla="*/ 732 h 742"/>
                  <a:gd name="T28" fmla="*/ 2926 w 3431"/>
                  <a:gd name="T29" fmla="*/ 715 h 742"/>
                  <a:gd name="T30" fmla="*/ 2784 w 3431"/>
                  <a:gd name="T31" fmla="*/ 691 h 742"/>
                  <a:gd name="T32" fmla="*/ 2644 w 3431"/>
                  <a:gd name="T33" fmla="*/ 663 h 742"/>
                  <a:gd name="T34" fmla="*/ 2504 w 3431"/>
                  <a:gd name="T35" fmla="*/ 632 h 742"/>
                  <a:gd name="T36" fmla="*/ 2367 w 3431"/>
                  <a:gd name="T37" fmla="*/ 602 h 742"/>
                  <a:gd name="T38" fmla="*/ 1427 w 3431"/>
                  <a:gd name="T39" fmla="*/ 382 h 742"/>
                  <a:gd name="T40" fmla="*/ 0 w 3431"/>
                  <a:gd name="T41" fmla="*/ 0 h 742"/>
                  <a:gd name="T42" fmla="*/ 2408 w 3431"/>
                  <a:gd name="T43" fmla="*/ 529 h 742"/>
                  <a:gd name="T44" fmla="*/ 2472 w 3431"/>
                  <a:gd name="T45" fmla="*/ 538 h 742"/>
                  <a:gd name="T46" fmla="*/ 2505 w 3431"/>
                  <a:gd name="T47" fmla="*/ 539 h 742"/>
                  <a:gd name="T48" fmla="*/ 2514 w 3431"/>
                  <a:gd name="T49" fmla="*/ 536 h 742"/>
                  <a:gd name="T50" fmla="*/ 2585 w 3431"/>
                  <a:gd name="T51" fmla="*/ 543 h 742"/>
                  <a:gd name="T52" fmla="*/ 2590 w 3431"/>
                  <a:gd name="T53" fmla="*/ 553 h 742"/>
                  <a:gd name="T54" fmla="*/ 2806 w 3431"/>
                  <a:gd name="T55" fmla="*/ 573 h 742"/>
                  <a:gd name="T56" fmla="*/ 3015 w 3431"/>
                  <a:gd name="T57" fmla="*/ 582 h 742"/>
                  <a:gd name="T58" fmla="*/ 3115 w 3431"/>
                  <a:gd name="T59" fmla="*/ 582 h 742"/>
                  <a:gd name="T60" fmla="*/ 3210 w 3431"/>
                  <a:gd name="T61" fmla="*/ 576 h 742"/>
                  <a:gd name="T62" fmla="*/ 3301 w 3431"/>
                  <a:gd name="T63" fmla="*/ 568 h 742"/>
                  <a:gd name="T64" fmla="*/ 3385 w 3431"/>
                  <a:gd name="T65" fmla="*/ 554 h 742"/>
                  <a:gd name="T66" fmla="*/ 3405 w 3431"/>
                  <a:gd name="T67" fmla="*/ 560 h 742"/>
                  <a:gd name="T68" fmla="*/ 3424 w 3431"/>
                  <a:gd name="T69" fmla="*/ 558 h 74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431" h="742">
                    <a:moveTo>
                      <a:pt x="3424" y="558"/>
                    </a:moveTo>
                    <a:lnTo>
                      <a:pt x="3427" y="561"/>
                    </a:lnTo>
                    <a:lnTo>
                      <a:pt x="3431" y="563"/>
                    </a:lnTo>
                    <a:lnTo>
                      <a:pt x="3426" y="566"/>
                    </a:lnTo>
                    <a:lnTo>
                      <a:pt x="3422" y="570"/>
                    </a:lnTo>
                    <a:lnTo>
                      <a:pt x="3419" y="575"/>
                    </a:lnTo>
                    <a:lnTo>
                      <a:pt x="3416" y="582"/>
                    </a:lnTo>
                    <a:lnTo>
                      <a:pt x="3416" y="587"/>
                    </a:lnTo>
                    <a:lnTo>
                      <a:pt x="3416" y="593"/>
                    </a:lnTo>
                    <a:lnTo>
                      <a:pt x="3417" y="600"/>
                    </a:lnTo>
                    <a:lnTo>
                      <a:pt x="3419" y="607"/>
                    </a:lnTo>
                    <a:lnTo>
                      <a:pt x="3414" y="627"/>
                    </a:lnTo>
                    <a:lnTo>
                      <a:pt x="3407" y="646"/>
                    </a:lnTo>
                    <a:lnTo>
                      <a:pt x="3400" y="663"/>
                    </a:lnTo>
                    <a:lnTo>
                      <a:pt x="3392" y="680"/>
                    </a:lnTo>
                    <a:lnTo>
                      <a:pt x="3382" y="693"/>
                    </a:lnTo>
                    <a:lnTo>
                      <a:pt x="3372" y="707"/>
                    </a:lnTo>
                    <a:lnTo>
                      <a:pt x="3360" y="717"/>
                    </a:lnTo>
                    <a:lnTo>
                      <a:pt x="3346" y="725"/>
                    </a:lnTo>
                    <a:lnTo>
                      <a:pt x="3323" y="730"/>
                    </a:lnTo>
                    <a:lnTo>
                      <a:pt x="3299" y="735"/>
                    </a:lnTo>
                    <a:lnTo>
                      <a:pt x="3274" y="739"/>
                    </a:lnTo>
                    <a:lnTo>
                      <a:pt x="3247" y="740"/>
                    </a:lnTo>
                    <a:lnTo>
                      <a:pt x="3218" y="742"/>
                    </a:lnTo>
                    <a:lnTo>
                      <a:pt x="3188" y="742"/>
                    </a:lnTo>
                    <a:lnTo>
                      <a:pt x="3157" y="740"/>
                    </a:lnTo>
                    <a:lnTo>
                      <a:pt x="3127" y="739"/>
                    </a:lnTo>
                    <a:lnTo>
                      <a:pt x="3061" y="732"/>
                    </a:lnTo>
                    <a:lnTo>
                      <a:pt x="2995" y="725"/>
                    </a:lnTo>
                    <a:lnTo>
                      <a:pt x="2926" y="715"/>
                    </a:lnTo>
                    <a:lnTo>
                      <a:pt x="2857" y="705"/>
                    </a:lnTo>
                    <a:lnTo>
                      <a:pt x="2784" y="691"/>
                    </a:lnTo>
                    <a:lnTo>
                      <a:pt x="2713" y="678"/>
                    </a:lnTo>
                    <a:lnTo>
                      <a:pt x="2644" y="663"/>
                    </a:lnTo>
                    <a:lnTo>
                      <a:pt x="2573" y="647"/>
                    </a:lnTo>
                    <a:lnTo>
                      <a:pt x="2504" y="632"/>
                    </a:lnTo>
                    <a:lnTo>
                      <a:pt x="2436" y="617"/>
                    </a:lnTo>
                    <a:lnTo>
                      <a:pt x="2367" y="602"/>
                    </a:lnTo>
                    <a:lnTo>
                      <a:pt x="2296" y="587"/>
                    </a:lnTo>
                    <a:lnTo>
                      <a:pt x="1427" y="382"/>
                    </a:lnTo>
                    <a:lnTo>
                      <a:pt x="0" y="34"/>
                    </a:lnTo>
                    <a:lnTo>
                      <a:pt x="0" y="0"/>
                    </a:lnTo>
                    <a:lnTo>
                      <a:pt x="2375" y="524"/>
                    </a:lnTo>
                    <a:lnTo>
                      <a:pt x="2408" y="529"/>
                    </a:lnTo>
                    <a:lnTo>
                      <a:pt x="2440" y="533"/>
                    </a:lnTo>
                    <a:lnTo>
                      <a:pt x="2472" y="538"/>
                    </a:lnTo>
                    <a:lnTo>
                      <a:pt x="2504" y="541"/>
                    </a:lnTo>
                    <a:lnTo>
                      <a:pt x="2505" y="539"/>
                    </a:lnTo>
                    <a:lnTo>
                      <a:pt x="2509" y="538"/>
                    </a:lnTo>
                    <a:lnTo>
                      <a:pt x="2514" y="536"/>
                    </a:lnTo>
                    <a:lnTo>
                      <a:pt x="2519" y="536"/>
                    </a:lnTo>
                    <a:lnTo>
                      <a:pt x="2585" y="543"/>
                    </a:lnTo>
                    <a:lnTo>
                      <a:pt x="2588" y="546"/>
                    </a:lnTo>
                    <a:lnTo>
                      <a:pt x="2590" y="553"/>
                    </a:lnTo>
                    <a:lnTo>
                      <a:pt x="2700" y="563"/>
                    </a:lnTo>
                    <a:lnTo>
                      <a:pt x="2806" y="573"/>
                    </a:lnTo>
                    <a:lnTo>
                      <a:pt x="2912" y="578"/>
                    </a:lnTo>
                    <a:lnTo>
                      <a:pt x="3015" y="582"/>
                    </a:lnTo>
                    <a:lnTo>
                      <a:pt x="3066" y="582"/>
                    </a:lnTo>
                    <a:lnTo>
                      <a:pt x="3115" y="582"/>
                    </a:lnTo>
                    <a:lnTo>
                      <a:pt x="3162" y="580"/>
                    </a:lnTo>
                    <a:lnTo>
                      <a:pt x="3210" y="576"/>
                    </a:lnTo>
                    <a:lnTo>
                      <a:pt x="3257" y="573"/>
                    </a:lnTo>
                    <a:lnTo>
                      <a:pt x="3301" y="568"/>
                    </a:lnTo>
                    <a:lnTo>
                      <a:pt x="3345" y="561"/>
                    </a:lnTo>
                    <a:lnTo>
                      <a:pt x="3385" y="554"/>
                    </a:lnTo>
                    <a:lnTo>
                      <a:pt x="3397" y="558"/>
                    </a:lnTo>
                    <a:lnTo>
                      <a:pt x="3405" y="560"/>
                    </a:lnTo>
                    <a:lnTo>
                      <a:pt x="3414" y="560"/>
                    </a:lnTo>
                    <a:lnTo>
                      <a:pt x="3424" y="558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18" name="Freeform 278">
                <a:extLst>
                  <a:ext uri="{FF2B5EF4-FFF2-40B4-BE49-F238E27FC236}">
                    <a16:creationId xmlns:a16="http://schemas.microsoft.com/office/drawing/2014/main" id="{E6AA66A7-667D-404F-A222-5CC61FA02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61"/>
                <a:ext cx="3458" cy="1003"/>
              </a:xfrm>
              <a:custGeom>
                <a:avLst/>
                <a:gdLst>
                  <a:gd name="T0" fmla="*/ 0 w 3458"/>
                  <a:gd name="T1" fmla="*/ 7 h 1003"/>
                  <a:gd name="T2" fmla="*/ 11 w 3458"/>
                  <a:gd name="T3" fmla="*/ 0 h 1003"/>
                  <a:gd name="T4" fmla="*/ 132 w 3458"/>
                  <a:gd name="T5" fmla="*/ 12 h 1003"/>
                  <a:gd name="T6" fmla="*/ 188 w 3458"/>
                  <a:gd name="T7" fmla="*/ 27 h 1003"/>
                  <a:gd name="T8" fmla="*/ 463 w 3458"/>
                  <a:gd name="T9" fmla="*/ 337 h 1003"/>
                  <a:gd name="T10" fmla="*/ 493 w 3458"/>
                  <a:gd name="T11" fmla="*/ 364 h 1003"/>
                  <a:gd name="T12" fmla="*/ 521 w 3458"/>
                  <a:gd name="T13" fmla="*/ 372 h 1003"/>
                  <a:gd name="T14" fmla="*/ 666 w 3458"/>
                  <a:gd name="T15" fmla="*/ 384 h 1003"/>
                  <a:gd name="T16" fmla="*/ 884 w 3458"/>
                  <a:gd name="T17" fmla="*/ 396 h 1003"/>
                  <a:gd name="T18" fmla="*/ 1140 w 3458"/>
                  <a:gd name="T19" fmla="*/ 408 h 1003"/>
                  <a:gd name="T20" fmla="*/ 1405 w 3458"/>
                  <a:gd name="T21" fmla="*/ 416 h 1003"/>
                  <a:gd name="T22" fmla="*/ 1647 w 3458"/>
                  <a:gd name="T23" fmla="*/ 421 h 1003"/>
                  <a:gd name="T24" fmla="*/ 1711 w 3458"/>
                  <a:gd name="T25" fmla="*/ 442 h 1003"/>
                  <a:gd name="T26" fmla="*/ 1741 w 3458"/>
                  <a:gd name="T27" fmla="*/ 491 h 1003"/>
                  <a:gd name="T28" fmla="*/ 1824 w 3458"/>
                  <a:gd name="T29" fmla="*/ 583 h 1003"/>
                  <a:gd name="T30" fmla="*/ 1918 w 3458"/>
                  <a:gd name="T31" fmla="*/ 670 h 1003"/>
                  <a:gd name="T32" fmla="*/ 1976 w 3458"/>
                  <a:gd name="T33" fmla="*/ 714 h 1003"/>
                  <a:gd name="T34" fmla="*/ 2452 w 3458"/>
                  <a:gd name="T35" fmla="*/ 793 h 1003"/>
                  <a:gd name="T36" fmla="*/ 2533 w 3458"/>
                  <a:gd name="T37" fmla="*/ 791 h 1003"/>
                  <a:gd name="T38" fmla="*/ 2602 w 3458"/>
                  <a:gd name="T39" fmla="*/ 781 h 1003"/>
                  <a:gd name="T40" fmla="*/ 2661 w 3458"/>
                  <a:gd name="T41" fmla="*/ 761 h 1003"/>
                  <a:gd name="T42" fmla="*/ 2710 w 3458"/>
                  <a:gd name="T43" fmla="*/ 732 h 1003"/>
                  <a:gd name="T44" fmla="*/ 2747 w 3458"/>
                  <a:gd name="T45" fmla="*/ 693 h 1003"/>
                  <a:gd name="T46" fmla="*/ 2783 w 3458"/>
                  <a:gd name="T47" fmla="*/ 683 h 1003"/>
                  <a:gd name="T48" fmla="*/ 3109 w 3458"/>
                  <a:gd name="T49" fmla="*/ 759 h 1003"/>
                  <a:gd name="T50" fmla="*/ 3274 w 3458"/>
                  <a:gd name="T51" fmla="*/ 812 h 1003"/>
                  <a:gd name="T52" fmla="*/ 3374 w 3458"/>
                  <a:gd name="T53" fmla="*/ 854 h 1003"/>
                  <a:gd name="T54" fmla="*/ 3458 w 3458"/>
                  <a:gd name="T55" fmla="*/ 896 h 1003"/>
                  <a:gd name="T56" fmla="*/ 3428 w 3458"/>
                  <a:gd name="T57" fmla="*/ 928 h 1003"/>
                  <a:gd name="T58" fmla="*/ 3411 w 3458"/>
                  <a:gd name="T59" fmla="*/ 967 h 1003"/>
                  <a:gd name="T60" fmla="*/ 3403 w 3458"/>
                  <a:gd name="T61" fmla="*/ 1003 h 1003"/>
                  <a:gd name="T62" fmla="*/ 3296 w 3458"/>
                  <a:gd name="T63" fmla="*/ 999 h 1003"/>
                  <a:gd name="T64" fmla="*/ 3203 w 3458"/>
                  <a:gd name="T65" fmla="*/ 986 h 1003"/>
                  <a:gd name="T66" fmla="*/ 3036 w 3458"/>
                  <a:gd name="T67" fmla="*/ 962 h 1003"/>
                  <a:gd name="T68" fmla="*/ 2839 w 3458"/>
                  <a:gd name="T69" fmla="*/ 930 h 1003"/>
                  <a:gd name="T70" fmla="*/ 2619 w 3458"/>
                  <a:gd name="T71" fmla="*/ 889 h 1003"/>
                  <a:gd name="T72" fmla="*/ 2378 w 3458"/>
                  <a:gd name="T73" fmla="*/ 840 h 1003"/>
                  <a:gd name="T74" fmla="*/ 2116 w 3458"/>
                  <a:gd name="T75" fmla="*/ 785 h 1003"/>
                  <a:gd name="T76" fmla="*/ 569 w 3458"/>
                  <a:gd name="T77" fmla="*/ 430 h 1003"/>
                  <a:gd name="T78" fmla="*/ 510 w 3458"/>
                  <a:gd name="T79" fmla="*/ 409 h 1003"/>
                  <a:gd name="T80" fmla="*/ 456 w 3458"/>
                  <a:gd name="T81" fmla="*/ 379 h 1003"/>
                  <a:gd name="T82" fmla="*/ 392 w 3458"/>
                  <a:gd name="T83" fmla="*/ 323 h 1003"/>
                  <a:gd name="T84" fmla="*/ 301 w 3458"/>
                  <a:gd name="T85" fmla="*/ 224 h 1003"/>
                  <a:gd name="T86" fmla="*/ 223 w 3458"/>
                  <a:gd name="T87" fmla="*/ 142 h 1003"/>
                  <a:gd name="T88" fmla="*/ 171 w 3458"/>
                  <a:gd name="T89" fmla="*/ 100 h 1003"/>
                  <a:gd name="T90" fmla="*/ 114 w 3458"/>
                  <a:gd name="T91" fmla="*/ 66 h 1003"/>
                  <a:gd name="T92" fmla="*/ 49 w 3458"/>
                  <a:gd name="T93" fmla="*/ 46 h 100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3458" h="1003">
                    <a:moveTo>
                      <a:pt x="0" y="39"/>
                    </a:moveTo>
                    <a:lnTo>
                      <a:pt x="0" y="12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51" y="4"/>
                    </a:lnTo>
                    <a:lnTo>
                      <a:pt x="92" y="7"/>
                    </a:lnTo>
                    <a:lnTo>
                      <a:pt x="132" y="12"/>
                    </a:lnTo>
                    <a:lnTo>
                      <a:pt x="173" y="19"/>
                    </a:lnTo>
                    <a:lnTo>
                      <a:pt x="181" y="24"/>
                    </a:lnTo>
                    <a:lnTo>
                      <a:pt x="188" y="27"/>
                    </a:lnTo>
                    <a:lnTo>
                      <a:pt x="195" y="33"/>
                    </a:lnTo>
                    <a:lnTo>
                      <a:pt x="200" y="39"/>
                    </a:lnTo>
                    <a:lnTo>
                      <a:pt x="463" y="337"/>
                    </a:lnTo>
                    <a:lnTo>
                      <a:pt x="475" y="349"/>
                    </a:lnTo>
                    <a:lnTo>
                      <a:pt x="487" y="359"/>
                    </a:lnTo>
                    <a:lnTo>
                      <a:pt x="493" y="364"/>
                    </a:lnTo>
                    <a:lnTo>
                      <a:pt x="502" y="367"/>
                    </a:lnTo>
                    <a:lnTo>
                      <a:pt x="510" y="371"/>
                    </a:lnTo>
                    <a:lnTo>
                      <a:pt x="521" y="372"/>
                    </a:lnTo>
                    <a:lnTo>
                      <a:pt x="559" y="377"/>
                    </a:lnTo>
                    <a:lnTo>
                      <a:pt x="608" y="381"/>
                    </a:lnTo>
                    <a:lnTo>
                      <a:pt x="666" y="384"/>
                    </a:lnTo>
                    <a:lnTo>
                      <a:pt x="732" y="389"/>
                    </a:lnTo>
                    <a:lnTo>
                      <a:pt x="804" y="393"/>
                    </a:lnTo>
                    <a:lnTo>
                      <a:pt x="884" y="396"/>
                    </a:lnTo>
                    <a:lnTo>
                      <a:pt x="966" y="401"/>
                    </a:lnTo>
                    <a:lnTo>
                      <a:pt x="1052" y="404"/>
                    </a:lnTo>
                    <a:lnTo>
                      <a:pt x="1140" y="408"/>
                    </a:lnTo>
                    <a:lnTo>
                      <a:pt x="1230" y="409"/>
                    </a:lnTo>
                    <a:lnTo>
                      <a:pt x="1317" y="413"/>
                    </a:lnTo>
                    <a:lnTo>
                      <a:pt x="1405" y="416"/>
                    </a:lnTo>
                    <a:lnTo>
                      <a:pt x="1490" y="418"/>
                    </a:lnTo>
                    <a:lnTo>
                      <a:pt x="1571" y="420"/>
                    </a:lnTo>
                    <a:lnTo>
                      <a:pt x="1647" y="421"/>
                    </a:lnTo>
                    <a:lnTo>
                      <a:pt x="1716" y="423"/>
                    </a:lnTo>
                    <a:lnTo>
                      <a:pt x="1712" y="431"/>
                    </a:lnTo>
                    <a:lnTo>
                      <a:pt x="1711" y="442"/>
                    </a:lnTo>
                    <a:lnTo>
                      <a:pt x="1712" y="450"/>
                    </a:lnTo>
                    <a:lnTo>
                      <a:pt x="1716" y="458"/>
                    </a:lnTo>
                    <a:lnTo>
                      <a:pt x="1741" y="491"/>
                    </a:lnTo>
                    <a:lnTo>
                      <a:pt x="1767" y="523"/>
                    </a:lnTo>
                    <a:lnTo>
                      <a:pt x="1795" y="553"/>
                    </a:lnTo>
                    <a:lnTo>
                      <a:pt x="1824" y="583"/>
                    </a:lnTo>
                    <a:lnTo>
                      <a:pt x="1854" y="614"/>
                    </a:lnTo>
                    <a:lnTo>
                      <a:pt x="1885" y="643"/>
                    </a:lnTo>
                    <a:lnTo>
                      <a:pt x="1918" y="670"/>
                    </a:lnTo>
                    <a:lnTo>
                      <a:pt x="1952" y="698"/>
                    </a:lnTo>
                    <a:lnTo>
                      <a:pt x="1962" y="707"/>
                    </a:lnTo>
                    <a:lnTo>
                      <a:pt x="1976" y="714"/>
                    </a:lnTo>
                    <a:lnTo>
                      <a:pt x="1991" y="717"/>
                    </a:lnTo>
                    <a:lnTo>
                      <a:pt x="2006" y="722"/>
                    </a:lnTo>
                    <a:lnTo>
                      <a:pt x="2452" y="793"/>
                    </a:lnTo>
                    <a:lnTo>
                      <a:pt x="2481" y="793"/>
                    </a:lnTo>
                    <a:lnTo>
                      <a:pt x="2506" y="793"/>
                    </a:lnTo>
                    <a:lnTo>
                      <a:pt x="2533" y="791"/>
                    </a:lnTo>
                    <a:lnTo>
                      <a:pt x="2557" y="790"/>
                    </a:lnTo>
                    <a:lnTo>
                      <a:pt x="2580" y="786"/>
                    </a:lnTo>
                    <a:lnTo>
                      <a:pt x="2602" y="781"/>
                    </a:lnTo>
                    <a:lnTo>
                      <a:pt x="2624" y="776"/>
                    </a:lnTo>
                    <a:lnTo>
                      <a:pt x="2643" y="769"/>
                    </a:lnTo>
                    <a:lnTo>
                      <a:pt x="2661" y="761"/>
                    </a:lnTo>
                    <a:lnTo>
                      <a:pt x="2680" y="752"/>
                    </a:lnTo>
                    <a:lnTo>
                      <a:pt x="2695" y="742"/>
                    </a:lnTo>
                    <a:lnTo>
                      <a:pt x="2710" y="732"/>
                    </a:lnTo>
                    <a:lnTo>
                      <a:pt x="2724" y="720"/>
                    </a:lnTo>
                    <a:lnTo>
                      <a:pt x="2737" y="707"/>
                    </a:lnTo>
                    <a:lnTo>
                      <a:pt x="2747" y="693"/>
                    </a:lnTo>
                    <a:lnTo>
                      <a:pt x="2759" y="678"/>
                    </a:lnTo>
                    <a:lnTo>
                      <a:pt x="2769" y="680"/>
                    </a:lnTo>
                    <a:lnTo>
                      <a:pt x="2783" y="683"/>
                    </a:lnTo>
                    <a:lnTo>
                      <a:pt x="2903" y="709"/>
                    </a:lnTo>
                    <a:lnTo>
                      <a:pt x="3011" y="734"/>
                    </a:lnTo>
                    <a:lnTo>
                      <a:pt x="3109" y="759"/>
                    </a:lnTo>
                    <a:lnTo>
                      <a:pt x="3195" y="785"/>
                    </a:lnTo>
                    <a:lnTo>
                      <a:pt x="3235" y="798"/>
                    </a:lnTo>
                    <a:lnTo>
                      <a:pt x="3274" y="812"/>
                    </a:lnTo>
                    <a:lnTo>
                      <a:pt x="3310" y="825"/>
                    </a:lnTo>
                    <a:lnTo>
                      <a:pt x="3343" y="840"/>
                    </a:lnTo>
                    <a:lnTo>
                      <a:pt x="3374" y="854"/>
                    </a:lnTo>
                    <a:lnTo>
                      <a:pt x="3404" y="867"/>
                    </a:lnTo>
                    <a:lnTo>
                      <a:pt x="3433" y="881"/>
                    </a:lnTo>
                    <a:lnTo>
                      <a:pt x="3458" y="896"/>
                    </a:lnTo>
                    <a:lnTo>
                      <a:pt x="3446" y="906"/>
                    </a:lnTo>
                    <a:lnTo>
                      <a:pt x="3436" y="916"/>
                    </a:lnTo>
                    <a:lnTo>
                      <a:pt x="3428" y="928"/>
                    </a:lnTo>
                    <a:lnTo>
                      <a:pt x="3421" y="940"/>
                    </a:lnTo>
                    <a:lnTo>
                      <a:pt x="3416" y="954"/>
                    </a:lnTo>
                    <a:lnTo>
                      <a:pt x="3411" y="967"/>
                    </a:lnTo>
                    <a:lnTo>
                      <a:pt x="3408" y="981"/>
                    </a:lnTo>
                    <a:lnTo>
                      <a:pt x="3404" y="994"/>
                    </a:lnTo>
                    <a:lnTo>
                      <a:pt x="3403" y="1003"/>
                    </a:lnTo>
                    <a:lnTo>
                      <a:pt x="3328" y="996"/>
                    </a:lnTo>
                    <a:lnTo>
                      <a:pt x="3315" y="997"/>
                    </a:lnTo>
                    <a:lnTo>
                      <a:pt x="3296" y="999"/>
                    </a:lnTo>
                    <a:lnTo>
                      <a:pt x="3276" y="997"/>
                    </a:lnTo>
                    <a:lnTo>
                      <a:pt x="3252" y="994"/>
                    </a:lnTo>
                    <a:lnTo>
                      <a:pt x="3203" y="986"/>
                    </a:lnTo>
                    <a:lnTo>
                      <a:pt x="3153" y="979"/>
                    </a:lnTo>
                    <a:lnTo>
                      <a:pt x="3095" y="970"/>
                    </a:lnTo>
                    <a:lnTo>
                      <a:pt x="3036" y="962"/>
                    </a:lnTo>
                    <a:lnTo>
                      <a:pt x="2972" y="952"/>
                    </a:lnTo>
                    <a:lnTo>
                      <a:pt x="2906" y="942"/>
                    </a:lnTo>
                    <a:lnTo>
                      <a:pt x="2839" y="930"/>
                    </a:lnTo>
                    <a:lnTo>
                      <a:pt x="2768" y="918"/>
                    </a:lnTo>
                    <a:lnTo>
                      <a:pt x="2693" y="903"/>
                    </a:lnTo>
                    <a:lnTo>
                      <a:pt x="2619" y="889"/>
                    </a:lnTo>
                    <a:lnTo>
                      <a:pt x="2540" y="874"/>
                    </a:lnTo>
                    <a:lnTo>
                      <a:pt x="2460" y="857"/>
                    </a:lnTo>
                    <a:lnTo>
                      <a:pt x="2378" y="840"/>
                    </a:lnTo>
                    <a:lnTo>
                      <a:pt x="2292" y="822"/>
                    </a:lnTo>
                    <a:lnTo>
                      <a:pt x="2206" y="803"/>
                    </a:lnTo>
                    <a:lnTo>
                      <a:pt x="2116" y="785"/>
                    </a:lnTo>
                    <a:lnTo>
                      <a:pt x="2025" y="764"/>
                    </a:lnTo>
                    <a:lnTo>
                      <a:pt x="1932" y="742"/>
                    </a:lnTo>
                    <a:lnTo>
                      <a:pt x="569" y="430"/>
                    </a:lnTo>
                    <a:lnTo>
                      <a:pt x="549" y="425"/>
                    </a:lnTo>
                    <a:lnTo>
                      <a:pt x="529" y="418"/>
                    </a:lnTo>
                    <a:lnTo>
                      <a:pt x="510" y="409"/>
                    </a:lnTo>
                    <a:lnTo>
                      <a:pt x="492" y="401"/>
                    </a:lnTo>
                    <a:lnTo>
                      <a:pt x="473" y="391"/>
                    </a:lnTo>
                    <a:lnTo>
                      <a:pt x="456" y="379"/>
                    </a:lnTo>
                    <a:lnTo>
                      <a:pt x="439" y="365"/>
                    </a:lnTo>
                    <a:lnTo>
                      <a:pt x="423" y="352"/>
                    </a:lnTo>
                    <a:lnTo>
                      <a:pt x="392" y="323"/>
                    </a:lnTo>
                    <a:lnTo>
                      <a:pt x="362" y="291"/>
                    </a:lnTo>
                    <a:lnTo>
                      <a:pt x="331" y="257"/>
                    </a:lnTo>
                    <a:lnTo>
                      <a:pt x="301" y="224"/>
                    </a:lnTo>
                    <a:lnTo>
                      <a:pt x="271" y="190"/>
                    </a:lnTo>
                    <a:lnTo>
                      <a:pt x="240" y="158"/>
                    </a:lnTo>
                    <a:lnTo>
                      <a:pt x="223" y="142"/>
                    </a:lnTo>
                    <a:lnTo>
                      <a:pt x="206" y="127"/>
                    </a:lnTo>
                    <a:lnTo>
                      <a:pt x="190" y="114"/>
                    </a:lnTo>
                    <a:lnTo>
                      <a:pt x="171" y="100"/>
                    </a:lnTo>
                    <a:lnTo>
                      <a:pt x="154" y="88"/>
                    </a:lnTo>
                    <a:lnTo>
                      <a:pt x="134" y="76"/>
                    </a:lnTo>
                    <a:lnTo>
                      <a:pt x="114" y="66"/>
                    </a:lnTo>
                    <a:lnTo>
                      <a:pt x="93" y="58"/>
                    </a:lnTo>
                    <a:lnTo>
                      <a:pt x="71" y="51"/>
                    </a:lnTo>
                    <a:lnTo>
                      <a:pt x="49" y="46"/>
                    </a:lnTo>
                    <a:lnTo>
                      <a:pt x="26" y="41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F8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19" name="Freeform 279">
                <a:extLst>
                  <a:ext uri="{FF2B5EF4-FFF2-40B4-BE49-F238E27FC236}">
                    <a16:creationId xmlns:a16="http://schemas.microsoft.com/office/drawing/2014/main" id="{34FBD453-DC11-4543-98CE-E70F29073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1669"/>
                <a:ext cx="2011" cy="471"/>
              </a:xfrm>
              <a:custGeom>
                <a:avLst/>
                <a:gdLst>
                  <a:gd name="T0" fmla="*/ 72 w 2011"/>
                  <a:gd name="T1" fmla="*/ 3 h 471"/>
                  <a:gd name="T2" fmla="*/ 219 w 2011"/>
                  <a:gd name="T3" fmla="*/ 6 h 471"/>
                  <a:gd name="T4" fmla="*/ 363 w 2011"/>
                  <a:gd name="T5" fmla="*/ 10 h 471"/>
                  <a:gd name="T6" fmla="*/ 494 w 2011"/>
                  <a:gd name="T7" fmla="*/ 13 h 471"/>
                  <a:gd name="T8" fmla="*/ 548 w 2011"/>
                  <a:gd name="T9" fmla="*/ 23 h 471"/>
                  <a:gd name="T10" fmla="*/ 548 w 2011"/>
                  <a:gd name="T11" fmla="*/ 42 h 471"/>
                  <a:gd name="T12" fmla="*/ 577 w 2011"/>
                  <a:gd name="T13" fmla="*/ 83 h 471"/>
                  <a:gd name="T14" fmla="*/ 631 w 2011"/>
                  <a:gd name="T15" fmla="*/ 145 h 471"/>
                  <a:gd name="T16" fmla="*/ 690 w 2011"/>
                  <a:gd name="T17" fmla="*/ 206 h 471"/>
                  <a:gd name="T18" fmla="*/ 754 w 2011"/>
                  <a:gd name="T19" fmla="*/ 262 h 471"/>
                  <a:gd name="T20" fmla="*/ 798 w 2011"/>
                  <a:gd name="T21" fmla="*/ 299 h 471"/>
                  <a:gd name="T22" fmla="*/ 827 w 2011"/>
                  <a:gd name="T23" fmla="*/ 309 h 471"/>
                  <a:gd name="T24" fmla="*/ 1288 w 2011"/>
                  <a:gd name="T25" fmla="*/ 385 h 471"/>
                  <a:gd name="T26" fmla="*/ 1342 w 2011"/>
                  <a:gd name="T27" fmla="*/ 385 h 471"/>
                  <a:gd name="T28" fmla="*/ 1393 w 2011"/>
                  <a:gd name="T29" fmla="*/ 382 h 471"/>
                  <a:gd name="T30" fmla="*/ 1438 w 2011"/>
                  <a:gd name="T31" fmla="*/ 373 h 471"/>
                  <a:gd name="T32" fmla="*/ 1479 w 2011"/>
                  <a:gd name="T33" fmla="*/ 361 h 471"/>
                  <a:gd name="T34" fmla="*/ 1516 w 2011"/>
                  <a:gd name="T35" fmla="*/ 344 h 471"/>
                  <a:gd name="T36" fmla="*/ 1546 w 2011"/>
                  <a:gd name="T37" fmla="*/ 324 h 471"/>
                  <a:gd name="T38" fmla="*/ 1573 w 2011"/>
                  <a:gd name="T39" fmla="*/ 299 h 471"/>
                  <a:gd name="T40" fmla="*/ 1595 w 2011"/>
                  <a:gd name="T41" fmla="*/ 270 h 471"/>
                  <a:gd name="T42" fmla="*/ 1619 w 2011"/>
                  <a:gd name="T43" fmla="*/ 275 h 471"/>
                  <a:gd name="T44" fmla="*/ 1730 w 2011"/>
                  <a:gd name="T45" fmla="*/ 299 h 471"/>
                  <a:gd name="T46" fmla="*/ 1833 w 2011"/>
                  <a:gd name="T47" fmla="*/ 322 h 471"/>
                  <a:gd name="T48" fmla="*/ 1926 w 2011"/>
                  <a:gd name="T49" fmla="*/ 346 h 471"/>
                  <a:gd name="T50" fmla="*/ 2011 w 2011"/>
                  <a:gd name="T51" fmla="*/ 371 h 471"/>
                  <a:gd name="T52" fmla="*/ 1973 w 2011"/>
                  <a:gd name="T53" fmla="*/ 397 h 471"/>
                  <a:gd name="T54" fmla="*/ 1930 w 2011"/>
                  <a:gd name="T55" fmla="*/ 417 h 471"/>
                  <a:gd name="T56" fmla="*/ 1884 w 2011"/>
                  <a:gd name="T57" fmla="*/ 434 h 471"/>
                  <a:gd name="T58" fmla="*/ 1833 w 2011"/>
                  <a:gd name="T59" fmla="*/ 448 h 471"/>
                  <a:gd name="T60" fmla="*/ 1725 w 2011"/>
                  <a:gd name="T61" fmla="*/ 464 h 471"/>
                  <a:gd name="T62" fmla="*/ 1614 w 2011"/>
                  <a:gd name="T63" fmla="*/ 471 h 471"/>
                  <a:gd name="T64" fmla="*/ 1506 w 2011"/>
                  <a:gd name="T65" fmla="*/ 469 h 471"/>
                  <a:gd name="T66" fmla="*/ 1408 w 2011"/>
                  <a:gd name="T67" fmla="*/ 463 h 471"/>
                  <a:gd name="T68" fmla="*/ 1268 w 2011"/>
                  <a:gd name="T69" fmla="*/ 444 h 471"/>
                  <a:gd name="T70" fmla="*/ 1148 w 2011"/>
                  <a:gd name="T71" fmla="*/ 419 h 471"/>
                  <a:gd name="T72" fmla="*/ 1026 w 2011"/>
                  <a:gd name="T73" fmla="*/ 392 h 471"/>
                  <a:gd name="T74" fmla="*/ 898 w 2011"/>
                  <a:gd name="T75" fmla="*/ 365 h 471"/>
                  <a:gd name="T76" fmla="*/ 768 w 2011"/>
                  <a:gd name="T77" fmla="*/ 334 h 47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011" h="471">
                    <a:moveTo>
                      <a:pt x="0" y="0"/>
                    </a:moveTo>
                    <a:lnTo>
                      <a:pt x="72" y="3"/>
                    </a:lnTo>
                    <a:lnTo>
                      <a:pt x="147" y="5"/>
                    </a:lnTo>
                    <a:lnTo>
                      <a:pt x="219" y="6"/>
                    </a:lnTo>
                    <a:lnTo>
                      <a:pt x="292" y="10"/>
                    </a:lnTo>
                    <a:lnTo>
                      <a:pt x="363" y="10"/>
                    </a:lnTo>
                    <a:lnTo>
                      <a:pt x="430" y="12"/>
                    </a:lnTo>
                    <a:lnTo>
                      <a:pt x="494" y="13"/>
                    </a:lnTo>
                    <a:lnTo>
                      <a:pt x="552" y="15"/>
                    </a:lnTo>
                    <a:lnTo>
                      <a:pt x="548" y="23"/>
                    </a:lnTo>
                    <a:lnTo>
                      <a:pt x="547" y="34"/>
                    </a:lnTo>
                    <a:lnTo>
                      <a:pt x="548" y="42"/>
                    </a:lnTo>
                    <a:lnTo>
                      <a:pt x="552" y="50"/>
                    </a:lnTo>
                    <a:lnTo>
                      <a:pt x="577" y="83"/>
                    </a:lnTo>
                    <a:lnTo>
                      <a:pt x="603" y="115"/>
                    </a:lnTo>
                    <a:lnTo>
                      <a:pt x="631" y="145"/>
                    </a:lnTo>
                    <a:lnTo>
                      <a:pt x="660" y="175"/>
                    </a:lnTo>
                    <a:lnTo>
                      <a:pt x="690" y="206"/>
                    </a:lnTo>
                    <a:lnTo>
                      <a:pt x="721" y="235"/>
                    </a:lnTo>
                    <a:lnTo>
                      <a:pt x="754" y="262"/>
                    </a:lnTo>
                    <a:lnTo>
                      <a:pt x="788" y="290"/>
                    </a:lnTo>
                    <a:lnTo>
                      <a:pt x="798" y="299"/>
                    </a:lnTo>
                    <a:lnTo>
                      <a:pt x="812" y="306"/>
                    </a:lnTo>
                    <a:lnTo>
                      <a:pt x="827" y="309"/>
                    </a:lnTo>
                    <a:lnTo>
                      <a:pt x="842" y="314"/>
                    </a:lnTo>
                    <a:lnTo>
                      <a:pt x="1288" y="385"/>
                    </a:lnTo>
                    <a:lnTo>
                      <a:pt x="1317" y="385"/>
                    </a:lnTo>
                    <a:lnTo>
                      <a:pt x="1342" y="385"/>
                    </a:lnTo>
                    <a:lnTo>
                      <a:pt x="1369" y="383"/>
                    </a:lnTo>
                    <a:lnTo>
                      <a:pt x="1393" y="382"/>
                    </a:lnTo>
                    <a:lnTo>
                      <a:pt x="1416" y="378"/>
                    </a:lnTo>
                    <a:lnTo>
                      <a:pt x="1438" y="373"/>
                    </a:lnTo>
                    <a:lnTo>
                      <a:pt x="1460" y="368"/>
                    </a:lnTo>
                    <a:lnTo>
                      <a:pt x="1479" y="361"/>
                    </a:lnTo>
                    <a:lnTo>
                      <a:pt x="1497" y="353"/>
                    </a:lnTo>
                    <a:lnTo>
                      <a:pt x="1516" y="344"/>
                    </a:lnTo>
                    <a:lnTo>
                      <a:pt x="1531" y="334"/>
                    </a:lnTo>
                    <a:lnTo>
                      <a:pt x="1546" y="324"/>
                    </a:lnTo>
                    <a:lnTo>
                      <a:pt x="1560" y="312"/>
                    </a:lnTo>
                    <a:lnTo>
                      <a:pt x="1573" y="299"/>
                    </a:lnTo>
                    <a:lnTo>
                      <a:pt x="1583" y="285"/>
                    </a:lnTo>
                    <a:lnTo>
                      <a:pt x="1595" y="270"/>
                    </a:lnTo>
                    <a:lnTo>
                      <a:pt x="1605" y="272"/>
                    </a:lnTo>
                    <a:lnTo>
                      <a:pt x="1619" y="275"/>
                    </a:lnTo>
                    <a:lnTo>
                      <a:pt x="1676" y="287"/>
                    </a:lnTo>
                    <a:lnTo>
                      <a:pt x="1730" y="299"/>
                    </a:lnTo>
                    <a:lnTo>
                      <a:pt x="1783" y="311"/>
                    </a:lnTo>
                    <a:lnTo>
                      <a:pt x="1833" y="322"/>
                    </a:lnTo>
                    <a:lnTo>
                      <a:pt x="1881" y="334"/>
                    </a:lnTo>
                    <a:lnTo>
                      <a:pt x="1926" y="346"/>
                    </a:lnTo>
                    <a:lnTo>
                      <a:pt x="1970" y="358"/>
                    </a:lnTo>
                    <a:lnTo>
                      <a:pt x="2011" y="371"/>
                    </a:lnTo>
                    <a:lnTo>
                      <a:pt x="1992" y="383"/>
                    </a:lnTo>
                    <a:lnTo>
                      <a:pt x="1973" y="397"/>
                    </a:lnTo>
                    <a:lnTo>
                      <a:pt x="1952" y="407"/>
                    </a:lnTo>
                    <a:lnTo>
                      <a:pt x="1930" y="417"/>
                    </a:lnTo>
                    <a:lnTo>
                      <a:pt x="1908" y="426"/>
                    </a:lnTo>
                    <a:lnTo>
                      <a:pt x="1884" y="434"/>
                    </a:lnTo>
                    <a:lnTo>
                      <a:pt x="1859" y="441"/>
                    </a:lnTo>
                    <a:lnTo>
                      <a:pt x="1833" y="448"/>
                    </a:lnTo>
                    <a:lnTo>
                      <a:pt x="1779" y="458"/>
                    </a:lnTo>
                    <a:lnTo>
                      <a:pt x="1725" y="464"/>
                    </a:lnTo>
                    <a:lnTo>
                      <a:pt x="1670" y="469"/>
                    </a:lnTo>
                    <a:lnTo>
                      <a:pt x="1614" y="471"/>
                    </a:lnTo>
                    <a:lnTo>
                      <a:pt x="1560" y="471"/>
                    </a:lnTo>
                    <a:lnTo>
                      <a:pt x="1506" y="469"/>
                    </a:lnTo>
                    <a:lnTo>
                      <a:pt x="1455" y="466"/>
                    </a:lnTo>
                    <a:lnTo>
                      <a:pt x="1408" y="463"/>
                    </a:lnTo>
                    <a:lnTo>
                      <a:pt x="1325" y="453"/>
                    </a:lnTo>
                    <a:lnTo>
                      <a:pt x="1268" y="444"/>
                    </a:lnTo>
                    <a:lnTo>
                      <a:pt x="1209" y="431"/>
                    </a:lnTo>
                    <a:lnTo>
                      <a:pt x="1148" y="419"/>
                    </a:lnTo>
                    <a:lnTo>
                      <a:pt x="1087" y="405"/>
                    </a:lnTo>
                    <a:lnTo>
                      <a:pt x="1026" y="392"/>
                    </a:lnTo>
                    <a:lnTo>
                      <a:pt x="962" y="378"/>
                    </a:lnTo>
                    <a:lnTo>
                      <a:pt x="898" y="365"/>
                    </a:lnTo>
                    <a:lnTo>
                      <a:pt x="834" y="350"/>
                    </a:lnTo>
                    <a:lnTo>
                      <a:pt x="768" y="3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20" name="Freeform 280">
                <a:extLst>
                  <a:ext uri="{FF2B5EF4-FFF2-40B4-BE49-F238E27FC236}">
                    <a16:creationId xmlns:a16="http://schemas.microsoft.com/office/drawing/2014/main" id="{2639E463-4697-4B36-867C-679D14C38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682"/>
                <a:ext cx="1395" cy="421"/>
              </a:xfrm>
              <a:custGeom>
                <a:avLst/>
                <a:gdLst>
                  <a:gd name="T0" fmla="*/ 30 w 1395"/>
                  <a:gd name="T1" fmla="*/ 0 h 421"/>
                  <a:gd name="T2" fmla="*/ 98 w 1395"/>
                  <a:gd name="T3" fmla="*/ 2 h 421"/>
                  <a:gd name="T4" fmla="*/ 121 w 1395"/>
                  <a:gd name="T5" fmla="*/ 10 h 421"/>
                  <a:gd name="T6" fmla="*/ 121 w 1395"/>
                  <a:gd name="T7" fmla="*/ 29 h 421"/>
                  <a:gd name="T8" fmla="*/ 150 w 1395"/>
                  <a:gd name="T9" fmla="*/ 70 h 421"/>
                  <a:gd name="T10" fmla="*/ 204 w 1395"/>
                  <a:gd name="T11" fmla="*/ 132 h 421"/>
                  <a:gd name="T12" fmla="*/ 263 w 1395"/>
                  <a:gd name="T13" fmla="*/ 193 h 421"/>
                  <a:gd name="T14" fmla="*/ 327 w 1395"/>
                  <a:gd name="T15" fmla="*/ 249 h 421"/>
                  <a:gd name="T16" fmla="*/ 371 w 1395"/>
                  <a:gd name="T17" fmla="*/ 286 h 421"/>
                  <a:gd name="T18" fmla="*/ 400 w 1395"/>
                  <a:gd name="T19" fmla="*/ 296 h 421"/>
                  <a:gd name="T20" fmla="*/ 861 w 1395"/>
                  <a:gd name="T21" fmla="*/ 372 h 421"/>
                  <a:gd name="T22" fmla="*/ 915 w 1395"/>
                  <a:gd name="T23" fmla="*/ 372 h 421"/>
                  <a:gd name="T24" fmla="*/ 966 w 1395"/>
                  <a:gd name="T25" fmla="*/ 369 h 421"/>
                  <a:gd name="T26" fmla="*/ 1011 w 1395"/>
                  <a:gd name="T27" fmla="*/ 360 h 421"/>
                  <a:gd name="T28" fmla="*/ 1052 w 1395"/>
                  <a:gd name="T29" fmla="*/ 348 h 421"/>
                  <a:gd name="T30" fmla="*/ 1089 w 1395"/>
                  <a:gd name="T31" fmla="*/ 331 h 421"/>
                  <a:gd name="T32" fmla="*/ 1119 w 1395"/>
                  <a:gd name="T33" fmla="*/ 311 h 421"/>
                  <a:gd name="T34" fmla="*/ 1146 w 1395"/>
                  <a:gd name="T35" fmla="*/ 286 h 421"/>
                  <a:gd name="T36" fmla="*/ 1168 w 1395"/>
                  <a:gd name="T37" fmla="*/ 257 h 421"/>
                  <a:gd name="T38" fmla="*/ 1192 w 1395"/>
                  <a:gd name="T39" fmla="*/ 262 h 421"/>
                  <a:gd name="T40" fmla="*/ 1297 w 1395"/>
                  <a:gd name="T41" fmla="*/ 284 h 421"/>
                  <a:gd name="T42" fmla="*/ 1395 w 1395"/>
                  <a:gd name="T43" fmla="*/ 306 h 421"/>
                  <a:gd name="T44" fmla="*/ 1381 w 1395"/>
                  <a:gd name="T45" fmla="*/ 325 h 421"/>
                  <a:gd name="T46" fmla="*/ 1361 w 1395"/>
                  <a:gd name="T47" fmla="*/ 342 h 421"/>
                  <a:gd name="T48" fmla="*/ 1335 w 1395"/>
                  <a:gd name="T49" fmla="*/ 357 h 421"/>
                  <a:gd name="T50" fmla="*/ 1307 w 1395"/>
                  <a:gd name="T51" fmla="*/ 370 h 421"/>
                  <a:gd name="T52" fmla="*/ 1234 w 1395"/>
                  <a:gd name="T53" fmla="*/ 392 h 421"/>
                  <a:gd name="T54" fmla="*/ 1153 w 1395"/>
                  <a:gd name="T55" fmla="*/ 407 h 421"/>
                  <a:gd name="T56" fmla="*/ 1067 w 1395"/>
                  <a:gd name="T57" fmla="*/ 418 h 421"/>
                  <a:gd name="T58" fmla="*/ 984 w 1395"/>
                  <a:gd name="T59" fmla="*/ 421 h 421"/>
                  <a:gd name="T60" fmla="*/ 908 w 1395"/>
                  <a:gd name="T61" fmla="*/ 419 h 421"/>
                  <a:gd name="T62" fmla="*/ 847 w 1395"/>
                  <a:gd name="T63" fmla="*/ 413 h 421"/>
                  <a:gd name="T64" fmla="*/ 385 w 1395"/>
                  <a:gd name="T65" fmla="*/ 320 h 421"/>
                  <a:gd name="T66" fmla="*/ 371 w 1395"/>
                  <a:gd name="T67" fmla="*/ 315 h 421"/>
                  <a:gd name="T68" fmla="*/ 341 w 1395"/>
                  <a:gd name="T69" fmla="*/ 298 h 421"/>
                  <a:gd name="T70" fmla="*/ 282 w 1395"/>
                  <a:gd name="T71" fmla="*/ 260 h 421"/>
                  <a:gd name="T72" fmla="*/ 213 w 1395"/>
                  <a:gd name="T73" fmla="*/ 210 h 421"/>
                  <a:gd name="T74" fmla="*/ 140 w 1395"/>
                  <a:gd name="T75" fmla="*/ 154 h 421"/>
                  <a:gd name="T76" fmla="*/ 76 w 1395"/>
                  <a:gd name="T77" fmla="*/ 98 h 421"/>
                  <a:gd name="T78" fmla="*/ 25 w 1395"/>
                  <a:gd name="T79" fmla="*/ 49 h 421"/>
                  <a:gd name="T80" fmla="*/ 5 w 1395"/>
                  <a:gd name="T81" fmla="*/ 19 h 421"/>
                  <a:gd name="T82" fmla="*/ 0 w 1395"/>
                  <a:gd name="T83" fmla="*/ 5 h 42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395" h="421">
                    <a:moveTo>
                      <a:pt x="2" y="0"/>
                    </a:moveTo>
                    <a:lnTo>
                      <a:pt x="30" y="0"/>
                    </a:lnTo>
                    <a:lnTo>
                      <a:pt x="66" y="0"/>
                    </a:lnTo>
                    <a:lnTo>
                      <a:pt x="98" y="2"/>
                    </a:lnTo>
                    <a:lnTo>
                      <a:pt x="125" y="2"/>
                    </a:lnTo>
                    <a:lnTo>
                      <a:pt x="121" y="10"/>
                    </a:lnTo>
                    <a:lnTo>
                      <a:pt x="120" y="21"/>
                    </a:lnTo>
                    <a:lnTo>
                      <a:pt x="121" y="29"/>
                    </a:lnTo>
                    <a:lnTo>
                      <a:pt x="125" y="37"/>
                    </a:lnTo>
                    <a:lnTo>
                      <a:pt x="150" y="70"/>
                    </a:lnTo>
                    <a:lnTo>
                      <a:pt x="176" y="102"/>
                    </a:lnTo>
                    <a:lnTo>
                      <a:pt x="204" y="132"/>
                    </a:lnTo>
                    <a:lnTo>
                      <a:pt x="233" y="162"/>
                    </a:lnTo>
                    <a:lnTo>
                      <a:pt x="263" y="193"/>
                    </a:lnTo>
                    <a:lnTo>
                      <a:pt x="294" y="222"/>
                    </a:lnTo>
                    <a:lnTo>
                      <a:pt x="327" y="249"/>
                    </a:lnTo>
                    <a:lnTo>
                      <a:pt x="361" y="277"/>
                    </a:lnTo>
                    <a:lnTo>
                      <a:pt x="371" y="286"/>
                    </a:lnTo>
                    <a:lnTo>
                      <a:pt x="385" y="293"/>
                    </a:lnTo>
                    <a:lnTo>
                      <a:pt x="400" y="296"/>
                    </a:lnTo>
                    <a:lnTo>
                      <a:pt x="415" y="301"/>
                    </a:lnTo>
                    <a:lnTo>
                      <a:pt x="861" y="372"/>
                    </a:lnTo>
                    <a:lnTo>
                      <a:pt x="890" y="372"/>
                    </a:lnTo>
                    <a:lnTo>
                      <a:pt x="915" y="372"/>
                    </a:lnTo>
                    <a:lnTo>
                      <a:pt x="942" y="370"/>
                    </a:lnTo>
                    <a:lnTo>
                      <a:pt x="966" y="369"/>
                    </a:lnTo>
                    <a:lnTo>
                      <a:pt x="989" y="365"/>
                    </a:lnTo>
                    <a:lnTo>
                      <a:pt x="1011" y="360"/>
                    </a:lnTo>
                    <a:lnTo>
                      <a:pt x="1033" y="355"/>
                    </a:lnTo>
                    <a:lnTo>
                      <a:pt x="1052" y="348"/>
                    </a:lnTo>
                    <a:lnTo>
                      <a:pt x="1070" y="340"/>
                    </a:lnTo>
                    <a:lnTo>
                      <a:pt x="1089" y="331"/>
                    </a:lnTo>
                    <a:lnTo>
                      <a:pt x="1104" y="321"/>
                    </a:lnTo>
                    <a:lnTo>
                      <a:pt x="1119" y="311"/>
                    </a:lnTo>
                    <a:lnTo>
                      <a:pt x="1133" y="299"/>
                    </a:lnTo>
                    <a:lnTo>
                      <a:pt x="1146" y="286"/>
                    </a:lnTo>
                    <a:lnTo>
                      <a:pt x="1156" y="272"/>
                    </a:lnTo>
                    <a:lnTo>
                      <a:pt x="1168" y="257"/>
                    </a:lnTo>
                    <a:lnTo>
                      <a:pt x="1178" y="259"/>
                    </a:lnTo>
                    <a:lnTo>
                      <a:pt x="1192" y="262"/>
                    </a:lnTo>
                    <a:lnTo>
                      <a:pt x="1246" y="272"/>
                    </a:lnTo>
                    <a:lnTo>
                      <a:pt x="1297" y="284"/>
                    </a:lnTo>
                    <a:lnTo>
                      <a:pt x="1347" y="294"/>
                    </a:lnTo>
                    <a:lnTo>
                      <a:pt x="1395" y="306"/>
                    </a:lnTo>
                    <a:lnTo>
                      <a:pt x="1388" y="316"/>
                    </a:lnTo>
                    <a:lnTo>
                      <a:pt x="1381" y="325"/>
                    </a:lnTo>
                    <a:lnTo>
                      <a:pt x="1373" y="333"/>
                    </a:lnTo>
                    <a:lnTo>
                      <a:pt x="1361" y="342"/>
                    </a:lnTo>
                    <a:lnTo>
                      <a:pt x="1349" y="348"/>
                    </a:lnTo>
                    <a:lnTo>
                      <a:pt x="1335" y="357"/>
                    </a:lnTo>
                    <a:lnTo>
                      <a:pt x="1322" y="364"/>
                    </a:lnTo>
                    <a:lnTo>
                      <a:pt x="1307" y="370"/>
                    </a:lnTo>
                    <a:lnTo>
                      <a:pt x="1271" y="382"/>
                    </a:lnTo>
                    <a:lnTo>
                      <a:pt x="1234" y="392"/>
                    </a:lnTo>
                    <a:lnTo>
                      <a:pt x="1195" y="401"/>
                    </a:lnTo>
                    <a:lnTo>
                      <a:pt x="1153" y="407"/>
                    </a:lnTo>
                    <a:lnTo>
                      <a:pt x="1111" y="413"/>
                    </a:lnTo>
                    <a:lnTo>
                      <a:pt x="1067" y="418"/>
                    </a:lnTo>
                    <a:lnTo>
                      <a:pt x="1025" y="421"/>
                    </a:lnTo>
                    <a:lnTo>
                      <a:pt x="984" y="421"/>
                    </a:lnTo>
                    <a:lnTo>
                      <a:pt x="944" y="421"/>
                    </a:lnTo>
                    <a:lnTo>
                      <a:pt x="908" y="419"/>
                    </a:lnTo>
                    <a:lnTo>
                      <a:pt x="875" y="418"/>
                    </a:lnTo>
                    <a:lnTo>
                      <a:pt x="847" y="413"/>
                    </a:lnTo>
                    <a:lnTo>
                      <a:pt x="388" y="318"/>
                    </a:lnTo>
                    <a:lnTo>
                      <a:pt x="385" y="320"/>
                    </a:lnTo>
                    <a:lnTo>
                      <a:pt x="380" y="318"/>
                    </a:lnTo>
                    <a:lnTo>
                      <a:pt x="371" y="315"/>
                    </a:lnTo>
                    <a:lnTo>
                      <a:pt x="363" y="311"/>
                    </a:lnTo>
                    <a:lnTo>
                      <a:pt x="341" y="298"/>
                    </a:lnTo>
                    <a:lnTo>
                      <a:pt x="312" y="281"/>
                    </a:lnTo>
                    <a:lnTo>
                      <a:pt x="282" y="260"/>
                    </a:lnTo>
                    <a:lnTo>
                      <a:pt x="248" y="237"/>
                    </a:lnTo>
                    <a:lnTo>
                      <a:pt x="213" y="210"/>
                    </a:lnTo>
                    <a:lnTo>
                      <a:pt x="176" y="183"/>
                    </a:lnTo>
                    <a:lnTo>
                      <a:pt x="140" y="154"/>
                    </a:lnTo>
                    <a:lnTo>
                      <a:pt x="106" y="125"/>
                    </a:lnTo>
                    <a:lnTo>
                      <a:pt x="76" y="98"/>
                    </a:lnTo>
                    <a:lnTo>
                      <a:pt x="49" y="73"/>
                    </a:lnTo>
                    <a:lnTo>
                      <a:pt x="25" y="49"/>
                    </a:lnTo>
                    <a:lnTo>
                      <a:pt x="10" y="29"/>
                    </a:lnTo>
                    <a:lnTo>
                      <a:pt x="5" y="19"/>
                    </a:lnTo>
                    <a:lnTo>
                      <a:pt x="2" y="12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21" name="Freeform 281">
                <a:extLst>
                  <a:ext uri="{FF2B5EF4-FFF2-40B4-BE49-F238E27FC236}">
                    <a16:creationId xmlns:a16="http://schemas.microsoft.com/office/drawing/2014/main" id="{BA40A393-2776-4BF5-A45D-B08D17BBC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684"/>
                <a:ext cx="1065" cy="380"/>
              </a:xfrm>
              <a:custGeom>
                <a:avLst/>
                <a:gdLst>
                  <a:gd name="T0" fmla="*/ 12 w 1065"/>
                  <a:gd name="T1" fmla="*/ 0 h 380"/>
                  <a:gd name="T2" fmla="*/ 7 w 1065"/>
                  <a:gd name="T3" fmla="*/ 19 h 380"/>
                  <a:gd name="T4" fmla="*/ 12 w 1065"/>
                  <a:gd name="T5" fmla="*/ 35 h 380"/>
                  <a:gd name="T6" fmla="*/ 63 w 1065"/>
                  <a:gd name="T7" fmla="*/ 100 h 380"/>
                  <a:gd name="T8" fmla="*/ 120 w 1065"/>
                  <a:gd name="T9" fmla="*/ 160 h 380"/>
                  <a:gd name="T10" fmla="*/ 181 w 1065"/>
                  <a:gd name="T11" fmla="*/ 220 h 380"/>
                  <a:gd name="T12" fmla="*/ 248 w 1065"/>
                  <a:gd name="T13" fmla="*/ 275 h 380"/>
                  <a:gd name="T14" fmla="*/ 272 w 1065"/>
                  <a:gd name="T15" fmla="*/ 291 h 380"/>
                  <a:gd name="T16" fmla="*/ 302 w 1065"/>
                  <a:gd name="T17" fmla="*/ 299 h 380"/>
                  <a:gd name="T18" fmla="*/ 777 w 1065"/>
                  <a:gd name="T19" fmla="*/ 370 h 380"/>
                  <a:gd name="T20" fmla="*/ 829 w 1065"/>
                  <a:gd name="T21" fmla="*/ 368 h 380"/>
                  <a:gd name="T22" fmla="*/ 876 w 1065"/>
                  <a:gd name="T23" fmla="*/ 363 h 380"/>
                  <a:gd name="T24" fmla="*/ 920 w 1065"/>
                  <a:gd name="T25" fmla="*/ 353 h 380"/>
                  <a:gd name="T26" fmla="*/ 957 w 1065"/>
                  <a:gd name="T27" fmla="*/ 338 h 380"/>
                  <a:gd name="T28" fmla="*/ 991 w 1065"/>
                  <a:gd name="T29" fmla="*/ 319 h 380"/>
                  <a:gd name="T30" fmla="*/ 1020 w 1065"/>
                  <a:gd name="T31" fmla="*/ 297 h 380"/>
                  <a:gd name="T32" fmla="*/ 1043 w 1065"/>
                  <a:gd name="T33" fmla="*/ 270 h 380"/>
                  <a:gd name="T34" fmla="*/ 1060 w 1065"/>
                  <a:gd name="T35" fmla="*/ 257 h 380"/>
                  <a:gd name="T36" fmla="*/ 1052 w 1065"/>
                  <a:gd name="T37" fmla="*/ 277 h 380"/>
                  <a:gd name="T38" fmla="*/ 1016 w 1065"/>
                  <a:gd name="T39" fmla="*/ 311 h 380"/>
                  <a:gd name="T40" fmla="*/ 978 w 1065"/>
                  <a:gd name="T41" fmla="*/ 336 h 380"/>
                  <a:gd name="T42" fmla="*/ 934 w 1065"/>
                  <a:gd name="T43" fmla="*/ 356 h 380"/>
                  <a:gd name="T44" fmla="*/ 888 w 1065"/>
                  <a:gd name="T45" fmla="*/ 368 h 380"/>
                  <a:gd name="T46" fmla="*/ 844 w 1065"/>
                  <a:gd name="T47" fmla="*/ 377 h 380"/>
                  <a:gd name="T48" fmla="*/ 802 w 1065"/>
                  <a:gd name="T49" fmla="*/ 380 h 380"/>
                  <a:gd name="T50" fmla="*/ 763 w 1065"/>
                  <a:gd name="T51" fmla="*/ 378 h 380"/>
                  <a:gd name="T52" fmla="*/ 299 w 1065"/>
                  <a:gd name="T53" fmla="*/ 304 h 380"/>
                  <a:gd name="T54" fmla="*/ 269 w 1065"/>
                  <a:gd name="T55" fmla="*/ 296 h 380"/>
                  <a:gd name="T56" fmla="*/ 243 w 1065"/>
                  <a:gd name="T57" fmla="*/ 280 h 380"/>
                  <a:gd name="T58" fmla="*/ 186 w 1065"/>
                  <a:gd name="T59" fmla="*/ 231 h 380"/>
                  <a:gd name="T60" fmla="*/ 120 w 1065"/>
                  <a:gd name="T61" fmla="*/ 171 h 380"/>
                  <a:gd name="T62" fmla="*/ 56 w 1065"/>
                  <a:gd name="T63" fmla="*/ 103 h 380"/>
                  <a:gd name="T64" fmla="*/ 7 w 1065"/>
                  <a:gd name="T65" fmla="*/ 39 h 380"/>
                  <a:gd name="T66" fmla="*/ 0 w 1065"/>
                  <a:gd name="T67" fmla="*/ 25 h 380"/>
                  <a:gd name="T68" fmla="*/ 0 w 1065"/>
                  <a:gd name="T69" fmla="*/ 17 h 380"/>
                  <a:gd name="T70" fmla="*/ 5 w 1065"/>
                  <a:gd name="T71" fmla="*/ 0 h 38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65" h="380">
                    <a:moveTo>
                      <a:pt x="5" y="0"/>
                    </a:moveTo>
                    <a:lnTo>
                      <a:pt x="12" y="0"/>
                    </a:lnTo>
                    <a:lnTo>
                      <a:pt x="8" y="8"/>
                    </a:lnTo>
                    <a:lnTo>
                      <a:pt x="7" y="19"/>
                    </a:lnTo>
                    <a:lnTo>
                      <a:pt x="8" y="27"/>
                    </a:lnTo>
                    <a:lnTo>
                      <a:pt x="12" y="35"/>
                    </a:lnTo>
                    <a:lnTo>
                      <a:pt x="37" y="68"/>
                    </a:lnTo>
                    <a:lnTo>
                      <a:pt x="63" y="100"/>
                    </a:lnTo>
                    <a:lnTo>
                      <a:pt x="91" y="130"/>
                    </a:lnTo>
                    <a:lnTo>
                      <a:pt x="120" y="160"/>
                    </a:lnTo>
                    <a:lnTo>
                      <a:pt x="150" y="191"/>
                    </a:lnTo>
                    <a:lnTo>
                      <a:pt x="181" y="220"/>
                    </a:lnTo>
                    <a:lnTo>
                      <a:pt x="214" y="247"/>
                    </a:lnTo>
                    <a:lnTo>
                      <a:pt x="248" y="275"/>
                    </a:lnTo>
                    <a:lnTo>
                      <a:pt x="258" y="284"/>
                    </a:lnTo>
                    <a:lnTo>
                      <a:pt x="272" y="291"/>
                    </a:lnTo>
                    <a:lnTo>
                      <a:pt x="287" y="294"/>
                    </a:lnTo>
                    <a:lnTo>
                      <a:pt x="302" y="299"/>
                    </a:lnTo>
                    <a:lnTo>
                      <a:pt x="748" y="370"/>
                    </a:lnTo>
                    <a:lnTo>
                      <a:pt x="777" y="370"/>
                    </a:lnTo>
                    <a:lnTo>
                      <a:pt x="802" y="370"/>
                    </a:lnTo>
                    <a:lnTo>
                      <a:pt x="829" y="368"/>
                    </a:lnTo>
                    <a:lnTo>
                      <a:pt x="853" y="367"/>
                    </a:lnTo>
                    <a:lnTo>
                      <a:pt x="876" y="363"/>
                    </a:lnTo>
                    <a:lnTo>
                      <a:pt x="898" y="358"/>
                    </a:lnTo>
                    <a:lnTo>
                      <a:pt x="920" y="353"/>
                    </a:lnTo>
                    <a:lnTo>
                      <a:pt x="939" y="346"/>
                    </a:lnTo>
                    <a:lnTo>
                      <a:pt x="957" y="338"/>
                    </a:lnTo>
                    <a:lnTo>
                      <a:pt x="976" y="329"/>
                    </a:lnTo>
                    <a:lnTo>
                      <a:pt x="991" y="319"/>
                    </a:lnTo>
                    <a:lnTo>
                      <a:pt x="1006" y="309"/>
                    </a:lnTo>
                    <a:lnTo>
                      <a:pt x="1020" y="297"/>
                    </a:lnTo>
                    <a:lnTo>
                      <a:pt x="1033" y="284"/>
                    </a:lnTo>
                    <a:lnTo>
                      <a:pt x="1043" y="270"/>
                    </a:lnTo>
                    <a:lnTo>
                      <a:pt x="1055" y="255"/>
                    </a:lnTo>
                    <a:lnTo>
                      <a:pt x="1060" y="257"/>
                    </a:lnTo>
                    <a:lnTo>
                      <a:pt x="1065" y="257"/>
                    </a:lnTo>
                    <a:lnTo>
                      <a:pt x="1052" y="277"/>
                    </a:lnTo>
                    <a:lnTo>
                      <a:pt x="1035" y="296"/>
                    </a:lnTo>
                    <a:lnTo>
                      <a:pt x="1016" y="311"/>
                    </a:lnTo>
                    <a:lnTo>
                      <a:pt x="998" y="324"/>
                    </a:lnTo>
                    <a:lnTo>
                      <a:pt x="978" y="336"/>
                    </a:lnTo>
                    <a:lnTo>
                      <a:pt x="956" y="346"/>
                    </a:lnTo>
                    <a:lnTo>
                      <a:pt x="934" y="356"/>
                    </a:lnTo>
                    <a:lnTo>
                      <a:pt x="910" y="363"/>
                    </a:lnTo>
                    <a:lnTo>
                      <a:pt x="888" y="368"/>
                    </a:lnTo>
                    <a:lnTo>
                      <a:pt x="866" y="373"/>
                    </a:lnTo>
                    <a:lnTo>
                      <a:pt x="844" y="377"/>
                    </a:lnTo>
                    <a:lnTo>
                      <a:pt x="822" y="378"/>
                    </a:lnTo>
                    <a:lnTo>
                      <a:pt x="802" y="380"/>
                    </a:lnTo>
                    <a:lnTo>
                      <a:pt x="782" y="380"/>
                    </a:lnTo>
                    <a:lnTo>
                      <a:pt x="763" y="378"/>
                    </a:lnTo>
                    <a:lnTo>
                      <a:pt x="748" y="377"/>
                    </a:lnTo>
                    <a:lnTo>
                      <a:pt x="299" y="304"/>
                    </a:lnTo>
                    <a:lnTo>
                      <a:pt x="284" y="301"/>
                    </a:lnTo>
                    <a:lnTo>
                      <a:pt x="269" y="296"/>
                    </a:lnTo>
                    <a:lnTo>
                      <a:pt x="255" y="289"/>
                    </a:lnTo>
                    <a:lnTo>
                      <a:pt x="243" y="280"/>
                    </a:lnTo>
                    <a:lnTo>
                      <a:pt x="216" y="258"/>
                    </a:lnTo>
                    <a:lnTo>
                      <a:pt x="186" y="231"/>
                    </a:lnTo>
                    <a:lnTo>
                      <a:pt x="154" y="203"/>
                    </a:lnTo>
                    <a:lnTo>
                      <a:pt x="120" y="171"/>
                    </a:lnTo>
                    <a:lnTo>
                      <a:pt x="88" y="137"/>
                    </a:lnTo>
                    <a:lnTo>
                      <a:pt x="56" y="103"/>
                    </a:lnTo>
                    <a:lnTo>
                      <a:pt x="29" y="71"/>
                    </a:lnTo>
                    <a:lnTo>
                      <a:pt x="7" y="39"/>
                    </a:lnTo>
                    <a:lnTo>
                      <a:pt x="3" y="32"/>
                    </a:lnTo>
                    <a:lnTo>
                      <a:pt x="0" y="25"/>
                    </a:lnTo>
                    <a:lnTo>
                      <a:pt x="0" y="20"/>
                    </a:lnTo>
                    <a:lnTo>
                      <a:pt x="0" y="17"/>
                    </a:lnTo>
                    <a:lnTo>
                      <a:pt x="2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22" name="Freeform 282">
                <a:extLst>
                  <a:ext uri="{FF2B5EF4-FFF2-40B4-BE49-F238E27FC236}">
                    <a16:creationId xmlns:a16="http://schemas.microsoft.com/office/drawing/2014/main" id="{28344CB6-1BCD-4540-A38C-E15083769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155"/>
                <a:ext cx="7" cy="4"/>
              </a:xfrm>
              <a:custGeom>
                <a:avLst/>
                <a:gdLst>
                  <a:gd name="T0" fmla="*/ 7 w 7"/>
                  <a:gd name="T1" fmla="*/ 4 h 4"/>
                  <a:gd name="T2" fmla="*/ 0 w 7"/>
                  <a:gd name="T3" fmla="*/ 4 h 4"/>
                  <a:gd name="T4" fmla="*/ 2 w 7"/>
                  <a:gd name="T5" fmla="*/ 2 h 4"/>
                  <a:gd name="T6" fmla="*/ 2 w 7"/>
                  <a:gd name="T7" fmla="*/ 0 h 4"/>
                  <a:gd name="T8" fmla="*/ 5 w 7"/>
                  <a:gd name="T9" fmla="*/ 2 h 4"/>
                  <a:gd name="T10" fmla="*/ 7 w 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" y="2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5A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23" name="Freeform 283">
                <a:extLst>
                  <a:ext uri="{FF2B5EF4-FFF2-40B4-BE49-F238E27FC236}">
                    <a16:creationId xmlns:a16="http://schemas.microsoft.com/office/drawing/2014/main" id="{E9C5D231-F650-4531-B26E-8A0EA7512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157"/>
                <a:ext cx="14" cy="5"/>
              </a:xfrm>
              <a:custGeom>
                <a:avLst/>
                <a:gdLst>
                  <a:gd name="T0" fmla="*/ 4 w 14"/>
                  <a:gd name="T1" fmla="*/ 0 h 5"/>
                  <a:gd name="T2" fmla="*/ 5 w 14"/>
                  <a:gd name="T3" fmla="*/ 0 h 5"/>
                  <a:gd name="T4" fmla="*/ 9 w 14"/>
                  <a:gd name="T5" fmla="*/ 2 h 5"/>
                  <a:gd name="T6" fmla="*/ 14 w 14"/>
                  <a:gd name="T7" fmla="*/ 5 h 5"/>
                  <a:gd name="T8" fmla="*/ 0 w 14"/>
                  <a:gd name="T9" fmla="*/ 2 h 5"/>
                  <a:gd name="T10" fmla="*/ 2 w 14"/>
                  <a:gd name="T11" fmla="*/ 2 h 5"/>
                  <a:gd name="T12" fmla="*/ 4 w 14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5">
                    <a:moveTo>
                      <a:pt x="4" y="0"/>
                    </a:moveTo>
                    <a:lnTo>
                      <a:pt x="5" y="0"/>
                    </a:lnTo>
                    <a:lnTo>
                      <a:pt x="9" y="2"/>
                    </a:lnTo>
                    <a:lnTo>
                      <a:pt x="14" y="5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5B5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24" name="Freeform 284">
                <a:extLst>
                  <a:ext uri="{FF2B5EF4-FFF2-40B4-BE49-F238E27FC236}">
                    <a16:creationId xmlns:a16="http://schemas.microsoft.com/office/drawing/2014/main" id="{89064C0B-4AE2-4F67-A553-69466BD61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159"/>
                <a:ext cx="19" cy="5"/>
              </a:xfrm>
              <a:custGeom>
                <a:avLst/>
                <a:gdLst>
                  <a:gd name="T0" fmla="*/ 2 w 19"/>
                  <a:gd name="T1" fmla="*/ 0 h 5"/>
                  <a:gd name="T2" fmla="*/ 9 w 19"/>
                  <a:gd name="T3" fmla="*/ 0 h 5"/>
                  <a:gd name="T4" fmla="*/ 14 w 19"/>
                  <a:gd name="T5" fmla="*/ 3 h 5"/>
                  <a:gd name="T6" fmla="*/ 19 w 19"/>
                  <a:gd name="T7" fmla="*/ 5 h 5"/>
                  <a:gd name="T8" fmla="*/ 0 w 19"/>
                  <a:gd name="T9" fmla="*/ 1 h 5"/>
                  <a:gd name="T10" fmla="*/ 0 w 19"/>
                  <a:gd name="T11" fmla="*/ 0 h 5"/>
                  <a:gd name="T12" fmla="*/ 2 w 19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2" y="0"/>
                    </a:moveTo>
                    <a:lnTo>
                      <a:pt x="9" y="0"/>
                    </a:lnTo>
                    <a:lnTo>
                      <a:pt x="14" y="3"/>
                    </a:lnTo>
                    <a:lnTo>
                      <a:pt x="19" y="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F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25" name="Freeform 285">
                <a:extLst>
                  <a:ext uri="{FF2B5EF4-FFF2-40B4-BE49-F238E27FC236}">
                    <a16:creationId xmlns:a16="http://schemas.microsoft.com/office/drawing/2014/main" id="{97A0135B-9356-4FB8-AD0A-E6462EF8C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159"/>
                <a:ext cx="23" cy="8"/>
              </a:xfrm>
              <a:custGeom>
                <a:avLst/>
                <a:gdLst>
                  <a:gd name="T0" fmla="*/ 1 w 23"/>
                  <a:gd name="T1" fmla="*/ 0 h 8"/>
                  <a:gd name="T2" fmla="*/ 15 w 23"/>
                  <a:gd name="T3" fmla="*/ 3 h 8"/>
                  <a:gd name="T4" fmla="*/ 18 w 23"/>
                  <a:gd name="T5" fmla="*/ 5 h 8"/>
                  <a:gd name="T6" fmla="*/ 23 w 23"/>
                  <a:gd name="T7" fmla="*/ 8 h 8"/>
                  <a:gd name="T8" fmla="*/ 0 w 23"/>
                  <a:gd name="T9" fmla="*/ 3 h 8"/>
                  <a:gd name="T10" fmla="*/ 0 w 23"/>
                  <a:gd name="T11" fmla="*/ 1 h 8"/>
                  <a:gd name="T12" fmla="*/ 1 w 23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8">
                    <a:moveTo>
                      <a:pt x="1" y="0"/>
                    </a:moveTo>
                    <a:lnTo>
                      <a:pt x="15" y="3"/>
                    </a:lnTo>
                    <a:lnTo>
                      <a:pt x="18" y="5"/>
                    </a:lnTo>
                    <a:lnTo>
                      <a:pt x="23" y="8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62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26" name="Freeform 286">
                <a:extLst>
                  <a:ext uri="{FF2B5EF4-FFF2-40B4-BE49-F238E27FC236}">
                    <a16:creationId xmlns:a16="http://schemas.microsoft.com/office/drawing/2014/main" id="{9CAD47ED-F743-4F93-AA5C-8AADD4A29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160"/>
                <a:ext cx="27" cy="9"/>
              </a:xfrm>
              <a:custGeom>
                <a:avLst/>
                <a:gdLst>
                  <a:gd name="T0" fmla="*/ 3 w 27"/>
                  <a:gd name="T1" fmla="*/ 0 h 9"/>
                  <a:gd name="T2" fmla="*/ 22 w 27"/>
                  <a:gd name="T3" fmla="*/ 4 h 9"/>
                  <a:gd name="T4" fmla="*/ 23 w 27"/>
                  <a:gd name="T5" fmla="*/ 6 h 9"/>
                  <a:gd name="T6" fmla="*/ 27 w 27"/>
                  <a:gd name="T7" fmla="*/ 7 h 9"/>
                  <a:gd name="T8" fmla="*/ 27 w 27"/>
                  <a:gd name="T9" fmla="*/ 9 h 9"/>
                  <a:gd name="T10" fmla="*/ 27 w 27"/>
                  <a:gd name="T11" fmla="*/ 9 h 9"/>
                  <a:gd name="T12" fmla="*/ 0 w 27"/>
                  <a:gd name="T13" fmla="*/ 4 h 9"/>
                  <a:gd name="T14" fmla="*/ 2 w 27"/>
                  <a:gd name="T15" fmla="*/ 2 h 9"/>
                  <a:gd name="T16" fmla="*/ 3 w 27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9">
                    <a:moveTo>
                      <a:pt x="3" y="0"/>
                    </a:moveTo>
                    <a:lnTo>
                      <a:pt x="22" y="4"/>
                    </a:lnTo>
                    <a:lnTo>
                      <a:pt x="23" y="6"/>
                    </a:lnTo>
                    <a:lnTo>
                      <a:pt x="27" y="7"/>
                    </a:lnTo>
                    <a:lnTo>
                      <a:pt x="27" y="9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6462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27" name="Freeform 287">
                <a:extLst>
                  <a:ext uri="{FF2B5EF4-FFF2-40B4-BE49-F238E27FC236}">
                    <a16:creationId xmlns:a16="http://schemas.microsoft.com/office/drawing/2014/main" id="{95CE6C23-4A41-4E5E-8E9C-B3678A385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162"/>
                <a:ext cx="29" cy="9"/>
              </a:xfrm>
              <a:custGeom>
                <a:avLst/>
                <a:gdLst>
                  <a:gd name="T0" fmla="*/ 4 w 29"/>
                  <a:gd name="T1" fmla="*/ 0 h 9"/>
                  <a:gd name="T2" fmla="*/ 27 w 29"/>
                  <a:gd name="T3" fmla="*/ 5 h 9"/>
                  <a:gd name="T4" fmla="*/ 27 w 29"/>
                  <a:gd name="T5" fmla="*/ 5 h 9"/>
                  <a:gd name="T6" fmla="*/ 29 w 29"/>
                  <a:gd name="T7" fmla="*/ 5 h 9"/>
                  <a:gd name="T8" fmla="*/ 29 w 29"/>
                  <a:gd name="T9" fmla="*/ 7 h 9"/>
                  <a:gd name="T10" fmla="*/ 29 w 29"/>
                  <a:gd name="T11" fmla="*/ 9 h 9"/>
                  <a:gd name="T12" fmla="*/ 0 w 29"/>
                  <a:gd name="T13" fmla="*/ 4 h 9"/>
                  <a:gd name="T14" fmla="*/ 2 w 29"/>
                  <a:gd name="T15" fmla="*/ 2 h 9"/>
                  <a:gd name="T16" fmla="*/ 4 w 29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9">
                    <a:moveTo>
                      <a:pt x="4" y="0"/>
                    </a:moveTo>
                    <a:lnTo>
                      <a:pt x="27" y="5"/>
                    </a:lnTo>
                    <a:lnTo>
                      <a:pt x="29" y="5"/>
                    </a:lnTo>
                    <a:lnTo>
                      <a:pt x="29" y="7"/>
                    </a:lnTo>
                    <a:lnTo>
                      <a:pt x="29" y="9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86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28" name="Freeform 288">
                <a:extLst>
                  <a:ext uri="{FF2B5EF4-FFF2-40B4-BE49-F238E27FC236}">
                    <a16:creationId xmlns:a16="http://schemas.microsoft.com/office/drawing/2014/main" id="{16BF7363-E3F2-4793-B088-CBBB48640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164"/>
                <a:ext cx="29" cy="8"/>
              </a:xfrm>
              <a:custGeom>
                <a:avLst/>
                <a:gdLst>
                  <a:gd name="T0" fmla="*/ 2 w 29"/>
                  <a:gd name="T1" fmla="*/ 0 h 8"/>
                  <a:gd name="T2" fmla="*/ 29 w 29"/>
                  <a:gd name="T3" fmla="*/ 5 h 8"/>
                  <a:gd name="T4" fmla="*/ 29 w 29"/>
                  <a:gd name="T5" fmla="*/ 7 h 8"/>
                  <a:gd name="T6" fmla="*/ 29 w 29"/>
                  <a:gd name="T7" fmla="*/ 8 h 8"/>
                  <a:gd name="T8" fmla="*/ 0 w 29"/>
                  <a:gd name="T9" fmla="*/ 3 h 8"/>
                  <a:gd name="T10" fmla="*/ 0 w 29"/>
                  <a:gd name="T11" fmla="*/ 2 h 8"/>
                  <a:gd name="T12" fmla="*/ 2 w 29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8">
                    <a:moveTo>
                      <a:pt x="2" y="0"/>
                    </a:moveTo>
                    <a:lnTo>
                      <a:pt x="29" y="5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6A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29" name="Freeform 289">
                <a:extLst>
                  <a:ext uri="{FF2B5EF4-FFF2-40B4-BE49-F238E27FC236}">
                    <a16:creationId xmlns:a16="http://schemas.microsoft.com/office/drawing/2014/main" id="{325235CB-B58B-40F0-967E-1B4CF6C70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166"/>
                <a:ext cx="31" cy="8"/>
              </a:xfrm>
              <a:custGeom>
                <a:avLst/>
                <a:gdLst>
                  <a:gd name="T0" fmla="*/ 2 w 31"/>
                  <a:gd name="T1" fmla="*/ 0 h 8"/>
                  <a:gd name="T2" fmla="*/ 31 w 31"/>
                  <a:gd name="T3" fmla="*/ 5 h 8"/>
                  <a:gd name="T4" fmla="*/ 31 w 31"/>
                  <a:gd name="T5" fmla="*/ 6 h 8"/>
                  <a:gd name="T6" fmla="*/ 31 w 31"/>
                  <a:gd name="T7" fmla="*/ 8 h 8"/>
                  <a:gd name="T8" fmla="*/ 0 w 31"/>
                  <a:gd name="T9" fmla="*/ 3 h 8"/>
                  <a:gd name="T10" fmla="*/ 2 w 31"/>
                  <a:gd name="T11" fmla="*/ 1 h 8"/>
                  <a:gd name="T12" fmla="*/ 2 w 31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8">
                    <a:moveTo>
                      <a:pt x="2" y="0"/>
                    </a:moveTo>
                    <a:lnTo>
                      <a:pt x="31" y="5"/>
                    </a:lnTo>
                    <a:lnTo>
                      <a:pt x="31" y="6"/>
                    </a:lnTo>
                    <a:lnTo>
                      <a:pt x="31" y="8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30" name="Freeform 290">
                <a:extLst>
                  <a:ext uri="{FF2B5EF4-FFF2-40B4-BE49-F238E27FC236}">
                    <a16:creationId xmlns:a16="http://schemas.microsoft.com/office/drawing/2014/main" id="{79ECDDE9-DD27-48FF-889C-81D8A7254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167"/>
                <a:ext cx="32" cy="9"/>
              </a:xfrm>
              <a:custGeom>
                <a:avLst/>
                <a:gdLst>
                  <a:gd name="T0" fmla="*/ 3 w 32"/>
                  <a:gd name="T1" fmla="*/ 0 h 9"/>
                  <a:gd name="T2" fmla="*/ 32 w 32"/>
                  <a:gd name="T3" fmla="*/ 5 h 9"/>
                  <a:gd name="T4" fmla="*/ 32 w 32"/>
                  <a:gd name="T5" fmla="*/ 7 h 9"/>
                  <a:gd name="T6" fmla="*/ 32 w 32"/>
                  <a:gd name="T7" fmla="*/ 9 h 9"/>
                  <a:gd name="T8" fmla="*/ 0 w 32"/>
                  <a:gd name="T9" fmla="*/ 4 h 9"/>
                  <a:gd name="T10" fmla="*/ 1 w 32"/>
                  <a:gd name="T11" fmla="*/ 2 h 9"/>
                  <a:gd name="T12" fmla="*/ 3 w 32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9">
                    <a:moveTo>
                      <a:pt x="3" y="0"/>
                    </a:moveTo>
                    <a:lnTo>
                      <a:pt x="32" y="5"/>
                    </a:lnTo>
                    <a:lnTo>
                      <a:pt x="32" y="7"/>
                    </a:lnTo>
                    <a:lnTo>
                      <a:pt x="32" y="9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06E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31" name="Freeform 291">
                <a:extLst>
                  <a:ext uri="{FF2B5EF4-FFF2-40B4-BE49-F238E27FC236}">
                    <a16:creationId xmlns:a16="http://schemas.microsoft.com/office/drawing/2014/main" id="{34A21100-5636-42D7-896D-B6E476A8B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169"/>
                <a:ext cx="34" cy="8"/>
              </a:xfrm>
              <a:custGeom>
                <a:avLst/>
                <a:gdLst>
                  <a:gd name="T0" fmla="*/ 1 w 34"/>
                  <a:gd name="T1" fmla="*/ 0 h 8"/>
                  <a:gd name="T2" fmla="*/ 32 w 34"/>
                  <a:gd name="T3" fmla="*/ 5 h 8"/>
                  <a:gd name="T4" fmla="*/ 32 w 34"/>
                  <a:gd name="T5" fmla="*/ 7 h 8"/>
                  <a:gd name="T6" fmla="*/ 34 w 34"/>
                  <a:gd name="T7" fmla="*/ 8 h 8"/>
                  <a:gd name="T8" fmla="*/ 0 w 34"/>
                  <a:gd name="T9" fmla="*/ 3 h 8"/>
                  <a:gd name="T10" fmla="*/ 0 w 34"/>
                  <a:gd name="T11" fmla="*/ 2 h 8"/>
                  <a:gd name="T12" fmla="*/ 1 w 34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8">
                    <a:moveTo>
                      <a:pt x="1" y="0"/>
                    </a:moveTo>
                    <a:lnTo>
                      <a:pt x="32" y="5"/>
                    </a:lnTo>
                    <a:lnTo>
                      <a:pt x="32" y="7"/>
                    </a:lnTo>
                    <a:lnTo>
                      <a:pt x="34" y="8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17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32" name="Freeform 292">
                <a:extLst>
                  <a:ext uri="{FF2B5EF4-FFF2-40B4-BE49-F238E27FC236}">
                    <a16:creationId xmlns:a16="http://schemas.microsoft.com/office/drawing/2014/main" id="{44973F02-2EB4-4711-8E8D-03D40482D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171"/>
                <a:ext cx="36" cy="8"/>
              </a:xfrm>
              <a:custGeom>
                <a:avLst/>
                <a:gdLst>
                  <a:gd name="T0" fmla="*/ 2 w 36"/>
                  <a:gd name="T1" fmla="*/ 0 h 8"/>
                  <a:gd name="T2" fmla="*/ 34 w 36"/>
                  <a:gd name="T3" fmla="*/ 5 h 8"/>
                  <a:gd name="T4" fmla="*/ 36 w 36"/>
                  <a:gd name="T5" fmla="*/ 6 h 8"/>
                  <a:gd name="T6" fmla="*/ 36 w 36"/>
                  <a:gd name="T7" fmla="*/ 8 h 8"/>
                  <a:gd name="T8" fmla="*/ 0 w 36"/>
                  <a:gd name="T9" fmla="*/ 3 h 8"/>
                  <a:gd name="T10" fmla="*/ 2 w 36"/>
                  <a:gd name="T11" fmla="*/ 1 h 8"/>
                  <a:gd name="T12" fmla="*/ 2 w 36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8">
                    <a:moveTo>
                      <a:pt x="2" y="0"/>
                    </a:moveTo>
                    <a:lnTo>
                      <a:pt x="34" y="5"/>
                    </a:lnTo>
                    <a:lnTo>
                      <a:pt x="36" y="6"/>
                    </a:lnTo>
                    <a:lnTo>
                      <a:pt x="36" y="8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37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33" name="Freeform 293">
                <a:extLst>
                  <a:ext uri="{FF2B5EF4-FFF2-40B4-BE49-F238E27FC236}">
                    <a16:creationId xmlns:a16="http://schemas.microsoft.com/office/drawing/2014/main" id="{D7AFB84C-874F-4838-9A3B-48EE278C1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2172"/>
                <a:ext cx="38" cy="9"/>
              </a:xfrm>
              <a:custGeom>
                <a:avLst/>
                <a:gdLst>
                  <a:gd name="T0" fmla="*/ 4 w 38"/>
                  <a:gd name="T1" fmla="*/ 0 h 9"/>
                  <a:gd name="T2" fmla="*/ 38 w 38"/>
                  <a:gd name="T3" fmla="*/ 5 h 9"/>
                  <a:gd name="T4" fmla="*/ 38 w 38"/>
                  <a:gd name="T5" fmla="*/ 7 h 9"/>
                  <a:gd name="T6" fmla="*/ 38 w 38"/>
                  <a:gd name="T7" fmla="*/ 9 h 9"/>
                  <a:gd name="T8" fmla="*/ 0 w 38"/>
                  <a:gd name="T9" fmla="*/ 2 h 9"/>
                  <a:gd name="T10" fmla="*/ 2 w 38"/>
                  <a:gd name="T11" fmla="*/ 2 h 9"/>
                  <a:gd name="T12" fmla="*/ 4 w 38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9">
                    <a:moveTo>
                      <a:pt x="4" y="0"/>
                    </a:moveTo>
                    <a:lnTo>
                      <a:pt x="38" y="5"/>
                    </a:lnTo>
                    <a:lnTo>
                      <a:pt x="38" y="7"/>
                    </a:lnTo>
                    <a:lnTo>
                      <a:pt x="38" y="9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777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34" name="Freeform 294">
                <a:extLst>
                  <a:ext uri="{FF2B5EF4-FFF2-40B4-BE49-F238E27FC236}">
                    <a16:creationId xmlns:a16="http://schemas.microsoft.com/office/drawing/2014/main" id="{20D49DDB-ED1B-46EE-B4B9-452389C8E7C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1" y="2174"/>
                <a:ext cx="76" cy="15"/>
              </a:xfrm>
              <a:custGeom>
                <a:avLst/>
                <a:gdLst>
                  <a:gd name="T0" fmla="*/ 2 w 76"/>
                  <a:gd name="T1" fmla="*/ 0 h 15"/>
                  <a:gd name="T2" fmla="*/ 38 w 76"/>
                  <a:gd name="T3" fmla="*/ 5 h 15"/>
                  <a:gd name="T4" fmla="*/ 38 w 76"/>
                  <a:gd name="T5" fmla="*/ 7 h 15"/>
                  <a:gd name="T6" fmla="*/ 38 w 76"/>
                  <a:gd name="T7" fmla="*/ 8 h 15"/>
                  <a:gd name="T8" fmla="*/ 0 w 76"/>
                  <a:gd name="T9" fmla="*/ 2 h 15"/>
                  <a:gd name="T10" fmla="*/ 0 w 76"/>
                  <a:gd name="T11" fmla="*/ 0 h 15"/>
                  <a:gd name="T12" fmla="*/ 2 w 76"/>
                  <a:gd name="T13" fmla="*/ 0 h 15"/>
                  <a:gd name="T14" fmla="*/ 76 w 76"/>
                  <a:gd name="T15" fmla="*/ 15 h 15"/>
                  <a:gd name="T16" fmla="*/ 73 w 76"/>
                  <a:gd name="T17" fmla="*/ 15 h 15"/>
                  <a:gd name="T18" fmla="*/ 73 w 76"/>
                  <a:gd name="T19" fmla="*/ 15 h 15"/>
                  <a:gd name="T20" fmla="*/ 73 w 76"/>
                  <a:gd name="T21" fmla="*/ 14 h 15"/>
                  <a:gd name="T22" fmla="*/ 75 w 76"/>
                  <a:gd name="T23" fmla="*/ 15 h 15"/>
                  <a:gd name="T24" fmla="*/ 76 w 76"/>
                  <a:gd name="T25" fmla="*/ 15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" h="15">
                    <a:moveTo>
                      <a:pt x="2" y="0"/>
                    </a:moveTo>
                    <a:lnTo>
                      <a:pt x="38" y="5"/>
                    </a:lnTo>
                    <a:lnTo>
                      <a:pt x="38" y="7"/>
                    </a:lnTo>
                    <a:lnTo>
                      <a:pt x="38" y="8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  <a:moveTo>
                      <a:pt x="76" y="15"/>
                    </a:moveTo>
                    <a:lnTo>
                      <a:pt x="73" y="15"/>
                    </a:lnTo>
                    <a:lnTo>
                      <a:pt x="73" y="14"/>
                    </a:lnTo>
                    <a:lnTo>
                      <a:pt x="75" y="15"/>
                    </a:lnTo>
                    <a:lnTo>
                      <a:pt x="76" y="15"/>
                    </a:lnTo>
                    <a:close/>
                  </a:path>
                </a:pathLst>
              </a:custGeom>
              <a:solidFill>
                <a:srgbClr val="79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35" name="Freeform 295">
                <a:extLst>
                  <a:ext uri="{FF2B5EF4-FFF2-40B4-BE49-F238E27FC236}">
                    <a16:creationId xmlns:a16="http://schemas.microsoft.com/office/drawing/2014/main" id="{EEFECD3F-EE56-47B3-B2D2-DAB53D60D32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0" y="2174"/>
                <a:ext cx="82" cy="19"/>
              </a:xfrm>
              <a:custGeom>
                <a:avLst/>
                <a:gdLst>
                  <a:gd name="T0" fmla="*/ 1 w 82"/>
                  <a:gd name="T1" fmla="*/ 0 h 19"/>
                  <a:gd name="T2" fmla="*/ 39 w 82"/>
                  <a:gd name="T3" fmla="*/ 7 h 19"/>
                  <a:gd name="T4" fmla="*/ 39 w 82"/>
                  <a:gd name="T5" fmla="*/ 8 h 19"/>
                  <a:gd name="T6" fmla="*/ 40 w 82"/>
                  <a:gd name="T7" fmla="*/ 10 h 19"/>
                  <a:gd name="T8" fmla="*/ 0 w 82"/>
                  <a:gd name="T9" fmla="*/ 3 h 19"/>
                  <a:gd name="T10" fmla="*/ 1 w 82"/>
                  <a:gd name="T11" fmla="*/ 2 h 19"/>
                  <a:gd name="T12" fmla="*/ 1 w 82"/>
                  <a:gd name="T13" fmla="*/ 0 h 19"/>
                  <a:gd name="T14" fmla="*/ 82 w 82"/>
                  <a:gd name="T15" fmla="*/ 19 h 19"/>
                  <a:gd name="T16" fmla="*/ 74 w 82"/>
                  <a:gd name="T17" fmla="*/ 17 h 19"/>
                  <a:gd name="T18" fmla="*/ 74 w 82"/>
                  <a:gd name="T19" fmla="*/ 15 h 19"/>
                  <a:gd name="T20" fmla="*/ 74 w 82"/>
                  <a:gd name="T21" fmla="*/ 14 h 19"/>
                  <a:gd name="T22" fmla="*/ 79 w 82"/>
                  <a:gd name="T23" fmla="*/ 17 h 19"/>
                  <a:gd name="T24" fmla="*/ 82 w 82"/>
                  <a:gd name="T25" fmla="*/ 19 h 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2" h="19">
                    <a:moveTo>
                      <a:pt x="1" y="0"/>
                    </a:moveTo>
                    <a:lnTo>
                      <a:pt x="39" y="7"/>
                    </a:lnTo>
                    <a:lnTo>
                      <a:pt x="39" y="8"/>
                    </a:lnTo>
                    <a:lnTo>
                      <a:pt x="40" y="10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  <a:moveTo>
                      <a:pt x="82" y="19"/>
                    </a:move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9" y="17"/>
                    </a:lnTo>
                    <a:lnTo>
                      <a:pt x="82" y="19"/>
                    </a:lnTo>
                    <a:close/>
                  </a:path>
                </a:pathLst>
              </a:custGeom>
              <a:solidFill>
                <a:srgbClr val="7C7A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36" name="Freeform 296">
                <a:extLst>
                  <a:ext uri="{FF2B5EF4-FFF2-40B4-BE49-F238E27FC236}">
                    <a16:creationId xmlns:a16="http://schemas.microsoft.com/office/drawing/2014/main" id="{ED97F8E1-35F2-4674-AC1F-074CD047A12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0" y="2176"/>
                <a:ext cx="89" cy="20"/>
              </a:xfrm>
              <a:custGeom>
                <a:avLst/>
                <a:gdLst>
                  <a:gd name="T0" fmla="*/ 1 w 89"/>
                  <a:gd name="T1" fmla="*/ 0 h 20"/>
                  <a:gd name="T2" fmla="*/ 39 w 89"/>
                  <a:gd name="T3" fmla="*/ 6 h 20"/>
                  <a:gd name="T4" fmla="*/ 40 w 89"/>
                  <a:gd name="T5" fmla="*/ 8 h 20"/>
                  <a:gd name="T6" fmla="*/ 40 w 89"/>
                  <a:gd name="T7" fmla="*/ 10 h 20"/>
                  <a:gd name="T8" fmla="*/ 0 w 89"/>
                  <a:gd name="T9" fmla="*/ 3 h 20"/>
                  <a:gd name="T10" fmla="*/ 0 w 89"/>
                  <a:gd name="T11" fmla="*/ 1 h 20"/>
                  <a:gd name="T12" fmla="*/ 1 w 89"/>
                  <a:gd name="T13" fmla="*/ 0 h 20"/>
                  <a:gd name="T14" fmla="*/ 74 w 89"/>
                  <a:gd name="T15" fmla="*/ 13 h 20"/>
                  <a:gd name="T16" fmla="*/ 77 w 89"/>
                  <a:gd name="T17" fmla="*/ 13 h 20"/>
                  <a:gd name="T18" fmla="*/ 82 w 89"/>
                  <a:gd name="T19" fmla="*/ 17 h 20"/>
                  <a:gd name="T20" fmla="*/ 89 w 89"/>
                  <a:gd name="T21" fmla="*/ 20 h 20"/>
                  <a:gd name="T22" fmla="*/ 74 w 89"/>
                  <a:gd name="T23" fmla="*/ 17 h 20"/>
                  <a:gd name="T24" fmla="*/ 74 w 89"/>
                  <a:gd name="T25" fmla="*/ 15 h 20"/>
                  <a:gd name="T26" fmla="*/ 74 w 89"/>
                  <a:gd name="T27" fmla="*/ 13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9" h="20">
                    <a:moveTo>
                      <a:pt x="1" y="0"/>
                    </a:moveTo>
                    <a:lnTo>
                      <a:pt x="39" y="6"/>
                    </a:lnTo>
                    <a:lnTo>
                      <a:pt x="40" y="8"/>
                    </a:lnTo>
                    <a:lnTo>
                      <a:pt x="40" y="1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  <a:moveTo>
                      <a:pt x="74" y="13"/>
                    </a:moveTo>
                    <a:lnTo>
                      <a:pt x="77" y="13"/>
                    </a:lnTo>
                    <a:lnTo>
                      <a:pt x="82" y="17"/>
                    </a:lnTo>
                    <a:lnTo>
                      <a:pt x="89" y="20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3"/>
                    </a:lnTo>
                    <a:close/>
                  </a:path>
                </a:pathLst>
              </a:custGeom>
              <a:solidFill>
                <a:srgbClr val="7F7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37" name="Freeform 297">
                <a:extLst>
                  <a:ext uri="{FF2B5EF4-FFF2-40B4-BE49-F238E27FC236}">
                    <a16:creationId xmlns:a16="http://schemas.microsoft.com/office/drawing/2014/main" id="{8E258E95-CF9D-4728-90BC-59609762811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8" y="2177"/>
                <a:ext cx="96" cy="21"/>
              </a:xfrm>
              <a:custGeom>
                <a:avLst/>
                <a:gdLst>
                  <a:gd name="T0" fmla="*/ 2 w 96"/>
                  <a:gd name="T1" fmla="*/ 0 h 21"/>
                  <a:gd name="T2" fmla="*/ 42 w 96"/>
                  <a:gd name="T3" fmla="*/ 7 h 21"/>
                  <a:gd name="T4" fmla="*/ 42 w 96"/>
                  <a:gd name="T5" fmla="*/ 9 h 21"/>
                  <a:gd name="T6" fmla="*/ 42 w 96"/>
                  <a:gd name="T7" fmla="*/ 12 h 21"/>
                  <a:gd name="T8" fmla="*/ 0 w 96"/>
                  <a:gd name="T9" fmla="*/ 4 h 21"/>
                  <a:gd name="T10" fmla="*/ 2 w 96"/>
                  <a:gd name="T11" fmla="*/ 2 h 21"/>
                  <a:gd name="T12" fmla="*/ 2 w 96"/>
                  <a:gd name="T13" fmla="*/ 0 h 21"/>
                  <a:gd name="T14" fmla="*/ 76 w 96"/>
                  <a:gd name="T15" fmla="*/ 14 h 21"/>
                  <a:gd name="T16" fmla="*/ 84 w 96"/>
                  <a:gd name="T17" fmla="*/ 16 h 21"/>
                  <a:gd name="T18" fmla="*/ 90 w 96"/>
                  <a:gd name="T19" fmla="*/ 17 h 21"/>
                  <a:gd name="T20" fmla="*/ 96 w 96"/>
                  <a:gd name="T21" fmla="*/ 21 h 21"/>
                  <a:gd name="T22" fmla="*/ 76 w 96"/>
                  <a:gd name="T23" fmla="*/ 17 h 21"/>
                  <a:gd name="T24" fmla="*/ 76 w 96"/>
                  <a:gd name="T25" fmla="*/ 16 h 21"/>
                  <a:gd name="T26" fmla="*/ 76 w 96"/>
                  <a:gd name="T27" fmla="*/ 14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6" h="21">
                    <a:moveTo>
                      <a:pt x="2" y="0"/>
                    </a:moveTo>
                    <a:lnTo>
                      <a:pt x="42" y="7"/>
                    </a:lnTo>
                    <a:lnTo>
                      <a:pt x="42" y="9"/>
                    </a:lnTo>
                    <a:lnTo>
                      <a:pt x="42" y="12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76" y="14"/>
                    </a:moveTo>
                    <a:lnTo>
                      <a:pt x="84" y="16"/>
                    </a:lnTo>
                    <a:lnTo>
                      <a:pt x="90" y="17"/>
                    </a:lnTo>
                    <a:lnTo>
                      <a:pt x="96" y="21"/>
                    </a:lnTo>
                    <a:lnTo>
                      <a:pt x="76" y="17"/>
                    </a:lnTo>
                    <a:lnTo>
                      <a:pt x="76" y="16"/>
                    </a:lnTo>
                    <a:lnTo>
                      <a:pt x="76" y="14"/>
                    </a:lnTo>
                    <a:close/>
                  </a:path>
                </a:pathLst>
              </a:custGeom>
              <a:solidFill>
                <a:srgbClr val="82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38" name="Freeform 298">
                <a:extLst>
                  <a:ext uri="{FF2B5EF4-FFF2-40B4-BE49-F238E27FC236}">
                    <a16:creationId xmlns:a16="http://schemas.microsoft.com/office/drawing/2014/main" id="{45D0EA44-0CAC-4FD0-817B-AC512A4CC51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6" y="2179"/>
                <a:ext cx="102" cy="22"/>
              </a:xfrm>
              <a:custGeom>
                <a:avLst/>
                <a:gdLst>
                  <a:gd name="T0" fmla="*/ 4 w 102"/>
                  <a:gd name="T1" fmla="*/ 0 h 22"/>
                  <a:gd name="T2" fmla="*/ 44 w 102"/>
                  <a:gd name="T3" fmla="*/ 7 h 22"/>
                  <a:gd name="T4" fmla="*/ 44 w 102"/>
                  <a:gd name="T5" fmla="*/ 10 h 22"/>
                  <a:gd name="T6" fmla="*/ 46 w 102"/>
                  <a:gd name="T7" fmla="*/ 12 h 22"/>
                  <a:gd name="T8" fmla="*/ 0 w 102"/>
                  <a:gd name="T9" fmla="*/ 3 h 22"/>
                  <a:gd name="T10" fmla="*/ 2 w 102"/>
                  <a:gd name="T11" fmla="*/ 2 h 22"/>
                  <a:gd name="T12" fmla="*/ 4 w 102"/>
                  <a:gd name="T13" fmla="*/ 0 h 22"/>
                  <a:gd name="T14" fmla="*/ 78 w 102"/>
                  <a:gd name="T15" fmla="*/ 14 h 22"/>
                  <a:gd name="T16" fmla="*/ 93 w 102"/>
                  <a:gd name="T17" fmla="*/ 17 h 22"/>
                  <a:gd name="T18" fmla="*/ 98 w 102"/>
                  <a:gd name="T19" fmla="*/ 19 h 22"/>
                  <a:gd name="T20" fmla="*/ 102 w 102"/>
                  <a:gd name="T21" fmla="*/ 22 h 22"/>
                  <a:gd name="T22" fmla="*/ 78 w 102"/>
                  <a:gd name="T23" fmla="*/ 17 h 22"/>
                  <a:gd name="T24" fmla="*/ 78 w 102"/>
                  <a:gd name="T25" fmla="*/ 15 h 22"/>
                  <a:gd name="T26" fmla="*/ 78 w 102"/>
                  <a:gd name="T27" fmla="*/ 14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2" h="22">
                    <a:moveTo>
                      <a:pt x="4" y="0"/>
                    </a:moveTo>
                    <a:lnTo>
                      <a:pt x="44" y="7"/>
                    </a:lnTo>
                    <a:lnTo>
                      <a:pt x="44" y="10"/>
                    </a:lnTo>
                    <a:lnTo>
                      <a:pt x="46" y="1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  <a:moveTo>
                      <a:pt x="78" y="14"/>
                    </a:moveTo>
                    <a:lnTo>
                      <a:pt x="93" y="17"/>
                    </a:lnTo>
                    <a:lnTo>
                      <a:pt x="98" y="19"/>
                    </a:lnTo>
                    <a:lnTo>
                      <a:pt x="102" y="22"/>
                    </a:lnTo>
                    <a:lnTo>
                      <a:pt x="78" y="17"/>
                    </a:lnTo>
                    <a:lnTo>
                      <a:pt x="78" y="15"/>
                    </a:lnTo>
                    <a:lnTo>
                      <a:pt x="78" y="14"/>
                    </a:lnTo>
                    <a:close/>
                  </a:path>
                </a:pathLst>
              </a:custGeom>
              <a:solidFill>
                <a:srgbClr val="84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39" name="Freeform 299">
                <a:extLst>
                  <a:ext uri="{FF2B5EF4-FFF2-40B4-BE49-F238E27FC236}">
                    <a16:creationId xmlns:a16="http://schemas.microsoft.com/office/drawing/2014/main" id="{7EB03DAD-D6DA-4D1B-B974-3BE545F389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6" y="2181"/>
                <a:ext cx="107" cy="22"/>
              </a:xfrm>
              <a:custGeom>
                <a:avLst/>
                <a:gdLst>
                  <a:gd name="T0" fmla="*/ 2 w 107"/>
                  <a:gd name="T1" fmla="*/ 0 h 22"/>
                  <a:gd name="T2" fmla="*/ 44 w 107"/>
                  <a:gd name="T3" fmla="*/ 8 h 22"/>
                  <a:gd name="T4" fmla="*/ 46 w 107"/>
                  <a:gd name="T5" fmla="*/ 10 h 22"/>
                  <a:gd name="T6" fmla="*/ 46 w 107"/>
                  <a:gd name="T7" fmla="*/ 12 h 22"/>
                  <a:gd name="T8" fmla="*/ 0 w 107"/>
                  <a:gd name="T9" fmla="*/ 3 h 22"/>
                  <a:gd name="T10" fmla="*/ 0 w 107"/>
                  <a:gd name="T11" fmla="*/ 1 h 22"/>
                  <a:gd name="T12" fmla="*/ 2 w 107"/>
                  <a:gd name="T13" fmla="*/ 0 h 22"/>
                  <a:gd name="T14" fmla="*/ 78 w 107"/>
                  <a:gd name="T15" fmla="*/ 13 h 22"/>
                  <a:gd name="T16" fmla="*/ 98 w 107"/>
                  <a:gd name="T17" fmla="*/ 17 h 22"/>
                  <a:gd name="T18" fmla="*/ 102 w 107"/>
                  <a:gd name="T19" fmla="*/ 20 h 22"/>
                  <a:gd name="T20" fmla="*/ 107 w 107"/>
                  <a:gd name="T21" fmla="*/ 22 h 22"/>
                  <a:gd name="T22" fmla="*/ 78 w 107"/>
                  <a:gd name="T23" fmla="*/ 17 h 22"/>
                  <a:gd name="T24" fmla="*/ 78 w 107"/>
                  <a:gd name="T25" fmla="*/ 15 h 22"/>
                  <a:gd name="T26" fmla="*/ 78 w 107"/>
                  <a:gd name="T27" fmla="*/ 13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7" h="22">
                    <a:moveTo>
                      <a:pt x="2" y="0"/>
                    </a:moveTo>
                    <a:lnTo>
                      <a:pt x="44" y="8"/>
                    </a:lnTo>
                    <a:lnTo>
                      <a:pt x="46" y="10"/>
                    </a:lnTo>
                    <a:lnTo>
                      <a:pt x="46" y="1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  <a:moveTo>
                      <a:pt x="78" y="13"/>
                    </a:moveTo>
                    <a:lnTo>
                      <a:pt x="98" y="17"/>
                    </a:lnTo>
                    <a:lnTo>
                      <a:pt x="102" y="20"/>
                    </a:lnTo>
                    <a:lnTo>
                      <a:pt x="107" y="22"/>
                    </a:lnTo>
                    <a:lnTo>
                      <a:pt x="78" y="17"/>
                    </a:lnTo>
                    <a:lnTo>
                      <a:pt x="78" y="15"/>
                    </a:lnTo>
                    <a:lnTo>
                      <a:pt x="78" y="13"/>
                    </a:lnTo>
                    <a:close/>
                  </a:path>
                </a:pathLst>
              </a:custGeom>
              <a:solidFill>
                <a:srgbClr val="888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40" name="Freeform 300">
                <a:extLst>
                  <a:ext uri="{FF2B5EF4-FFF2-40B4-BE49-F238E27FC236}">
                    <a16:creationId xmlns:a16="http://schemas.microsoft.com/office/drawing/2014/main" id="{ECC8FF2E-F71E-4A9D-B0B9-885CE06DEF9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5" y="2182"/>
                <a:ext cx="113" cy="24"/>
              </a:xfrm>
              <a:custGeom>
                <a:avLst/>
                <a:gdLst>
                  <a:gd name="T0" fmla="*/ 1 w 113"/>
                  <a:gd name="T1" fmla="*/ 0 h 24"/>
                  <a:gd name="T2" fmla="*/ 47 w 113"/>
                  <a:gd name="T3" fmla="*/ 9 h 24"/>
                  <a:gd name="T4" fmla="*/ 47 w 113"/>
                  <a:gd name="T5" fmla="*/ 11 h 24"/>
                  <a:gd name="T6" fmla="*/ 49 w 113"/>
                  <a:gd name="T7" fmla="*/ 12 h 24"/>
                  <a:gd name="T8" fmla="*/ 0 w 113"/>
                  <a:gd name="T9" fmla="*/ 4 h 24"/>
                  <a:gd name="T10" fmla="*/ 1 w 113"/>
                  <a:gd name="T11" fmla="*/ 2 h 24"/>
                  <a:gd name="T12" fmla="*/ 1 w 113"/>
                  <a:gd name="T13" fmla="*/ 0 h 24"/>
                  <a:gd name="T14" fmla="*/ 79 w 113"/>
                  <a:gd name="T15" fmla="*/ 14 h 24"/>
                  <a:gd name="T16" fmla="*/ 103 w 113"/>
                  <a:gd name="T17" fmla="*/ 19 h 24"/>
                  <a:gd name="T18" fmla="*/ 108 w 113"/>
                  <a:gd name="T19" fmla="*/ 21 h 24"/>
                  <a:gd name="T20" fmla="*/ 113 w 113"/>
                  <a:gd name="T21" fmla="*/ 24 h 24"/>
                  <a:gd name="T22" fmla="*/ 79 w 113"/>
                  <a:gd name="T23" fmla="*/ 17 h 24"/>
                  <a:gd name="T24" fmla="*/ 79 w 113"/>
                  <a:gd name="T25" fmla="*/ 16 h 24"/>
                  <a:gd name="T26" fmla="*/ 79 w 113"/>
                  <a:gd name="T27" fmla="*/ 14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24">
                    <a:moveTo>
                      <a:pt x="1" y="0"/>
                    </a:moveTo>
                    <a:lnTo>
                      <a:pt x="47" y="9"/>
                    </a:lnTo>
                    <a:lnTo>
                      <a:pt x="47" y="11"/>
                    </a:lnTo>
                    <a:lnTo>
                      <a:pt x="49" y="12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  <a:moveTo>
                      <a:pt x="79" y="14"/>
                    </a:moveTo>
                    <a:lnTo>
                      <a:pt x="103" y="19"/>
                    </a:lnTo>
                    <a:lnTo>
                      <a:pt x="108" y="21"/>
                    </a:lnTo>
                    <a:lnTo>
                      <a:pt x="113" y="24"/>
                    </a:lnTo>
                    <a:lnTo>
                      <a:pt x="79" y="17"/>
                    </a:lnTo>
                    <a:lnTo>
                      <a:pt x="79" y="16"/>
                    </a:lnTo>
                    <a:lnTo>
                      <a:pt x="79" y="14"/>
                    </a:lnTo>
                    <a:close/>
                  </a:path>
                </a:pathLst>
              </a:custGeom>
              <a:solidFill>
                <a:srgbClr val="8A89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41" name="Freeform 301">
                <a:extLst>
                  <a:ext uri="{FF2B5EF4-FFF2-40B4-BE49-F238E27FC236}">
                    <a16:creationId xmlns:a16="http://schemas.microsoft.com/office/drawing/2014/main" id="{76D3D800-A3EC-40E8-AF6B-482B0517D77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5" y="2184"/>
                <a:ext cx="118" cy="24"/>
              </a:xfrm>
              <a:custGeom>
                <a:avLst/>
                <a:gdLst>
                  <a:gd name="T0" fmla="*/ 1 w 118"/>
                  <a:gd name="T1" fmla="*/ 0 h 24"/>
                  <a:gd name="T2" fmla="*/ 47 w 118"/>
                  <a:gd name="T3" fmla="*/ 9 h 24"/>
                  <a:gd name="T4" fmla="*/ 49 w 118"/>
                  <a:gd name="T5" fmla="*/ 10 h 24"/>
                  <a:gd name="T6" fmla="*/ 49 w 118"/>
                  <a:gd name="T7" fmla="*/ 12 h 24"/>
                  <a:gd name="T8" fmla="*/ 0 w 118"/>
                  <a:gd name="T9" fmla="*/ 4 h 24"/>
                  <a:gd name="T10" fmla="*/ 0 w 118"/>
                  <a:gd name="T11" fmla="*/ 2 h 24"/>
                  <a:gd name="T12" fmla="*/ 1 w 118"/>
                  <a:gd name="T13" fmla="*/ 0 h 24"/>
                  <a:gd name="T14" fmla="*/ 79 w 118"/>
                  <a:gd name="T15" fmla="*/ 14 h 24"/>
                  <a:gd name="T16" fmla="*/ 108 w 118"/>
                  <a:gd name="T17" fmla="*/ 19 h 24"/>
                  <a:gd name="T18" fmla="*/ 113 w 118"/>
                  <a:gd name="T19" fmla="*/ 22 h 24"/>
                  <a:gd name="T20" fmla="*/ 118 w 118"/>
                  <a:gd name="T21" fmla="*/ 24 h 24"/>
                  <a:gd name="T22" fmla="*/ 79 w 118"/>
                  <a:gd name="T23" fmla="*/ 17 h 24"/>
                  <a:gd name="T24" fmla="*/ 79 w 118"/>
                  <a:gd name="T25" fmla="*/ 15 h 24"/>
                  <a:gd name="T26" fmla="*/ 79 w 118"/>
                  <a:gd name="T27" fmla="*/ 14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8" h="24">
                    <a:moveTo>
                      <a:pt x="1" y="0"/>
                    </a:moveTo>
                    <a:lnTo>
                      <a:pt x="47" y="9"/>
                    </a:lnTo>
                    <a:lnTo>
                      <a:pt x="49" y="10"/>
                    </a:lnTo>
                    <a:lnTo>
                      <a:pt x="49" y="1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  <a:moveTo>
                      <a:pt x="79" y="14"/>
                    </a:moveTo>
                    <a:lnTo>
                      <a:pt x="108" y="19"/>
                    </a:lnTo>
                    <a:lnTo>
                      <a:pt x="113" y="22"/>
                    </a:lnTo>
                    <a:lnTo>
                      <a:pt x="118" y="24"/>
                    </a:lnTo>
                    <a:lnTo>
                      <a:pt x="79" y="17"/>
                    </a:lnTo>
                    <a:lnTo>
                      <a:pt x="79" y="15"/>
                    </a:lnTo>
                    <a:lnTo>
                      <a:pt x="79" y="14"/>
                    </a:lnTo>
                    <a:close/>
                  </a:path>
                </a:pathLst>
              </a:custGeom>
              <a:solidFill>
                <a:srgbClr val="8C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42" name="Freeform 302">
                <a:extLst>
                  <a:ext uri="{FF2B5EF4-FFF2-40B4-BE49-F238E27FC236}">
                    <a16:creationId xmlns:a16="http://schemas.microsoft.com/office/drawing/2014/main" id="{E315DE09-E6D1-4226-85D5-0B03EE6307D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3" y="2186"/>
                <a:ext cx="123" cy="25"/>
              </a:xfrm>
              <a:custGeom>
                <a:avLst/>
                <a:gdLst>
                  <a:gd name="T0" fmla="*/ 2 w 123"/>
                  <a:gd name="T1" fmla="*/ 0 h 25"/>
                  <a:gd name="T2" fmla="*/ 51 w 123"/>
                  <a:gd name="T3" fmla="*/ 8 h 25"/>
                  <a:gd name="T4" fmla="*/ 51 w 123"/>
                  <a:gd name="T5" fmla="*/ 10 h 25"/>
                  <a:gd name="T6" fmla="*/ 52 w 123"/>
                  <a:gd name="T7" fmla="*/ 12 h 25"/>
                  <a:gd name="T8" fmla="*/ 0 w 123"/>
                  <a:gd name="T9" fmla="*/ 3 h 25"/>
                  <a:gd name="T10" fmla="*/ 2 w 123"/>
                  <a:gd name="T11" fmla="*/ 2 h 25"/>
                  <a:gd name="T12" fmla="*/ 2 w 123"/>
                  <a:gd name="T13" fmla="*/ 0 h 25"/>
                  <a:gd name="T14" fmla="*/ 81 w 123"/>
                  <a:gd name="T15" fmla="*/ 13 h 25"/>
                  <a:gd name="T16" fmla="*/ 115 w 123"/>
                  <a:gd name="T17" fmla="*/ 20 h 25"/>
                  <a:gd name="T18" fmla="*/ 118 w 123"/>
                  <a:gd name="T19" fmla="*/ 22 h 25"/>
                  <a:gd name="T20" fmla="*/ 123 w 123"/>
                  <a:gd name="T21" fmla="*/ 25 h 25"/>
                  <a:gd name="T22" fmla="*/ 79 w 123"/>
                  <a:gd name="T23" fmla="*/ 17 h 25"/>
                  <a:gd name="T24" fmla="*/ 81 w 123"/>
                  <a:gd name="T25" fmla="*/ 15 h 25"/>
                  <a:gd name="T26" fmla="*/ 81 w 123"/>
                  <a:gd name="T27" fmla="*/ 13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3" h="25">
                    <a:moveTo>
                      <a:pt x="2" y="0"/>
                    </a:moveTo>
                    <a:lnTo>
                      <a:pt x="51" y="8"/>
                    </a:lnTo>
                    <a:lnTo>
                      <a:pt x="51" y="10"/>
                    </a:lnTo>
                    <a:lnTo>
                      <a:pt x="52" y="1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81" y="13"/>
                    </a:moveTo>
                    <a:lnTo>
                      <a:pt x="115" y="20"/>
                    </a:lnTo>
                    <a:lnTo>
                      <a:pt x="118" y="22"/>
                    </a:lnTo>
                    <a:lnTo>
                      <a:pt x="123" y="25"/>
                    </a:lnTo>
                    <a:lnTo>
                      <a:pt x="79" y="17"/>
                    </a:lnTo>
                    <a:lnTo>
                      <a:pt x="81" y="15"/>
                    </a:lnTo>
                    <a:lnTo>
                      <a:pt x="81" y="13"/>
                    </a:lnTo>
                    <a:close/>
                  </a:path>
                </a:pathLst>
              </a:custGeom>
              <a:solidFill>
                <a:srgbClr val="908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43" name="Freeform 303">
                <a:extLst>
                  <a:ext uri="{FF2B5EF4-FFF2-40B4-BE49-F238E27FC236}">
                    <a16:creationId xmlns:a16="http://schemas.microsoft.com/office/drawing/2014/main" id="{5EEF5BB0-08C1-4EC8-B5F5-80EAE3158B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1" y="2188"/>
                <a:ext cx="130" cy="25"/>
              </a:xfrm>
              <a:custGeom>
                <a:avLst/>
                <a:gdLst>
                  <a:gd name="T0" fmla="*/ 4 w 130"/>
                  <a:gd name="T1" fmla="*/ 0 h 25"/>
                  <a:gd name="T2" fmla="*/ 53 w 130"/>
                  <a:gd name="T3" fmla="*/ 8 h 25"/>
                  <a:gd name="T4" fmla="*/ 54 w 130"/>
                  <a:gd name="T5" fmla="*/ 10 h 25"/>
                  <a:gd name="T6" fmla="*/ 56 w 130"/>
                  <a:gd name="T7" fmla="*/ 11 h 25"/>
                  <a:gd name="T8" fmla="*/ 0 w 130"/>
                  <a:gd name="T9" fmla="*/ 3 h 25"/>
                  <a:gd name="T10" fmla="*/ 2 w 130"/>
                  <a:gd name="T11" fmla="*/ 1 h 25"/>
                  <a:gd name="T12" fmla="*/ 4 w 130"/>
                  <a:gd name="T13" fmla="*/ 0 h 25"/>
                  <a:gd name="T14" fmla="*/ 83 w 130"/>
                  <a:gd name="T15" fmla="*/ 13 h 25"/>
                  <a:gd name="T16" fmla="*/ 122 w 130"/>
                  <a:gd name="T17" fmla="*/ 20 h 25"/>
                  <a:gd name="T18" fmla="*/ 125 w 130"/>
                  <a:gd name="T19" fmla="*/ 23 h 25"/>
                  <a:gd name="T20" fmla="*/ 130 w 130"/>
                  <a:gd name="T21" fmla="*/ 25 h 25"/>
                  <a:gd name="T22" fmla="*/ 81 w 130"/>
                  <a:gd name="T23" fmla="*/ 16 h 25"/>
                  <a:gd name="T24" fmla="*/ 81 w 130"/>
                  <a:gd name="T25" fmla="*/ 15 h 25"/>
                  <a:gd name="T26" fmla="*/ 83 w 130"/>
                  <a:gd name="T27" fmla="*/ 13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25">
                    <a:moveTo>
                      <a:pt x="4" y="0"/>
                    </a:moveTo>
                    <a:lnTo>
                      <a:pt x="53" y="8"/>
                    </a:lnTo>
                    <a:lnTo>
                      <a:pt x="54" y="10"/>
                    </a:lnTo>
                    <a:lnTo>
                      <a:pt x="56" y="11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close/>
                    <a:moveTo>
                      <a:pt x="83" y="13"/>
                    </a:moveTo>
                    <a:lnTo>
                      <a:pt x="122" y="20"/>
                    </a:lnTo>
                    <a:lnTo>
                      <a:pt x="125" y="23"/>
                    </a:lnTo>
                    <a:lnTo>
                      <a:pt x="130" y="25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3" y="13"/>
                    </a:lnTo>
                    <a:close/>
                  </a:path>
                </a:pathLst>
              </a:custGeom>
              <a:solidFill>
                <a:srgbClr val="9291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44" name="Freeform 304">
                <a:extLst>
                  <a:ext uri="{FF2B5EF4-FFF2-40B4-BE49-F238E27FC236}">
                    <a16:creationId xmlns:a16="http://schemas.microsoft.com/office/drawing/2014/main" id="{706DE800-5A4B-4106-A4BF-9AF180BCAC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1" y="2189"/>
                <a:ext cx="134" cy="26"/>
              </a:xfrm>
              <a:custGeom>
                <a:avLst/>
                <a:gdLst>
                  <a:gd name="T0" fmla="*/ 2 w 134"/>
                  <a:gd name="T1" fmla="*/ 0 h 26"/>
                  <a:gd name="T2" fmla="*/ 54 w 134"/>
                  <a:gd name="T3" fmla="*/ 9 h 26"/>
                  <a:gd name="T4" fmla="*/ 56 w 134"/>
                  <a:gd name="T5" fmla="*/ 10 h 26"/>
                  <a:gd name="T6" fmla="*/ 56 w 134"/>
                  <a:gd name="T7" fmla="*/ 12 h 26"/>
                  <a:gd name="T8" fmla="*/ 0 w 134"/>
                  <a:gd name="T9" fmla="*/ 4 h 26"/>
                  <a:gd name="T10" fmla="*/ 0 w 134"/>
                  <a:gd name="T11" fmla="*/ 2 h 26"/>
                  <a:gd name="T12" fmla="*/ 2 w 134"/>
                  <a:gd name="T13" fmla="*/ 0 h 26"/>
                  <a:gd name="T14" fmla="*/ 81 w 134"/>
                  <a:gd name="T15" fmla="*/ 14 h 26"/>
                  <a:gd name="T16" fmla="*/ 125 w 134"/>
                  <a:gd name="T17" fmla="*/ 22 h 26"/>
                  <a:gd name="T18" fmla="*/ 129 w 134"/>
                  <a:gd name="T19" fmla="*/ 24 h 26"/>
                  <a:gd name="T20" fmla="*/ 134 w 134"/>
                  <a:gd name="T21" fmla="*/ 26 h 26"/>
                  <a:gd name="T22" fmla="*/ 81 w 134"/>
                  <a:gd name="T23" fmla="*/ 17 h 26"/>
                  <a:gd name="T24" fmla="*/ 81 w 134"/>
                  <a:gd name="T25" fmla="*/ 15 h 26"/>
                  <a:gd name="T26" fmla="*/ 81 w 134"/>
                  <a:gd name="T27" fmla="*/ 14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4" h="26">
                    <a:moveTo>
                      <a:pt x="2" y="0"/>
                    </a:moveTo>
                    <a:lnTo>
                      <a:pt x="54" y="9"/>
                    </a:lnTo>
                    <a:lnTo>
                      <a:pt x="56" y="10"/>
                    </a:lnTo>
                    <a:lnTo>
                      <a:pt x="56" y="1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  <a:moveTo>
                      <a:pt x="81" y="14"/>
                    </a:moveTo>
                    <a:lnTo>
                      <a:pt x="125" y="22"/>
                    </a:lnTo>
                    <a:lnTo>
                      <a:pt x="129" y="24"/>
                    </a:lnTo>
                    <a:lnTo>
                      <a:pt x="134" y="26"/>
                    </a:lnTo>
                    <a:lnTo>
                      <a:pt x="81" y="17"/>
                    </a:lnTo>
                    <a:lnTo>
                      <a:pt x="81" y="15"/>
                    </a:lnTo>
                    <a:lnTo>
                      <a:pt x="81" y="14"/>
                    </a:lnTo>
                    <a:close/>
                  </a:path>
                </a:pathLst>
              </a:custGeom>
              <a:solidFill>
                <a:srgbClr val="9493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45" name="Freeform 305">
                <a:extLst>
                  <a:ext uri="{FF2B5EF4-FFF2-40B4-BE49-F238E27FC236}">
                    <a16:creationId xmlns:a16="http://schemas.microsoft.com/office/drawing/2014/main" id="{9B241754-A46A-446F-9934-59DA8856FB8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0" y="2191"/>
                <a:ext cx="138" cy="27"/>
              </a:xfrm>
              <a:custGeom>
                <a:avLst/>
                <a:gdLst>
                  <a:gd name="T0" fmla="*/ 1 w 138"/>
                  <a:gd name="T1" fmla="*/ 0 h 27"/>
                  <a:gd name="T2" fmla="*/ 57 w 138"/>
                  <a:gd name="T3" fmla="*/ 8 h 27"/>
                  <a:gd name="T4" fmla="*/ 57 w 138"/>
                  <a:gd name="T5" fmla="*/ 10 h 27"/>
                  <a:gd name="T6" fmla="*/ 59 w 138"/>
                  <a:gd name="T7" fmla="*/ 13 h 27"/>
                  <a:gd name="T8" fmla="*/ 0 w 138"/>
                  <a:gd name="T9" fmla="*/ 2 h 27"/>
                  <a:gd name="T10" fmla="*/ 1 w 138"/>
                  <a:gd name="T11" fmla="*/ 2 h 27"/>
                  <a:gd name="T12" fmla="*/ 1 w 138"/>
                  <a:gd name="T13" fmla="*/ 0 h 27"/>
                  <a:gd name="T14" fmla="*/ 82 w 138"/>
                  <a:gd name="T15" fmla="*/ 13 h 27"/>
                  <a:gd name="T16" fmla="*/ 131 w 138"/>
                  <a:gd name="T17" fmla="*/ 22 h 27"/>
                  <a:gd name="T18" fmla="*/ 135 w 138"/>
                  <a:gd name="T19" fmla="*/ 24 h 27"/>
                  <a:gd name="T20" fmla="*/ 138 w 138"/>
                  <a:gd name="T21" fmla="*/ 27 h 27"/>
                  <a:gd name="T22" fmla="*/ 81 w 138"/>
                  <a:gd name="T23" fmla="*/ 17 h 27"/>
                  <a:gd name="T24" fmla="*/ 82 w 138"/>
                  <a:gd name="T25" fmla="*/ 15 h 27"/>
                  <a:gd name="T26" fmla="*/ 82 w 138"/>
                  <a:gd name="T27" fmla="*/ 13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8" h="27">
                    <a:moveTo>
                      <a:pt x="1" y="0"/>
                    </a:moveTo>
                    <a:lnTo>
                      <a:pt x="57" y="8"/>
                    </a:lnTo>
                    <a:lnTo>
                      <a:pt x="57" y="10"/>
                    </a:lnTo>
                    <a:lnTo>
                      <a:pt x="59" y="1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  <a:moveTo>
                      <a:pt x="82" y="13"/>
                    </a:moveTo>
                    <a:lnTo>
                      <a:pt x="131" y="22"/>
                    </a:lnTo>
                    <a:lnTo>
                      <a:pt x="135" y="24"/>
                    </a:lnTo>
                    <a:lnTo>
                      <a:pt x="138" y="27"/>
                    </a:lnTo>
                    <a:lnTo>
                      <a:pt x="81" y="17"/>
                    </a:lnTo>
                    <a:lnTo>
                      <a:pt x="82" y="15"/>
                    </a:lnTo>
                    <a:lnTo>
                      <a:pt x="82" y="13"/>
                    </a:lnTo>
                    <a:close/>
                  </a:path>
                </a:pathLst>
              </a:custGeom>
              <a:solidFill>
                <a:srgbClr val="999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46" name="Freeform 306">
                <a:extLst>
                  <a:ext uri="{FF2B5EF4-FFF2-40B4-BE49-F238E27FC236}">
                    <a16:creationId xmlns:a16="http://schemas.microsoft.com/office/drawing/2014/main" id="{78930444-D200-44F1-8B61-097C176C2A0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0" y="2193"/>
                <a:ext cx="141" cy="27"/>
              </a:xfrm>
              <a:custGeom>
                <a:avLst/>
                <a:gdLst>
                  <a:gd name="T0" fmla="*/ 1 w 141"/>
                  <a:gd name="T1" fmla="*/ 0 h 27"/>
                  <a:gd name="T2" fmla="*/ 57 w 141"/>
                  <a:gd name="T3" fmla="*/ 8 h 27"/>
                  <a:gd name="T4" fmla="*/ 59 w 141"/>
                  <a:gd name="T5" fmla="*/ 11 h 27"/>
                  <a:gd name="T6" fmla="*/ 60 w 141"/>
                  <a:gd name="T7" fmla="*/ 13 h 27"/>
                  <a:gd name="T8" fmla="*/ 0 w 141"/>
                  <a:gd name="T9" fmla="*/ 1 h 27"/>
                  <a:gd name="T10" fmla="*/ 0 w 141"/>
                  <a:gd name="T11" fmla="*/ 0 h 27"/>
                  <a:gd name="T12" fmla="*/ 1 w 141"/>
                  <a:gd name="T13" fmla="*/ 0 h 27"/>
                  <a:gd name="T14" fmla="*/ 82 w 141"/>
                  <a:gd name="T15" fmla="*/ 13 h 27"/>
                  <a:gd name="T16" fmla="*/ 135 w 141"/>
                  <a:gd name="T17" fmla="*/ 22 h 27"/>
                  <a:gd name="T18" fmla="*/ 138 w 141"/>
                  <a:gd name="T19" fmla="*/ 25 h 27"/>
                  <a:gd name="T20" fmla="*/ 141 w 141"/>
                  <a:gd name="T21" fmla="*/ 27 h 27"/>
                  <a:gd name="T22" fmla="*/ 81 w 141"/>
                  <a:gd name="T23" fmla="*/ 16 h 27"/>
                  <a:gd name="T24" fmla="*/ 81 w 141"/>
                  <a:gd name="T25" fmla="*/ 15 h 27"/>
                  <a:gd name="T26" fmla="*/ 82 w 141"/>
                  <a:gd name="T27" fmla="*/ 13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1" h="27">
                    <a:moveTo>
                      <a:pt x="1" y="0"/>
                    </a:moveTo>
                    <a:lnTo>
                      <a:pt x="57" y="8"/>
                    </a:lnTo>
                    <a:lnTo>
                      <a:pt x="59" y="11"/>
                    </a:lnTo>
                    <a:lnTo>
                      <a:pt x="60" y="1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  <a:moveTo>
                      <a:pt x="82" y="13"/>
                    </a:moveTo>
                    <a:lnTo>
                      <a:pt x="135" y="22"/>
                    </a:lnTo>
                    <a:lnTo>
                      <a:pt x="138" y="25"/>
                    </a:lnTo>
                    <a:lnTo>
                      <a:pt x="141" y="27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2" y="13"/>
                    </a:ln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47" name="Freeform 307">
                <a:extLst>
                  <a:ext uri="{FF2B5EF4-FFF2-40B4-BE49-F238E27FC236}">
                    <a16:creationId xmlns:a16="http://schemas.microsoft.com/office/drawing/2014/main" id="{E8E8AD0E-61CF-46DC-8CDD-9DAE5EAA4C1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8" y="2193"/>
                <a:ext cx="148" cy="30"/>
              </a:xfrm>
              <a:custGeom>
                <a:avLst/>
                <a:gdLst>
                  <a:gd name="T0" fmla="*/ 2 w 148"/>
                  <a:gd name="T1" fmla="*/ 0 h 30"/>
                  <a:gd name="T2" fmla="*/ 61 w 148"/>
                  <a:gd name="T3" fmla="*/ 11 h 30"/>
                  <a:gd name="T4" fmla="*/ 62 w 148"/>
                  <a:gd name="T5" fmla="*/ 13 h 30"/>
                  <a:gd name="T6" fmla="*/ 64 w 148"/>
                  <a:gd name="T7" fmla="*/ 15 h 30"/>
                  <a:gd name="T8" fmla="*/ 0 w 148"/>
                  <a:gd name="T9" fmla="*/ 3 h 30"/>
                  <a:gd name="T10" fmla="*/ 2 w 148"/>
                  <a:gd name="T11" fmla="*/ 1 h 30"/>
                  <a:gd name="T12" fmla="*/ 2 w 148"/>
                  <a:gd name="T13" fmla="*/ 0 h 30"/>
                  <a:gd name="T14" fmla="*/ 83 w 148"/>
                  <a:gd name="T15" fmla="*/ 15 h 30"/>
                  <a:gd name="T16" fmla="*/ 140 w 148"/>
                  <a:gd name="T17" fmla="*/ 25 h 30"/>
                  <a:gd name="T18" fmla="*/ 143 w 148"/>
                  <a:gd name="T19" fmla="*/ 27 h 30"/>
                  <a:gd name="T20" fmla="*/ 148 w 148"/>
                  <a:gd name="T21" fmla="*/ 30 h 30"/>
                  <a:gd name="T22" fmla="*/ 81 w 148"/>
                  <a:gd name="T23" fmla="*/ 18 h 30"/>
                  <a:gd name="T24" fmla="*/ 83 w 148"/>
                  <a:gd name="T25" fmla="*/ 16 h 30"/>
                  <a:gd name="T26" fmla="*/ 83 w 148"/>
                  <a:gd name="T27" fmla="*/ 15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8" h="30">
                    <a:moveTo>
                      <a:pt x="2" y="0"/>
                    </a:moveTo>
                    <a:lnTo>
                      <a:pt x="61" y="11"/>
                    </a:lnTo>
                    <a:lnTo>
                      <a:pt x="62" y="13"/>
                    </a:lnTo>
                    <a:lnTo>
                      <a:pt x="64" y="15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  <a:moveTo>
                      <a:pt x="83" y="15"/>
                    </a:moveTo>
                    <a:lnTo>
                      <a:pt x="140" y="25"/>
                    </a:lnTo>
                    <a:lnTo>
                      <a:pt x="143" y="27"/>
                    </a:lnTo>
                    <a:lnTo>
                      <a:pt x="148" y="30"/>
                    </a:lnTo>
                    <a:lnTo>
                      <a:pt x="81" y="18"/>
                    </a:lnTo>
                    <a:lnTo>
                      <a:pt x="83" y="16"/>
                    </a:lnTo>
                    <a:lnTo>
                      <a:pt x="83" y="15"/>
                    </a:lnTo>
                    <a:close/>
                  </a:path>
                </a:pathLst>
              </a:custGeom>
              <a:solidFill>
                <a:srgbClr val="9E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48" name="Freeform 308">
                <a:extLst>
                  <a:ext uri="{FF2B5EF4-FFF2-40B4-BE49-F238E27FC236}">
                    <a16:creationId xmlns:a16="http://schemas.microsoft.com/office/drawing/2014/main" id="{05A52601-CE72-4257-9027-68F68C06C7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8" y="2194"/>
                <a:ext cx="152" cy="31"/>
              </a:xfrm>
              <a:custGeom>
                <a:avLst/>
                <a:gdLst>
                  <a:gd name="T0" fmla="*/ 2 w 152"/>
                  <a:gd name="T1" fmla="*/ 0 h 31"/>
                  <a:gd name="T2" fmla="*/ 62 w 152"/>
                  <a:gd name="T3" fmla="*/ 12 h 31"/>
                  <a:gd name="T4" fmla="*/ 64 w 152"/>
                  <a:gd name="T5" fmla="*/ 14 h 31"/>
                  <a:gd name="T6" fmla="*/ 67 w 152"/>
                  <a:gd name="T7" fmla="*/ 15 h 31"/>
                  <a:gd name="T8" fmla="*/ 0 w 152"/>
                  <a:gd name="T9" fmla="*/ 4 h 31"/>
                  <a:gd name="T10" fmla="*/ 0 w 152"/>
                  <a:gd name="T11" fmla="*/ 2 h 31"/>
                  <a:gd name="T12" fmla="*/ 2 w 152"/>
                  <a:gd name="T13" fmla="*/ 0 h 31"/>
                  <a:gd name="T14" fmla="*/ 83 w 152"/>
                  <a:gd name="T15" fmla="*/ 15 h 31"/>
                  <a:gd name="T16" fmla="*/ 143 w 152"/>
                  <a:gd name="T17" fmla="*/ 26 h 31"/>
                  <a:gd name="T18" fmla="*/ 148 w 152"/>
                  <a:gd name="T19" fmla="*/ 29 h 31"/>
                  <a:gd name="T20" fmla="*/ 152 w 152"/>
                  <a:gd name="T21" fmla="*/ 31 h 31"/>
                  <a:gd name="T22" fmla="*/ 79 w 152"/>
                  <a:gd name="T23" fmla="*/ 19 h 31"/>
                  <a:gd name="T24" fmla="*/ 81 w 152"/>
                  <a:gd name="T25" fmla="*/ 17 h 31"/>
                  <a:gd name="T26" fmla="*/ 83 w 152"/>
                  <a:gd name="T27" fmla="*/ 15 h 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2" h="31">
                    <a:moveTo>
                      <a:pt x="2" y="0"/>
                    </a:moveTo>
                    <a:lnTo>
                      <a:pt x="62" y="12"/>
                    </a:lnTo>
                    <a:lnTo>
                      <a:pt x="64" y="14"/>
                    </a:lnTo>
                    <a:lnTo>
                      <a:pt x="67" y="1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  <a:moveTo>
                      <a:pt x="83" y="15"/>
                    </a:moveTo>
                    <a:lnTo>
                      <a:pt x="143" y="26"/>
                    </a:lnTo>
                    <a:lnTo>
                      <a:pt x="148" y="29"/>
                    </a:lnTo>
                    <a:lnTo>
                      <a:pt x="152" y="31"/>
                    </a:lnTo>
                    <a:lnTo>
                      <a:pt x="79" y="19"/>
                    </a:lnTo>
                    <a:lnTo>
                      <a:pt x="81" y="17"/>
                    </a:lnTo>
                    <a:lnTo>
                      <a:pt x="83" y="15"/>
                    </a:lnTo>
                    <a:close/>
                  </a:path>
                </a:pathLst>
              </a:custGeom>
              <a:solidFill>
                <a:srgbClr val="A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49" name="Freeform 309">
                <a:extLst>
                  <a:ext uri="{FF2B5EF4-FFF2-40B4-BE49-F238E27FC236}">
                    <a16:creationId xmlns:a16="http://schemas.microsoft.com/office/drawing/2014/main" id="{AEB79577-6AFD-4673-A791-6C6082FECF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6" y="2196"/>
                <a:ext cx="157" cy="30"/>
              </a:xfrm>
              <a:custGeom>
                <a:avLst/>
                <a:gdLst>
                  <a:gd name="T0" fmla="*/ 2 w 157"/>
                  <a:gd name="T1" fmla="*/ 0 h 30"/>
                  <a:gd name="T2" fmla="*/ 66 w 157"/>
                  <a:gd name="T3" fmla="*/ 12 h 30"/>
                  <a:gd name="T4" fmla="*/ 69 w 157"/>
                  <a:gd name="T5" fmla="*/ 15 h 30"/>
                  <a:gd name="T6" fmla="*/ 73 w 157"/>
                  <a:gd name="T7" fmla="*/ 17 h 30"/>
                  <a:gd name="T8" fmla="*/ 0 w 157"/>
                  <a:gd name="T9" fmla="*/ 3 h 30"/>
                  <a:gd name="T10" fmla="*/ 2 w 157"/>
                  <a:gd name="T11" fmla="*/ 2 h 30"/>
                  <a:gd name="T12" fmla="*/ 2 w 157"/>
                  <a:gd name="T13" fmla="*/ 0 h 30"/>
                  <a:gd name="T14" fmla="*/ 83 w 157"/>
                  <a:gd name="T15" fmla="*/ 15 h 30"/>
                  <a:gd name="T16" fmla="*/ 150 w 157"/>
                  <a:gd name="T17" fmla="*/ 27 h 30"/>
                  <a:gd name="T18" fmla="*/ 154 w 157"/>
                  <a:gd name="T19" fmla="*/ 29 h 30"/>
                  <a:gd name="T20" fmla="*/ 157 w 157"/>
                  <a:gd name="T21" fmla="*/ 30 h 30"/>
                  <a:gd name="T22" fmla="*/ 78 w 157"/>
                  <a:gd name="T23" fmla="*/ 17 h 30"/>
                  <a:gd name="T24" fmla="*/ 81 w 157"/>
                  <a:gd name="T25" fmla="*/ 17 h 30"/>
                  <a:gd name="T26" fmla="*/ 83 w 157"/>
                  <a:gd name="T27" fmla="*/ 15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7" h="30">
                    <a:moveTo>
                      <a:pt x="2" y="0"/>
                    </a:moveTo>
                    <a:lnTo>
                      <a:pt x="66" y="12"/>
                    </a:lnTo>
                    <a:lnTo>
                      <a:pt x="69" y="15"/>
                    </a:lnTo>
                    <a:lnTo>
                      <a:pt x="73" y="17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83" y="15"/>
                    </a:moveTo>
                    <a:lnTo>
                      <a:pt x="150" y="27"/>
                    </a:lnTo>
                    <a:lnTo>
                      <a:pt x="154" y="29"/>
                    </a:lnTo>
                    <a:lnTo>
                      <a:pt x="157" y="30"/>
                    </a:lnTo>
                    <a:lnTo>
                      <a:pt x="78" y="17"/>
                    </a:lnTo>
                    <a:lnTo>
                      <a:pt x="81" y="17"/>
                    </a:lnTo>
                    <a:lnTo>
                      <a:pt x="83" y="15"/>
                    </a:lnTo>
                    <a:close/>
                  </a:path>
                </a:pathLst>
              </a:custGeom>
              <a:solidFill>
                <a:srgbClr val="A5A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50" name="Freeform 310">
                <a:extLst>
                  <a:ext uri="{FF2B5EF4-FFF2-40B4-BE49-F238E27FC236}">
                    <a16:creationId xmlns:a16="http://schemas.microsoft.com/office/drawing/2014/main" id="{2A608377-FA78-4BC9-AAE6-6F86F8336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198"/>
                <a:ext cx="161" cy="32"/>
              </a:xfrm>
              <a:custGeom>
                <a:avLst/>
                <a:gdLst>
                  <a:gd name="T0" fmla="*/ 2 w 161"/>
                  <a:gd name="T1" fmla="*/ 0 h 32"/>
                  <a:gd name="T2" fmla="*/ 69 w 161"/>
                  <a:gd name="T3" fmla="*/ 11 h 32"/>
                  <a:gd name="T4" fmla="*/ 73 w 161"/>
                  <a:gd name="T5" fmla="*/ 15 h 32"/>
                  <a:gd name="T6" fmla="*/ 76 w 161"/>
                  <a:gd name="T7" fmla="*/ 15 h 32"/>
                  <a:gd name="T8" fmla="*/ 78 w 161"/>
                  <a:gd name="T9" fmla="*/ 15 h 32"/>
                  <a:gd name="T10" fmla="*/ 81 w 161"/>
                  <a:gd name="T11" fmla="*/ 15 h 32"/>
                  <a:gd name="T12" fmla="*/ 154 w 161"/>
                  <a:gd name="T13" fmla="*/ 27 h 32"/>
                  <a:gd name="T14" fmla="*/ 157 w 161"/>
                  <a:gd name="T15" fmla="*/ 28 h 32"/>
                  <a:gd name="T16" fmla="*/ 161 w 161"/>
                  <a:gd name="T17" fmla="*/ 32 h 32"/>
                  <a:gd name="T18" fmla="*/ 0 w 161"/>
                  <a:gd name="T19" fmla="*/ 3 h 32"/>
                  <a:gd name="T20" fmla="*/ 0 w 161"/>
                  <a:gd name="T21" fmla="*/ 1 h 32"/>
                  <a:gd name="T22" fmla="*/ 2 w 161"/>
                  <a:gd name="T23" fmla="*/ 0 h 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1" h="32">
                    <a:moveTo>
                      <a:pt x="2" y="0"/>
                    </a:moveTo>
                    <a:lnTo>
                      <a:pt x="69" y="11"/>
                    </a:lnTo>
                    <a:lnTo>
                      <a:pt x="73" y="15"/>
                    </a:lnTo>
                    <a:lnTo>
                      <a:pt x="76" y="15"/>
                    </a:lnTo>
                    <a:lnTo>
                      <a:pt x="78" y="15"/>
                    </a:lnTo>
                    <a:lnTo>
                      <a:pt x="81" y="15"/>
                    </a:lnTo>
                    <a:lnTo>
                      <a:pt x="154" y="27"/>
                    </a:lnTo>
                    <a:lnTo>
                      <a:pt x="157" y="28"/>
                    </a:lnTo>
                    <a:lnTo>
                      <a:pt x="161" y="3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51" name="Freeform 311">
                <a:extLst>
                  <a:ext uri="{FF2B5EF4-FFF2-40B4-BE49-F238E27FC236}">
                    <a16:creationId xmlns:a16="http://schemas.microsoft.com/office/drawing/2014/main" id="{FBDAF8AC-2BBA-4936-8DBD-BDD10E404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199"/>
                <a:ext cx="165" cy="32"/>
              </a:xfrm>
              <a:custGeom>
                <a:avLst/>
                <a:gdLst>
                  <a:gd name="T0" fmla="*/ 1 w 165"/>
                  <a:gd name="T1" fmla="*/ 0 h 32"/>
                  <a:gd name="T2" fmla="*/ 74 w 165"/>
                  <a:gd name="T3" fmla="*/ 14 h 32"/>
                  <a:gd name="T4" fmla="*/ 77 w 165"/>
                  <a:gd name="T5" fmla="*/ 14 h 32"/>
                  <a:gd name="T6" fmla="*/ 79 w 165"/>
                  <a:gd name="T7" fmla="*/ 14 h 32"/>
                  <a:gd name="T8" fmla="*/ 158 w 165"/>
                  <a:gd name="T9" fmla="*/ 27 h 32"/>
                  <a:gd name="T10" fmla="*/ 162 w 165"/>
                  <a:gd name="T11" fmla="*/ 31 h 32"/>
                  <a:gd name="T12" fmla="*/ 165 w 165"/>
                  <a:gd name="T13" fmla="*/ 32 h 32"/>
                  <a:gd name="T14" fmla="*/ 0 w 165"/>
                  <a:gd name="T15" fmla="*/ 4 h 32"/>
                  <a:gd name="T16" fmla="*/ 1 w 165"/>
                  <a:gd name="T17" fmla="*/ 2 h 32"/>
                  <a:gd name="T18" fmla="*/ 1 w 165"/>
                  <a:gd name="T19" fmla="*/ 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5" h="32">
                    <a:moveTo>
                      <a:pt x="1" y="0"/>
                    </a:moveTo>
                    <a:lnTo>
                      <a:pt x="74" y="14"/>
                    </a:lnTo>
                    <a:lnTo>
                      <a:pt x="77" y="14"/>
                    </a:lnTo>
                    <a:lnTo>
                      <a:pt x="79" y="14"/>
                    </a:lnTo>
                    <a:lnTo>
                      <a:pt x="158" y="27"/>
                    </a:lnTo>
                    <a:lnTo>
                      <a:pt x="162" y="31"/>
                    </a:lnTo>
                    <a:lnTo>
                      <a:pt x="165" y="32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BA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52" name="Freeform 312">
                <a:extLst>
                  <a:ext uri="{FF2B5EF4-FFF2-40B4-BE49-F238E27FC236}">
                    <a16:creationId xmlns:a16="http://schemas.microsoft.com/office/drawing/2014/main" id="{EB397DE5-0F9C-41DA-BA89-3DABA7DAE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201"/>
                <a:ext cx="168" cy="34"/>
              </a:xfrm>
              <a:custGeom>
                <a:avLst/>
                <a:gdLst>
                  <a:gd name="T0" fmla="*/ 1 w 168"/>
                  <a:gd name="T1" fmla="*/ 0 h 34"/>
                  <a:gd name="T2" fmla="*/ 162 w 168"/>
                  <a:gd name="T3" fmla="*/ 29 h 34"/>
                  <a:gd name="T4" fmla="*/ 165 w 168"/>
                  <a:gd name="T5" fmla="*/ 30 h 34"/>
                  <a:gd name="T6" fmla="*/ 168 w 168"/>
                  <a:gd name="T7" fmla="*/ 34 h 34"/>
                  <a:gd name="T8" fmla="*/ 0 w 168"/>
                  <a:gd name="T9" fmla="*/ 3 h 34"/>
                  <a:gd name="T10" fmla="*/ 0 w 168"/>
                  <a:gd name="T11" fmla="*/ 2 h 34"/>
                  <a:gd name="T12" fmla="*/ 1 w 168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8" h="34">
                    <a:moveTo>
                      <a:pt x="1" y="0"/>
                    </a:moveTo>
                    <a:lnTo>
                      <a:pt x="162" y="29"/>
                    </a:lnTo>
                    <a:lnTo>
                      <a:pt x="165" y="30"/>
                    </a:lnTo>
                    <a:lnTo>
                      <a:pt x="168" y="3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53" name="Freeform 313">
                <a:extLst>
                  <a:ext uri="{FF2B5EF4-FFF2-40B4-BE49-F238E27FC236}">
                    <a16:creationId xmlns:a16="http://schemas.microsoft.com/office/drawing/2014/main" id="{48F8E35F-385F-44D2-A6D3-5DB8582DB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203"/>
                <a:ext cx="172" cy="34"/>
              </a:xfrm>
              <a:custGeom>
                <a:avLst/>
                <a:gdLst>
                  <a:gd name="T0" fmla="*/ 0 w 172"/>
                  <a:gd name="T1" fmla="*/ 0 h 34"/>
                  <a:gd name="T2" fmla="*/ 165 w 172"/>
                  <a:gd name="T3" fmla="*/ 28 h 34"/>
                  <a:gd name="T4" fmla="*/ 168 w 172"/>
                  <a:gd name="T5" fmla="*/ 32 h 34"/>
                  <a:gd name="T6" fmla="*/ 172 w 172"/>
                  <a:gd name="T7" fmla="*/ 34 h 34"/>
                  <a:gd name="T8" fmla="*/ 0 w 172"/>
                  <a:gd name="T9" fmla="*/ 3 h 34"/>
                  <a:gd name="T10" fmla="*/ 0 w 172"/>
                  <a:gd name="T11" fmla="*/ 1 h 34"/>
                  <a:gd name="T12" fmla="*/ 0 w 172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34">
                    <a:moveTo>
                      <a:pt x="0" y="0"/>
                    </a:moveTo>
                    <a:lnTo>
                      <a:pt x="165" y="28"/>
                    </a:lnTo>
                    <a:lnTo>
                      <a:pt x="168" y="32"/>
                    </a:lnTo>
                    <a:lnTo>
                      <a:pt x="172" y="3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0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54" name="Freeform 314">
                <a:extLst>
                  <a:ext uri="{FF2B5EF4-FFF2-40B4-BE49-F238E27FC236}">
                    <a16:creationId xmlns:a16="http://schemas.microsoft.com/office/drawing/2014/main" id="{26CD8B4D-95C5-45C4-BDE7-B82A0F860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204"/>
                <a:ext cx="175" cy="34"/>
              </a:xfrm>
              <a:custGeom>
                <a:avLst/>
                <a:gdLst>
                  <a:gd name="T0" fmla="*/ 2 w 175"/>
                  <a:gd name="T1" fmla="*/ 0 h 34"/>
                  <a:gd name="T2" fmla="*/ 170 w 175"/>
                  <a:gd name="T3" fmla="*/ 31 h 34"/>
                  <a:gd name="T4" fmla="*/ 174 w 175"/>
                  <a:gd name="T5" fmla="*/ 33 h 34"/>
                  <a:gd name="T6" fmla="*/ 175 w 175"/>
                  <a:gd name="T7" fmla="*/ 34 h 34"/>
                  <a:gd name="T8" fmla="*/ 0 w 175"/>
                  <a:gd name="T9" fmla="*/ 4 h 34"/>
                  <a:gd name="T10" fmla="*/ 2 w 175"/>
                  <a:gd name="T11" fmla="*/ 2 h 34"/>
                  <a:gd name="T12" fmla="*/ 2 w 175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34">
                    <a:moveTo>
                      <a:pt x="2" y="0"/>
                    </a:moveTo>
                    <a:lnTo>
                      <a:pt x="170" y="31"/>
                    </a:lnTo>
                    <a:lnTo>
                      <a:pt x="174" y="33"/>
                    </a:lnTo>
                    <a:lnTo>
                      <a:pt x="175" y="3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6B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55" name="Freeform 315">
                <a:extLst>
                  <a:ext uri="{FF2B5EF4-FFF2-40B4-BE49-F238E27FC236}">
                    <a16:creationId xmlns:a16="http://schemas.microsoft.com/office/drawing/2014/main" id="{33617146-B384-4BBF-9E03-5EF562634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206"/>
                <a:ext cx="179" cy="36"/>
              </a:xfrm>
              <a:custGeom>
                <a:avLst/>
                <a:gdLst>
                  <a:gd name="T0" fmla="*/ 2 w 179"/>
                  <a:gd name="T1" fmla="*/ 0 h 36"/>
                  <a:gd name="T2" fmla="*/ 174 w 179"/>
                  <a:gd name="T3" fmla="*/ 31 h 36"/>
                  <a:gd name="T4" fmla="*/ 175 w 179"/>
                  <a:gd name="T5" fmla="*/ 32 h 36"/>
                  <a:gd name="T6" fmla="*/ 179 w 179"/>
                  <a:gd name="T7" fmla="*/ 36 h 36"/>
                  <a:gd name="T8" fmla="*/ 0 w 179"/>
                  <a:gd name="T9" fmla="*/ 3 h 36"/>
                  <a:gd name="T10" fmla="*/ 0 w 179"/>
                  <a:gd name="T11" fmla="*/ 2 h 36"/>
                  <a:gd name="T12" fmla="*/ 2 w 179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9" h="36">
                    <a:moveTo>
                      <a:pt x="2" y="0"/>
                    </a:moveTo>
                    <a:lnTo>
                      <a:pt x="174" y="31"/>
                    </a:lnTo>
                    <a:lnTo>
                      <a:pt x="175" y="32"/>
                    </a:lnTo>
                    <a:lnTo>
                      <a:pt x="179" y="3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9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56" name="Freeform 316">
                <a:extLst>
                  <a:ext uri="{FF2B5EF4-FFF2-40B4-BE49-F238E27FC236}">
                    <a16:creationId xmlns:a16="http://schemas.microsoft.com/office/drawing/2014/main" id="{337E9B2F-ACBC-4553-A8AD-D036439F1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2208"/>
                <a:ext cx="184" cy="35"/>
              </a:xfrm>
              <a:custGeom>
                <a:avLst/>
                <a:gdLst>
                  <a:gd name="T0" fmla="*/ 2 w 184"/>
                  <a:gd name="T1" fmla="*/ 0 h 35"/>
                  <a:gd name="T2" fmla="*/ 177 w 184"/>
                  <a:gd name="T3" fmla="*/ 30 h 35"/>
                  <a:gd name="T4" fmla="*/ 181 w 184"/>
                  <a:gd name="T5" fmla="*/ 34 h 35"/>
                  <a:gd name="T6" fmla="*/ 184 w 184"/>
                  <a:gd name="T7" fmla="*/ 35 h 35"/>
                  <a:gd name="T8" fmla="*/ 0 w 184"/>
                  <a:gd name="T9" fmla="*/ 3 h 35"/>
                  <a:gd name="T10" fmla="*/ 2 w 184"/>
                  <a:gd name="T11" fmla="*/ 1 h 35"/>
                  <a:gd name="T12" fmla="*/ 2 w 184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4" h="35">
                    <a:moveTo>
                      <a:pt x="2" y="0"/>
                    </a:moveTo>
                    <a:lnTo>
                      <a:pt x="177" y="30"/>
                    </a:lnTo>
                    <a:lnTo>
                      <a:pt x="181" y="34"/>
                    </a:lnTo>
                    <a:lnTo>
                      <a:pt x="184" y="35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CB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57" name="Freeform 317">
                <a:extLst>
                  <a:ext uri="{FF2B5EF4-FFF2-40B4-BE49-F238E27FC236}">
                    <a16:creationId xmlns:a16="http://schemas.microsoft.com/office/drawing/2014/main" id="{63EE9D8F-BBCA-413E-B1ED-7CB1C755B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2209"/>
                <a:ext cx="188" cy="36"/>
              </a:xfrm>
              <a:custGeom>
                <a:avLst/>
                <a:gdLst>
                  <a:gd name="T0" fmla="*/ 2 w 188"/>
                  <a:gd name="T1" fmla="*/ 0 h 36"/>
                  <a:gd name="T2" fmla="*/ 181 w 188"/>
                  <a:gd name="T3" fmla="*/ 33 h 36"/>
                  <a:gd name="T4" fmla="*/ 184 w 188"/>
                  <a:gd name="T5" fmla="*/ 34 h 36"/>
                  <a:gd name="T6" fmla="*/ 188 w 188"/>
                  <a:gd name="T7" fmla="*/ 36 h 36"/>
                  <a:gd name="T8" fmla="*/ 0 w 188"/>
                  <a:gd name="T9" fmla="*/ 4 h 36"/>
                  <a:gd name="T10" fmla="*/ 0 w 188"/>
                  <a:gd name="T11" fmla="*/ 2 h 36"/>
                  <a:gd name="T12" fmla="*/ 2 w 188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8" h="36">
                    <a:moveTo>
                      <a:pt x="2" y="0"/>
                    </a:moveTo>
                    <a:lnTo>
                      <a:pt x="181" y="33"/>
                    </a:lnTo>
                    <a:lnTo>
                      <a:pt x="184" y="34"/>
                    </a:lnTo>
                    <a:lnTo>
                      <a:pt x="188" y="3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1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58" name="Freeform 318">
                <a:extLst>
                  <a:ext uri="{FF2B5EF4-FFF2-40B4-BE49-F238E27FC236}">
                    <a16:creationId xmlns:a16="http://schemas.microsoft.com/office/drawing/2014/main" id="{CB7DF615-6B07-4508-9D50-30FA1E0E1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1"/>
                <a:ext cx="191" cy="36"/>
              </a:xfrm>
              <a:custGeom>
                <a:avLst/>
                <a:gdLst>
                  <a:gd name="T0" fmla="*/ 2 w 191"/>
                  <a:gd name="T1" fmla="*/ 0 h 36"/>
                  <a:gd name="T2" fmla="*/ 186 w 191"/>
                  <a:gd name="T3" fmla="*/ 32 h 36"/>
                  <a:gd name="T4" fmla="*/ 190 w 191"/>
                  <a:gd name="T5" fmla="*/ 34 h 36"/>
                  <a:gd name="T6" fmla="*/ 191 w 191"/>
                  <a:gd name="T7" fmla="*/ 36 h 36"/>
                  <a:gd name="T8" fmla="*/ 0 w 191"/>
                  <a:gd name="T9" fmla="*/ 4 h 36"/>
                  <a:gd name="T10" fmla="*/ 2 w 191"/>
                  <a:gd name="T11" fmla="*/ 2 h 36"/>
                  <a:gd name="T12" fmla="*/ 2 w 191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36">
                    <a:moveTo>
                      <a:pt x="2" y="0"/>
                    </a:moveTo>
                    <a:lnTo>
                      <a:pt x="186" y="32"/>
                    </a:lnTo>
                    <a:lnTo>
                      <a:pt x="190" y="34"/>
                    </a:lnTo>
                    <a:lnTo>
                      <a:pt x="191" y="3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4C4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59" name="Freeform 319">
                <a:extLst>
                  <a:ext uri="{FF2B5EF4-FFF2-40B4-BE49-F238E27FC236}">
                    <a16:creationId xmlns:a16="http://schemas.microsoft.com/office/drawing/2014/main" id="{E4FC0EBA-74E7-462B-B826-AF73675EC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3"/>
                <a:ext cx="195" cy="37"/>
              </a:xfrm>
              <a:custGeom>
                <a:avLst/>
                <a:gdLst>
                  <a:gd name="T0" fmla="*/ 2 w 195"/>
                  <a:gd name="T1" fmla="*/ 0 h 37"/>
                  <a:gd name="T2" fmla="*/ 190 w 195"/>
                  <a:gd name="T3" fmla="*/ 32 h 37"/>
                  <a:gd name="T4" fmla="*/ 191 w 195"/>
                  <a:gd name="T5" fmla="*/ 34 h 37"/>
                  <a:gd name="T6" fmla="*/ 195 w 195"/>
                  <a:gd name="T7" fmla="*/ 37 h 37"/>
                  <a:gd name="T8" fmla="*/ 0 w 195"/>
                  <a:gd name="T9" fmla="*/ 3 h 37"/>
                  <a:gd name="T10" fmla="*/ 0 w 195"/>
                  <a:gd name="T11" fmla="*/ 2 h 37"/>
                  <a:gd name="T12" fmla="*/ 2 w 195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5" h="37">
                    <a:moveTo>
                      <a:pt x="2" y="0"/>
                    </a:moveTo>
                    <a:lnTo>
                      <a:pt x="190" y="32"/>
                    </a:lnTo>
                    <a:lnTo>
                      <a:pt x="191" y="34"/>
                    </a:lnTo>
                    <a:lnTo>
                      <a:pt x="195" y="3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7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60" name="Freeform 320">
                <a:extLst>
                  <a:ext uri="{FF2B5EF4-FFF2-40B4-BE49-F238E27FC236}">
                    <a16:creationId xmlns:a16="http://schemas.microsoft.com/office/drawing/2014/main" id="{847AD694-7A88-4908-88ED-BA59314DC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5"/>
                <a:ext cx="196" cy="37"/>
              </a:xfrm>
              <a:custGeom>
                <a:avLst/>
                <a:gdLst>
                  <a:gd name="T0" fmla="*/ 0 w 196"/>
                  <a:gd name="T1" fmla="*/ 0 h 37"/>
                  <a:gd name="T2" fmla="*/ 191 w 196"/>
                  <a:gd name="T3" fmla="*/ 32 h 37"/>
                  <a:gd name="T4" fmla="*/ 195 w 196"/>
                  <a:gd name="T5" fmla="*/ 35 h 37"/>
                  <a:gd name="T6" fmla="*/ 196 w 196"/>
                  <a:gd name="T7" fmla="*/ 37 h 37"/>
                  <a:gd name="T8" fmla="*/ 0 w 196"/>
                  <a:gd name="T9" fmla="*/ 3 h 37"/>
                  <a:gd name="T10" fmla="*/ 0 w 196"/>
                  <a:gd name="T11" fmla="*/ 1 h 37"/>
                  <a:gd name="T12" fmla="*/ 0 w 196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37">
                    <a:moveTo>
                      <a:pt x="0" y="0"/>
                    </a:moveTo>
                    <a:lnTo>
                      <a:pt x="191" y="32"/>
                    </a:lnTo>
                    <a:lnTo>
                      <a:pt x="195" y="35"/>
                    </a:lnTo>
                    <a:lnTo>
                      <a:pt x="196" y="3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61" name="Freeform 321">
                <a:extLst>
                  <a:ext uri="{FF2B5EF4-FFF2-40B4-BE49-F238E27FC236}">
                    <a16:creationId xmlns:a16="http://schemas.microsoft.com/office/drawing/2014/main" id="{3EE1B45C-ABE0-4D63-8E14-C6035C660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216"/>
                <a:ext cx="199" cy="37"/>
              </a:xfrm>
              <a:custGeom>
                <a:avLst/>
                <a:gdLst>
                  <a:gd name="T0" fmla="*/ 1 w 199"/>
                  <a:gd name="T1" fmla="*/ 0 h 37"/>
                  <a:gd name="T2" fmla="*/ 196 w 199"/>
                  <a:gd name="T3" fmla="*/ 34 h 37"/>
                  <a:gd name="T4" fmla="*/ 197 w 199"/>
                  <a:gd name="T5" fmla="*/ 36 h 37"/>
                  <a:gd name="T6" fmla="*/ 199 w 199"/>
                  <a:gd name="T7" fmla="*/ 37 h 37"/>
                  <a:gd name="T8" fmla="*/ 0 w 199"/>
                  <a:gd name="T9" fmla="*/ 2 h 37"/>
                  <a:gd name="T10" fmla="*/ 1 w 199"/>
                  <a:gd name="T11" fmla="*/ 2 h 37"/>
                  <a:gd name="T12" fmla="*/ 1 w 199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9" h="37">
                    <a:moveTo>
                      <a:pt x="1" y="0"/>
                    </a:moveTo>
                    <a:lnTo>
                      <a:pt x="196" y="34"/>
                    </a:lnTo>
                    <a:lnTo>
                      <a:pt x="197" y="36"/>
                    </a:lnTo>
                    <a:lnTo>
                      <a:pt x="199" y="37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62" name="Freeform 322">
                <a:extLst>
                  <a:ext uri="{FF2B5EF4-FFF2-40B4-BE49-F238E27FC236}">
                    <a16:creationId xmlns:a16="http://schemas.microsoft.com/office/drawing/2014/main" id="{3C957BB4-5120-4FBF-B061-ECD8B253C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218"/>
                <a:ext cx="202" cy="39"/>
              </a:xfrm>
              <a:custGeom>
                <a:avLst/>
                <a:gdLst>
                  <a:gd name="T0" fmla="*/ 1 w 202"/>
                  <a:gd name="T1" fmla="*/ 0 h 39"/>
                  <a:gd name="T2" fmla="*/ 197 w 202"/>
                  <a:gd name="T3" fmla="*/ 34 h 39"/>
                  <a:gd name="T4" fmla="*/ 199 w 202"/>
                  <a:gd name="T5" fmla="*/ 35 h 39"/>
                  <a:gd name="T6" fmla="*/ 202 w 202"/>
                  <a:gd name="T7" fmla="*/ 39 h 39"/>
                  <a:gd name="T8" fmla="*/ 0 w 202"/>
                  <a:gd name="T9" fmla="*/ 2 h 39"/>
                  <a:gd name="T10" fmla="*/ 0 w 202"/>
                  <a:gd name="T11" fmla="*/ 0 h 39"/>
                  <a:gd name="T12" fmla="*/ 1 w 202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2" h="39">
                    <a:moveTo>
                      <a:pt x="1" y="0"/>
                    </a:moveTo>
                    <a:lnTo>
                      <a:pt x="197" y="34"/>
                    </a:lnTo>
                    <a:lnTo>
                      <a:pt x="199" y="35"/>
                    </a:lnTo>
                    <a:lnTo>
                      <a:pt x="202" y="39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63" name="Freeform 323">
                <a:extLst>
                  <a:ext uri="{FF2B5EF4-FFF2-40B4-BE49-F238E27FC236}">
                    <a16:creationId xmlns:a16="http://schemas.microsoft.com/office/drawing/2014/main" id="{FAEEA1F1-13FA-41C2-9B46-F895C572E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18"/>
                <a:ext cx="206" cy="40"/>
              </a:xfrm>
              <a:custGeom>
                <a:avLst/>
                <a:gdLst>
                  <a:gd name="T0" fmla="*/ 2 w 206"/>
                  <a:gd name="T1" fmla="*/ 0 h 40"/>
                  <a:gd name="T2" fmla="*/ 201 w 206"/>
                  <a:gd name="T3" fmla="*/ 35 h 40"/>
                  <a:gd name="T4" fmla="*/ 204 w 206"/>
                  <a:gd name="T5" fmla="*/ 39 h 40"/>
                  <a:gd name="T6" fmla="*/ 206 w 206"/>
                  <a:gd name="T7" fmla="*/ 40 h 40"/>
                  <a:gd name="T8" fmla="*/ 0 w 206"/>
                  <a:gd name="T9" fmla="*/ 3 h 40"/>
                  <a:gd name="T10" fmla="*/ 2 w 206"/>
                  <a:gd name="T11" fmla="*/ 2 h 40"/>
                  <a:gd name="T12" fmla="*/ 2 w 206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6" h="40">
                    <a:moveTo>
                      <a:pt x="2" y="0"/>
                    </a:moveTo>
                    <a:lnTo>
                      <a:pt x="201" y="35"/>
                    </a:lnTo>
                    <a:lnTo>
                      <a:pt x="204" y="39"/>
                    </a:lnTo>
                    <a:lnTo>
                      <a:pt x="206" y="40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64" name="Freeform 324">
                <a:extLst>
                  <a:ext uri="{FF2B5EF4-FFF2-40B4-BE49-F238E27FC236}">
                    <a16:creationId xmlns:a16="http://schemas.microsoft.com/office/drawing/2014/main" id="{02920AD8-893D-4B8E-8235-A1FE18103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20"/>
                <a:ext cx="208" cy="40"/>
              </a:xfrm>
              <a:custGeom>
                <a:avLst/>
                <a:gdLst>
                  <a:gd name="T0" fmla="*/ 2 w 208"/>
                  <a:gd name="T1" fmla="*/ 0 h 40"/>
                  <a:gd name="T2" fmla="*/ 204 w 208"/>
                  <a:gd name="T3" fmla="*/ 37 h 40"/>
                  <a:gd name="T4" fmla="*/ 206 w 208"/>
                  <a:gd name="T5" fmla="*/ 38 h 40"/>
                  <a:gd name="T6" fmla="*/ 208 w 208"/>
                  <a:gd name="T7" fmla="*/ 40 h 40"/>
                  <a:gd name="T8" fmla="*/ 0 w 208"/>
                  <a:gd name="T9" fmla="*/ 3 h 40"/>
                  <a:gd name="T10" fmla="*/ 0 w 208"/>
                  <a:gd name="T11" fmla="*/ 1 h 40"/>
                  <a:gd name="T12" fmla="*/ 2 w 208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8" h="40">
                    <a:moveTo>
                      <a:pt x="2" y="0"/>
                    </a:moveTo>
                    <a:lnTo>
                      <a:pt x="204" y="37"/>
                    </a:lnTo>
                    <a:lnTo>
                      <a:pt x="206" y="38"/>
                    </a:lnTo>
                    <a:lnTo>
                      <a:pt x="208" y="4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65" name="Freeform 325">
                <a:extLst>
                  <a:ext uri="{FF2B5EF4-FFF2-40B4-BE49-F238E27FC236}">
                    <a16:creationId xmlns:a16="http://schemas.microsoft.com/office/drawing/2014/main" id="{5B2336E5-4ACF-458B-B4F9-6E3DB239C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21"/>
                <a:ext cx="209" cy="41"/>
              </a:xfrm>
              <a:custGeom>
                <a:avLst/>
                <a:gdLst>
                  <a:gd name="T0" fmla="*/ 0 w 209"/>
                  <a:gd name="T1" fmla="*/ 0 h 41"/>
                  <a:gd name="T2" fmla="*/ 206 w 209"/>
                  <a:gd name="T3" fmla="*/ 37 h 41"/>
                  <a:gd name="T4" fmla="*/ 208 w 209"/>
                  <a:gd name="T5" fmla="*/ 39 h 41"/>
                  <a:gd name="T6" fmla="*/ 209 w 209"/>
                  <a:gd name="T7" fmla="*/ 41 h 41"/>
                  <a:gd name="T8" fmla="*/ 0 w 209"/>
                  <a:gd name="T9" fmla="*/ 4 h 41"/>
                  <a:gd name="T10" fmla="*/ 0 w 209"/>
                  <a:gd name="T11" fmla="*/ 2 h 41"/>
                  <a:gd name="T12" fmla="*/ 0 w 209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9" h="41">
                    <a:moveTo>
                      <a:pt x="0" y="0"/>
                    </a:moveTo>
                    <a:lnTo>
                      <a:pt x="206" y="37"/>
                    </a:lnTo>
                    <a:lnTo>
                      <a:pt x="208" y="39"/>
                    </a:lnTo>
                    <a:lnTo>
                      <a:pt x="209" y="4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66" name="Freeform 326">
                <a:extLst>
                  <a:ext uri="{FF2B5EF4-FFF2-40B4-BE49-F238E27FC236}">
                    <a16:creationId xmlns:a16="http://schemas.microsoft.com/office/drawing/2014/main" id="{5DBE84CE-4C8F-4653-B3E9-7D550C87C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3"/>
                <a:ext cx="215" cy="41"/>
              </a:xfrm>
              <a:custGeom>
                <a:avLst/>
                <a:gdLst>
                  <a:gd name="T0" fmla="*/ 2 w 215"/>
                  <a:gd name="T1" fmla="*/ 0 h 41"/>
                  <a:gd name="T2" fmla="*/ 210 w 215"/>
                  <a:gd name="T3" fmla="*/ 37 h 41"/>
                  <a:gd name="T4" fmla="*/ 211 w 215"/>
                  <a:gd name="T5" fmla="*/ 39 h 41"/>
                  <a:gd name="T6" fmla="*/ 213 w 215"/>
                  <a:gd name="T7" fmla="*/ 41 h 41"/>
                  <a:gd name="T8" fmla="*/ 213 w 215"/>
                  <a:gd name="T9" fmla="*/ 41 h 41"/>
                  <a:gd name="T10" fmla="*/ 215 w 215"/>
                  <a:gd name="T11" fmla="*/ 41 h 41"/>
                  <a:gd name="T12" fmla="*/ 0 w 215"/>
                  <a:gd name="T13" fmla="*/ 3 h 41"/>
                  <a:gd name="T14" fmla="*/ 2 w 215"/>
                  <a:gd name="T15" fmla="*/ 2 h 41"/>
                  <a:gd name="T16" fmla="*/ 2 w 215"/>
                  <a:gd name="T17" fmla="*/ 0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5" h="41">
                    <a:moveTo>
                      <a:pt x="2" y="0"/>
                    </a:moveTo>
                    <a:lnTo>
                      <a:pt x="210" y="37"/>
                    </a:lnTo>
                    <a:lnTo>
                      <a:pt x="211" y="39"/>
                    </a:lnTo>
                    <a:lnTo>
                      <a:pt x="213" y="41"/>
                    </a:lnTo>
                    <a:lnTo>
                      <a:pt x="215" y="41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67" name="Freeform 327">
                <a:extLst>
                  <a:ext uri="{FF2B5EF4-FFF2-40B4-BE49-F238E27FC236}">
                    <a16:creationId xmlns:a16="http://schemas.microsoft.com/office/drawing/2014/main" id="{ACA64800-863A-4D8E-815B-18C8BCE25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5"/>
                <a:ext cx="215" cy="42"/>
              </a:xfrm>
              <a:custGeom>
                <a:avLst/>
                <a:gdLst>
                  <a:gd name="T0" fmla="*/ 2 w 215"/>
                  <a:gd name="T1" fmla="*/ 0 h 42"/>
                  <a:gd name="T2" fmla="*/ 211 w 215"/>
                  <a:gd name="T3" fmla="*/ 37 h 42"/>
                  <a:gd name="T4" fmla="*/ 213 w 215"/>
                  <a:gd name="T5" fmla="*/ 39 h 42"/>
                  <a:gd name="T6" fmla="*/ 213 w 215"/>
                  <a:gd name="T7" fmla="*/ 39 h 42"/>
                  <a:gd name="T8" fmla="*/ 215 w 215"/>
                  <a:gd name="T9" fmla="*/ 40 h 42"/>
                  <a:gd name="T10" fmla="*/ 215 w 215"/>
                  <a:gd name="T11" fmla="*/ 42 h 42"/>
                  <a:gd name="T12" fmla="*/ 0 w 215"/>
                  <a:gd name="T13" fmla="*/ 3 h 42"/>
                  <a:gd name="T14" fmla="*/ 0 w 215"/>
                  <a:gd name="T15" fmla="*/ 1 h 42"/>
                  <a:gd name="T16" fmla="*/ 2 w 215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5" h="42">
                    <a:moveTo>
                      <a:pt x="2" y="0"/>
                    </a:moveTo>
                    <a:lnTo>
                      <a:pt x="211" y="37"/>
                    </a:lnTo>
                    <a:lnTo>
                      <a:pt x="213" y="39"/>
                    </a:lnTo>
                    <a:lnTo>
                      <a:pt x="215" y="40"/>
                    </a:lnTo>
                    <a:lnTo>
                      <a:pt x="215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68" name="Freeform 328">
                <a:extLst>
                  <a:ext uri="{FF2B5EF4-FFF2-40B4-BE49-F238E27FC236}">
                    <a16:creationId xmlns:a16="http://schemas.microsoft.com/office/drawing/2014/main" id="{7F9481DC-2989-407B-A3EC-6B292C4A3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6"/>
                <a:ext cx="216" cy="43"/>
              </a:xfrm>
              <a:custGeom>
                <a:avLst/>
                <a:gdLst>
                  <a:gd name="T0" fmla="*/ 0 w 216"/>
                  <a:gd name="T1" fmla="*/ 0 h 43"/>
                  <a:gd name="T2" fmla="*/ 215 w 216"/>
                  <a:gd name="T3" fmla="*/ 38 h 43"/>
                  <a:gd name="T4" fmla="*/ 215 w 216"/>
                  <a:gd name="T5" fmla="*/ 41 h 43"/>
                  <a:gd name="T6" fmla="*/ 216 w 216"/>
                  <a:gd name="T7" fmla="*/ 43 h 43"/>
                  <a:gd name="T8" fmla="*/ 0 w 216"/>
                  <a:gd name="T9" fmla="*/ 4 h 43"/>
                  <a:gd name="T10" fmla="*/ 0 w 216"/>
                  <a:gd name="T11" fmla="*/ 2 h 43"/>
                  <a:gd name="T12" fmla="*/ 0 w 216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6" h="43">
                    <a:moveTo>
                      <a:pt x="0" y="0"/>
                    </a:moveTo>
                    <a:lnTo>
                      <a:pt x="215" y="38"/>
                    </a:lnTo>
                    <a:lnTo>
                      <a:pt x="215" y="41"/>
                    </a:lnTo>
                    <a:lnTo>
                      <a:pt x="216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69" name="Freeform 329">
                <a:extLst>
                  <a:ext uri="{FF2B5EF4-FFF2-40B4-BE49-F238E27FC236}">
                    <a16:creationId xmlns:a16="http://schemas.microsoft.com/office/drawing/2014/main" id="{48C98F9C-49A5-4E0F-83F0-C5A26005B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28"/>
                <a:ext cx="219" cy="42"/>
              </a:xfrm>
              <a:custGeom>
                <a:avLst/>
                <a:gdLst>
                  <a:gd name="T0" fmla="*/ 1 w 219"/>
                  <a:gd name="T1" fmla="*/ 0 h 42"/>
                  <a:gd name="T2" fmla="*/ 216 w 219"/>
                  <a:gd name="T3" fmla="*/ 39 h 42"/>
                  <a:gd name="T4" fmla="*/ 217 w 219"/>
                  <a:gd name="T5" fmla="*/ 41 h 42"/>
                  <a:gd name="T6" fmla="*/ 219 w 219"/>
                  <a:gd name="T7" fmla="*/ 42 h 42"/>
                  <a:gd name="T8" fmla="*/ 0 w 219"/>
                  <a:gd name="T9" fmla="*/ 3 h 42"/>
                  <a:gd name="T10" fmla="*/ 1 w 219"/>
                  <a:gd name="T11" fmla="*/ 2 h 42"/>
                  <a:gd name="T12" fmla="*/ 1 w 219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9" h="42">
                    <a:moveTo>
                      <a:pt x="1" y="0"/>
                    </a:moveTo>
                    <a:lnTo>
                      <a:pt x="216" y="39"/>
                    </a:lnTo>
                    <a:lnTo>
                      <a:pt x="217" y="41"/>
                    </a:lnTo>
                    <a:lnTo>
                      <a:pt x="219" y="42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70" name="Freeform 330">
                <a:extLst>
                  <a:ext uri="{FF2B5EF4-FFF2-40B4-BE49-F238E27FC236}">
                    <a16:creationId xmlns:a16="http://schemas.microsoft.com/office/drawing/2014/main" id="{1A05A777-50B7-4B59-AF88-B32656672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30"/>
                <a:ext cx="219" cy="42"/>
              </a:xfrm>
              <a:custGeom>
                <a:avLst/>
                <a:gdLst>
                  <a:gd name="T0" fmla="*/ 1 w 219"/>
                  <a:gd name="T1" fmla="*/ 0 h 42"/>
                  <a:gd name="T2" fmla="*/ 217 w 219"/>
                  <a:gd name="T3" fmla="*/ 39 h 42"/>
                  <a:gd name="T4" fmla="*/ 219 w 219"/>
                  <a:gd name="T5" fmla="*/ 40 h 42"/>
                  <a:gd name="T6" fmla="*/ 219 w 219"/>
                  <a:gd name="T7" fmla="*/ 42 h 42"/>
                  <a:gd name="T8" fmla="*/ 0 w 219"/>
                  <a:gd name="T9" fmla="*/ 3 h 42"/>
                  <a:gd name="T10" fmla="*/ 0 w 219"/>
                  <a:gd name="T11" fmla="*/ 1 h 42"/>
                  <a:gd name="T12" fmla="*/ 1 w 219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9" h="42">
                    <a:moveTo>
                      <a:pt x="1" y="0"/>
                    </a:moveTo>
                    <a:lnTo>
                      <a:pt x="217" y="39"/>
                    </a:lnTo>
                    <a:lnTo>
                      <a:pt x="219" y="40"/>
                    </a:lnTo>
                    <a:lnTo>
                      <a:pt x="219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71" name="Freeform 331">
                <a:extLst>
                  <a:ext uri="{FF2B5EF4-FFF2-40B4-BE49-F238E27FC236}">
                    <a16:creationId xmlns:a16="http://schemas.microsoft.com/office/drawing/2014/main" id="{541DE25A-5167-4F2F-9621-9049941F7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31"/>
                <a:ext cx="221" cy="43"/>
              </a:xfrm>
              <a:custGeom>
                <a:avLst/>
                <a:gdLst>
                  <a:gd name="T0" fmla="*/ 0 w 221"/>
                  <a:gd name="T1" fmla="*/ 0 h 43"/>
                  <a:gd name="T2" fmla="*/ 219 w 221"/>
                  <a:gd name="T3" fmla="*/ 39 h 43"/>
                  <a:gd name="T4" fmla="*/ 219 w 221"/>
                  <a:gd name="T5" fmla="*/ 41 h 43"/>
                  <a:gd name="T6" fmla="*/ 221 w 221"/>
                  <a:gd name="T7" fmla="*/ 43 h 43"/>
                  <a:gd name="T8" fmla="*/ 0 w 221"/>
                  <a:gd name="T9" fmla="*/ 4 h 43"/>
                  <a:gd name="T10" fmla="*/ 0 w 221"/>
                  <a:gd name="T11" fmla="*/ 2 h 43"/>
                  <a:gd name="T12" fmla="*/ 0 w 221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1" h="43">
                    <a:moveTo>
                      <a:pt x="0" y="0"/>
                    </a:moveTo>
                    <a:lnTo>
                      <a:pt x="219" y="39"/>
                    </a:lnTo>
                    <a:lnTo>
                      <a:pt x="219" y="41"/>
                    </a:lnTo>
                    <a:lnTo>
                      <a:pt x="221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72" name="Freeform 332">
                <a:extLst>
                  <a:ext uri="{FF2B5EF4-FFF2-40B4-BE49-F238E27FC236}">
                    <a16:creationId xmlns:a16="http://schemas.microsoft.com/office/drawing/2014/main" id="{36AEB438-6B56-40AC-9542-FE4921E2E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33"/>
                <a:ext cx="221" cy="42"/>
              </a:xfrm>
              <a:custGeom>
                <a:avLst/>
                <a:gdLst>
                  <a:gd name="T0" fmla="*/ 0 w 221"/>
                  <a:gd name="T1" fmla="*/ 0 h 42"/>
                  <a:gd name="T2" fmla="*/ 219 w 221"/>
                  <a:gd name="T3" fmla="*/ 39 h 42"/>
                  <a:gd name="T4" fmla="*/ 221 w 221"/>
                  <a:gd name="T5" fmla="*/ 41 h 42"/>
                  <a:gd name="T6" fmla="*/ 221 w 221"/>
                  <a:gd name="T7" fmla="*/ 42 h 42"/>
                  <a:gd name="T8" fmla="*/ 0 w 221"/>
                  <a:gd name="T9" fmla="*/ 4 h 42"/>
                  <a:gd name="T10" fmla="*/ 0 w 221"/>
                  <a:gd name="T11" fmla="*/ 2 h 42"/>
                  <a:gd name="T12" fmla="*/ 0 w 221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1" h="42">
                    <a:moveTo>
                      <a:pt x="0" y="0"/>
                    </a:moveTo>
                    <a:lnTo>
                      <a:pt x="219" y="39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73" name="Freeform 333">
                <a:extLst>
                  <a:ext uri="{FF2B5EF4-FFF2-40B4-BE49-F238E27FC236}">
                    <a16:creationId xmlns:a16="http://schemas.microsoft.com/office/drawing/2014/main" id="{F6D86D18-A8F7-46AC-9601-AAE4D71C9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5"/>
                <a:ext cx="225" cy="42"/>
              </a:xfrm>
              <a:custGeom>
                <a:avLst/>
                <a:gdLst>
                  <a:gd name="T0" fmla="*/ 2 w 225"/>
                  <a:gd name="T1" fmla="*/ 0 h 42"/>
                  <a:gd name="T2" fmla="*/ 223 w 225"/>
                  <a:gd name="T3" fmla="*/ 39 h 42"/>
                  <a:gd name="T4" fmla="*/ 223 w 225"/>
                  <a:gd name="T5" fmla="*/ 40 h 42"/>
                  <a:gd name="T6" fmla="*/ 225 w 225"/>
                  <a:gd name="T7" fmla="*/ 42 h 42"/>
                  <a:gd name="T8" fmla="*/ 0 w 225"/>
                  <a:gd name="T9" fmla="*/ 3 h 42"/>
                  <a:gd name="T10" fmla="*/ 2 w 225"/>
                  <a:gd name="T11" fmla="*/ 2 h 42"/>
                  <a:gd name="T12" fmla="*/ 2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2" y="0"/>
                    </a:moveTo>
                    <a:lnTo>
                      <a:pt x="223" y="39"/>
                    </a:lnTo>
                    <a:lnTo>
                      <a:pt x="223" y="40"/>
                    </a:lnTo>
                    <a:lnTo>
                      <a:pt x="225" y="4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74" name="Freeform 334">
                <a:extLst>
                  <a:ext uri="{FF2B5EF4-FFF2-40B4-BE49-F238E27FC236}">
                    <a16:creationId xmlns:a16="http://schemas.microsoft.com/office/drawing/2014/main" id="{14228833-406A-4061-A150-D7B4BADFC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7"/>
                <a:ext cx="225" cy="42"/>
              </a:xfrm>
              <a:custGeom>
                <a:avLst/>
                <a:gdLst>
                  <a:gd name="T0" fmla="*/ 2 w 225"/>
                  <a:gd name="T1" fmla="*/ 0 h 42"/>
                  <a:gd name="T2" fmla="*/ 223 w 225"/>
                  <a:gd name="T3" fmla="*/ 38 h 42"/>
                  <a:gd name="T4" fmla="*/ 225 w 225"/>
                  <a:gd name="T5" fmla="*/ 40 h 42"/>
                  <a:gd name="T6" fmla="*/ 225 w 225"/>
                  <a:gd name="T7" fmla="*/ 42 h 42"/>
                  <a:gd name="T8" fmla="*/ 0 w 225"/>
                  <a:gd name="T9" fmla="*/ 3 h 42"/>
                  <a:gd name="T10" fmla="*/ 0 w 225"/>
                  <a:gd name="T11" fmla="*/ 1 h 42"/>
                  <a:gd name="T12" fmla="*/ 2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2" y="0"/>
                    </a:moveTo>
                    <a:lnTo>
                      <a:pt x="223" y="38"/>
                    </a:lnTo>
                    <a:lnTo>
                      <a:pt x="225" y="40"/>
                    </a:lnTo>
                    <a:lnTo>
                      <a:pt x="225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75" name="Freeform 335">
                <a:extLst>
                  <a:ext uri="{FF2B5EF4-FFF2-40B4-BE49-F238E27FC236}">
                    <a16:creationId xmlns:a16="http://schemas.microsoft.com/office/drawing/2014/main" id="{08ABB7B3-98AA-40E7-A8CC-CB3F0305C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8"/>
                <a:ext cx="225" cy="42"/>
              </a:xfrm>
              <a:custGeom>
                <a:avLst/>
                <a:gdLst>
                  <a:gd name="T0" fmla="*/ 0 w 225"/>
                  <a:gd name="T1" fmla="*/ 0 h 42"/>
                  <a:gd name="T2" fmla="*/ 225 w 225"/>
                  <a:gd name="T3" fmla="*/ 39 h 42"/>
                  <a:gd name="T4" fmla="*/ 225 w 225"/>
                  <a:gd name="T5" fmla="*/ 41 h 42"/>
                  <a:gd name="T6" fmla="*/ 225 w 225"/>
                  <a:gd name="T7" fmla="*/ 42 h 42"/>
                  <a:gd name="T8" fmla="*/ 0 w 225"/>
                  <a:gd name="T9" fmla="*/ 4 h 42"/>
                  <a:gd name="T10" fmla="*/ 0 w 225"/>
                  <a:gd name="T11" fmla="*/ 2 h 42"/>
                  <a:gd name="T12" fmla="*/ 0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0" y="0"/>
                    </a:moveTo>
                    <a:lnTo>
                      <a:pt x="225" y="39"/>
                    </a:lnTo>
                    <a:lnTo>
                      <a:pt x="225" y="41"/>
                    </a:lnTo>
                    <a:lnTo>
                      <a:pt x="225" y="4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76" name="Freeform 336">
                <a:extLst>
                  <a:ext uri="{FF2B5EF4-FFF2-40B4-BE49-F238E27FC236}">
                    <a16:creationId xmlns:a16="http://schemas.microsoft.com/office/drawing/2014/main" id="{AC7B4B3C-A33B-4F3B-9B09-389996DD3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40"/>
                <a:ext cx="225" cy="42"/>
              </a:xfrm>
              <a:custGeom>
                <a:avLst/>
                <a:gdLst>
                  <a:gd name="T0" fmla="*/ 0 w 225"/>
                  <a:gd name="T1" fmla="*/ 0 h 42"/>
                  <a:gd name="T2" fmla="*/ 225 w 225"/>
                  <a:gd name="T3" fmla="*/ 39 h 42"/>
                  <a:gd name="T4" fmla="*/ 225 w 225"/>
                  <a:gd name="T5" fmla="*/ 40 h 42"/>
                  <a:gd name="T6" fmla="*/ 225 w 225"/>
                  <a:gd name="T7" fmla="*/ 42 h 42"/>
                  <a:gd name="T8" fmla="*/ 0 w 225"/>
                  <a:gd name="T9" fmla="*/ 3 h 42"/>
                  <a:gd name="T10" fmla="*/ 0 w 225"/>
                  <a:gd name="T11" fmla="*/ 2 h 42"/>
                  <a:gd name="T12" fmla="*/ 0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0" y="0"/>
                    </a:moveTo>
                    <a:lnTo>
                      <a:pt x="225" y="39"/>
                    </a:lnTo>
                    <a:lnTo>
                      <a:pt x="225" y="40"/>
                    </a:lnTo>
                    <a:lnTo>
                      <a:pt x="225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77" name="Freeform 337">
                <a:extLst>
                  <a:ext uri="{FF2B5EF4-FFF2-40B4-BE49-F238E27FC236}">
                    <a16:creationId xmlns:a16="http://schemas.microsoft.com/office/drawing/2014/main" id="{DACFEBCA-6DC6-48A2-ACC8-9D1B2CE28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2"/>
                <a:ext cx="227" cy="42"/>
              </a:xfrm>
              <a:custGeom>
                <a:avLst/>
                <a:gdLst>
                  <a:gd name="T0" fmla="*/ 2 w 227"/>
                  <a:gd name="T1" fmla="*/ 0 h 42"/>
                  <a:gd name="T2" fmla="*/ 227 w 227"/>
                  <a:gd name="T3" fmla="*/ 38 h 42"/>
                  <a:gd name="T4" fmla="*/ 227 w 227"/>
                  <a:gd name="T5" fmla="*/ 40 h 42"/>
                  <a:gd name="T6" fmla="*/ 227 w 227"/>
                  <a:gd name="T7" fmla="*/ 42 h 42"/>
                  <a:gd name="T8" fmla="*/ 0 w 227"/>
                  <a:gd name="T9" fmla="*/ 3 h 42"/>
                  <a:gd name="T10" fmla="*/ 2 w 227"/>
                  <a:gd name="T11" fmla="*/ 1 h 42"/>
                  <a:gd name="T12" fmla="*/ 2 w 22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2">
                    <a:moveTo>
                      <a:pt x="2" y="0"/>
                    </a:moveTo>
                    <a:lnTo>
                      <a:pt x="227" y="38"/>
                    </a:lnTo>
                    <a:lnTo>
                      <a:pt x="227" y="40"/>
                    </a:lnTo>
                    <a:lnTo>
                      <a:pt x="227" y="42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78" name="Freeform 338">
                <a:extLst>
                  <a:ext uri="{FF2B5EF4-FFF2-40B4-BE49-F238E27FC236}">
                    <a16:creationId xmlns:a16="http://schemas.microsoft.com/office/drawing/2014/main" id="{DA13E2AE-CBA4-4A67-BC6E-8D726F8FD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3"/>
                <a:ext cx="227" cy="43"/>
              </a:xfrm>
              <a:custGeom>
                <a:avLst/>
                <a:gdLst>
                  <a:gd name="T0" fmla="*/ 2 w 227"/>
                  <a:gd name="T1" fmla="*/ 0 h 43"/>
                  <a:gd name="T2" fmla="*/ 227 w 227"/>
                  <a:gd name="T3" fmla="*/ 39 h 43"/>
                  <a:gd name="T4" fmla="*/ 227 w 227"/>
                  <a:gd name="T5" fmla="*/ 41 h 43"/>
                  <a:gd name="T6" fmla="*/ 227 w 227"/>
                  <a:gd name="T7" fmla="*/ 43 h 43"/>
                  <a:gd name="T8" fmla="*/ 0 w 227"/>
                  <a:gd name="T9" fmla="*/ 4 h 43"/>
                  <a:gd name="T10" fmla="*/ 0 w 227"/>
                  <a:gd name="T11" fmla="*/ 2 h 43"/>
                  <a:gd name="T12" fmla="*/ 2 w 227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3">
                    <a:moveTo>
                      <a:pt x="2" y="0"/>
                    </a:moveTo>
                    <a:lnTo>
                      <a:pt x="227" y="39"/>
                    </a:lnTo>
                    <a:lnTo>
                      <a:pt x="227" y="41"/>
                    </a:lnTo>
                    <a:lnTo>
                      <a:pt x="227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79" name="Freeform 339">
                <a:extLst>
                  <a:ext uri="{FF2B5EF4-FFF2-40B4-BE49-F238E27FC236}">
                    <a16:creationId xmlns:a16="http://schemas.microsoft.com/office/drawing/2014/main" id="{75A40C73-C325-43D5-927E-005A151B5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5"/>
                <a:ext cx="227" cy="42"/>
              </a:xfrm>
              <a:custGeom>
                <a:avLst/>
                <a:gdLst>
                  <a:gd name="T0" fmla="*/ 0 w 227"/>
                  <a:gd name="T1" fmla="*/ 0 h 42"/>
                  <a:gd name="T2" fmla="*/ 227 w 227"/>
                  <a:gd name="T3" fmla="*/ 39 h 42"/>
                  <a:gd name="T4" fmla="*/ 227 w 227"/>
                  <a:gd name="T5" fmla="*/ 41 h 42"/>
                  <a:gd name="T6" fmla="*/ 227 w 227"/>
                  <a:gd name="T7" fmla="*/ 42 h 42"/>
                  <a:gd name="T8" fmla="*/ 0 w 227"/>
                  <a:gd name="T9" fmla="*/ 3 h 42"/>
                  <a:gd name="T10" fmla="*/ 0 w 227"/>
                  <a:gd name="T11" fmla="*/ 2 h 42"/>
                  <a:gd name="T12" fmla="*/ 0 w 22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2">
                    <a:moveTo>
                      <a:pt x="0" y="0"/>
                    </a:moveTo>
                    <a:lnTo>
                      <a:pt x="227" y="39"/>
                    </a:lnTo>
                    <a:lnTo>
                      <a:pt x="227" y="41"/>
                    </a:lnTo>
                    <a:lnTo>
                      <a:pt x="227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80" name="Freeform 340">
                <a:extLst>
                  <a:ext uri="{FF2B5EF4-FFF2-40B4-BE49-F238E27FC236}">
                    <a16:creationId xmlns:a16="http://schemas.microsoft.com/office/drawing/2014/main" id="{CB84EC4F-AEF5-4991-914A-D3D0FDCD8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7"/>
                <a:ext cx="227" cy="42"/>
              </a:xfrm>
              <a:custGeom>
                <a:avLst/>
                <a:gdLst>
                  <a:gd name="T0" fmla="*/ 0 w 227"/>
                  <a:gd name="T1" fmla="*/ 0 h 42"/>
                  <a:gd name="T2" fmla="*/ 227 w 227"/>
                  <a:gd name="T3" fmla="*/ 39 h 42"/>
                  <a:gd name="T4" fmla="*/ 227 w 227"/>
                  <a:gd name="T5" fmla="*/ 40 h 42"/>
                  <a:gd name="T6" fmla="*/ 227 w 227"/>
                  <a:gd name="T7" fmla="*/ 42 h 42"/>
                  <a:gd name="T8" fmla="*/ 0 w 227"/>
                  <a:gd name="T9" fmla="*/ 3 h 42"/>
                  <a:gd name="T10" fmla="*/ 0 w 227"/>
                  <a:gd name="T11" fmla="*/ 1 h 42"/>
                  <a:gd name="T12" fmla="*/ 0 w 22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2">
                    <a:moveTo>
                      <a:pt x="0" y="0"/>
                    </a:moveTo>
                    <a:lnTo>
                      <a:pt x="227" y="39"/>
                    </a:lnTo>
                    <a:lnTo>
                      <a:pt x="227" y="40"/>
                    </a:lnTo>
                    <a:lnTo>
                      <a:pt x="227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81" name="Freeform 341">
                <a:extLst>
                  <a:ext uri="{FF2B5EF4-FFF2-40B4-BE49-F238E27FC236}">
                    <a16:creationId xmlns:a16="http://schemas.microsoft.com/office/drawing/2014/main" id="{0828CF08-C1B7-4950-8F8F-866F260E5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48"/>
                <a:ext cx="228" cy="43"/>
              </a:xfrm>
              <a:custGeom>
                <a:avLst/>
                <a:gdLst>
                  <a:gd name="T0" fmla="*/ 1 w 228"/>
                  <a:gd name="T1" fmla="*/ 0 h 43"/>
                  <a:gd name="T2" fmla="*/ 228 w 228"/>
                  <a:gd name="T3" fmla="*/ 39 h 43"/>
                  <a:gd name="T4" fmla="*/ 228 w 228"/>
                  <a:gd name="T5" fmla="*/ 41 h 43"/>
                  <a:gd name="T6" fmla="*/ 226 w 228"/>
                  <a:gd name="T7" fmla="*/ 43 h 43"/>
                  <a:gd name="T8" fmla="*/ 0 w 228"/>
                  <a:gd name="T9" fmla="*/ 4 h 43"/>
                  <a:gd name="T10" fmla="*/ 1 w 228"/>
                  <a:gd name="T11" fmla="*/ 2 h 43"/>
                  <a:gd name="T12" fmla="*/ 1 w 228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8" h="43">
                    <a:moveTo>
                      <a:pt x="1" y="0"/>
                    </a:moveTo>
                    <a:lnTo>
                      <a:pt x="228" y="39"/>
                    </a:lnTo>
                    <a:lnTo>
                      <a:pt x="228" y="41"/>
                    </a:lnTo>
                    <a:lnTo>
                      <a:pt x="226" y="43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82" name="Freeform 342">
                <a:extLst>
                  <a:ext uri="{FF2B5EF4-FFF2-40B4-BE49-F238E27FC236}">
                    <a16:creationId xmlns:a16="http://schemas.microsoft.com/office/drawing/2014/main" id="{EC069098-EFE9-4D37-AD4E-605F20FF3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0"/>
                <a:ext cx="228" cy="42"/>
              </a:xfrm>
              <a:custGeom>
                <a:avLst/>
                <a:gdLst>
                  <a:gd name="T0" fmla="*/ 1 w 228"/>
                  <a:gd name="T1" fmla="*/ 0 h 42"/>
                  <a:gd name="T2" fmla="*/ 228 w 228"/>
                  <a:gd name="T3" fmla="*/ 39 h 42"/>
                  <a:gd name="T4" fmla="*/ 226 w 228"/>
                  <a:gd name="T5" fmla="*/ 41 h 42"/>
                  <a:gd name="T6" fmla="*/ 226 w 228"/>
                  <a:gd name="T7" fmla="*/ 42 h 42"/>
                  <a:gd name="T8" fmla="*/ 0 w 228"/>
                  <a:gd name="T9" fmla="*/ 3 h 42"/>
                  <a:gd name="T10" fmla="*/ 0 w 228"/>
                  <a:gd name="T11" fmla="*/ 2 h 42"/>
                  <a:gd name="T12" fmla="*/ 1 w 228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8" h="42">
                    <a:moveTo>
                      <a:pt x="1" y="0"/>
                    </a:moveTo>
                    <a:lnTo>
                      <a:pt x="228" y="39"/>
                    </a:lnTo>
                    <a:lnTo>
                      <a:pt x="226" y="41"/>
                    </a:lnTo>
                    <a:lnTo>
                      <a:pt x="226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83" name="Freeform 343">
                <a:extLst>
                  <a:ext uri="{FF2B5EF4-FFF2-40B4-BE49-F238E27FC236}">
                    <a16:creationId xmlns:a16="http://schemas.microsoft.com/office/drawing/2014/main" id="{A5ACEE70-4B2A-45B7-A7BB-44B0A5CB2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2"/>
                <a:ext cx="226" cy="42"/>
              </a:xfrm>
              <a:custGeom>
                <a:avLst/>
                <a:gdLst>
                  <a:gd name="T0" fmla="*/ 0 w 226"/>
                  <a:gd name="T1" fmla="*/ 0 h 42"/>
                  <a:gd name="T2" fmla="*/ 226 w 226"/>
                  <a:gd name="T3" fmla="*/ 39 h 42"/>
                  <a:gd name="T4" fmla="*/ 226 w 226"/>
                  <a:gd name="T5" fmla="*/ 40 h 42"/>
                  <a:gd name="T6" fmla="*/ 226 w 226"/>
                  <a:gd name="T7" fmla="*/ 42 h 42"/>
                  <a:gd name="T8" fmla="*/ 0 w 226"/>
                  <a:gd name="T9" fmla="*/ 3 h 42"/>
                  <a:gd name="T10" fmla="*/ 0 w 226"/>
                  <a:gd name="T11" fmla="*/ 1 h 42"/>
                  <a:gd name="T12" fmla="*/ 0 w 226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42">
                    <a:moveTo>
                      <a:pt x="0" y="0"/>
                    </a:moveTo>
                    <a:lnTo>
                      <a:pt x="226" y="39"/>
                    </a:lnTo>
                    <a:lnTo>
                      <a:pt x="226" y="40"/>
                    </a:lnTo>
                    <a:lnTo>
                      <a:pt x="226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84" name="Freeform 344">
                <a:extLst>
                  <a:ext uri="{FF2B5EF4-FFF2-40B4-BE49-F238E27FC236}">
                    <a16:creationId xmlns:a16="http://schemas.microsoft.com/office/drawing/2014/main" id="{95CD6177-2110-4C6C-94EB-8F64CA4A0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3"/>
                <a:ext cx="226" cy="43"/>
              </a:xfrm>
              <a:custGeom>
                <a:avLst/>
                <a:gdLst>
                  <a:gd name="T0" fmla="*/ 0 w 226"/>
                  <a:gd name="T1" fmla="*/ 0 h 43"/>
                  <a:gd name="T2" fmla="*/ 226 w 226"/>
                  <a:gd name="T3" fmla="*/ 39 h 43"/>
                  <a:gd name="T4" fmla="*/ 226 w 226"/>
                  <a:gd name="T5" fmla="*/ 41 h 43"/>
                  <a:gd name="T6" fmla="*/ 224 w 226"/>
                  <a:gd name="T7" fmla="*/ 43 h 43"/>
                  <a:gd name="T8" fmla="*/ 0 w 226"/>
                  <a:gd name="T9" fmla="*/ 4 h 43"/>
                  <a:gd name="T10" fmla="*/ 0 w 226"/>
                  <a:gd name="T11" fmla="*/ 2 h 43"/>
                  <a:gd name="T12" fmla="*/ 0 w 226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43">
                    <a:moveTo>
                      <a:pt x="0" y="0"/>
                    </a:moveTo>
                    <a:lnTo>
                      <a:pt x="226" y="39"/>
                    </a:lnTo>
                    <a:lnTo>
                      <a:pt x="226" y="41"/>
                    </a:lnTo>
                    <a:lnTo>
                      <a:pt x="224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85" name="Freeform 345">
                <a:extLst>
                  <a:ext uri="{FF2B5EF4-FFF2-40B4-BE49-F238E27FC236}">
                    <a16:creationId xmlns:a16="http://schemas.microsoft.com/office/drawing/2014/main" id="{E4BA2366-793D-4DF2-84AC-B3CC1EEBD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5"/>
                <a:ext cx="226" cy="42"/>
              </a:xfrm>
              <a:custGeom>
                <a:avLst/>
                <a:gdLst>
                  <a:gd name="T0" fmla="*/ 0 w 226"/>
                  <a:gd name="T1" fmla="*/ 0 h 42"/>
                  <a:gd name="T2" fmla="*/ 226 w 226"/>
                  <a:gd name="T3" fmla="*/ 39 h 42"/>
                  <a:gd name="T4" fmla="*/ 224 w 226"/>
                  <a:gd name="T5" fmla="*/ 41 h 42"/>
                  <a:gd name="T6" fmla="*/ 224 w 226"/>
                  <a:gd name="T7" fmla="*/ 42 h 42"/>
                  <a:gd name="T8" fmla="*/ 0 w 226"/>
                  <a:gd name="T9" fmla="*/ 3 h 42"/>
                  <a:gd name="T10" fmla="*/ 0 w 226"/>
                  <a:gd name="T11" fmla="*/ 2 h 42"/>
                  <a:gd name="T12" fmla="*/ 0 w 226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42">
                    <a:moveTo>
                      <a:pt x="0" y="0"/>
                    </a:moveTo>
                    <a:lnTo>
                      <a:pt x="226" y="39"/>
                    </a:lnTo>
                    <a:lnTo>
                      <a:pt x="224" y="41"/>
                    </a:lnTo>
                    <a:lnTo>
                      <a:pt x="224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86" name="Freeform 346">
                <a:extLst>
                  <a:ext uri="{FF2B5EF4-FFF2-40B4-BE49-F238E27FC236}">
                    <a16:creationId xmlns:a16="http://schemas.microsoft.com/office/drawing/2014/main" id="{4E88329D-94F3-418D-A858-15CD38EE0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7"/>
                <a:ext cx="224" cy="42"/>
              </a:xfrm>
              <a:custGeom>
                <a:avLst/>
                <a:gdLst>
                  <a:gd name="T0" fmla="*/ 0 w 224"/>
                  <a:gd name="T1" fmla="*/ 0 h 42"/>
                  <a:gd name="T2" fmla="*/ 224 w 224"/>
                  <a:gd name="T3" fmla="*/ 39 h 42"/>
                  <a:gd name="T4" fmla="*/ 224 w 224"/>
                  <a:gd name="T5" fmla="*/ 40 h 42"/>
                  <a:gd name="T6" fmla="*/ 222 w 224"/>
                  <a:gd name="T7" fmla="*/ 42 h 42"/>
                  <a:gd name="T8" fmla="*/ 0 w 224"/>
                  <a:gd name="T9" fmla="*/ 3 h 42"/>
                  <a:gd name="T10" fmla="*/ 0 w 224"/>
                  <a:gd name="T11" fmla="*/ 1 h 42"/>
                  <a:gd name="T12" fmla="*/ 0 w 2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2">
                    <a:moveTo>
                      <a:pt x="0" y="0"/>
                    </a:moveTo>
                    <a:lnTo>
                      <a:pt x="224" y="39"/>
                    </a:lnTo>
                    <a:lnTo>
                      <a:pt x="224" y="40"/>
                    </a:lnTo>
                    <a:lnTo>
                      <a:pt x="222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87" name="Freeform 347">
                <a:extLst>
                  <a:ext uri="{FF2B5EF4-FFF2-40B4-BE49-F238E27FC236}">
                    <a16:creationId xmlns:a16="http://schemas.microsoft.com/office/drawing/2014/main" id="{A08FB200-7BBE-4BDE-8820-AD4167B24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8"/>
                <a:ext cx="224" cy="43"/>
              </a:xfrm>
              <a:custGeom>
                <a:avLst/>
                <a:gdLst>
                  <a:gd name="T0" fmla="*/ 0 w 224"/>
                  <a:gd name="T1" fmla="*/ 0 h 43"/>
                  <a:gd name="T2" fmla="*/ 224 w 224"/>
                  <a:gd name="T3" fmla="*/ 39 h 43"/>
                  <a:gd name="T4" fmla="*/ 222 w 224"/>
                  <a:gd name="T5" fmla="*/ 41 h 43"/>
                  <a:gd name="T6" fmla="*/ 222 w 224"/>
                  <a:gd name="T7" fmla="*/ 43 h 43"/>
                  <a:gd name="T8" fmla="*/ 0 w 224"/>
                  <a:gd name="T9" fmla="*/ 4 h 43"/>
                  <a:gd name="T10" fmla="*/ 0 w 224"/>
                  <a:gd name="T11" fmla="*/ 2 h 43"/>
                  <a:gd name="T12" fmla="*/ 0 w 224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3">
                    <a:moveTo>
                      <a:pt x="0" y="0"/>
                    </a:moveTo>
                    <a:lnTo>
                      <a:pt x="224" y="39"/>
                    </a:lnTo>
                    <a:lnTo>
                      <a:pt x="222" y="41"/>
                    </a:lnTo>
                    <a:lnTo>
                      <a:pt x="222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0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88" name="Freeform 348">
                <a:extLst>
                  <a:ext uri="{FF2B5EF4-FFF2-40B4-BE49-F238E27FC236}">
                    <a16:creationId xmlns:a16="http://schemas.microsoft.com/office/drawing/2014/main" id="{E7530ED4-A0A9-4291-95B0-F20471678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0"/>
                <a:ext cx="224" cy="42"/>
              </a:xfrm>
              <a:custGeom>
                <a:avLst/>
                <a:gdLst>
                  <a:gd name="T0" fmla="*/ 2 w 224"/>
                  <a:gd name="T1" fmla="*/ 0 h 42"/>
                  <a:gd name="T2" fmla="*/ 224 w 224"/>
                  <a:gd name="T3" fmla="*/ 39 h 42"/>
                  <a:gd name="T4" fmla="*/ 224 w 224"/>
                  <a:gd name="T5" fmla="*/ 41 h 42"/>
                  <a:gd name="T6" fmla="*/ 223 w 224"/>
                  <a:gd name="T7" fmla="*/ 42 h 42"/>
                  <a:gd name="T8" fmla="*/ 0 w 224"/>
                  <a:gd name="T9" fmla="*/ 4 h 42"/>
                  <a:gd name="T10" fmla="*/ 2 w 224"/>
                  <a:gd name="T11" fmla="*/ 2 h 42"/>
                  <a:gd name="T12" fmla="*/ 2 w 2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2">
                    <a:moveTo>
                      <a:pt x="2" y="0"/>
                    </a:moveTo>
                    <a:lnTo>
                      <a:pt x="224" y="39"/>
                    </a:lnTo>
                    <a:lnTo>
                      <a:pt x="224" y="41"/>
                    </a:lnTo>
                    <a:lnTo>
                      <a:pt x="223" y="42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89" name="Freeform 349">
                <a:extLst>
                  <a:ext uri="{FF2B5EF4-FFF2-40B4-BE49-F238E27FC236}">
                    <a16:creationId xmlns:a16="http://schemas.microsoft.com/office/drawing/2014/main" id="{10D2CF72-10CA-4E3D-B66B-F11760441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2"/>
                <a:ext cx="224" cy="42"/>
              </a:xfrm>
              <a:custGeom>
                <a:avLst/>
                <a:gdLst>
                  <a:gd name="T0" fmla="*/ 2 w 224"/>
                  <a:gd name="T1" fmla="*/ 0 h 42"/>
                  <a:gd name="T2" fmla="*/ 224 w 224"/>
                  <a:gd name="T3" fmla="*/ 39 h 42"/>
                  <a:gd name="T4" fmla="*/ 223 w 224"/>
                  <a:gd name="T5" fmla="*/ 40 h 42"/>
                  <a:gd name="T6" fmla="*/ 223 w 224"/>
                  <a:gd name="T7" fmla="*/ 42 h 42"/>
                  <a:gd name="T8" fmla="*/ 0 w 224"/>
                  <a:gd name="T9" fmla="*/ 3 h 42"/>
                  <a:gd name="T10" fmla="*/ 0 w 224"/>
                  <a:gd name="T11" fmla="*/ 2 h 42"/>
                  <a:gd name="T12" fmla="*/ 2 w 2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2">
                    <a:moveTo>
                      <a:pt x="2" y="0"/>
                    </a:moveTo>
                    <a:lnTo>
                      <a:pt x="224" y="39"/>
                    </a:lnTo>
                    <a:lnTo>
                      <a:pt x="223" y="40"/>
                    </a:lnTo>
                    <a:lnTo>
                      <a:pt x="223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90" name="Freeform 350">
                <a:extLst>
                  <a:ext uri="{FF2B5EF4-FFF2-40B4-BE49-F238E27FC236}">
                    <a16:creationId xmlns:a16="http://schemas.microsoft.com/office/drawing/2014/main" id="{C40F112A-E85C-48C7-B5EC-755E70910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4"/>
                <a:ext cx="223" cy="42"/>
              </a:xfrm>
              <a:custGeom>
                <a:avLst/>
                <a:gdLst>
                  <a:gd name="T0" fmla="*/ 0 w 223"/>
                  <a:gd name="T1" fmla="*/ 0 h 42"/>
                  <a:gd name="T2" fmla="*/ 223 w 223"/>
                  <a:gd name="T3" fmla="*/ 38 h 42"/>
                  <a:gd name="T4" fmla="*/ 223 w 223"/>
                  <a:gd name="T5" fmla="*/ 40 h 42"/>
                  <a:gd name="T6" fmla="*/ 221 w 223"/>
                  <a:gd name="T7" fmla="*/ 42 h 42"/>
                  <a:gd name="T8" fmla="*/ 0 w 223"/>
                  <a:gd name="T9" fmla="*/ 3 h 42"/>
                  <a:gd name="T10" fmla="*/ 0 w 223"/>
                  <a:gd name="T11" fmla="*/ 1 h 42"/>
                  <a:gd name="T12" fmla="*/ 0 w 223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3" h="42">
                    <a:moveTo>
                      <a:pt x="0" y="0"/>
                    </a:moveTo>
                    <a:lnTo>
                      <a:pt x="223" y="38"/>
                    </a:lnTo>
                    <a:lnTo>
                      <a:pt x="223" y="40"/>
                    </a:lnTo>
                    <a:lnTo>
                      <a:pt x="221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91" name="Freeform 351">
                <a:extLst>
                  <a:ext uri="{FF2B5EF4-FFF2-40B4-BE49-F238E27FC236}">
                    <a16:creationId xmlns:a16="http://schemas.microsoft.com/office/drawing/2014/main" id="{B5F79A5E-7E1D-4A0D-813F-D5B441D6F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5"/>
                <a:ext cx="223" cy="42"/>
              </a:xfrm>
              <a:custGeom>
                <a:avLst/>
                <a:gdLst>
                  <a:gd name="T0" fmla="*/ 0 w 223"/>
                  <a:gd name="T1" fmla="*/ 0 h 42"/>
                  <a:gd name="T2" fmla="*/ 223 w 223"/>
                  <a:gd name="T3" fmla="*/ 39 h 42"/>
                  <a:gd name="T4" fmla="*/ 221 w 223"/>
                  <a:gd name="T5" fmla="*/ 41 h 42"/>
                  <a:gd name="T6" fmla="*/ 219 w 223"/>
                  <a:gd name="T7" fmla="*/ 42 h 42"/>
                  <a:gd name="T8" fmla="*/ 0 w 223"/>
                  <a:gd name="T9" fmla="*/ 4 h 42"/>
                  <a:gd name="T10" fmla="*/ 0 w 223"/>
                  <a:gd name="T11" fmla="*/ 2 h 42"/>
                  <a:gd name="T12" fmla="*/ 0 w 223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3" h="42">
                    <a:moveTo>
                      <a:pt x="0" y="0"/>
                    </a:moveTo>
                    <a:lnTo>
                      <a:pt x="223" y="39"/>
                    </a:lnTo>
                    <a:lnTo>
                      <a:pt x="221" y="41"/>
                    </a:lnTo>
                    <a:lnTo>
                      <a:pt x="219" y="4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92" name="Freeform 352">
                <a:extLst>
                  <a:ext uri="{FF2B5EF4-FFF2-40B4-BE49-F238E27FC236}">
                    <a16:creationId xmlns:a16="http://schemas.microsoft.com/office/drawing/2014/main" id="{8AE08E4B-3A5C-4354-BF3B-8713DE955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7"/>
                <a:ext cx="221" cy="42"/>
              </a:xfrm>
              <a:custGeom>
                <a:avLst/>
                <a:gdLst>
                  <a:gd name="T0" fmla="*/ 0 w 221"/>
                  <a:gd name="T1" fmla="*/ 0 h 42"/>
                  <a:gd name="T2" fmla="*/ 221 w 221"/>
                  <a:gd name="T3" fmla="*/ 39 h 42"/>
                  <a:gd name="T4" fmla="*/ 221 w 221"/>
                  <a:gd name="T5" fmla="*/ 39 h 42"/>
                  <a:gd name="T6" fmla="*/ 219 w 221"/>
                  <a:gd name="T7" fmla="*/ 40 h 42"/>
                  <a:gd name="T8" fmla="*/ 219 w 221"/>
                  <a:gd name="T9" fmla="*/ 40 h 42"/>
                  <a:gd name="T10" fmla="*/ 218 w 221"/>
                  <a:gd name="T11" fmla="*/ 42 h 42"/>
                  <a:gd name="T12" fmla="*/ 0 w 221"/>
                  <a:gd name="T13" fmla="*/ 3 h 42"/>
                  <a:gd name="T14" fmla="*/ 0 w 221"/>
                  <a:gd name="T15" fmla="*/ 2 h 42"/>
                  <a:gd name="T16" fmla="*/ 0 w 221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1" h="42">
                    <a:moveTo>
                      <a:pt x="0" y="0"/>
                    </a:moveTo>
                    <a:lnTo>
                      <a:pt x="221" y="39"/>
                    </a:lnTo>
                    <a:lnTo>
                      <a:pt x="219" y="40"/>
                    </a:lnTo>
                    <a:lnTo>
                      <a:pt x="218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BE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93" name="Freeform 353">
                <a:extLst>
                  <a:ext uri="{FF2B5EF4-FFF2-40B4-BE49-F238E27FC236}">
                    <a16:creationId xmlns:a16="http://schemas.microsoft.com/office/drawing/2014/main" id="{C21B251A-7658-4FB1-A9A2-0E4081EFC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9"/>
                <a:ext cx="219" cy="40"/>
              </a:xfrm>
              <a:custGeom>
                <a:avLst/>
                <a:gdLst>
                  <a:gd name="T0" fmla="*/ 0 w 219"/>
                  <a:gd name="T1" fmla="*/ 0 h 40"/>
                  <a:gd name="T2" fmla="*/ 219 w 219"/>
                  <a:gd name="T3" fmla="*/ 38 h 40"/>
                  <a:gd name="T4" fmla="*/ 219 w 219"/>
                  <a:gd name="T5" fmla="*/ 38 h 40"/>
                  <a:gd name="T6" fmla="*/ 219 w 219"/>
                  <a:gd name="T7" fmla="*/ 38 h 40"/>
                  <a:gd name="T8" fmla="*/ 218 w 219"/>
                  <a:gd name="T9" fmla="*/ 40 h 40"/>
                  <a:gd name="T10" fmla="*/ 216 w 219"/>
                  <a:gd name="T11" fmla="*/ 40 h 40"/>
                  <a:gd name="T12" fmla="*/ 0 w 219"/>
                  <a:gd name="T13" fmla="*/ 3 h 40"/>
                  <a:gd name="T14" fmla="*/ 0 w 219"/>
                  <a:gd name="T15" fmla="*/ 1 h 40"/>
                  <a:gd name="T16" fmla="*/ 0 w 219"/>
                  <a:gd name="T17" fmla="*/ 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9" h="40">
                    <a:moveTo>
                      <a:pt x="0" y="0"/>
                    </a:moveTo>
                    <a:lnTo>
                      <a:pt x="219" y="38"/>
                    </a:lnTo>
                    <a:lnTo>
                      <a:pt x="218" y="40"/>
                    </a:lnTo>
                    <a:lnTo>
                      <a:pt x="216" y="4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94" name="Freeform 354">
                <a:extLst>
                  <a:ext uri="{FF2B5EF4-FFF2-40B4-BE49-F238E27FC236}">
                    <a16:creationId xmlns:a16="http://schemas.microsoft.com/office/drawing/2014/main" id="{773F14C4-B7FB-4B60-97E1-4F8DAC54F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0"/>
                <a:ext cx="218" cy="41"/>
              </a:xfrm>
              <a:custGeom>
                <a:avLst/>
                <a:gdLst>
                  <a:gd name="T0" fmla="*/ 0 w 218"/>
                  <a:gd name="T1" fmla="*/ 0 h 41"/>
                  <a:gd name="T2" fmla="*/ 218 w 218"/>
                  <a:gd name="T3" fmla="*/ 39 h 41"/>
                  <a:gd name="T4" fmla="*/ 216 w 218"/>
                  <a:gd name="T5" fmla="*/ 39 h 41"/>
                  <a:gd name="T6" fmla="*/ 214 w 218"/>
                  <a:gd name="T7" fmla="*/ 41 h 41"/>
                  <a:gd name="T8" fmla="*/ 0 w 218"/>
                  <a:gd name="T9" fmla="*/ 4 h 41"/>
                  <a:gd name="T10" fmla="*/ 0 w 218"/>
                  <a:gd name="T11" fmla="*/ 2 h 41"/>
                  <a:gd name="T12" fmla="*/ 0 w 218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8" h="41">
                    <a:moveTo>
                      <a:pt x="0" y="0"/>
                    </a:moveTo>
                    <a:lnTo>
                      <a:pt x="218" y="39"/>
                    </a:lnTo>
                    <a:lnTo>
                      <a:pt x="216" y="39"/>
                    </a:lnTo>
                    <a:lnTo>
                      <a:pt x="214" y="4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95" name="Freeform 355">
                <a:extLst>
                  <a:ext uri="{FF2B5EF4-FFF2-40B4-BE49-F238E27FC236}">
                    <a16:creationId xmlns:a16="http://schemas.microsoft.com/office/drawing/2014/main" id="{FC8339D4-954B-4142-A904-70AF69887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2"/>
                <a:ext cx="216" cy="41"/>
              </a:xfrm>
              <a:custGeom>
                <a:avLst/>
                <a:gdLst>
                  <a:gd name="T0" fmla="*/ 0 w 216"/>
                  <a:gd name="T1" fmla="*/ 0 h 41"/>
                  <a:gd name="T2" fmla="*/ 216 w 216"/>
                  <a:gd name="T3" fmla="*/ 37 h 41"/>
                  <a:gd name="T4" fmla="*/ 214 w 216"/>
                  <a:gd name="T5" fmla="*/ 39 h 41"/>
                  <a:gd name="T6" fmla="*/ 213 w 216"/>
                  <a:gd name="T7" fmla="*/ 41 h 41"/>
                  <a:gd name="T8" fmla="*/ 0 w 216"/>
                  <a:gd name="T9" fmla="*/ 3 h 41"/>
                  <a:gd name="T10" fmla="*/ 0 w 216"/>
                  <a:gd name="T11" fmla="*/ 2 h 41"/>
                  <a:gd name="T12" fmla="*/ 0 w 216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6" h="41">
                    <a:moveTo>
                      <a:pt x="0" y="0"/>
                    </a:moveTo>
                    <a:lnTo>
                      <a:pt x="216" y="37"/>
                    </a:lnTo>
                    <a:lnTo>
                      <a:pt x="214" y="39"/>
                    </a:lnTo>
                    <a:lnTo>
                      <a:pt x="213" y="41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96" name="Freeform 356">
                <a:extLst>
                  <a:ext uri="{FF2B5EF4-FFF2-40B4-BE49-F238E27FC236}">
                    <a16:creationId xmlns:a16="http://schemas.microsoft.com/office/drawing/2014/main" id="{F3322294-1802-4EBD-93D0-E57D8E9C5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4"/>
                <a:ext cx="214" cy="40"/>
              </a:xfrm>
              <a:custGeom>
                <a:avLst/>
                <a:gdLst>
                  <a:gd name="T0" fmla="*/ 0 w 214"/>
                  <a:gd name="T1" fmla="*/ 0 h 40"/>
                  <a:gd name="T2" fmla="*/ 214 w 214"/>
                  <a:gd name="T3" fmla="*/ 37 h 40"/>
                  <a:gd name="T4" fmla="*/ 213 w 214"/>
                  <a:gd name="T5" fmla="*/ 39 h 40"/>
                  <a:gd name="T6" fmla="*/ 211 w 214"/>
                  <a:gd name="T7" fmla="*/ 40 h 40"/>
                  <a:gd name="T8" fmla="*/ 0 w 214"/>
                  <a:gd name="T9" fmla="*/ 3 h 40"/>
                  <a:gd name="T10" fmla="*/ 0 w 214"/>
                  <a:gd name="T11" fmla="*/ 1 h 40"/>
                  <a:gd name="T12" fmla="*/ 0 w 214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4" h="40">
                    <a:moveTo>
                      <a:pt x="0" y="0"/>
                    </a:moveTo>
                    <a:lnTo>
                      <a:pt x="214" y="37"/>
                    </a:lnTo>
                    <a:lnTo>
                      <a:pt x="213" y="39"/>
                    </a:lnTo>
                    <a:lnTo>
                      <a:pt x="211" y="4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97" name="Freeform 357">
                <a:extLst>
                  <a:ext uri="{FF2B5EF4-FFF2-40B4-BE49-F238E27FC236}">
                    <a16:creationId xmlns:a16="http://schemas.microsoft.com/office/drawing/2014/main" id="{4678393B-B8C4-412F-90ED-6A9CE4E35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5"/>
                <a:ext cx="213" cy="41"/>
              </a:xfrm>
              <a:custGeom>
                <a:avLst/>
                <a:gdLst>
                  <a:gd name="T0" fmla="*/ 0 w 213"/>
                  <a:gd name="T1" fmla="*/ 0 h 41"/>
                  <a:gd name="T2" fmla="*/ 213 w 213"/>
                  <a:gd name="T3" fmla="*/ 38 h 41"/>
                  <a:gd name="T4" fmla="*/ 211 w 213"/>
                  <a:gd name="T5" fmla="*/ 39 h 41"/>
                  <a:gd name="T6" fmla="*/ 209 w 213"/>
                  <a:gd name="T7" fmla="*/ 41 h 41"/>
                  <a:gd name="T8" fmla="*/ 0 w 213"/>
                  <a:gd name="T9" fmla="*/ 4 h 41"/>
                  <a:gd name="T10" fmla="*/ 0 w 213"/>
                  <a:gd name="T11" fmla="*/ 2 h 41"/>
                  <a:gd name="T12" fmla="*/ 0 w 213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1">
                    <a:moveTo>
                      <a:pt x="0" y="0"/>
                    </a:moveTo>
                    <a:lnTo>
                      <a:pt x="213" y="38"/>
                    </a:lnTo>
                    <a:lnTo>
                      <a:pt x="211" y="39"/>
                    </a:lnTo>
                    <a:lnTo>
                      <a:pt x="209" y="4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98" name="Freeform 358">
                <a:extLst>
                  <a:ext uri="{FF2B5EF4-FFF2-40B4-BE49-F238E27FC236}">
                    <a16:creationId xmlns:a16="http://schemas.microsoft.com/office/drawing/2014/main" id="{586F1A53-2CFD-4712-9E67-1AD96D61A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7"/>
                <a:ext cx="211" cy="39"/>
              </a:xfrm>
              <a:custGeom>
                <a:avLst/>
                <a:gdLst>
                  <a:gd name="T0" fmla="*/ 0 w 211"/>
                  <a:gd name="T1" fmla="*/ 0 h 39"/>
                  <a:gd name="T2" fmla="*/ 211 w 211"/>
                  <a:gd name="T3" fmla="*/ 37 h 39"/>
                  <a:gd name="T4" fmla="*/ 209 w 211"/>
                  <a:gd name="T5" fmla="*/ 39 h 39"/>
                  <a:gd name="T6" fmla="*/ 206 w 211"/>
                  <a:gd name="T7" fmla="*/ 39 h 39"/>
                  <a:gd name="T8" fmla="*/ 0 w 211"/>
                  <a:gd name="T9" fmla="*/ 3 h 39"/>
                  <a:gd name="T10" fmla="*/ 0 w 211"/>
                  <a:gd name="T11" fmla="*/ 2 h 39"/>
                  <a:gd name="T12" fmla="*/ 0 w 211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1" h="39">
                    <a:moveTo>
                      <a:pt x="0" y="0"/>
                    </a:moveTo>
                    <a:lnTo>
                      <a:pt x="211" y="37"/>
                    </a:lnTo>
                    <a:lnTo>
                      <a:pt x="209" y="39"/>
                    </a:lnTo>
                    <a:lnTo>
                      <a:pt x="206" y="39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499" name="Freeform 359">
                <a:extLst>
                  <a:ext uri="{FF2B5EF4-FFF2-40B4-BE49-F238E27FC236}">
                    <a16:creationId xmlns:a16="http://schemas.microsoft.com/office/drawing/2014/main" id="{DFDCB1A9-88BC-4432-9EB4-56F203FD2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9"/>
                <a:ext cx="209" cy="39"/>
              </a:xfrm>
              <a:custGeom>
                <a:avLst/>
                <a:gdLst>
                  <a:gd name="T0" fmla="*/ 0 w 209"/>
                  <a:gd name="T1" fmla="*/ 0 h 39"/>
                  <a:gd name="T2" fmla="*/ 209 w 209"/>
                  <a:gd name="T3" fmla="*/ 37 h 39"/>
                  <a:gd name="T4" fmla="*/ 206 w 209"/>
                  <a:gd name="T5" fmla="*/ 37 h 39"/>
                  <a:gd name="T6" fmla="*/ 204 w 209"/>
                  <a:gd name="T7" fmla="*/ 39 h 39"/>
                  <a:gd name="T8" fmla="*/ 0 w 209"/>
                  <a:gd name="T9" fmla="*/ 3 h 39"/>
                  <a:gd name="T10" fmla="*/ 0 w 209"/>
                  <a:gd name="T11" fmla="*/ 1 h 39"/>
                  <a:gd name="T12" fmla="*/ 0 w 209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9" h="39">
                    <a:moveTo>
                      <a:pt x="0" y="0"/>
                    </a:moveTo>
                    <a:lnTo>
                      <a:pt x="209" y="37"/>
                    </a:lnTo>
                    <a:lnTo>
                      <a:pt x="206" y="37"/>
                    </a:lnTo>
                    <a:lnTo>
                      <a:pt x="204" y="39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3E3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00" name="Freeform 360">
                <a:extLst>
                  <a:ext uri="{FF2B5EF4-FFF2-40B4-BE49-F238E27FC236}">
                    <a16:creationId xmlns:a16="http://schemas.microsoft.com/office/drawing/2014/main" id="{CB2E7C3A-C87A-4A6F-B9A3-384036D0F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0"/>
                <a:ext cx="206" cy="39"/>
              </a:xfrm>
              <a:custGeom>
                <a:avLst/>
                <a:gdLst>
                  <a:gd name="T0" fmla="*/ 0 w 206"/>
                  <a:gd name="T1" fmla="*/ 0 h 39"/>
                  <a:gd name="T2" fmla="*/ 206 w 206"/>
                  <a:gd name="T3" fmla="*/ 36 h 39"/>
                  <a:gd name="T4" fmla="*/ 204 w 206"/>
                  <a:gd name="T5" fmla="*/ 38 h 39"/>
                  <a:gd name="T6" fmla="*/ 203 w 206"/>
                  <a:gd name="T7" fmla="*/ 39 h 39"/>
                  <a:gd name="T8" fmla="*/ 0 w 206"/>
                  <a:gd name="T9" fmla="*/ 4 h 39"/>
                  <a:gd name="T10" fmla="*/ 0 w 206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6" h="39">
                    <a:moveTo>
                      <a:pt x="0" y="0"/>
                    </a:moveTo>
                    <a:lnTo>
                      <a:pt x="206" y="36"/>
                    </a:lnTo>
                    <a:lnTo>
                      <a:pt x="204" y="38"/>
                    </a:lnTo>
                    <a:lnTo>
                      <a:pt x="203" y="39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01" name="Freeform 361">
                <a:extLst>
                  <a:ext uri="{FF2B5EF4-FFF2-40B4-BE49-F238E27FC236}">
                    <a16:creationId xmlns:a16="http://schemas.microsoft.com/office/drawing/2014/main" id="{52C42663-6101-4E8C-B2EB-802273508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2"/>
                <a:ext cx="204" cy="39"/>
              </a:xfrm>
              <a:custGeom>
                <a:avLst/>
                <a:gdLst>
                  <a:gd name="T0" fmla="*/ 0 w 204"/>
                  <a:gd name="T1" fmla="*/ 0 h 39"/>
                  <a:gd name="T2" fmla="*/ 204 w 204"/>
                  <a:gd name="T3" fmla="*/ 36 h 39"/>
                  <a:gd name="T4" fmla="*/ 203 w 204"/>
                  <a:gd name="T5" fmla="*/ 37 h 39"/>
                  <a:gd name="T6" fmla="*/ 201 w 204"/>
                  <a:gd name="T7" fmla="*/ 39 h 39"/>
                  <a:gd name="T8" fmla="*/ 0 w 204"/>
                  <a:gd name="T9" fmla="*/ 4 h 39"/>
                  <a:gd name="T10" fmla="*/ 0 w 204"/>
                  <a:gd name="T11" fmla="*/ 2 h 39"/>
                  <a:gd name="T12" fmla="*/ 0 w 204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4" h="39">
                    <a:moveTo>
                      <a:pt x="0" y="0"/>
                    </a:moveTo>
                    <a:lnTo>
                      <a:pt x="204" y="36"/>
                    </a:lnTo>
                    <a:lnTo>
                      <a:pt x="203" y="37"/>
                    </a:lnTo>
                    <a:lnTo>
                      <a:pt x="201" y="39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02" name="Freeform 362">
                <a:extLst>
                  <a:ext uri="{FF2B5EF4-FFF2-40B4-BE49-F238E27FC236}">
                    <a16:creationId xmlns:a16="http://schemas.microsoft.com/office/drawing/2014/main" id="{37D63915-7C8A-4CD0-B147-761F22D30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4"/>
                <a:ext cx="203" cy="39"/>
              </a:xfrm>
              <a:custGeom>
                <a:avLst/>
                <a:gdLst>
                  <a:gd name="T0" fmla="*/ 0 w 203"/>
                  <a:gd name="T1" fmla="*/ 0 h 39"/>
                  <a:gd name="T2" fmla="*/ 203 w 203"/>
                  <a:gd name="T3" fmla="*/ 35 h 39"/>
                  <a:gd name="T4" fmla="*/ 201 w 203"/>
                  <a:gd name="T5" fmla="*/ 37 h 39"/>
                  <a:gd name="T6" fmla="*/ 197 w 203"/>
                  <a:gd name="T7" fmla="*/ 39 h 39"/>
                  <a:gd name="T8" fmla="*/ 0 w 203"/>
                  <a:gd name="T9" fmla="*/ 3 h 39"/>
                  <a:gd name="T10" fmla="*/ 0 w 203"/>
                  <a:gd name="T11" fmla="*/ 2 h 39"/>
                  <a:gd name="T12" fmla="*/ 0 w 203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3" h="39">
                    <a:moveTo>
                      <a:pt x="0" y="0"/>
                    </a:moveTo>
                    <a:lnTo>
                      <a:pt x="203" y="35"/>
                    </a:lnTo>
                    <a:lnTo>
                      <a:pt x="201" y="37"/>
                    </a:lnTo>
                    <a:lnTo>
                      <a:pt x="197" y="39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03" name="Freeform 363">
                <a:extLst>
                  <a:ext uri="{FF2B5EF4-FFF2-40B4-BE49-F238E27FC236}">
                    <a16:creationId xmlns:a16="http://schemas.microsoft.com/office/drawing/2014/main" id="{88C6934A-9135-48AD-8147-066DEB329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6"/>
                <a:ext cx="201" cy="37"/>
              </a:xfrm>
              <a:custGeom>
                <a:avLst/>
                <a:gdLst>
                  <a:gd name="T0" fmla="*/ 0 w 201"/>
                  <a:gd name="T1" fmla="*/ 0 h 37"/>
                  <a:gd name="T2" fmla="*/ 201 w 201"/>
                  <a:gd name="T3" fmla="*/ 35 h 37"/>
                  <a:gd name="T4" fmla="*/ 197 w 201"/>
                  <a:gd name="T5" fmla="*/ 37 h 37"/>
                  <a:gd name="T6" fmla="*/ 196 w 201"/>
                  <a:gd name="T7" fmla="*/ 37 h 37"/>
                  <a:gd name="T8" fmla="*/ 0 w 201"/>
                  <a:gd name="T9" fmla="*/ 3 h 37"/>
                  <a:gd name="T10" fmla="*/ 0 w 201"/>
                  <a:gd name="T11" fmla="*/ 1 h 37"/>
                  <a:gd name="T12" fmla="*/ 0 w 201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1" h="37">
                    <a:moveTo>
                      <a:pt x="0" y="0"/>
                    </a:moveTo>
                    <a:lnTo>
                      <a:pt x="201" y="35"/>
                    </a:lnTo>
                    <a:lnTo>
                      <a:pt x="197" y="37"/>
                    </a:lnTo>
                    <a:lnTo>
                      <a:pt x="196" y="3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04" name="Freeform 364">
                <a:extLst>
                  <a:ext uri="{FF2B5EF4-FFF2-40B4-BE49-F238E27FC236}">
                    <a16:creationId xmlns:a16="http://schemas.microsoft.com/office/drawing/2014/main" id="{9B6E53C7-9CB0-4622-94A7-BB4CE668E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7"/>
                <a:ext cx="197" cy="37"/>
              </a:xfrm>
              <a:custGeom>
                <a:avLst/>
                <a:gdLst>
                  <a:gd name="T0" fmla="*/ 0 w 197"/>
                  <a:gd name="T1" fmla="*/ 0 h 37"/>
                  <a:gd name="T2" fmla="*/ 197 w 197"/>
                  <a:gd name="T3" fmla="*/ 36 h 37"/>
                  <a:gd name="T4" fmla="*/ 196 w 197"/>
                  <a:gd name="T5" fmla="*/ 36 h 37"/>
                  <a:gd name="T6" fmla="*/ 194 w 197"/>
                  <a:gd name="T7" fmla="*/ 37 h 37"/>
                  <a:gd name="T8" fmla="*/ 0 w 197"/>
                  <a:gd name="T9" fmla="*/ 4 h 37"/>
                  <a:gd name="T10" fmla="*/ 0 w 197"/>
                  <a:gd name="T11" fmla="*/ 2 h 37"/>
                  <a:gd name="T12" fmla="*/ 0 w 197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7" h="37">
                    <a:moveTo>
                      <a:pt x="0" y="0"/>
                    </a:moveTo>
                    <a:lnTo>
                      <a:pt x="197" y="36"/>
                    </a:lnTo>
                    <a:lnTo>
                      <a:pt x="196" y="36"/>
                    </a:lnTo>
                    <a:lnTo>
                      <a:pt x="194" y="3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05" name="Freeform 365">
                <a:extLst>
                  <a:ext uri="{FF2B5EF4-FFF2-40B4-BE49-F238E27FC236}">
                    <a16:creationId xmlns:a16="http://schemas.microsoft.com/office/drawing/2014/main" id="{2FDEE0DE-E3DF-4EF6-855F-78ED2F5C6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9"/>
                <a:ext cx="196" cy="37"/>
              </a:xfrm>
              <a:custGeom>
                <a:avLst/>
                <a:gdLst>
                  <a:gd name="T0" fmla="*/ 0 w 196"/>
                  <a:gd name="T1" fmla="*/ 0 h 37"/>
                  <a:gd name="T2" fmla="*/ 196 w 196"/>
                  <a:gd name="T3" fmla="*/ 34 h 37"/>
                  <a:gd name="T4" fmla="*/ 194 w 196"/>
                  <a:gd name="T5" fmla="*/ 35 h 37"/>
                  <a:gd name="T6" fmla="*/ 191 w 196"/>
                  <a:gd name="T7" fmla="*/ 37 h 37"/>
                  <a:gd name="T8" fmla="*/ 0 w 196"/>
                  <a:gd name="T9" fmla="*/ 3 h 37"/>
                  <a:gd name="T10" fmla="*/ 0 w 196"/>
                  <a:gd name="T11" fmla="*/ 2 h 37"/>
                  <a:gd name="T12" fmla="*/ 0 w 196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37">
                    <a:moveTo>
                      <a:pt x="0" y="0"/>
                    </a:moveTo>
                    <a:lnTo>
                      <a:pt x="196" y="34"/>
                    </a:lnTo>
                    <a:lnTo>
                      <a:pt x="194" y="35"/>
                    </a:lnTo>
                    <a:lnTo>
                      <a:pt x="191" y="3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06" name="Freeform 366">
                <a:extLst>
                  <a:ext uri="{FF2B5EF4-FFF2-40B4-BE49-F238E27FC236}">
                    <a16:creationId xmlns:a16="http://schemas.microsoft.com/office/drawing/2014/main" id="{1B083DF7-D5A4-4616-B50D-45246DA71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1"/>
                <a:ext cx="194" cy="37"/>
              </a:xfrm>
              <a:custGeom>
                <a:avLst/>
                <a:gdLst>
                  <a:gd name="T0" fmla="*/ 0 w 194"/>
                  <a:gd name="T1" fmla="*/ 0 h 37"/>
                  <a:gd name="T2" fmla="*/ 194 w 194"/>
                  <a:gd name="T3" fmla="*/ 33 h 37"/>
                  <a:gd name="T4" fmla="*/ 191 w 194"/>
                  <a:gd name="T5" fmla="*/ 35 h 37"/>
                  <a:gd name="T6" fmla="*/ 189 w 194"/>
                  <a:gd name="T7" fmla="*/ 37 h 37"/>
                  <a:gd name="T8" fmla="*/ 0 w 194"/>
                  <a:gd name="T9" fmla="*/ 3 h 37"/>
                  <a:gd name="T10" fmla="*/ 0 w 194"/>
                  <a:gd name="T11" fmla="*/ 1 h 37"/>
                  <a:gd name="T12" fmla="*/ 0 w 194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4" h="37">
                    <a:moveTo>
                      <a:pt x="0" y="0"/>
                    </a:moveTo>
                    <a:lnTo>
                      <a:pt x="194" y="33"/>
                    </a:lnTo>
                    <a:lnTo>
                      <a:pt x="191" y="35"/>
                    </a:lnTo>
                    <a:lnTo>
                      <a:pt x="189" y="3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07" name="Freeform 367">
                <a:extLst>
                  <a:ext uri="{FF2B5EF4-FFF2-40B4-BE49-F238E27FC236}">
                    <a16:creationId xmlns:a16="http://schemas.microsoft.com/office/drawing/2014/main" id="{F36B95D3-4ED7-4A93-BF7A-039505316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2"/>
                <a:ext cx="191" cy="37"/>
              </a:xfrm>
              <a:custGeom>
                <a:avLst/>
                <a:gdLst>
                  <a:gd name="T0" fmla="*/ 0 w 191"/>
                  <a:gd name="T1" fmla="*/ 0 h 37"/>
                  <a:gd name="T2" fmla="*/ 191 w 191"/>
                  <a:gd name="T3" fmla="*/ 34 h 37"/>
                  <a:gd name="T4" fmla="*/ 189 w 191"/>
                  <a:gd name="T5" fmla="*/ 36 h 37"/>
                  <a:gd name="T6" fmla="*/ 187 w 191"/>
                  <a:gd name="T7" fmla="*/ 37 h 37"/>
                  <a:gd name="T8" fmla="*/ 0 w 191"/>
                  <a:gd name="T9" fmla="*/ 4 h 37"/>
                  <a:gd name="T10" fmla="*/ 0 w 191"/>
                  <a:gd name="T11" fmla="*/ 2 h 37"/>
                  <a:gd name="T12" fmla="*/ 0 w 191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37">
                    <a:moveTo>
                      <a:pt x="0" y="0"/>
                    </a:moveTo>
                    <a:lnTo>
                      <a:pt x="191" y="34"/>
                    </a:lnTo>
                    <a:lnTo>
                      <a:pt x="189" y="36"/>
                    </a:lnTo>
                    <a:lnTo>
                      <a:pt x="187" y="3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08" name="Freeform 368">
                <a:extLst>
                  <a:ext uri="{FF2B5EF4-FFF2-40B4-BE49-F238E27FC236}">
                    <a16:creationId xmlns:a16="http://schemas.microsoft.com/office/drawing/2014/main" id="{BFD0A07D-48F9-415D-AD3C-931206326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4"/>
                <a:ext cx="189" cy="35"/>
              </a:xfrm>
              <a:custGeom>
                <a:avLst/>
                <a:gdLst>
                  <a:gd name="T0" fmla="*/ 0 w 189"/>
                  <a:gd name="T1" fmla="*/ 0 h 35"/>
                  <a:gd name="T2" fmla="*/ 189 w 189"/>
                  <a:gd name="T3" fmla="*/ 34 h 35"/>
                  <a:gd name="T4" fmla="*/ 187 w 189"/>
                  <a:gd name="T5" fmla="*/ 35 h 35"/>
                  <a:gd name="T6" fmla="*/ 184 w 189"/>
                  <a:gd name="T7" fmla="*/ 35 h 35"/>
                  <a:gd name="T8" fmla="*/ 0 w 189"/>
                  <a:gd name="T9" fmla="*/ 3 h 35"/>
                  <a:gd name="T10" fmla="*/ 0 w 189"/>
                  <a:gd name="T11" fmla="*/ 2 h 35"/>
                  <a:gd name="T12" fmla="*/ 0 w 189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9" h="35">
                    <a:moveTo>
                      <a:pt x="0" y="0"/>
                    </a:moveTo>
                    <a:lnTo>
                      <a:pt x="189" y="34"/>
                    </a:lnTo>
                    <a:lnTo>
                      <a:pt x="187" y="35"/>
                    </a:lnTo>
                    <a:lnTo>
                      <a:pt x="184" y="3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09" name="Freeform 369">
                <a:extLst>
                  <a:ext uri="{FF2B5EF4-FFF2-40B4-BE49-F238E27FC236}">
                    <a16:creationId xmlns:a16="http://schemas.microsoft.com/office/drawing/2014/main" id="{897F4AF2-8F06-48DF-A4CC-58FCD7A40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6"/>
                <a:ext cx="187" cy="35"/>
              </a:xfrm>
              <a:custGeom>
                <a:avLst/>
                <a:gdLst>
                  <a:gd name="T0" fmla="*/ 0 w 187"/>
                  <a:gd name="T1" fmla="*/ 0 h 35"/>
                  <a:gd name="T2" fmla="*/ 187 w 187"/>
                  <a:gd name="T3" fmla="*/ 33 h 35"/>
                  <a:gd name="T4" fmla="*/ 184 w 187"/>
                  <a:gd name="T5" fmla="*/ 33 h 35"/>
                  <a:gd name="T6" fmla="*/ 182 w 187"/>
                  <a:gd name="T7" fmla="*/ 35 h 35"/>
                  <a:gd name="T8" fmla="*/ 0 w 187"/>
                  <a:gd name="T9" fmla="*/ 3 h 35"/>
                  <a:gd name="T10" fmla="*/ 0 w 187"/>
                  <a:gd name="T11" fmla="*/ 1 h 35"/>
                  <a:gd name="T12" fmla="*/ 0 w 187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7" h="35">
                    <a:moveTo>
                      <a:pt x="0" y="0"/>
                    </a:moveTo>
                    <a:lnTo>
                      <a:pt x="187" y="33"/>
                    </a:lnTo>
                    <a:lnTo>
                      <a:pt x="184" y="33"/>
                    </a:lnTo>
                    <a:lnTo>
                      <a:pt x="182" y="3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8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10" name="Freeform 370">
                <a:extLst>
                  <a:ext uri="{FF2B5EF4-FFF2-40B4-BE49-F238E27FC236}">
                    <a16:creationId xmlns:a16="http://schemas.microsoft.com/office/drawing/2014/main" id="{478CC505-C4FB-4247-B3C4-AB89DD341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7"/>
                <a:ext cx="184" cy="36"/>
              </a:xfrm>
              <a:custGeom>
                <a:avLst/>
                <a:gdLst>
                  <a:gd name="T0" fmla="*/ 0 w 184"/>
                  <a:gd name="T1" fmla="*/ 0 h 36"/>
                  <a:gd name="T2" fmla="*/ 184 w 184"/>
                  <a:gd name="T3" fmla="*/ 32 h 36"/>
                  <a:gd name="T4" fmla="*/ 182 w 184"/>
                  <a:gd name="T5" fmla="*/ 34 h 36"/>
                  <a:gd name="T6" fmla="*/ 179 w 184"/>
                  <a:gd name="T7" fmla="*/ 36 h 36"/>
                  <a:gd name="T8" fmla="*/ 0 w 184"/>
                  <a:gd name="T9" fmla="*/ 4 h 36"/>
                  <a:gd name="T10" fmla="*/ 0 w 184"/>
                  <a:gd name="T11" fmla="*/ 2 h 36"/>
                  <a:gd name="T12" fmla="*/ 0 w 184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4" h="36">
                    <a:moveTo>
                      <a:pt x="0" y="0"/>
                    </a:moveTo>
                    <a:lnTo>
                      <a:pt x="184" y="32"/>
                    </a:lnTo>
                    <a:lnTo>
                      <a:pt x="182" y="34"/>
                    </a:lnTo>
                    <a:lnTo>
                      <a:pt x="179" y="3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11" name="Freeform 371">
                <a:extLst>
                  <a:ext uri="{FF2B5EF4-FFF2-40B4-BE49-F238E27FC236}">
                    <a16:creationId xmlns:a16="http://schemas.microsoft.com/office/drawing/2014/main" id="{48755B9F-8545-49CE-980B-A167DC2B3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9"/>
                <a:ext cx="182" cy="36"/>
              </a:xfrm>
              <a:custGeom>
                <a:avLst/>
                <a:gdLst>
                  <a:gd name="T0" fmla="*/ 0 w 182"/>
                  <a:gd name="T1" fmla="*/ 0 h 36"/>
                  <a:gd name="T2" fmla="*/ 182 w 182"/>
                  <a:gd name="T3" fmla="*/ 32 h 36"/>
                  <a:gd name="T4" fmla="*/ 179 w 182"/>
                  <a:gd name="T5" fmla="*/ 34 h 36"/>
                  <a:gd name="T6" fmla="*/ 177 w 182"/>
                  <a:gd name="T7" fmla="*/ 36 h 36"/>
                  <a:gd name="T8" fmla="*/ 2 w 182"/>
                  <a:gd name="T9" fmla="*/ 3 h 36"/>
                  <a:gd name="T10" fmla="*/ 0 w 182"/>
                  <a:gd name="T11" fmla="*/ 2 h 36"/>
                  <a:gd name="T12" fmla="*/ 0 w 182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2" h="36">
                    <a:moveTo>
                      <a:pt x="0" y="0"/>
                    </a:moveTo>
                    <a:lnTo>
                      <a:pt x="182" y="32"/>
                    </a:lnTo>
                    <a:lnTo>
                      <a:pt x="179" y="34"/>
                    </a:lnTo>
                    <a:lnTo>
                      <a:pt x="177" y="36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12" name="Freeform 372">
                <a:extLst>
                  <a:ext uri="{FF2B5EF4-FFF2-40B4-BE49-F238E27FC236}">
                    <a16:creationId xmlns:a16="http://schemas.microsoft.com/office/drawing/2014/main" id="{83DE37A5-147A-4300-A043-1B2339256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301"/>
                <a:ext cx="179" cy="34"/>
              </a:xfrm>
              <a:custGeom>
                <a:avLst/>
                <a:gdLst>
                  <a:gd name="T0" fmla="*/ 0 w 179"/>
                  <a:gd name="T1" fmla="*/ 0 h 34"/>
                  <a:gd name="T2" fmla="*/ 179 w 179"/>
                  <a:gd name="T3" fmla="*/ 32 h 34"/>
                  <a:gd name="T4" fmla="*/ 177 w 179"/>
                  <a:gd name="T5" fmla="*/ 34 h 34"/>
                  <a:gd name="T6" fmla="*/ 174 w 179"/>
                  <a:gd name="T7" fmla="*/ 34 h 34"/>
                  <a:gd name="T8" fmla="*/ 2 w 179"/>
                  <a:gd name="T9" fmla="*/ 3 h 34"/>
                  <a:gd name="T10" fmla="*/ 2 w 179"/>
                  <a:gd name="T11" fmla="*/ 1 h 34"/>
                  <a:gd name="T12" fmla="*/ 0 w 179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9" h="34">
                    <a:moveTo>
                      <a:pt x="0" y="0"/>
                    </a:moveTo>
                    <a:lnTo>
                      <a:pt x="179" y="32"/>
                    </a:lnTo>
                    <a:lnTo>
                      <a:pt x="177" y="34"/>
                    </a:lnTo>
                    <a:lnTo>
                      <a:pt x="174" y="34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13" name="Freeform 373">
                <a:extLst>
                  <a:ext uri="{FF2B5EF4-FFF2-40B4-BE49-F238E27FC236}">
                    <a16:creationId xmlns:a16="http://schemas.microsoft.com/office/drawing/2014/main" id="{CFDF26AB-DEF4-47B6-9295-6F7E8CD1F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2"/>
                <a:ext cx="175" cy="34"/>
              </a:xfrm>
              <a:custGeom>
                <a:avLst/>
                <a:gdLst>
                  <a:gd name="T0" fmla="*/ 0 w 175"/>
                  <a:gd name="T1" fmla="*/ 0 h 34"/>
                  <a:gd name="T2" fmla="*/ 175 w 175"/>
                  <a:gd name="T3" fmla="*/ 33 h 34"/>
                  <a:gd name="T4" fmla="*/ 172 w 175"/>
                  <a:gd name="T5" fmla="*/ 33 h 34"/>
                  <a:gd name="T6" fmla="*/ 170 w 175"/>
                  <a:gd name="T7" fmla="*/ 34 h 34"/>
                  <a:gd name="T8" fmla="*/ 0 w 175"/>
                  <a:gd name="T9" fmla="*/ 4 h 34"/>
                  <a:gd name="T10" fmla="*/ 0 w 175"/>
                  <a:gd name="T11" fmla="*/ 2 h 34"/>
                  <a:gd name="T12" fmla="*/ 0 w 175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34">
                    <a:moveTo>
                      <a:pt x="0" y="0"/>
                    </a:moveTo>
                    <a:lnTo>
                      <a:pt x="175" y="33"/>
                    </a:lnTo>
                    <a:lnTo>
                      <a:pt x="172" y="33"/>
                    </a:lnTo>
                    <a:lnTo>
                      <a:pt x="170" y="3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4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14" name="Freeform 374">
                <a:extLst>
                  <a:ext uri="{FF2B5EF4-FFF2-40B4-BE49-F238E27FC236}">
                    <a16:creationId xmlns:a16="http://schemas.microsoft.com/office/drawing/2014/main" id="{22C5A11D-8D7B-4D46-AE79-A8BAB682B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4"/>
                <a:ext cx="172" cy="34"/>
              </a:xfrm>
              <a:custGeom>
                <a:avLst/>
                <a:gdLst>
                  <a:gd name="T0" fmla="*/ 0 w 172"/>
                  <a:gd name="T1" fmla="*/ 0 h 34"/>
                  <a:gd name="T2" fmla="*/ 172 w 172"/>
                  <a:gd name="T3" fmla="*/ 31 h 34"/>
                  <a:gd name="T4" fmla="*/ 170 w 172"/>
                  <a:gd name="T5" fmla="*/ 32 h 34"/>
                  <a:gd name="T6" fmla="*/ 167 w 172"/>
                  <a:gd name="T7" fmla="*/ 34 h 34"/>
                  <a:gd name="T8" fmla="*/ 0 w 172"/>
                  <a:gd name="T9" fmla="*/ 3 h 34"/>
                  <a:gd name="T10" fmla="*/ 0 w 172"/>
                  <a:gd name="T11" fmla="*/ 2 h 34"/>
                  <a:gd name="T12" fmla="*/ 0 w 172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34">
                    <a:moveTo>
                      <a:pt x="0" y="0"/>
                    </a:moveTo>
                    <a:lnTo>
                      <a:pt x="172" y="31"/>
                    </a:lnTo>
                    <a:lnTo>
                      <a:pt x="170" y="32"/>
                    </a:lnTo>
                    <a:lnTo>
                      <a:pt x="167" y="3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15" name="Freeform 375">
                <a:extLst>
                  <a:ext uri="{FF2B5EF4-FFF2-40B4-BE49-F238E27FC236}">
                    <a16:creationId xmlns:a16="http://schemas.microsoft.com/office/drawing/2014/main" id="{6E681013-1719-412B-ADD6-A3E14B5FC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6"/>
                <a:ext cx="170" cy="34"/>
              </a:xfrm>
              <a:custGeom>
                <a:avLst/>
                <a:gdLst>
                  <a:gd name="T0" fmla="*/ 0 w 170"/>
                  <a:gd name="T1" fmla="*/ 0 h 34"/>
                  <a:gd name="T2" fmla="*/ 170 w 170"/>
                  <a:gd name="T3" fmla="*/ 30 h 34"/>
                  <a:gd name="T4" fmla="*/ 167 w 170"/>
                  <a:gd name="T5" fmla="*/ 32 h 34"/>
                  <a:gd name="T6" fmla="*/ 165 w 170"/>
                  <a:gd name="T7" fmla="*/ 34 h 34"/>
                  <a:gd name="T8" fmla="*/ 0 w 170"/>
                  <a:gd name="T9" fmla="*/ 3 h 34"/>
                  <a:gd name="T10" fmla="*/ 0 w 170"/>
                  <a:gd name="T11" fmla="*/ 1 h 34"/>
                  <a:gd name="T12" fmla="*/ 0 w 170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0" h="34">
                    <a:moveTo>
                      <a:pt x="0" y="0"/>
                    </a:moveTo>
                    <a:lnTo>
                      <a:pt x="170" y="30"/>
                    </a:lnTo>
                    <a:lnTo>
                      <a:pt x="167" y="32"/>
                    </a:lnTo>
                    <a:lnTo>
                      <a:pt x="165" y="3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D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16" name="Freeform 376">
                <a:extLst>
                  <a:ext uri="{FF2B5EF4-FFF2-40B4-BE49-F238E27FC236}">
                    <a16:creationId xmlns:a16="http://schemas.microsoft.com/office/drawing/2014/main" id="{69C48829-4AAC-4E4E-8999-7A8AB11FD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7"/>
                <a:ext cx="167" cy="33"/>
              </a:xfrm>
              <a:custGeom>
                <a:avLst/>
                <a:gdLst>
                  <a:gd name="T0" fmla="*/ 0 w 167"/>
                  <a:gd name="T1" fmla="*/ 0 h 33"/>
                  <a:gd name="T2" fmla="*/ 167 w 167"/>
                  <a:gd name="T3" fmla="*/ 31 h 33"/>
                  <a:gd name="T4" fmla="*/ 165 w 167"/>
                  <a:gd name="T5" fmla="*/ 33 h 33"/>
                  <a:gd name="T6" fmla="*/ 162 w 167"/>
                  <a:gd name="T7" fmla="*/ 33 h 33"/>
                  <a:gd name="T8" fmla="*/ 1 w 167"/>
                  <a:gd name="T9" fmla="*/ 6 h 33"/>
                  <a:gd name="T10" fmla="*/ 0 w 167"/>
                  <a:gd name="T11" fmla="*/ 2 h 33"/>
                  <a:gd name="T12" fmla="*/ 0 w 167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7" h="33">
                    <a:moveTo>
                      <a:pt x="0" y="0"/>
                    </a:moveTo>
                    <a:lnTo>
                      <a:pt x="167" y="31"/>
                    </a:lnTo>
                    <a:lnTo>
                      <a:pt x="165" y="33"/>
                    </a:lnTo>
                    <a:lnTo>
                      <a:pt x="162" y="33"/>
                    </a:lnTo>
                    <a:lnTo>
                      <a:pt x="1" y="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0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17" name="Freeform 377">
                <a:extLst>
                  <a:ext uri="{FF2B5EF4-FFF2-40B4-BE49-F238E27FC236}">
                    <a16:creationId xmlns:a16="http://schemas.microsoft.com/office/drawing/2014/main" id="{B277210A-BBFC-43DA-80CB-8C2270C36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9"/>
                <a:ext cx="165" cy="32"/>
              </a:xfrm>
              <a:custGeom>
                <a:avLst/>
                <a:gdLst>
                  <a:gd name="T0" fmla="*/ 0 w 165"/>
                  <a:gd name="T1" fmla="*/ 0 h 32"/>
                  <a:gd name="T2" fmla="*/ 165 w 165"/>
                  <a:gd name="T3" fmla="*/ 31 h 32"/>
                  <a:gd name="T4" fmla="*/ 162 w 165"/>
                  <a:gd name="T5" fmla="*/ 31 h 32"/>
                  <a:gd name="T6" fmla="*/ 160 w 165"/>
                  <a:gd name="T7" fmla="*/ 32 h 32"/>
                  <a:gd name="T8" fmla="*/ 1 w 165"/>
                  <a:gd name="T9" fmla="*/ 5 h 32"/>
                  <a:gd name="T10" fmla="*/ 1 w 165"/>
                  <a:gd name="T11" fmla="*/ 4 h 32"/>
                  <a:gd name="T12" fmla="*/ 0 w 165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5" h="32">
                    <a:moveTo>
                      <a:pt x="0" y="0"/>
                    </a:moveTo>
                    <a:lnTo>
                      <a:pt x="165" y="31"/>
                    </a:lnTo>
                    <a:lnTo>
                      <a:pt x="162" y="31"/>
                    </a:lnTo>
                    <a:lnTo>
                      <a:pt x="160" y="32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18" name="Freeform 378">
                <a:extLst>
                  <a:ext uri="{FF2B5EF4-FFF2-40B4-BE49-F238E27FC236}">
                    <a16:creationId xmlns:a16="http://schemas.microsoft.com/office/drawing/2014/main" id="{B3F1767B-C91B-4478-AF97-02905E929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3"/>
                <a:ext cx="161" cy="30"/>
              </a:xfrm>
              <a:custGeom>
                <a:avLst/>
                <a:gdLst>
                  <a:gd name="T0" fmla="*/ 0 w 161"/>
                  <a:gd name="T1" fmla="*/ 0 h 30"/>
                  <a:gd name="T2" fmla="*/ 161 w 161"/>
                  <a:gd name="T3" fmla="*/ 27 h 30"/>
                  <a:gd name="T4" fmla="*/ 159 w 161"/>
                  <a:gd name="T5" fmla="*/ 28 h 30"/>
                  <a:gd name="T6" fmla="*/ 156 w 161"/>
                  <a:gd name="T7" fmla="*/ 30 h 30"/>
                  <a:gd name="T8" fmla="*/ 0 w 161"/>
                  <a:gd name="T9" fmla="*/ 3 h 30"/>
                  <a:gd name="T10" fmla="*/ 0 w 161"/>
                  <a:gd name="T11" fmla="*/ 1 h 30"/>
                  <a:gd name="T12" fmla="*/ 0 w 161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1" h="30">
                    <a:moveTo>
                      <a:pt x="0" y="0"/>
                    </a:moveTo>
                    <a:lnTo>
                      <a:pt x="161" y="27"/>
                    </a:lnTo>
                    <a:lnTo>
                      <a:pt x="159" y="28"/>
                    </a:lnTo>
                    <a:lnTo>
                      <a:pt x="156" y="3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19" name="Freeform 379">
                <a:extLst>
                  <a:ext uri="{FF2B5EF4-FFF2-40B4-BE49-F238E27FC236}">
                    <a16:creationId xmlns:a16="http://schemas.microsoft.com/office/drawing/2014/main" id="{C31E861E-FB22-46A2-AFD4-5CDC92927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4"/>
                <a:ext cx="159" cy="31"/>
              </a:xfrm>
              <a:custGeom>
                <a:avLst/>
                <a:gdLst>
                  <a:gd name="T0" fmla="*/ 0 w 159"/>
                  <a:gd name="T1" fmla="*/ 0 h 31"/>
                  <a:gd name="T2" fmla="*/ 159 w 159"/>
                  <a:gd name="T3" fmla="*/ 27 h 31"/>
                  <a:gd name="T4" fmla="*/ 156 w 159"/>
                  <a:gd name="T5" fmla="*/ 29 h 31"/>
                  <a:gd name="T6" fmla="*/ 152 w 159"/>
                  <a:gd name="T7" fmla="*/ 31 h 31"/>
                  <a:gd name="T8" fmla="*/ 0 w 159"/>
                  <a:gd name="T9" fmla="*/ 4 h 31"/>
                  <a:gd name="T10" fmla="*/ 0 w 159"/>
                  <a:gd name="T11" fmla="*/ 2 h 31"/>
                  <a:gd name="T12" fmla="*/ 0 w 15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9" h="31">
                    <a:moveTo>
                      <a:pt x="0" y="0"/>
                    </a:moveTo>
                    <a:lnTo>
                      <a:pt x="159" y="27"/>
                    </a:lnTo>
                    <a:lnTo>
                      <a:pt x="156" y="29"/>
                    </a:lnTo>
                    <a:lnTo>
                      <a:pt x="152" y="3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CE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20" name="Freeform 380">
                <a:extLst>
                  <a:ext uri="{FF2B5EF4-FFF2-40B4-BE49-F238E27FC236}">
                    <a16:creationId xmlns:a16="http://schemas.microsoft.com/office/drawing/2014/main" id="{F7FF476A-8614-4AE9-BDEC-36705B9CF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6"/>
                <a:ext cx="156" cy="29"/>
              </a:xfrm>
              <a:custGeom>
                <a:avLst/>
                <a:gdLst>
                  <a:gd name="T0" fmla="*/ 0 w 156"/>
                  <a:gd name="T1" fmla="*/ 0 h 29"/>
                  <a:gd name="T2" fmla="*/ 156 w 156"/>
                  <a:gd name="T3" fmla="*/ 27 h 29"/>
                  <a:gd name="T4" fmla="*/ 152 w 156"/>
                  <a:gd name="T5" fmla="*/ 29 h 29"/>
                  <a:gd name="T6" fmla="*/ 151 w 156"/>
                  <a:gd name="T7" fmla="*/ 29 h 29"/>
                  <a:gd name="T8" fmla="*/ 2 w 156"/>
                  <a:gd name="T9" fmla="*/ 3 h 29"/>
                  <a:gd name="T10" fmla="*/ 0 w 156"/>
                  <a:gd name="T11" fmla="*/ 2 h 29"/>
                  <a:gd name="T12" fmla="*/ 0 w 156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6" h="29">
                    <a:moveTo>
                      <a:pt x="0" y="0"/>
                    </a:moveTo>
                    <a:lnTo>
                      <a:pt x="156" y="27"/>
                    </a:lnTo>
                    <a:lnTo>
                      <a:pt x="152" y="29"/>
                    </a:lnTo>
                    <a:lnTo>
                      <a:pt x="151" y="29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DCD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21" name="Freeform 381">
                <a:extLst>
                  <a:ext uri="{FF2B5EF4-FFF2-40B4-BE49-F238E27FC236}">
                    <a16:creationId xmlns:a16="http://schemas.microsoft.com/office/drawing/2014/main" id="{0A16F9CA-DDCE-41DF-9A69-386C7B546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8"/>
                <a:ext cx="152" cy="28"/>
              </a:xfrm>
              <a:custGeom>
                <a:avLst/>
                <a:gdLst>
                  <a:gd name="T0" fmla="*/ 0 w 152"/>
                  <a:gd name="T1" fmla="*/ 0 h 28"/>
                  <a:gd name="T2" fmla="*/ 152 w 152"/>
                  <a:gd name="T3" fmla="*/ 27 h 28"/>
                  <a:gd name="T4" fmla="*/ 151 w 152"/>
                  <a:gd name="T5" fmla="*/ 27 h 28"/>
                  <a:gd name="T6" fmla="*/ 147 w 152"/>
                  <a:gd name="T7" fmla="*/ 28 h 28"/>
                  <a:gd name="T8" fmla="*/ 2 w 152"/>
                  <a:gd name="T9" fmla="*/ 3 h 28"/>
                  <a:gd name="T10" fmla="*/ 2 w 152"/>
                  <a:gd name="T11" fmla="*/ 1 h 28"/>
                  <a:gd name="T12" fmla="*/ 0 w 152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2" h="28">
                    <a:moveTo>
                      <a:pt x="0" y="0"/>
                    </a:moveTo>
                    <a:lnTo>
                      <a:pt x="152" y="27"/>
                    </a:lnTo>
                    <a:lnTo>
                      <a:pt x="151" y="27"/>
                    </a:lnTo>
                    <a:lnTo>
                      <a:pt x="147" y="28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22" name="Freeform 382">
                <a:extLst>
                  <a:ext uri="{FF2B5EF4-FFF2-40B4-BE49-F238E27FC236}">
                    <a16:creationId xmlns:a16="http://schemas.microsoft.com/office/drawing/2014/main" id="{E072818C-F1C6-4F0B-B554-92C0D083D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19"/>
                <a:ext cx="149" cy="29"/>
              </a:xfrm>
              <a:custGeom>
                <a:avLst/>
                <a:gdLst>
                  <a:gd name="T0" fmla="*/ 0 w 149"/>
                  <a:gd name="T1" fmla="*/ 0 h 29"/>
                  <a:gd name="T2" fmla="*/ 149 w 149"/>
                  <a:gd name="T3" fmla="*/ 26 h 29"/>
                  <a:gd name="T4" fmla="*/ 145 w 149"/>
                  <a:gd name="T5" fmla="*/ 27 h 29"/>
                  <a:gd name="T6" fmla="*/ 142 w 149"/>
                  <a:gd name="T7" fmla="*/ 29 h 29"/>
                  <a:gd name="T8" fmla="*/ 0 w 149"/>
                  <a:gd name="T9" fmla="*/ 4 h 29"/>
                  <a:gd name="T10" fmla="*/ 0 w 149"/>
                  <a:gd name="T11" fmla="*/ 2 h 29"/>
                  <a:gd name="T12" fmla="*/ 0 w 149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29">
                    <a:moveTo>
                      <a:pt x="0" y="0"/>
                    </a:moveTo>
                    <a:lnTo>
                      <a:pt x="149" y="26"/>
                    </a:lnTo>
                    <a:lnTo>
                      <a:pt x="145" y="27"/>
                    </a:lnTo>
                    <a:lnTo>
                      <a:pt x="142" y="29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B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23" name="Freeform 383">
                <a:extLst>
                  <a:ext uri="{FF2B5EF4-FFF2-40B4-BE49-F238E27FC236}">
                    <a16:creationId xmlns:a16="http://schemas.microsoft.com/office/drawing/2014/main" id="{AE10F8D8-506B-4ACD-811F-3A6E44366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21"/>
                <a:ext cx="145" cy="27"/>
              </a:xfrm>
              <a:custGeom>
                <a:avLst/>
                <a:gdLst>
                  <a:gd name="T0" fmla="*/ 0 w 145"/>
                  <a:gd name="T1" fmla="*/ 0 h 27"/>
                  <a:gd name="T2" fmla="*/ 145 w 145"/>
                  <a:gd name="T3" fmla="*/ 25 h 27"/>
                  <a:gd name="T4" fmla="*/ 142 w 145"/>
                  <a:gd name="T5" fmla="*/ 27 h 27"/>
                  <a:gd name="T6" fmla="*/ 140 w 145"/>
                  <a:gd name="T7" fmla="*/ 27 h 27"/>
                  <a:gd name="T8" fmla="*/ 2 w 145"/>
                  <a:gd name="T9" fmla="*/ 3 h 27"/>
                  <a:gd name="T10" fmla="*/ 0 w 145"/>
                  <a:gd name="T11" fmla="*/ 2 h 27"/>
                  <a:gd name="T12" fmla="*/ 0 w 14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5" h="27">
                    <a:moveTo>
                      <a:pt x="0" y="0"/>
                    </a:moveTo>
                    <a:lnTo>
                      <a:pt x="145" y="25"/>
                    </a:lnTo>
                    <a:lnTo>
                      <a:pt x="142" y="27"/>
                    </a:lnTo>
                    <a:lnTo>
                      <a:pt x="140" y="27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C2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24" name="Freeform 384">
                <a:extLst>
                  <a:ext uri="{FF2B5EF4-FFF2-40B4-BE49-F238E27FC236}">
                    <a16:creationId xmlns:a16="http://schemas.microsoft.com/office/drawing/2014/main" id="{3F736F47-C247-48F8-8568-F099EB6D4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23"/>
                <a:ext cx="142" cy="27"/>
              </a:xfrm>
              <a:custGeom>
                <a:avLst/>
                <a:gdLst>
                  <a:gd name="T0" fmla="*/ 0 w 142"/>
                  <a:gd name="T1" fmla="*/ 0 h 27"/>
                  <a:gd name="T2" fmla="*/ 142 w 142"/>
                  <a:gd name="T3" fmla="*/ 25 h 27"/>
                  <a:gd name="T4" fmla="*/ 140 w 142"/>
                  <a:gd name="T5" fmla="*/ 25 h 27"/>
                  <a:gd name="T6" fmla="*/ 137 w 142"/>
                  <a:gd name="T7" fmla="*/ 27 h 27"/>
                  <a:gd name="T8" fmla="*/ 2 w 142"/>
                  <a:gd name="T9" fmla="*/ 3 h 27"/>
                  <a:gd name="T10" fmla="*/ 2 w 142"/>
                  <a:gd name="T11" fmla="*/ 1 h 27"/>
                  <a:gd name="T12" fmla="*/ 0 w 142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27">
                    <a:moveTo>
                      <a:pt x="0" y="0"/>
                    </a:moveTo>
                    <a:lnTo>
                      <a:pt x="142" y="25"/>
                    </a:lnTo>
                    <a:lnTo>
                      <a:pt x="140" y="25"/>
                    </a:lnTo>
                    <a:lnTo>
                      <a:pt x="137" y="27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D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25" name="Freeform 385">
                <a:extLst>
                  <a:ext uri="{FF2B5EF4-FFF2-40B4-BE49-F238E27FC236}">
                    <a16:creationId xmlns:a16="http://schemas.microsoft.com/office/drawing/2014/main" id="{50B51855-A3E9-4D0E-BBFA-9F1CC2184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324"/>
                <a:ext cx="138" cy="27"/>
              </a:xfrm>
              <a:custGeom>
                <a:avLst/>
                <a:gdLst>
                  <a:gd name="T0" fmla="*/ 0 w 138"/>
                  <a:gd name="T1" fmla="*/ 0 h 27"/>
                  <a:gd name="T2" fmla="*/ 138 w 138"/>
                  <a:gd name="T3" fmla="*/ 24 h 27"/>
                  <a:gd name="T4" fmla="*/ 135 w 138"/>
                  <a:gd name="T5" fmla="*/ 26 h 27"/>
                  <a:gd name="T6" fmla="*/ 131 w 138"/>
                  <a:gd name="T7" fmla="*/ 27 h 27"/>
                  <a:gd name="T8" fmla="*/ 1 w 138"/>
                  <a:gd name="T9" fmla="*/ 4 h 27"/>
                  <a:gd name="T10" fmla="*/ 0 w 138"/>
                  <a:gd name="T11" fmla="*/ 2 h 27"/>
                  <a:gd name="T12" fmla="*/ 0 w 138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8" h="27">
                    <a:moveTo>
                      <a:pt x="0" y="0"/>
                    </a:moveTo>
                    <a:lnTo>
                      <a:pt x="138" y="24"/>
                    </a:lnTo>
                    <a:lnTo>
                      <a:pt x="135" y="26"/>
                    </a:lnTo>
                    <a:lnTo>
                      <a:pt x="131" y="27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B8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26" name="Freeform 386">
                <a:extLst>
                  <a:ext uri="{FF2B5EF4-FFF2-40B4-BE49-F238E27FC236}">
                    <a16:creationId xmlns:a16="http://schemas.microsoft.com/office/drawing/2014/main" id="{2F13811D-E374-4FF4-9468-4D41C9DC6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326"/>
                <a:ext cx="135" cy="27"/>
              </a:xfrm>
              <a:custGeom>
                <a:avLst/>
                <a:gdLst>
                  <a:gd name="T0" fmla="*/ 0 w 135"/>
                  <a:gd name="T1" fmla="*/ 0 h 27"/>
                  <a:gd name="T2" fmla="*/ 135 w 135"/>
                  <a:gd name="T3" fmla="*/ 24 h 27"/>
                  <a:gd name="T4" fmla="*/ 131 w 135"/>
                  <a:gd name="T5" fmla="*/ 25 h 27"/>
                  <a:gd name="T6" fmla="*/ 130 w 135"/>
                  <a:gd name="T7" fmla="*/ 27 h 27"/>
                  <a:gd name="T8" fmla="*/ 1 w 135"/>
                  <a:gd name="T9" fmla="*/ 3 h 27"/>
                  <a:gd name="T10" fmla="*/ 1 w 135"/>
                  <a:gd name="T11" fmla="*/ 2 h 27"/>
                  <a:gd name="T12" fmla="*/ 0 w 13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27">
                    <a:moveTo>
                      <a:pt x="0" y="0"/>
                    </a:moveTo>
                    <a:lnTo>
                      <a:pt x="135" y="24"/>
                    </a:lnTo>
                    <a:lnTo>
                      <a:pt x="131" y="25"/>
                    </a:lnTo>
                    <a:lnTo>
                      <a:pt x="130" y="27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E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27" name="Freeform 387">
                <a:extLst>
                  <a:ext uri="{FF2B5EF4-FFF2-40B4-BE49-F238E27FC236}">
                    <a16:creationId xmlns:a16="http://schemas.microsoft.com/office/drawing/2014/main" id="{5AFCF866-07EA-4A03-A76C-C601C5822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328"/>
                <a:ext cx="130" cy="25"/>
              </a:xfrm>
              <a:custGeom>
                <a:avLst/>
                <a:gdLst>
                  <a:gd name="T0" fmla="*/ 0 w 130"/>
                  <a:gd name="T1" fmla="*/ 0 h 25"/>
                  <a:gd name="T2" fmla="*/ 130 w 130"/>
                  <a:gd name="T3" fmla="*/ 23 h 25"/>
                  <a:gd name="T4" fmla="*/ 129 w 130"/>
                  <a:gd name="T5" fmla="*/ 25 h 25"/>
                  <a:gd name="T6" fmla="*/ 125 w 130"/>
                  <a:gd name="T7" fmla="*/ 25 h 25"/>
                  <a:gd name="T8" fmla="*/ 2 w 130"/>
                  <a:gd name="T9" fmla="*/ 3 h 25"/>
                  <a:gd name="T10" fmla="*/ 0 w 130"/>
                  <a:gd name="T11" fmla="*/ 1 h 25"/>
                  <a:gd name="T12" fmla="*/ 0 w 130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0" h="25">
                    <a:moveTo>
                      <a:pt x="0" y="0"/>
                    </a:moveTo>
                    <a:lnTo>
                      <a:pt x="130" y="23"/>
                    </a:lnTo>
                    <a:lnTo>
                      <a:pt x="129" y="25"/>
                    </a:lnTo>
                    <a:lnTo>
                      <a:pt x="125" y="25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A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28" name="Freeform 388">
                <a:extLst>
                  <a:ext uri="{FF2B5EF4-FFF2-40B4-BE49-F238E27FC236}">
                    <a16:creationId xmlns:a16="http://schemas.microsoft.com/office/drawing/2014/main" id="{2793BA57-5EBB-4C93-BE46-98C3C455C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329"/>
                <a:ext cx="129" cy="26"/>
              </a:xfrm>
              <a:custGeom>
                <a:avLst/>
                <a:gdLst>
                  <a:gd name="T0" fmla="*/ 0 w 129"/>
                  <a:gd name="T1" fmla="*/ 0 h 26"/>
                  <a:gd name="T2" fmla="*/ 129 w 129"/>
                  <a:gd name="T3" fmla="*/ 24 h 26"/>
                  <a:gd name="T4" fmla="*/ 125 w 129"/>
                  <a:gd name="T5" fmla="*/ 24 h 26"/>
                  <a:gd name="T6" fmla="*/ 122 w 129"/>
                  <a:gd name="T7" fmla="*/ 26 h 26"/>
                  <a:gd name="T8" fmla="*/ 2 w 129"/>
                  <a:gd name="T9" fmla="*/ 6 h 26"/>
                  <a:gd name="T10" fmla="*/ 2 w 129"/>
                  <a:gd name="T11" fmla="*/ 2 h 26"/>
                  <a:gd name="T12" fmla="*/ 0 w 129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9" h="26">
                    <a:moveTo>
                      <a:pt x="0" y="0"/>
                    </a:moveTo>
                    <a:lnTo>
                      <a:pt x="129" y="24"/>
                    </a:lnTo>
                    <a:lnTo>
                      <a:pt x="125" y="24"/>
                    </a:lnTo>
                    <a:lnTo>
                      <a:pt x="122" y="26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29" name="Freeform 389">
                <a:extLst>
                  <a:ext uri="{FF2B5EF4-FFF2-40B4-BE49-F238E27FC236}">
                    <a16:creationId xmlns:a16="http://schemas.microsoft.com/office/drawing/2014/main" id="{66FC21C1-BF63-49A4-8214-5CBAE9F79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331"/>
                <a:ext cx="123" cy="25"/>
              </a:xfrm>
              <a:custGeom>
                <a:avLst/>
                <a:gdLst>
                  <a:gd name="T0" fmla="*/ 0 w 123"/>
                  <a:gd name="T1" fmla="*/ 0 h 25"/>
                  <a:gd name="T2" fmla="*/ 123 w 123"/>
                  <a:gd name="T3" fmla="*/ 22 h 25"/>
                  <a:gd name="T4" fmla="*/ 120 w 123"/>
                  <a:gd name="T5" fmla="*/ 24 h 25"/>
                  <a:gd name="T6" fmla="*/ 117 w 123"/>
                  <a:gd name="T7" fmla="*/ 25 h 25"/>
                  <a:gd name="T8" fmla="*/ 2 w 123"/>
                  <a:gd name="T9" fmla="*/ 5 h 25"/>
                  <a:gd name="T10" fmla="*/ 0 w 123"/>
                  <a:gd name="T11" fmla="*/ 4 h 25"/>
                  <a:gd name="T12" fmla="*/ 0 w 123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25">
                    <a:moveTo>
                      <a:pt x="0" y="0"/>
                    </a:moveTo>
                    <a:lnTo>
                      <a:pt x="123" y="22"/>
                    </a:lnTo>
                    <a:lnTo>
                      <a:pt x="120" y="24"/>
                    </a:lnTo>
                    <a:lnTo>
                      <a:pt x="117" y="2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F9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30" name="Freeform 390">
                <a:extLst>
                  <a:ext uri="{FF2B5EF4-FFF2-40B4-BE49-F238E27FC236}">
                    <a16:creationId xmlns:a16="http://schemas.microsoft.com/office/drawing/2014/main" id="{6A44574D-497E-4187-A9E8-DA09C147B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335"/>
                <a:ext cx="120" cy="21"/>
              </a:xfrm>
              <a:custGeom>
                <a:avLst/>
                <a:gdLst>
                  <a:gd name="T0" fmla="*/ 0 w 120"/>
                  <a:gd name="T1" fmla="*/ 0 h 21"/>
                  <a:gd name="T2" fmla="*/ 120 w 120"/>
                  <a:gd name="T3" fmla="*/ 20 h 21"/>
                  <a:gd name="T4" fmla="*/ 117 w 120"/>
                  <a:gd name="T5" fmla="*/ 21 h 21"/>
                  <a:gd name="T6" fmla="*/ 113 w 120"/>
                  <a:gd name="T7" fmla="*/ 21 h 21"/>
                  <a:gd name="T8" fmla="*/ 2 w 120"/>
                  <a:gd name="T9" fmla="*/ 3 h 21"/>
                  <a:gd name="T10" fmla="*/ 2 w 120"/>
                  <a:gd name="T11" fmla="*/ 1 h 21"/>
                  <a:gd name="T12" fmla="*/ 0 w 120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1">
                    <a:moveTo>
                      <a:pt x="0" y="0"/>
                    </a:moveTo>
                    <a:lnTo>
                      <a:pt x="120" y="20"/>
                    </a:lnTo>
                    <a:lnTo>
                      <a:pt x="117" y="21"/>
                    </a:lnTo>
                    <a:lnTo>
                      <a:pt x="113" y="2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A9A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31" name="Freeform 391">
                <a:extLst>
                  <a:ext uri="{FF2B5EF4-FFF2-40B4-BE49-F238E27FC236}">
                    <a16:creationId xmlns:a16="http://schemas.microsoft.com/office/drawing/2014/main" id="{93D54FC1-539D-424C-9EF7-1CE42BB0D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336"/>
                <a:ext cx="115" cy="22"/>
              </a:xfrm>
              <a:custGeom>
                <a:avLst/>
                <a:gdLst>
                  <a:gd name="T0" fmla="*/ 0 w 115"/>
                  <a:gd name="T1" fmla="*/ 0 h 22"/>
                  <a:gd name="T2" fmla="*/ 115 w 115"/>
                  <a:gd name="T3" fmla="*/ 20 h 22"/>
                  <a:gd name="T4" fmla="*/ 111 w 115"/>
                  <a:gd name="T5" fmla="*/ 20 h 22"/>
                  <a:gd name="T6" fmla="*/ 108 w 115"/>
                  <a:gd name="T7" fmla="*/ 22 h 22"/>
                  <a:gd name="T8" fmla="*/ 66 w 115"/>
                  <a:gd name="T9" fmla="*/ 15 h 22"/>
                  <a:gd name="T10" fmla="*/ 61 w 115"/>
                  <a:gd name="T11" fmla="*/ 14 h 22"/>
                  <a:gd name="T12" fmla="*/ 55 w 115"/>
                  <a:gd name="T13" fmla="*/ 14 h 22"/>
                  <a:gd name="T14" fmla="*/ 1 w 115"/>
                  <a:gd name="T15" fmla="*/ 4 h 22"/>
                  <a:gd name="T16" fmla="*/ 0 w 115"/>
                  <a:gd name="T17" fmla="*/ 2 h 22"/>
                  <a:gd name="T18" fmla="*/ 0 w 115"/>
                  <a:gd name="T19" fmla="*/ 0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22">
                    <a:moveTo>
                      <a:pt x="0" y="0"/>
                    </a:moveTo>
                    <a:lnTo>
                      <a:pt x="115" y="20"/>
                    </a:lnTo>
                    <a:lnTo>
                      <a:pt x="111" y="20"/>
                    </a:lnTo>
                    <a:lnTo>
                      <a:pt x="108" y="22"/>
                    </a:lnTo>
                    <a:lnTo>
                      <a:pt x="66" y="15"/>
                    </a:lnTo>
                    <a:lnTo>
                      <a:pt x="61" y="14"/>
                    </a:lnTo>
                    <a:lnTo>
                      <a:pt x="55" y="14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32" name="Freeform 392">
                <a:extLst>
                  <a:ext uri="{FF2B5EF4-FFF2-40B4-BE49-F238E27FC236}">
                    <a16:creationId xmlns:a16="http://schemas.microsoft.com/office/drawing/2014/main" id="{07E25A8A-851C-4144-B389-D1A954994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338"/>
                <a:ext cx="111" cy="22"/>
              </a:xfrm>
              <a:custGeom>
                <a:avLst/>
                <a:gdLst>
                  <a:gd name="T0" fmla="*/ 0 w 111"/>
                  <a:gd name="T1" fmla="*/ 0 h 22"/>
                  <a:gd name="T2" fmla="*/ 111 w 111"/>
                  <a:gd name="T3" fmla="*/ 18 h 22"/>
                  <a:gd name="T4" fmla="*/ 108 w 111"/>
                  <a:gd name="T5" fmla="*/ 20 h 22"/>
                  <a:gd name="T6" fmla="*/ 106 w 111"/>
                  <a:gd name="T7" fmla="*/ 22 h 22"/>
                  <a:gd name="T8" fmla="*/ 67 w 111"/>
                  <a:gd name="T9" fmla="*/ 15 h 22"/>
                  <a:gd name="T10" fmla="*/ 64 w 111"/>
                  <a:gd name="T11" fmla="*/ 12 h 22"/>
                  <a:gd name="T12" fmla="*/ 61 w 111"/>
                  <a:gd name="T13" fmla="*/ 12 h 22"/>
                  <a:gd name="T14" fmla="*/ 55 w 111"/>
                  <a:gd name="T15" fmla="*/ 12 h 22"/>
                  <a:gd name="T16" fmla="*/ 50 w 111"/>
                  <a:gd name="T17" fmla="*/ 12 h 22"/>
                  <a:gd name="T18" fmla="*/ 1 w 111"/>
                  <a:gd name="T19" fmla="*/ 3 h 22"/>
                  <a:gd name="T20" fmla="*/ 1 w 111"/>
                  <a:gd name="T21" fmla="*/ 2 h 22"/>
                  <a:gd name="T22" fmla="*/ 0 w 111"/>
                  <a:gd name="T23" fmla="*/ 0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1" h="22">
                    <a:moveTo>
                      <a:pt x="0" y="0"/>
                    </a:moveTo>
                    <a:lnTo>
                      <a:pt x="111" y="18"/>
                    </a:lnTo>
                    <a:lnTo>
                      <a:pt x="108" y="20"/>
                    </a:lnTo>
                    <a:lnTo>
                      <a:pt x="106" y="22"/>
                    </a:lnTo>
                    <a:lnTo>
                      <a:pt x="67" y="15"/>
                    </a:lnTo>
                    <a:lnTo>
                      <a:pt x="64" y="12"/>
                    </a:lnTo>
                    <a:lnTo>
                      <a:pt x="61" y="12"/>
                    </a:lnTo>
                    <a:lnTo>
                      <a:pt x="55" y="12"/>
                    </a:lnTo>
                    <a:lnTo>
                      <a:pt x="50" y="12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33" name="Freeform 393">
                <a:extLst>
                  <a:ext uri="{FF2B5EF4-FFF2-40B4-BE49-F238E27FC236}">
                    <a16:creationId xmlns:a16="http://schemas.microsoft.com/office/drawing/2014/main" id="{4C66057F-7B0F-4BED-A3B5-E8E4E0A6D86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9" y="2340"/>
                <a:ext cx="107" cy="20"/>
              </a:xfrm>
              <a:custGeom>
                <a:avLst/>
                <a:gdLst>
                  <a:gd name="T0" fmla="*/ 0 w 107"/>
                  <a:gd name="T1" fmla="*/ 0 h 20"/>
                  <a:gd name="T2" fmla="*/ 54 w 107"/>
                  <a:gd name="T3" fmla="*/ 10 h 20"/>
                  <a:gd name="T4" fmla="*/ 49 w 107"/>
                  <a:gd name="T5" fmla="*/ 10 h 20"/>
                  <a:gd name="T6" fmla="*/ 46 w 107"/>
                  <a:gd name="T7" fmla="*/ 11 h 20"/>
                  <a:gd name="T8" fmla="*/ 2 w 107"/>
                  <a:gd name="T9" fmla="*/ 3 h 20"/>
                  <a:gd name="T10" fmla="*/ 0 w 107"/>
                  <a:gd name="T11" fmla="*/ 1 h 20"/>
                  <a:gd name="T12" fmla="*/ 0 w 107"/>
                  <a:gd name="T13" fmla="*/ 0 h 20"/>
                  <a:gd name="T14" fmla="*/ 65 w 107"/>
                  <a:gd name="T15" fmla="*/ 11 h 20"/>
                  <a:gd name="T16" fmla="*/ 107 w 107"/>
                  <a:gd name="T17" fmla="*/ 18 h 20"/>
                  <a:gd name="T18" fmla="*/ 103 w 107"/>
                  <a:gd name="T19" fmla="*/ 20 h 20"/>
                  <a:gd name="T20" fmla="*/ 102 w 107"/>
                  <a:gd name="T21" fmla="*/ 20 h 20"/>
                  <a:gd name="T22" fmla="*/ 68 w 107"/>
                  <a:gd name="T23" fmla="*/ 15 h 20"/>
                  <a:gd name="T24" fmla="*/ 66 w 107"/>
                  <a:gd name="T25" fmla="*/ 13 h 20"/>
                  <a:gd name="T26" fmla="*/ 65 w 107"/>
                  <a:gd name="T27" fmla="*/ 11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7" h="20">
                    <a:moveTo>
                      <a:pt x="0" y="0"/>
                    </a:moveTo>
                    <a:lnTo>
                      <a:pt x="54" y="10"/>
                    </a:lnTo>
                    <a:lnTo>
                      <a:pt x="49" y="10"/>
                    </a:lnTo>
                    <a:lnTo>
                      <a:pt x="46" y="1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  <a:moveTo>
                      <a:pt x="65" y="11"/>
                    </a:moveTo>
                    <a:lnTo>
                      <a:pt x="107" y="18"/>
                    </a:lnTo>
                    <a:lnTo>
                      <a:pt x="103" y="20"/>
                    </a:lnTo>
                    <a:lnTo>
                      <a:pt x="102" y="20"/>
                    </a:lnTo>
                    <a:lnTo>
                      <a:pt x="68" y="15"/>
                    </a:lnTo>
                    <a:lnTo>
                      <a:pt x="66" y="13"/>
                    </a:lnTo>
                    <a:lnTo>
                      <a:pt x="65" y="11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34" name="Freeform 394">
                <a:extLst>
                  <a:ext uri="{FF2B5EF4-FFF2-40B4-BE49-F238E27FC236}">
                    <a16:creationId xmlns:a16="http://schemas.microsoft.com/office/drawing/2014/main" id="{E3C1B7F9-113B-408D-B4AC-A236FBE429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9" y="2341"/>
                <a:ext cx="105" cy="21"/>
              </a:xfrm>
              <a:custGeom>
                <a:avLst/>
                <a:gdLst>
                  <a:gd name="T0" fmla="*/ 0 w 105"/>
                  <a:gd name="T1" fmla="*/ 0 h 21"/>
                  <a:gd name="T2" fmla="*/ 49 w 105"/>
                  <a:gd name="T3" fmla="*/ 9 h 21"/>
                  <a:gd name="T4" fmla="*/ 46 w 105"/>
                  <a:gd name="T5" fmla="*/ 10 h 21"/>
                  <a:gd name="T6" fmla="*/ 43 w 105"/>
                  <a:gd name="T7" fmla="*/ 10 h 21"/>
                  <a:gd name="T8" fmla="*/ 4 w 105"/>
                  <a:gd name="T9" fmla="*/ 4 h 21"/>
                  <a:gd name="T10" fmla="*/ 2 w 105"/>
                  <a:gd name="T11" fmla="*/ 2 h 21"/>
                  <a:gd name="T12" fmla="*/ 0 w 105"/>
                  <a:gd name="T13" fmla="*/ 0 h 21"/>
                  <a:gd name="T14" fmla="*/ 66 w 105"/>
                  <a:gd name="T15" fmla="*/ 12 h 21"/>
                  <a:gd name="T16" fmla="*/ 105 w 105"/>
                  <a:gd name="T17" fmla="*/ 19 h 21"/>
                  <a:gd name="T18" fmla="*/ 102 w 105"/>
                  <a:gd name="T19" fmla="*/ 19 h 21"/>
                  <a:gd name="T20" fmla="*/ 98 w 105"/>
                  <a:gd name="T21" fmla="*/ 21 h 21"/>
                  <a:gd name="T22" fmla="*/ 70 w 105"/>
                  <a:gd name="T23" fmla="*/ 15 h 21"/>
                  <a:gd name="T24" fmla="*/ 68 w 105"/>
                  <a:gd name="T25" fmla="*/ 14 h 21"/>
                  <a:gd name="T26" fmla="*/ 66 w 105"/>
                  <a:gd name="T27" fmla="*/ 12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5" h="21">
                    <a:moveTo>
                      <a:pt x="0" y="0"/>
                    </a:moveTo>
                    <a:lnTo>
                      <a:pt x="49" y="9"/>
                    </a:lnTo>
                    <a:lnTo>
                      <a:pt x="46" y="10"/>
                    </a:lnTo>
                    <a:lnTo>
                      <a:pt x="43" y="10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6" y="12"/>
                    </a:moveTo>
                    <a:lnTo>
                      <a:pt x="105" y="19"/>
                    </a:lnTo>
                    <a:lnTo>
                      <a:pt x="102" y="19"/>
                    </a:lnTo>
                    <a:lnTo>
                      <a:pt x="98" y="21"/>
                    </a:lnTo>
                    <a:lnTo>
                      <a:pt x="70" y="15"/>
                    </a:lnTo>
                    <a:lnTo>
                      <a:pt x="68" y="14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878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35" name="Freeform 395">
                <a:extLst>
                  <a:ext uri="{FF2B5EF4-FFF2-40B4-BE49-F238E27FC236}">
                    <a16:creationId xmlns:a16="http://schemas.microsoft.com/office/drawing/2014/main" id="{7979BEC5-7A65-4397-8C5D-D9360FAB24D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1" y="2343"/>
                <a:ext cx="100" cy="20"/>
              </a:xfrm>
              <a:custGeom>
                <a:avLst/>
                <a:gdLst>
                  <a:gd name="T0" fmla="*/ 0 w 100"/>
                  <a:gd name="T1" fmla="*/ 0 h 20"/>
                  <a:gd name="T2" fmla="*/ 44 w 100"/>
                  <a:gd name="T3" fmla="*/ 8 h 20"/>
                  <a:gd name="T4" fmla="*/ 41 w 100"/>
                  <a:gd name="T5" fmla="*/ 8 h 20"/>
                  <a:gd name="T6" fmla="*/ 37 w 100"/>
                  <a:gd name="T7" fmla="*/ 10 h 20"/>
                  <a:gd name="T8" fmla="*/ 4 w 100"/>
                  <a:gd name="T9" fmla="*/ 3 h 20"/>
                  <a:gd name="T10" fmla="*/ 2 w 100"/>
                  <a:gd name="T11" fmla="*/ 2 h 20"/>
                  <a:gd name="T12" fmla="*/ 0 w 100"/>
                  <a:gd name="T13" fmla="*/ 0 h 20"/>
                  <a:gd name="T14" fmla="*/ 66 w 100"/>
                  <a:gd name="T15" fmla="*/ 12 h 20"/>
                  <a:gd name="T16" fmla="*/ 100 w 100"/>
                  <a:gd name="T17" fmla="*/ 17 h 20"/>
                  <a:gd name="T18" fmla="*/ 96 w 100"/>
                  <a:gd name="T19" fmla="*/ 19 h 20"/>
                  <a:gd name="T20" fmla="*/ 93 w 100"/>
                  <a:gd name="T21" fmla="*/ 20 h 20"/>
                  <a:gd name="T22" fmla="*/ 69 w 100"/>
                  <a:gd name="T23" fmla="*/ 15 h 20"/>
                  <a:gd name="T24" fmla="*/ 68 w 100"/>
                  <a:gd name="T25" fmla="*/ 13 h 20"/>
                  <a:gd name="T26" fmla="*/ 66 w 100"/>
                  <a:gd name="T27" fmla="*/ 12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0" h="20">
                    <a:moveTo>
                      <a:pt x="0" y="0"/>
                    </a:moveTo>
                    <a:lnTo>
                      <a:pt x="44" y="8"/>
                    </a:lnTo>
                    <a:lnTo>
                      <a:pt x="41" y="8"/>
                    </a:lnTo>
                    <a:lnTo>
                      <a:pt x="37" y="10"/>
                    </a:ln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6" y="12"/>
                    </a:moveTo>
                    <a:lnTo>
                      <a:pt x="100" y="17"/>
                    </a:lnTo>
                    <a:lnTo>
                      <a:pt x="96" y="19"/>
                    </a:lnTo>
                    <a:lnTo>
                      <a:pt x="93" y="20"/>
                    </a:lnTo>
                    <a:lnTo>
                      <a:pt x="69" y="15"/>
                    </a:lnTo>
                    <a:lnTo>
                      <a:pt x="68" y="13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807F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36" name="Freeform 396">
                <a:extLst>
                  <a:ext uri="{FF2B5EF4-FFF2-40B4-BE49-F238E27FC236}">
                    <a16:creationId xmlns:a16="http://schemas.microsoft.com/office/drawing/2014/main" id="{A6426172-AEEA-4C89-B7E4-3CDA269173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3" y="2345"/>
                <a:ext cx="94" cy="18"/>
              </a:xfrm>
              <a:custGeom>
                <a:avLst/>
                <a:gdLst>
                  <a:gd name="T0" fmla="*/ 0 w 94"/>
                  <a:gd name="T1" fmla="*/ 0 h 18"/>
                  <a:gd name="T2" fmla="*/ 39 w 94"/>
                  <a:gd name="T3" fmla="*/ 6 h 18"/>
                  <a:gd name="T4" fmla="*/ 35 w 94"/>
                  <a:gd name="T5" fmla="*/ 8 h 18"/>
                  <a:gd name="T6" fmla="*/ 34 w 94"/>
                  <a:gd name="T7" fmla="*/ 10 h 18"/>
                  <a:gd name="T8" fmla="*/ 2 w 94"/>
                  <a:gd name="T9" fmla="*/ 5 h 18"/>
                  <a:gd name="T10" fmla="*/ 2 w 94"/>
                  <a:gd name="T11" fmla="*/ 1 h 18"/>
                  <a:gd name="T12" fmla="*/ 0 w 94"/>
                  <a:gd name="T13" fmla="*/ 0 h 18"/>
                  <a:gd name="T14" fmla="*/ 66 w 94"/>
                  <a:gd name="T15" fmla="*/ 11 h 18"/>
                  <a:gd name="T16" fmla="*/ 94 w 94"/>
                  <a:gd name="T17" fmla="*/ 17 h 18"/>
                  <a:gd name="T18" fmla="*/ 91 w 94"/>
                  <a:gd name="T19" fmla="*/ 18 h 18"/>
                  <a:gd name="T20" fmla="*/ 88 w 94"/>
                  <a:gd name="T21" fmla="*/ 18 h 18"/>
                  <a:gd name="T22" fmla="*/ 67 w 94"/>
                  <a:gd name="T23" fmla="*/ 15 h 18"/>
                  <a:gd name="T24" fmla="*/ 67 w 94"/>
                  <a:gd name="T25" fmla="*/ 13 h 18"/>
                  <a:gd name="T26" fmla="*/ 66 w 94"/>
                  <a:gd name="T27" fmla="*/ 11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4" h="18">
                    <a:moveTo>
                      <a:pt x="0" y="0"/>
                    </a:moveTo>
                    <a:lnTo>
                      <a:pt x="39" y="6"/>
                    </a:lnTo>
                    <a:lnTo>
                      <a:pt x="35" y="8"/>
                    </a:lnTo>
                    <a:lnTo>
                      <a:pt x="34" y="10"/>
                    </a:lnTo>
                    <a:lnTo>
                      <a:pt x="2" y="5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  <a:moveTo>
                      <a:pt x="66" y="11"/>
                    </a:moveTo>
                    <a:lnTo>
                      <a:pt x="94" y="17"/>
                    </a:lnTo>
                    <a:lnTo>
                      <a:pt x="91" y="18"/>
                    </a:lnTo>
                    <a:lnTo>
                      <a:pt x="88" y="18"/>
                    </a:lnTo>
                    <a:lnTo>
                      <a:pt x="67" y="15"/>
                    </a:lnTo>
                    <a:lnTo>
                      <a:pt x="67" y="13"/>
                    </a:lnTo>
                    <a:lnTo>
                      <a:pt x="66" y="11"/>
                    </a:lnTo>
                    <a:close/>
                  </a:path>
                </a:pathLst>
              </a:custGeom>
              <a:solidFill>
                <a:srgbClr val="7D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37" name="Freeform 397">
                <a:extLst>
                  <a:ext uri="{FF2B5EF4-FFF2-40B4-BE49-F238E27FC236}">
                    <a16:creationId xmlns:a16="http://schemas.microsoft.com/office/drawing/2014/main" id="{DB46FBC6-25C2-49E8-BEEF-0EA482EFFBA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5" y="2346"/>
                <a:ext cx="89" cy="19"/>
              </a:xfrm>
              <a:custGeom>
                <a:avLst/>
                <a:gdLst>
                  <a:gd name="T0" fmla="*/ 0 w 89"/>
                  <a:gd name="T1" fmla="*/ 0 h 19"/>
                  <a:gd name="T2" fmla="*/ 33 w 89"/>
                  <a:gd name="T3" fmla="*/ 7 h 19"/>
                  <a:gd name="T4" fmla="*/ 32 w 89"/>
                  <a:gd name="T5" fmla="*/ 9 h 19"/>
                  <a:gd name="T6" fmla="*/ 28 w 89"/>
                  <a:gd name="T7" fmla="*/ 10 h 19"/>
                  <a:gd name="T8" fmla="*/ 1 w 89"/>
                  <a:gd name="T9" fmla="*/ 5 h 19"/>
                  <a:gd name="T10" fmla="*/ 0 w 89"/>
                  <a:gd name="T11" fmla="*/ 4 h 19"/>
                  <a:gd name="T12" fmla="*/ 0 w 89"/>
                  <a:gd name="T13" fmla="*/ 0 h 19"/>
                  <a:gd name="T14" fmla="*/ 65 w 89"/>
                  <a:gd name="T15" fmla="*/ 12 h 19"/>
                  <a:gd name="T16" fmla="*/ 89 w 89"/>
                  <a:gd name="T17" fmla="*/ 17 h 19"/>
                  <a:gd name="T18" fmla="*/ 86 w 89"/>
                  <a:gd name="T19" fmla="*/ 17 h 19"/>
                  <a:gd name="T20" fmla="*/ 82 w 89"/>
                  <a:gd name="T21" fmla="*/ 19 h 19"/>
                  <a:gd name="T22" fmla="*/ 67 w 89"/>
                  <a:gd name="T23" fmla="*/ 17 h 19"/>
                  <a:gd name="T24" fmla="*/ 65 w 89"/>
                  <a:gd name="T25" fmla="*/ 14 h 19"/>
                  <a:gd name="T26" fmla="*/ 65 w 89"/>
                  <a:gd name="T27" fmla="*/ 12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9" h="19">
                    <a:moveTo>
                      <a:pt x="0" y="0"/>
                    </a:moveTo>
                    <a:lnTo>
                      <a:pt x="33" y="7"/>
                    </a:lnTo>
                    <a:lnTo>
                      <a:pt x="32" y="9"/>
                    </a:lnTo>
                    <a:lnTo>
                      <a:pt x="28" y="10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  <a:moveTo>
                      <a:pt x="65" y="12"/>
                    </a:moveTo>
                    <a:lnTo>
                      <a:pt x="89" y="17"/>
                    </a:lnTo>
                    <a:lnTo>
                      <a:pt x="86" y="17"/>
                    </a:lnTo>
                    <a:lnTo>
                      <a:pt x="82" y="19"/>
                    </a:lnTo>
                    <a:lnTo>
                      <a:pt x="67" y="17"/>
                    </a:lnTo>
                    <a:lnTo>
                      <a:pt x="65" y="14"/>
                    </a:lnTo>
                    <a:lnTo>
                      <a:pt x="65" y="12"/>
                    </a:lnTo>
                    <a:close/>
                  </a:path>
                </a:pathLst>
              </a:custGeom>
              <a:solidFill>
                <a:srgbClr val="7977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38" name="Freeform 398">
                <a:extLst>
                  <a:ext uri="{FF2B5EF4-FFF2-40B4-BE49-F238E27FC236}">
                    <a16:creationId xmlns:a16="http://schemas.microsoft.com/office/drawing/2014/main" id="{AA384C14-F89B-4101-87D0-D5999D6EC00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5" y="2350"/>
                <a:ext cx="86" cy="17"/>
              </a:xfrm>
              <a:custGeom>
                <a:avLst/>
                <a:gdLst>
                  <a:gd name="T0" fmla="*/ 0 w 86"/>
                  <a:gd name="T1" fmla="*/ 0 h 17"/>
                  <a:gd name="T2" fmla="*/ 32 w 86"/>
                  <a:gd name="T3" fmla="*/ 5 h 17"/>
                  <a:gd name="T4" fmla="*/ 28 w 86"/>
                  <a:gd name="T5" fmla="*/ 6 h 17"/>
                  <a:gd name="T6" fmla="*/ 27 w 86"/>
                  <a:gd name="T7" fmla="*/ 6 h 17"/>
                  <a:gd name="T8" fmla="*/ 3 w 86"/>
                  <a:gd name="T9" fmla="*/ 3 h 17"/>
                  <a:gd name="T10" fmla="*/ 1 w 86"/>
                  <a:gd name="T11" fmla="*/ 1 h 17"/>
                  <a:gd name="T12" fmla="*/ 0 w 86"/>
                  <a:gd name="T13" fmla="*/ 0 h 17"/>
                  <a:gd name="T14" fmla="*/ 65 w 86"/>
                  <a:gd name="T15" fmla="*/ 10 h 17"/>
                  <a:gd name="T16" fmla="*/ 86 w 86"/>
                  <a:gd name="T17" fmla="*/ 13 h 17"/>
                  <a:gd name="T18" fmla="*/ 82 w 86"/>
                  <a:gd name="T19" fmla="*/ 15 h 17"/>
                  <a:gd name="T20" fmla="*/ 79 w 86"/>
                  <a:gd name="T21" fmla="*/ 17 h 17"/>
                  <a:gd name="T22" fmla="*/ 67 w 86"/>
                  <a:gd name="T23" fmla="*/ 15 h 17"/>
                  <a:gd name="T24" fmla="*/ 67 w 86"/>
                  <a:gd name="T25" fmla="*/ 13 h 17"/>
                  <a:gd name="T26" fmla="*/ 65 w 86"/>
                  <a:gd name="T27" fmla="*/ 10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6" h="17">
                    <a:moveTo>
                      <a:pt x="0" y="0"/>
                    </a:moveTo>
                    <a:lnTo>
                      <a:pt x="32" y="5"/>
                    </a:lnTo>
                    <a:lnTo>
                      <a:pt x="28" y="6"/>
                    </a:lnTo>
                    <a:lnTo>
                      <a:pt x="27" y="6"/>
                    </a:lnTo>
                    <a:lnTo>
                      <a:pt x="3" y="3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  <a:moveTo>
                      <a:pt x="65" y="10"/>
                    </a:moveTo>
                    <a:lnTo>
                      <a:pt x="86" y="13"/>
                    </a:lnTo>
                    <a:lnTo>
                      <a:pt x="82" y="15"/>
                    </a:lnTo>
                    <a:lnTo>
                      <a:pt x="79" y="17"/>
                    </a:lnTo>
                    <a:lnTo>
                      <a:pt x="67" y="15"/>
                    </a:lnTo>
                    <a:lnTo>
                      <a:pt x="67" y="13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72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39" name="Freeform 399">
                <a:extLst>
                  <a:ext uri="{FF2B5EF4-FFF2-40B4-BE49-F238E27FC236}">
                    <a16:creationId xmlns:a16="http://schemas.microsoft.com/office/drawing/2014/main" id="{6293D233-5F83-480A-B950-2BED84E8E0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6" y="2351"/>
                <a:ext cx="81" cy="16"/>
              </a:xfrm>
              <a:custGeom>
                <a:avLst/>
                <a:gdLst>
                  <a:gd name="T0" fmla="*/ 0 w 81"/>
                  <a:gd name="T1" fmla="*/ 0 h 16"/>
                  <a:gd name="T2" fmla="*/ 27 w 81"/>
                  <a:gd name="T3" fmla="*/ 5 h 16"/>
                  <a:gd name="T4" fmla="*/ 26 w 81"/>
                  <a:gd name="T5" fmla="*/ 5 h 16"/>
                  <a:gd name="T6" fmla="*/ 24 w 81"/>
                  <a:gd name="T7" fmla="*/ 7 h 16"/>
                  <a:gd name="T8" fmla="*/ 4 w 81"/>
                  <a:gd name="T9" fmla="*/ 4 h 16"/>
                  <a:gd name="T10" fmla="*/ 2 w 81"/>
                  <a:gd name="T11" fmla="*/ 2 h 16"/>
                  <a:gd name="T12" fmla="*/ 0 w 81"/>
                  <a:gd name="T13" fmla="*/ 0 h 16"/>
                  <a:gd name="T14" fmla="*/ 66 w 81"/>
                  <a:gd name="T15" fmla="*/ 12 h 16"/>
                  <a:gd name="T16" fmla="*/ 81 w 81"/>
                  <a:gd name="T17" fmla="*/ 14 h 16"/>
                  <a:gd name="T18" fmla="*/ 78 w 81"/>
                  <a:gd name="T19" fmla="*/ 16 h 16"/>
                  <a:gd name="T20" fmla="*/ 73 w 81"/>
                  <a:gd name="T21" fmla="*/ 16 h 16"/>
                  <a:gd name="T22" fmla="*/ 66 w 81"/>
                  <a:gd name="T23" fmla="*/ 16 h 16"/>
                  <a:gd name="T24" fmla="*/ 66 w 81"/>
                  <a:gd name="T25" fmla="*/ 14 h 16"/>
                  <a:gd name="T26" fmla="*/ 66 w 81"/>
                  <a:gd name="T27" fmla="*/ 12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1" h="16">
                    <a:moveTo>
                      <a:pt x="0" y="0"/>
                    </a:moveTo>
                    <a:lnTo>
                      <a:pt x="27" y="5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6" y="12"/>
                    </a:moveTo>
                    <a:lnTo>
                      <a:pt x="81" y="14"/>
                    </a:lnTo>
                    <a:lnTo>
                      <a:pt x="78" y="16"/>
                    </a:lnTo>
                    <a:lnTo>
                      <a:pt x="73" y="16"/>
                    </a:lnTo>
                    <a:lnTo>
                      <a:pt x="66" y="16"/>
                    </a:lnTo>
                    <a:lnTo>
                      <a:pt x="66" y="14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6F6D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40" name="Freeform 400">
                <a:extLst>
                  <a:ext uri="{FF2B5EF4-FFF2-40B4-BE49-F238E27FC236}">
                    <a16:creationId xmlns:a16="http://schemas.microsoft.com/office/drawing/2014/main" id="{888BB2F6-AB21-4D3D-98E7-50BD81B9B7D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8" y="2353"/>
                <a:ext cx="76" cy="15"/>
              </a:xfrm>
              <a:custGeom>
                <a:avLst/>
                <a:gdLst>
                  <a:gd name="T0" fmla="*/ 0 w 76"/>
                  <a:gd name="T1" fmla="*/ 0 h 15"/>
                  <a:gd name="T2" fmla="*/ 24 w 76"/>
                  <a:gd name="T3" fmla="*/ 3 h 15"/>
                  <a:gd name="T4" fmla="*/ 22 w 76"/>
                  <a:gd name="T5" fmla="*/ 5 h 15"/>
                  <a:gd name="T6" fmla="*/ 18 w 76"/>
                  <a:gd name="T7" fmla="*/ 7 h 15"/>
                  <a:gd name="T8" fmla="*/ 3 w 76"/>
                  <a:gd name="T9" fmla="*/ 3 h 15"/>
                  <a:gd name="T10" fmla="*/ 2 w 76"/>
                  <a:gd name="T11" fmla="*/ 2 h 15"/>
                  <a:gd name="T12" fmla="*/ 0 w 76"/>
                  <a:gd name="T13" fmla="*/ 0 h 15"/>
                  <a:gd name="T14" fmla="*/ 64 w 76"/>
                  <a:gd name="T15" fmla="*/ 12 h 15"/>
                  <a:gd name="T16" fmla="*/ 76 w 76"/>
                  <a:gd name="T17" fmla="*/ 14 h 15"/>
                  <a:gd name="T18" fmla="*/ 71 w 76"/>
                  <a:gd name="T19" fmla="*/ 14 h 15"/>
                  <a:gd name="T20" fmla="*/ 67 w 76"/>
                  <a:gd name="T21" fmla="*/ 15 h 15"/>
                  <a:gd name="T22" fmla="*/ 64 w 76"/>
                  <a:gd name="T23" fmla="*/ 15 h 15"/>
                  <a:gd name="T24" fmla="*/ 64 w 76"/>
                  <a:gd name="T25" fmla="*/ 14 h 15"/>
                  <a:gd name="T26" fmla="*/ 64 w 76"/>
                  <a:gd name="T27" fmla="*/ 12 h 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6" h="15">
                    <a:moveTo>
                      <a:pt x="0" y="0"/>
                    </a:moveTo>
                    <a:lnTo>
                      <a:pt x="24" y="3"/>
                    </a:lnTo>
                    <a:lnTo>
                      <a:pt x="22" y="5"/>
                    </a:lnTo>
                    <a:lnTo>
                      <a:pt x="18" y="7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4" y="12"/>
                    </a:moveTo>
                    <a:lnTo>
                      <a:pt x="76" y="14"/>
                    </a:lnTo>
                    <a:lnTo>
                      <a:pt x="71" y="14"/>
                    </a:lnTo>
                    <a:lnTo>
                      <a:pt x="67" y="15"/>
                    </a:lnTo>
                    <a:lnTo>
                      <a:pt x="64" y="15"/>
                    </a:lnTo>
                    <a:lnTo>
                      <a:pt x="64" y="14"/>
                    </a:lnTo>
                    <a:lnTo>
                      <a:pt x="64" y="12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41" name="Freeform 401">
                <a:extLst>
                  <a:ext uri="{FF2B5EF4-FFF2-40B4-BE49-F238E27FC236}">
                    <a16:creationId xmlns:a16="http://schemas.microsoft.com/office/drawing/2014/main" id="{7943D1E3-B013-42DE-9F78-087A2F02C4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0" y="2355"/>
                <a:ext cx="69" cy="15"/>
              </a:xfrm>
              <a:custGeom>
                <a:avLst/>
                <a:gdLst>
                  <a:gd name="T0" fmla="*/ 0 w 69"/>
                  <a:gd name="T1" fmla="*/ 0 h 15"/>
                  <a:gd name="T2" fmla="*/ 20 w 69"/>
                  <a:gd name="T3" fmla="*/ 3 h 15"/>
                  <a:gd name="T4" fmla="*/ 16 w 69"/>
                  <a:gd name="T5" fmla="*/ 5 h 15"/>
                  <a:gd name="T6" fmla="*/ 15 w 69"/>
                  <a:gd name="T7" fmla="*/ 7 h 15"/>
                  <a:gd name="T8" fmla="*/ 3 w 69"/>
                  <a:gd name="T9" fmla="*/ 5 h 15"/>
                  <a:gd name="T10" fmla="*/ 1 w 69"/>
                  <a:gd name="T11" fmla="*/ 1 h 15"/>
                  <a:gd name="T12" fmla="*/ 0 w 69"/>
                  <a:gd name="T13" fmla="*/ 0 h 15"/>
                  <a:gd name="T14" fmla="*/ 62 w 69"/>
                  <a:gd name="T15" fmla="*/ 12 h 15"/>
                  <a:gd name="T16" fmla="*/ 69 w 69"/>
                  <a:gd name="T17" fmla="*/ 12 h 15"/>
                  <a:gd name="T18" fmla="*/ 65 w 69"/>
                  <a:gd name="T19" fmla="*/ 13 h 15"/>
                  <a:gd name="T20" fmla="*/ 64 w 69"/>
                  <a:gd name="T21" fmla="*/ 15 h 15"/>
                  <a:gd name="T22" fmla="*/ 62 w 69"/>
                  <a:gd name="T23" fmla="*/ 13 h 15"/>
                  <a:gd name="T24" fmla="*/ 62 w 69"/>
                  <a:gd name="T25" fmla="*/ 12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9" h="15">
                    <a:moveTo>
                      <a:pt x="0" y="0"/>
                    </a:moveTo>
                    <a:lnTo>
                      <a:pt x="20" y="3"/>
                    </a:lnTo>
                    <a:lnTo>
                      <a:pt x="16" y="5"/>
                    </a:lnTo>
                    <a:lnTo>
                      <a:pt x="15" y="7"/>
                    </a:lnTo>
                    <a:lnTo>
                      <a:pt x="3" y="5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  <a:moveTo>
                      <a:pt x="62" y="12"/>
                    </a:moveTo>
                    <a:lnTo>
                      <a:pt x="69" y="12"/>
                    </a:lnTo>
                    <a:lnTo>
                      <a:pt x="65" y="13"/>
                    </a:lnTo>
                    <a:lnTo>
                      <a:pt x="64" y="15"/>
                    </a:lnTo>
                    <a:lnTo>
                      <a:pt x="62" y="13"/>
                    </a:lnTo>
                    <a:lnTo>
                      <a:pt x="62" y="12"/>
                    </a:lnTo>
                    <a:close/>
                  </a:path>
                </a:pathLst>
              </a:custGeom>
              <a:solidFill>
                <a:srgbClr val="6562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42" name="Freeform 402">
                <a:extLst>
                  <a:ext uri="{FF2B5EF4-FFF2-40B4-BE49-F238E27FC236}">
                    <a16:creationId xmlns:a16="http://schemas.microsoft.com/office/drawing/2014/main" id="{3D4D78CA-35F6-4E9F-8028-C62C304D9D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1" y="2356"/>
                <a:ext cx="64" cy="14"/>
              </a:xfrm>
              <a:custGeom>
                <a:avLst/>
                <a:gdLst>
                  <a:gd name="T0" fmla="*/ 0 w 64"/>
                  <a:gd name="T1" fmla="*/ 0 h 14"/>
                  <a:gd name="T2" fmla="*/ 15 w 64"/>
                  <a:gd name="T3" fmla="*/ 4 h 14"/>
                  <a:gd name="T4" fmla="*/ 14 w 64"/>
                  <a:gd name="T5" fmla="*/ 6 h 14"/>
                  <a:gd name="T6" fmla="*/ 12 w 64"/>
                  <a:gd name="T7" fmla="*/ 7 h 14"/>
                  <a:gd name="T8" fmla="*/ 4 w 64"/>
                  <a:gd name="T9" fmla="*/ 6 h 14"/>
                  <a:gd name="T10" fmla="*/ 2 w 64"/>
                  <a:gd name="T11" fmla="*/ 4 h 14"/>
                  <a:gd name="T12" fmla="*/ 0 w 64"/>
                  <a:gd name="T13" fmla="*/ 0 h 14"/>
                  <a:gd name="T14" fmla="*/ 61 w 64"/>
                  <a:gd name="T15" fmla="*/ 12 h 14"/>
                  <a:gd name="T16" fmla="*/ 64 w 64"/>
                  <a:gd name="T17" fmla="*/ 12 h 14"/>
                  <a:gd name="T18" fmla="*/ 63 w 64"/>
                  <a:gd name="T19" fmla="*/ 12 h 14"/>
                  <a:gd name="T20" fmla="*/ 63 w 64"/>
                  <a:gd name="T21" fmla="*/ 14 h 14"/>
                  <a:gd name="T22" fmla="*/ 61 w 64"/>
                  <a:gd name="T23" fmla="*/ 12 h 14"/>
                  <a:gd name="T24" fmla="*/ 61 w 64"/>
                  <a:gd name="T25" fmla="*/ 12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14">
                    <a:moveTo>
                      <a:pt x="0" y="0"/>
                    </a:moveTo>
                    <a:lnTo>
                      <a:pt x="15" y="4"/>
                    </a:lnTo>
                    <a:lnTo>
                      <a:pt x="14" y="6"/>
                    </a:lnTo>
                    <a:lnTo>
                      <a:pt x="12" y="7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  <a:moveTo>
                      <a:pt x="61" y="12"/>
                    </a:moveTo>
                    <a:lnTo>
                      <a:pt x="64" y="12"/>
                    </a:lnTo>
                    <a:lnTo>
                      <a:pt x="63" y="12"/>
                    </a:lnTo>
                    <a:lnTo>
                      <a:pt x="63" y="14"/>
                    </a:lnTo>
                    <a:lnTo>
                      <a:pt x="61" y="12"/>
                    </a:lnTo>
                    <a:close/>
                  </a:path>
                </a:pathLst>
              </a:custGeom>
              <a:solidFill>
                <a:srgbClr val="615E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43" name="Freeform 403">
                <a:extLst>
                  <a:ext uri="{FF2B5EF4-FFF2-40B4-BE49-F238E27FC236}">
                    <a16:creationId xmlns:a16="http://schemas.microsoft.com/office/drawing/2014/main" id="{CF1DED7D-05A9-4AA5-A1B3-C617855F9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360"/>
                <a:ext cx="12" cy="3"/>
              </a:xfrm>
              <a:custGeom>
                <a:avLst/>
                <a:gdLst>
                  <a:gd name="T0" fmla="*/ 0 w 12"/>
                  <a:gd name="T1" fmla="*/ 0 h 3"/>
                  <a:gd name="T2" fmla="*/ 12 w 12"/>
                  <a:gd name="T3" fmla="*/ 2 h 3"/>
                  <a:gd name="T4" fmla="*/ 10 w 12"/>
                  <a:gd name="T5" fmla="*/ 3 h 3"/>
                  <a:gd name="T6" fmla="*/ 8 w 12"/>
                  <a:gd name="T7" fmla="*/ 3 h 3"/>
                  <a:gd name="T8" fmla="*/ 5 w 12"/>
                  <a:gd name="T9" fmla="*/ 3 h 3"/>
                  <a:gd name="T10" fmla="*/ 3 w 12"/>
                  <a:gd name="T11" fmla="*/ 2 h 3"/>
                  <a:gd name="T12" fmla="*/ 0 w 1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0" y="0"/>
                    </a:moveTo>
                    <a:lnTo>
                      <a:pt x="12" y="2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C5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44" name="Freeform 404">
                <a:extLst>
                  <a:ext uri="{FF2B5EF4-FFF2-40B4-BE49-F238E27FC236}">
                    <a16:creationId xmlns:a16="http://schemas.microsoft.com/office/drawing/2014/main" id="{8725932C-1B23-4FB8-87CD-46A34A32E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362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8 w 8"/>
                  <a:gd name="T3" fmla="*/ 1 h 3"/>
                  <a:gd name="T4" fmla="*/ 6 w 8"/>
                  <a:gd name="T5" fmla="*/ 1 h 3"/>
                  <a:gd name="T6" fmla="*/ 5 w 8"/>
                  <a:gd name="T7" fmla="*/ 3 h 3"/>
                  <a:gd name="T8" fmla="*/ 3 w 8"/>
                  <a:gd name="T9" fmla="*/ 1 h 3"/>
                  <a:gd name="T10" fmla="*/ 0 w 8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8" y="1"/>
                    </a:lnTo>
                    <a:lnTo>
                      <a:pt x="6" y="1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5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45" name="Freeform 405">
                <a:extLst>
                  <a:ext uri="{FF2B5EF4-FFF2-40B4-BE49-F238E27FC236}">
                    <a16:creationId xmlns:a16="http://schemas.microsoft.com/office/drawing/2014/main" id="{B80690D2-78A4-47D7-A14B-1B0CC40B9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236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2 w 3"/>
                  <a:gd name="T5" fmla="*/ 2 h 2"/>
                  <a:gd name="T6" fmla="*/ 2 w 3"/>
                  <a:gd name="T7" fmla="*/ 2 h 2"/>
                  <a:gd name="T8" fmla="*/ 0 w 3"/>
                  <a:gd name="T9" fmla="*/ 0 h 2"/>
                  <a:gd name="T10" fmla="*/ 0 w 3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46" name="Freeform 406">
                <a:extLst>
                  <a:ext uri="{FF2B5EF4-FFF2-40B4-BE49-F238E27FC236}">
                    <a16:creationId xmlns:a16="http://schemas.microsoft.com/office/drawing/2014/main" id="{D8F8EE83-6573-4EB8-9C27-43DD28AD0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155"/>
                <a:ext cx="230" cy="215"/>
              </a:xfrm>
              <a:custGeom>
                <a:avLst/>
                <a:gdLst>
                  <a:gd name="T0" fmla="*/ 221 w 230"/>
                  <a:gd name="T1" fmla="*/ 109 h 215"/>
                  <a:gd name="T2" fmla="*/ 224 w 230"/>
                  <a:gd name="T3" fmla="*/ 114 h 215"/>
                  <a:gd name="T4" fmla="*/ 228 w 230"/>
                  <a:gd name="T5" fmla="*/ 119 h 215"/>
                  <a:gd name="T6" fmla="*/ 230 w 230"/>
                  <a:gd name="T7" fmla="*/ 125 h 215"/>
                  <a:gd name="T8" fmla="*/ 230 w 230"/>
                  <a:gd name="T9" fmla="*/ 131 h 215"/>
                  <a:gd name="T10" fmla="*/ 228 w 230"/>
                  <a:gd name="T11" fmla="*/ 136 h 215"/>
                  <a:gd name="T12" fmla="*/ 226 w 230"/>
                  <a:gd name="T13" fmla="*/ 141 h 215"/>
                  <a:gd name="T14" fmla="*/ 224 w 230"/>
                  <a:gd name="T15" fmla="*/ 147 h 215"/>
                  <a:gd name="T16" fmla="*/ 219 w 230"/>
                  <a:gd name="T17" fmla="*/ 152 h 215"/>
                  <a:gd name="T18" fmla="*/ 208 w 230"/>
                  <a:gd name="T19" fmla="*/ 161 h 215"/>
                  <a:gd name="T20" fmla="*/ 192 w 230"/>
                  <a:gd name="T21" fmla="*/ 171 h 215"/>
                  <a:gd name="T22" fmla="*/ 176 w 230"/>
                  <a:gd name="T23" fmla="*/ 180 h 215"/>
                  <a:gd name="T24" fmla="*/ 159 w 230"/>
                  <a:gd name="T25" fmla="*/ 188 h 215"/>
                  <a:gd name="T26" fmla="*/ 122 w 230"/>
                  <a:gd name="T27" fmla="*/ 203 h 215"/>
                  <a:gd name="T28" fmla="*/ 88 w 230"/>
                  <a:gd name="T29" fmla="*/ 215 h 215"/>
                  <a:gd name="T30" fmla="*/ 84 w 230"/>
                  <a:gd name="T31" fmla="*/ 205 h 215"/>
                  <a:gd name="T32" fmla="*/ 81 w 230"/>
                  <a:gd name="T33" fmla="*/ 198 h 215"/>
                  <a:gd name="T34" fmla="*/ 76 w 230"/>
                  <a:gd name="T35" fmla="*/ 195 h 215"/>
                  <a:gd name="T36" fmla="*/ 69 w 230"/>
                  <a:gd name="T37" fmla="*/ 193 h 215"/>
                  <a:gd name="T38" fmla="*/ 62 w 230"/>
                  <a:gd name="T39" fmla="*/ 195 h 215"/>
                  <a:gd name="T40" fmla="*/ 52 w 230"/>
                  <a:gd name="T41" fmla="*/ 198 h 215"/>
                  <a:gd name="T42" fmla="*/ 44 w 230"/>
                  <a:gd name="T43" fmla="*/ 203 h 215"/>
                  <a:gd name="T44" fmla="*/ 34 w 230"/>
                  <a:gd name="T45" fmla="*/ 210 h 215"/>
                  <a:gd name="T46" fmla="*/ 25 w 230"/>
                  <a:gd name="T47" fmla="*/ 201 h 215"/>
                  <a:gd name="T48" fmla="*/ 17 w 230"/>
                  <a:gd name="T49" fmla="*/ 191 h 215"/>
                  <a:gd name="T50" fmla="*/ 12 w 230"/>
                  <a:gd name="T51" fmla="*/ 181 h 215"/>
                  <a:gd name="T52" fmla="*/ 7 w 230"/>
                  <a:gd name="T53" fmla="*/ 171 h 215"/>
                  <a:gd name="T54" fmla="*/ 3 w 230"/>
                  <a:gd name="T55" fmla="*/ 158 h 215"/>
                  <a:gd name="T56" fmla="*/ 0 w 230"/>
                  <a:gd name="T57" fmla="*/ 146 h 215"/>
                  <a:gd name="T58" fmla="*/ 0 w 230"/>
                  <a:gd name="T59" fmla="*/ 132 h 215"/>
                  <a:gd name="T60" fmla="*/ 0 w 230"/>
                  <a:gd name="T61" fmla="*/ 119 h 215"/>
                  <a:gd name="T62" fmla="*/ 2 w 230"/>
                  <a:gd name="T63" fmla="*/ 103 h 215"/>
                  <a:gd name="T64" fmla="*/ 3 w 230"/>
                  <a:gd name="T65" fmla="*/ 90 h 215"/>
                  <a:gd name="T66" fmla="*/ 8 w 230"/>
                  <a:gd name="T67" fmla="*/ 75 h 215"/>
                  <a:gd name="T68" fmla="*/ 13 w 230"/>
                  <a:gd name="T69" fmla="*/ 60 h 215"/>
                  <a:gd name="T70" fmla="*/ 20 w 230"/>
                  <a:gd name="T71" fmla="*/ 44 h 215"/>
                  <a:gd name="T72" fmla="*/ 29 w 230"/>
                  <a:gd name="T73" fmla="*/ 29 h 215"/>
                  <a:gd name="T74" fmla="*/ 39 w 230"/>
                  <a:gd name="T75" fmla="*/ 16 h 215"/>
                  <a:gd name="T76" fmla="*/ 51 w 230"/>
                  <a:gd name="T77" fmla="*/ 0 h 215"/>
                  <a:gd name="T78" fmla="*/ 61 w 230"/>
                  <a:gd name="T79" fmla="*/ 7 h 215"/>
                  <a:gd name="T80" fmla="*/ 71 w 230"/>
                  <a:gd name="T81" fmla="*/ 12 h 215"/>
                  <a:gd name="T82" fmla="*/ 73 w 230"/>
                  <a:gd name="T83" fmla="*/ 27 h 215"/>
                  <a:gd name="T84" fmla="*/ 78 w 230"/>
                  <a:gd name="T85" fmla="*/ 41 h 215"/>
                  <a:gd name="T86" fmla="*/ 84 w 230"/>
                  <a:gd name="T87" fmla="*/ 51 h 215"/>
                  <a:gd name="T88" fmla="*/ 91 w 230"/>
                  <a:gd name="T89" fmla="*/ 56 h 215"/>
                  <a:gd name="T90" fmla="*/ 94 w 230"/>
                  <a:gd name="T91" fmla="*/ 58 h 215"/>
                  <a:gd name="T92" fmla="*/ 98 w 230"/>
                  <a:gd name="T93" fmla="*/ 58 h 215"/>
                  <a:gd name="T94" fmla="*/ 101 w 230"/>
                  <a:gd name="T95" fmla="*/ 58 h 215"/>
                  <a:gd name="T96" fmla="*/ 103 w 230"/>
                  <a:gd name="T97" fmla="*/ 56 h 215"/>
                  <a:gd name="T98" fmla="*/ 106 w 230"/>
                  <a:gd name="T99" fmla="*/ 53 h 215"/>
                  <a:gd name="T100" fmla="*/ 108 w 230"/>
                  <a:gd name="T101" fmla="*/ 48 h 215"/>
                  <a:gd name="T102" fmla="*/ 108 w 230"/>
                  <a:gd name="T103" fmla="*/ 41 h 215"/>
                  <a:gd name="T104" fmla="*/ 108 w 230"/>
                  <a:gd name="T105" fmla="*/ 33 h 215"/>
                  <a:gd name="T106" fmla="*/ 137 w 230"/>
                  <a:gd name="T107" fmla="*/ 48 h 215"/>
                  <a:gd name="T108" fmla="*/ 169 w 230"/>
                  <a:gd name="T109" fmla="*/ 66 h 215"/>
                  <a:gd name="T110" fmla="*/ 184 w 230"/>
                  <a:gd name="T111" fmla="*/ 76 h 215"/>
                  <a:gd name="T112" fmla="*/ 199 w 230"/>
                  <a:gd name="T113" fmla="*/ 88 h 215"/>
                  <a:gd name="T114" fmla="*/ 211 w 230"/>
                  <a:gd name="T115" fmla="*/ 98 h 215"/>
                  <a:gd name="T116" fmla="*/ 221 w 230"/>
                  <a:gd name="T117" fmla="*/ 109 h 21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30" h="215">
                    <a:moveTo>
                      <a:pt x="221" y="109"/>
                    </a:moveTo>
                    <a:lnTo>
                      <a:pt x="224" y="114"/>
                    </a:lnTo>
                    <a:lnTo>
                      <a:pt x="228" y="119"/>
                    </a:lnTo>
                    <a:lnTo>
                      <a:pt x="230" y="125"/>
                    </a:lnTo>
                    <a:lnTo>
                      <a:pt x="230" y="131"/>
                    </a:lnTo>
                    <a:lnTo>
                      <a:pt x="228" y="136"/>
                    </a:lnTo>
                    <a:lnTo>
                      <a:pt x="226" y="141"/>
                    </a:lnTo>
                    <a:lnTo>
                      <a:pt x="224" y="147"/>
                    </a:lnTo>
                    <a:lnTo>
                      <a:pt x="219" y="152"/>
                    </a:lnTo>
                    <a:lnTo>
                      <a:pt x="208" y="161"/>
                    </a:lnTo>
                    <a:lnTo>
                      <a:pt x="192" y="171"/>
                    </a:lnTo>
                    <a:lnTo>
                      <a:pt x="176" y="180"/>
                    </a:lnTo>
                    <a:lnTo>
                      <a:pt x="159" y="188"/>
                    </a:lnTo>
                    <a:lnTo>
                      <a:pt x="122" y="203"/>
                    </a:lnTo>
                    <a:lnTo>
                      <a:pt x="88" y="215"/>
                    </a:lnTo>
                    <a:lnTo>
                      <a:pt x="84" y="205"/>
                    </a:lnTo>
                    <a:lnTo>
                      <a:pt x="81" y="198"/>
                    </a:lnTo>
                    <a:lnTo>
                      <a:pt x="76" y="195"/>
                    </a:lnTo>
                    <a:lnTo>
                      <a:pt x="69" y="193"/>
                    </a:lnTo>
                    <a:lnTo>
                      <a:pt x="62" y="195"/>
                    </a:lnTo>
                    <a:lnTo>
                      <a:pt x="52" y="198"/>
                    </a:lnTo>
                    <a:lnTo>
                      <a:pt x="44" y="203"/>
                    </a:lnTo>
                    <a:lnTo>
                      <a:pt x="34" y="210"/>
                    </a:lnTo>
                    <a:lnTo>
                      <a:pt x="25" y="201"/>
                    </a:lnTo>
                    <a:lnTo>
                      <a:pt x="17" y="191"/>
                    </a:lnTo>
                    <a:lnTo>
                      <a:pt x="12" y="181"/>
                    </a:lnTo>
                    <a:lnTo>
                      <a:pt x="7" y="171"/>
                    </a:lnTo>
                    <a:lnTo>
                      <a:pt x="3" y="158"/>
                    </a:lnTo>
                    <a:lnTo>
                      <a:pt x="0" y="146"/>
                    </a:lnTo>
                    <a:lnTo>
                      <a:pt x="0" y="132"/>
                    </a:lnTo>
                    <a:lnTo>
                      <a:pt x="0" y="119"/>
                    </a:lnTo>
                    <a:lnTo>
                      <a:pt x="2" y="103"/>
                    </a:lnTo>
                    <a:lnTo>
                      <a:pt x="3" y="90"/>
                    </a:lnTo>
                    <a:lnTo>
                      <a:pt x="8" y="75"/>
                    </a:lnTo>
                    <a:lnTo>
                      <a:pt x="13" y="60"/>
                    </a:lnTo>
                    <a:lnTo>
                      <a:pt x="20" y="44"/>
                    </a:lnTo>
                    <a:lnTo>
                      <a:pt x="29" y="29"/>
                    </a:lnTo>
                    <a:lnTo>
                      <a:pt x="39" y="16"/>
                    </a:lnTo>
                    <a:lnTo>
                      <a:pt x="51" y="0"/>
                    </a:lnTo>
                    <a:lnTo>
                      <a:pt x="61" y="7"/>
                    </a:lnTo>
                    <a:lnTo>
                      <a:pt x="71" y="12"/>
                    </a:lnTo>
                    <a:lnTo>
                      <a:pt x="73" y="27"/>
                    </a:lnTo>
                    <a:lnTo>
                      <a:pt x="78" y="41"/>
                    </a:lnTo>
                    <a:lnTo>
                      <a:pt x="84" y="51"/>
                    </a:lnTo>
                    <a:lnTo>
                      <a:pt x="91" y="56"/>
                    </a:lnTo>
                    <a:lnTo>
                      <a:pt x="94" y="58"/>
                    </a:lnTo>
                    <a:lnTo>
                      <a:pt x="98" y="58"/>
                    </a:lnTo>
                    <a:lnTo>
                      <a:pt x="101" y="58"/>
                    </a:lnTo>
                    <a:lnTo>
                      <a:pt x="103" y="56"/>
                    </a:lnTo>
                    <a:lnTo>
                      <a:pt x="106" y="53"/>
                    </a:lnTo>
                    <a:lnTo>
                      <a:pt x="108" y="48"/>
                    </a:lnTo>
                    <a:lnTo>
                      <a:pt x="108" y="41"/>
                    </a:lnTo>
                    <a:lnTo>
                      <a:pt x="108" y="33"/>
                    </a:lnTo>
                    <a:lnTo>
                      <a:pt x="137" y="48"/>
                    </a:lnTo>
                    <a:lnTo>
                      <a:pt x="169" y="66"/>
                    </a:lnTo>
                    <a:lnTo>
                      <a:pt x="184" y="76"/>
                    </a:lnTo>
                    <a:lnTo>
                      <a:pt x="199" y="88"/>
                    </a:lnTo>
                    <a:lnTo>
                      <a:pt x="211" y="98"/>
                    </a:lnTo>
                    <a:lnTo>
                      <a:pt x="221" y="109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47" name="Freeform 407">
                <a:extLst>
                  <a:ext uri="{FF2B5EF4-FFF2-40B4-BE49-F238E27FC236}">
                    <a16:creationId xmlns:a16="http://schemas.microsoft.com/office/drawing/2014/main" id="{B80DBE58-E434-4A76-989A-E2FD3EC77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350"/>
                <a:ext cx="102" cy="404"/>
              </a:xfrm>
              <a:custGeom>
                <a:avLst/>
                <a:gdLst>
                  <a:gd name="T0" fmla="*/ 102 w 102"/>
                  <a:gd name="T1" fmla="*/ 20 h 404"/>
                  <a:gd name="T2" fmla="*/ 98 w 102"/>
                  <a:gd name="T3" fmla="*/ 12 h 404"/>
                  <a:gd name="T4" fmla="*/ 97 w 102"/>
                  <a:gd name="T5" fmla="*/ 6 h 404"/>
                  <a:gd name="T6" fmla="*/ 92 w 102"/>
                  <a:gd name="T7" fmla="*/ 1 h 404"/>
                  <a:gd name="T8" fmla="*/ 85 w 102"/>
                  <a:gd name="T9" fmla="*/ 0 h 404"/>
                  <a:gd name="T10" fmla="*/ 78 w 102"/>
                  <a:gd name="T11" fmla="*/ 0 h 404"/>
                  <a:gd name="T12" fmla="*/ 70 w 102"/>
                  <a:gd name="T13" fmla="*/ 1 h 404"/>
                  <a:gd name="T14" fmla="*/ 60 w 102"/>
                  <a:gd name="T15" fmla="*/ 6 h 404"/>
                  <a:gd name="T16" fmla="*/ 49 w 102"/>
                  <a:gd name="T17" fmla="*/ 15 h 404"/>
                  <a:gd name="T18" fmla="*/ 44 w 102"/>
                  <a:gd name="T19" fmla="*/ 57 h 404"/>
                  <a:gd name="T20" fmla="*/ 39 w 102"/>
                  <a:gd name="T21" fmla="*/ 101 h 404"/>
                  <a:gd name="T22" fmla="*/ 34 w 102"/>
                  <a:gd name="T23" fmla="*/ 148 h 404"/>
                  <a:gd name="T24" fmla="*/ 27 w 102"/>
                  <a:gd name="T25" fmla="*/ 196 h 404"/>
                  <a:gd name="T26" fmla="*/ 21 w 102"/>
                  <a:gd name="T27" fmla="*/ 246 h 404"/>
                  <a:gd name="T28" fmla="*/ 14 w 102"/>
                  <a:gd name="T29" fmla="*/ 297 h 404"/>
                  <a:gd name="T30" fmla="*/ 7 w 102"/>
                  <a:gd name="T31" fmla="*/ 350 h 404"/>
                  <a:gd name="T32" fmla="*/ 0 w 102"/>
                  <a:gd name="T33" fmla="*/ 402 h 404"/>
                  <a:gd name="T34" fmla="*/ 2 w 102"/>
                  <a:gd name="T35" fmla="*/ 404 h 404"/>
                  <a:gd name="T36" fmla="*/ 4 w 102"/>
                  <a:gd name="T37" fmla="*/ 404 h 404"/>
                  <a:gd name="T38" fmla="*/ 7 w 102"/>
                  <a:gd name="T39" fmla="*/ 400 h 404"/>
                  <a:gd name="T40" fmla="*/ 11 w 102"/>
                  <a:gd name="T41" fmla="*/ 397 h 404"/>
                  <a:gd name="T42" fmla="*/ 33 w 102"/>
                  <a:gd name="T43" fmla="*/ 343 h 404"/>
                  <a:gd name="T44" fmla="*/ 49 w 102"/>
                  <a:gd name="T45" fmla="*/ 292 h 404"/>
                  <a:gd name="T46" fmla="*/ 66 w 102"/>
                  <a:gd name="T47" fmla="*/ 241 h 404"/>
                  <a:gd name="T48" fmla="*/ 78 w 102"/>
                  <a:gd name="T49" fmla="*/ 194 h 404"/>
                  <a:gd name="T50" fmla="*/ 88 w 102"/>
                  <a:gd name="T51" fmla="*/ 147 h 404"/>
                  <a:gd name="T52" fmla="*/ 95 w 102"/>
                  <a:gd name="T53" fmla="*/ 103 h 404"/>
                  <a:gd name="T54" fmla="*/ 100 w 102"/>
                  <a:gd name="T55" fmla="*/ 61 h 404"/>
                  <a:gd name="T56" fmla="*/ 102 w 102"/>
                  <a:gd name="T57" fmla="*/ 20 h 40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02" h="404">
                    <a:moveTo>
                      <a:pt x="102" y="20"/>
                    </a:moveTo>
                    <a:lnTo>
                      <a:pt x="98" y="12"/>
                    </a:lnTo>
                    <a:lnTo>
                      <a:pt x="97" y="6"/>
                    </a:lnTo>
                    <a:lnTo>
                      <a:pt x="92" y="1"/>
                    </a:lnTo>
                    <a:lnTo>
                      <a:pt x="85" y="0"/>
                    </a:lnTo>
                    <a:lnTo>
                      <a:pt x="78" y="0"/>
                    </a:lnTo>
                    <a:lnTo>
                      <a:pt x="70" y="1"/>
                    </a:lnTo>
                    <a:lnTo>
                      <a:pt x="60" y="6"/>
                    </a:lnTo>
                    <a:lnTo>
                      <a:pt x="49" y="15"/>
                    </a:lnTo>
                    <a:lnTo>
                      <a:pt x="44" y="57"/>
                    </a:lnTo>
                    <a:lnTo>
                      <a:pt x="39" y="101"/>
                    </a:lnTo>
                    <a:lnTo>
                      <a:pt x="34" y="148"/>
                    </a:lnTo>
                    <a:lnTo>
                      <a:pt x="27" y="196"/>
                    </a:lnTo>
                    <a:lnTo>
                      <a:pt x="21" y="246"/>
                    </a:lnTo>
                    <a:lnTo>
                      <a:pt x="14" y="297"/>
                    </a:lnTo>
                    <a:lnTo>
                      <a:pt x="7" y="350"/>
                    </a:lnTo>
                    <a:lnTo>
                      <a:pt x="0" y="402"/>
                    </a:lnTo>
                    <a:lnTo>
                      <a:pt x="2" y="404"/>
                    </a:lnTo>
                    <a:lnTo>
                      <a:pt x="4" y="404"/>
                    </a:lnTo>
                    <a:lnTo>
                      <a:pt x="7" y="400"/>
                    </a:lnTo>
                    <a:lnTo>
                      <a:pt x="11" y="397"/>
                    </a:lnTo>
                    <a:lnTo>
                      <a:pt x="33" y="343"/>
                    </a:lnTo>
                    <a:lnTo>
                      <a:pt x="49" y="292"/>
                    </a:lnTo>
                    <a:lnTo>
                      <a:pt x="66" y="241"/>
                    </a:lnTo>
                    <a:lnTo>
                      <a:pt x="78" y="194"/>
                    </a:lnTo>
                    <a:lnTo>
                      <a:pt x="88" y="147"/>
                    </a:lnTo>
                    <a:lnTo>
                      <a:pt x="95" y="103"/>
                    </a:lnTo>
                    <a:lnTo>
                      <a:pt x="100" y="61"/>
                    </a:lnTo>
                    <a:lnTo>
                      <a:pt x="102" y="20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48" name="Freeform 408">
                <a:extLst>
                  <a:ext uri="{FF2B5EF4-FFF2-40B4-BE49-F238E27FC236}">
                    <a16:creationId xmlns:a16="http://schemas.microsoft.com/office/drawing/2014/main" id="{737A92BB-CB43-453C-B35E-992BAB644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350"/>
                <a:ext cx="102" cy="404"/>
              </a:xfrm>
              <a:custGeom>
                <a:avLst/>
                <a:gdLst>
                  <a:gd name="T0" fmla="*/ 102 w 102"/>
                  <a:gd name="T1" fmla="*/ 20 h 404"/>
                  <a:gd name="T2" fmla="*/ 98 w 102"/>
                  <a:gd name="T3" fmla="*/ 12 h 404"/>
                  <a:gd name="T4" fmla="*/ 97 w 102"/>
                  <a:gd name="T5" fmla="*/ 6 h 404"/>
                  <a:gd name="T6" fmla="*/ 92 w 102"/>
                  <a:gd name="T7" fmla="*/ 1 h 404"/>
                  <a:gd name="T8" fmla="*/ 85 w 102"/>
                  <a:gd name="T9" fmla="*/ 0 h 404"/>
                  <a:gd name="T10" fmla="*/ 78 w 102"/>
                  <a:gd name="T11" fmla="*/ 0 h 404"/>
                  <a:gd name="T12" fmla="*/ 70 w 102"/>
                  <a:gd name="T13" fmla="*/ 1 h 404"/>
                  <a:gd name="T14" fmla="*/ 60 w 102"/>
                  <a:gd name="T15" fmla="*/ 6 h 404"/>
                  <a:gd name="T16" fmla="*/ 49 w 102"/>
                  <a:gd name="T17" fmla="*/ 15 h 404"/>
                  <a:gd name="T18" fmla="*/ 44 w 102"/>
                  <a:gd name="T19" fmla="*/ 57 h 404"/>
                  <a:gd name="T20" fmla="*/ 39 w 102"/>
                  <a:gd name="T21" fmla="*/ 101 h 404"/>
                  <a:gd name="T22" fmla="*/ 34 w 102"/>
                  <a:gd name="T23" fmla="*/ 148 h 404"/>
                  <a:gd name="T24" fmla="*/ 27 w 102"/>
                  <a:gd name="T25" fmla="*/ 196 h 404"/>
                  <a:gd name="T26" fmla="*/ 21 w 102"/>
                  <a:gd name="T27" fmla="*/ 246 h 404"/>
                  <a:gd name="T28" fmla="*/ 14 w 102"/>
                  <a:gd name="T29" fmla="*/ 297 h 404"/>
                  <a:gd name="T30" fmla="*/ 7 w 102"/>
                  <a:gd name="T31" fmla="*/ 350 h 404"/>
                  <a:gd name="T32" fmla="*/ 0 w 102"/>
                  <a:gd name="T33" fmla="*/ 402 h 404"/>
                  <a:gd name="T34" fmla="*/ 2 w 102"/>
                  <a:gd name="T35" fmla="*/ 404 h 404"/>
                  <a:gd name="T36" fmla="*/ 4 w 102"/>
                  <a:gd name="T37" fmla="*/ 404 h 404"/>
                  <a:gd name="T38" fmla="*/ 7 w 102"/>
                  <a:gd name="T39" fmla="*/ 400 h 404"/>
                  <a:gd name="T40" fmla="*/ 11 w 102"/>
                  <a:gd name="T41" fmla="*/ 397 h 404"/>
                  <a:gd name="T42" fmla="*/ 33 w 102"/>
                  <a:gd name="T43" fmla="*/ 343 h 404"/>
                  <a:gd name="T44" fmla="*/ 49 w 102"/>
                  <a:gd name="T45" fmla="*/ 292 h 404"/>
                  <a:gd name="T46" fmla="*/ 66 w 102"/>
                  <a:gd name="T47" fmla="*/ 241 h 404"/>
                  <a:gd name="T48" fmla="*/ 78 w 102"/>
                  <a:gd name="T49" fmla="*/ 194 h 404"/>
                  <a:gd name="T50" fmla="*/ 88 w 102"/>
                  <a:gd name="T51" fmla="*/ 147 h 404"/>
                  <a:gd name="T52" fmla="*/ 95 w 102"/>
                  <a:gd name="T53" fmla="*/ 103 h 404"/>
                  <a:gd name="T54" fmla="*/ 100 w 102"/>
                  <a:gd name="T55" fmla="*/ 61 h 404"/>
                  <a:gd name="T56" fmla="*/ 102 w 102"/>
                  <a:gd name="T57" fmla="*/ 20 h 40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02" h="404">
                    <a:moveTo>
                      <a:pt x="102" y="20"/>
                    </a:moveTo>
                    <a:lnTo>
                      <a:pt x="98" y="12"/>
                    </a:lnTo>
                    <a:lnTo>
                      <a:pt x="97" y="6"/>
                    </a:lnTo>
                    <a:lnTo>
                      <a:pt x="92" y="1"/>
                    </a:lnTo>
                    <a:lnTo>
                      <a:pt x="85" y="0"/>
                    </a:lnTo>
                    <a:lnTo>
                      <a:pt x="78" y="0"/>
                    </a:lnTo>
                    <a:lnTo>
                      <a:pt x="70" y="1"/>
                    </a:lnTo>
                    <a:lnTo>
                      <a:pt x="60" y="6"/>
                    </a:lnTo>
                    <a:lnTo>
                      <a:pt x="49" y="15"/>
                    </a:lnTo>
                    <a:lnTo>
                      <a:pt x="44" y="57"/>
                    </a:lnTo>
                    <a:lnTo>
                      <a:pt x="39" y="101"/>
                    </a:lnTo>
                    <a:lnTo>
                      <a:pt x="34" y="148"/>
                    </a:lnTo>
                    <a:lnTo>
                      <a:pt x="27" y="196"/>
                    </a:lnTo>
                    <a:lnTo>
                      <a:pt x="21" y="246"/>
                    </a:lnTo>
                    <a:lnTo>
                      <a:pt x="14" y="297"/>
                    </a:lnTo>
                    <a:lnTo>
                      <a:pt x="7" y="350"/>
                    </a:lnTo>
                    <a:lnTo>
                      <a:pt x="0" y="402"/>
                    </a:lnTo>
                    <a:lnTo>
                      <a:pt x="2" y="404"/>
                    </a:lnTo>
                    <a:lnTo>
                      <a:pt x="4" y="404"/>
                    </a:lnTo>
                    <a:lnTo>
                      <a:pt x="7" y="400"/>
                    </a:lnTo>
                    <a:lnTo>
                      <a:pt x="11" y="397"/>
                    </a:lnTo>
                    <a:lnTo>
                      <a:pt x="33" y="343"/>
                    </a:lnTo>
                    <a:lnTo>
                      <a:pt x="49" y="292"/>
                    </a:lnTo>
                    <a:lnTo>
                      <a:pt x="66" y="241"/>
                    </a:lnTo>
                    <a:lnTo>
                      <a:pt x="78" y="194"/>
                    </a:lnTo>
                    <a:lnTo>
                      <a:pt x="88" y="147"/>
                    </a:lnTo>
                    <a:lnTo>
                      <a:pt x="95" y="103"/>
                    </a:lnTo>
                    <a:lnTo>
                      <a:pt x="100" y="61"/>
                    </a:lnTo>
                    <a:lnTo>
                      <a:pt x="102" y="2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49" name="Freeform 409">
                <a:extLst>
                  <a:ext uri="{FF2B5EF4-FFF2-40B4-BE49-F238E27FC236}">
                    <a16:creationId xmlns:a16="http://schemas.microsoft.com/office/drawing/2014/main" id="{0B998C26-17E8-4723-A9EF-EECA37077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1728"/>
                <a:ext cx="78" cy="490"/>
              </a:xfrm>
              <a:custGeom>
                <a:avLst/>
                <a:gdLst>
                  <a:gd name="T0" fmla="*/ 0 w 78"/>
                  <a:gd name="T1" fmla="*/ 441 h 490"/>
                  <a:gd name="T2" fmla="*/ 5 w 78"/>
                  <a:gd name="T3" fmla="*/ 460 h 490"/>
                  <a:gd name="T4" fmla="*/ 10 w 78"/>
                  <a:gd name="T5" fmla="*/ 473 h 490"/>
                  <a:gd name="T6" fmla="*/ 17 w 78"/>
                  <a:gd name="T7" fmla="*/ 483 h 490"/>
                  <a:gd name="T8" fmla="*/ 22 w 78"/>
                  <a:gd name="T9" fmla="*/ 488 h 490"/>
                  <a:gd name="T10" fmla="*/ 25 w 78"/>
                  <a:gd name="T11" fmla="*/ 490 h 490"/>
                  <a:gd name="T12" fmla="*/ 27 w 78"/>
                  <a:gd name="T13" fmla="*/ 490 h 490"/>
                  <a:gd name="T14" fmla="*/ 30 w 78"/>
                  <a:gd name="T15" fmla="*/ 488 h 490"/>
                  <a:gd name="T16" fmla="*/ 32 w 78"/>
                  <a:gd name="T17" fmla="*/ 487 h 490"/>
                  <a:gd name="T18" fmla="*/ 34 w 78"/>
                  <a:gd name="T19" fmla="*/ 478 h 490"/>
                  <a:gd name="T20" fmla="*/ 35 w 78"/>
                  <a:gd name="T21" fmla="*/ 468 h 490"/>
                  <a:gd name="T22" fmla="*/ 44 w 78"/>
                  <a:gd name="T23" fmla="*/ 412 h 490"/>
                  <a:gd name="T24" fmla="*/ 51 w 78"/>
                  <a:gd name="T25" fmla="*/ 358 h 490"/>
                  <a:gd name="T26" fmla="*/ 56 w 78"/>
                  <a:gd name="T27" fmla="*/ 302 h 490"/>
                  <a:gd name="T28" fmla="*/ 61 w 78"/>
                  <a:gd name="T29" fmla="*/ 245 h 490"/>
                  <a:gd name="T30" fmla="*/ 66 w 78"/>
                  <a:gd name="T31" fmla="*/ 187 h 490"/>
                  <a:gd name="T32" fmla="*/ 71 w 78"/>
                  <a:gd name="T33" fmla="*/ 130 h 490"/>
                  <a:gd name="T34" fmla="*/ 74 w 78"/>
                  <a:gd name="T35" fmla="*/ 73 h 490"/>
                  <a:gd name="T36" fmla="*/ 78 w 78"/>
                  <a:gd name="T37" fmla="*/ 12 h 490"/>
                  <a:gd name="T38" fmla="*/ 76 w 78"/>
                  <a:gd name="T39" fmla="*/ 3 h 490"/>
                  <a:gd name="T40" fmla="*/ 74 w 78"/>
                  <a:gd name="T41" fmla="*/ 0 h 490"/>
                  <a:gd name="T42" fmla="*/ 71 w 78"/>
                  <a:gd name="T43" fmla="*/ 3 h 490"/>
                  <a:gd name="T44" fmla="*/ 69 w 78"/>
                  <a:gd name="T45" fmla="*/ 10 h 490"/>
                  <a:gd name="T46" fmla="*/ 64 w 78"/>
                  <a:gd name="T47" fmla="*/ 59 h 490"/>
                  <a:gd name="T48" fmla="*/ 59 w 78"/>
                  <a:gd name="T49" fmla="*/ 108 h 490"/>
                  <a:gd name="T50" fmla="*/ 54 w 78"/>
                  <a:gd name="T51" fmla="*/ 155 h 490"/>
                  <a:gd name="T52" fmla="*/ 47 w 78"/>
                  <a:gd name="T53" fmla="*/ 203 h 490"/>
                  <a:gd name="T54" fmla="*/ 40 w 78"/>
                  <a:gd name="T55" fmla="*/ 248 h 490"/>
                  <a:gd name="T56" fmla="*/ 32 w 78"/>
                  <a:gd name="T57" fmla="*/ 294 h 490"/>
                  <a:gd name="T58" fmla="*/ 23 w 78"/>
                  <a:gd name="T59" fmla="*/ 336 h 490"/>
                  <a:gd name="T60" fmla="*/ 15 w 78"/>
                  <a:gd name="T61" fmla="*/ 378 h 490"/>
                  <a:gd name="T62" fmla="*/ 10 w 78"/>
                  <a:gd name="T63" fmla="*/ 395 h 490"/>
                  <a:gd name="T64" fmla="*/ 7 w 78"/>
                  <a:gd name="T65" fmla="*/ 409 h 490"/>
                  <a:gd name="T66" fmla="*/ 2 w 78"/>
                  <a:gd name="T67" fmla="*/ 424 h 490"/>
                  <a:gd name="T68" fmla="*/ 0 w 78"/>
                  <a:gd name="T69" fmla="*/ 441 h 49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8" h="490">
                    <a:moveTo>
                      <a:pt x="0" y="441"/>
                    </a:moveTo>
                    <a:lnTo>
                      <a:pt x="5" y="460"/>
                    </a:lnTo>
                    <a:lnTo>
                      <a:pt x="10" y="473"/>
                    </a:lnTo>
                    <a:lnTo>
                      <a:pt x="17" y="483"/>
                    </a:lnTo>
                    <a:lnTo>
                      <a:pt x="22" y="488"/>
                    </a:lnTo>
                    <a:lnTo>
                      <a:pt x="25" y="490"/>
                    </a:lnTo>
                    <a:lnTo>
                      <a:pt x="27" y="490"/>
                    </a:lnTo>
                    <a:lnTo>
                      <a:pt x="30" y="488"/>
                    </a:lnTo>
                    <a:lnTo>
                      <a:pt x="32" y="487"/>
                    </a:lnTo>
                    <a:lnTo>
                      <a:pt x="34" y="478"/>
                    </a:lnTo>
                    <a:lnTo>
                      <a:pt x="35" y="468"/>
                    </a:lnTo>
                    <a:lnTo>
                      <a:pt x="44" y="412"/>
                    </a:lnTo>
                    <a:lnTo>
                      <a:pt x="51" y="358"/>
                    </a:lnTo>
                    <a:lnTo>
                      <a:pt x="56" y="302"/>
                    </a:lnTo>
                    <a:lnTo>
                      <a:pt x="61" y="245"/>
                    </a:lnTo>
                    <a:lnTo>
                      <a:pt x="66" y="187"/>
                    </a:lnTo>
                    <a:lnTo>
                      <a:pt x="71" y="130"/>
                    </a:lnTo>
                    <a:lnTo>
                      <a:pt x="74" y="73"/>
                    </a:lnTo>
                    <a:lnTo>
                      <a:pt x="78" y="12"/>
                    </a:lnTo>
                    <a:lnTo>
                      <a:pt x="76" y="3"/>
                    </a:lnTo>
                    <a:lnTo>
                      <a:pt x="74" y="0"/>
                    </a:lnTo>
                    <a:lnTo>
                      <a:pt x="71" y="3"/>
                    </a:lnTo>
                    <a:lnTo>
                      <a:pt x="69" y="10"/>
                    </a:lnTo>
                    <a:lnTo>
                      <a:pt x="64" y="59"/>
                    </a:lnTo>
                    <a:lnTo>
                      <a:pt x="59" y="108"/>
                    </a:lnTo>
                    <a:lnTo>
                      <a:pt x="54" y="155"/>
                    </a:lnTo>
                    <a:lnTo>
                      <a:pt x="47" y="203"/>
                    </a:lnTo>
                    <a:lnTo>
                      <a:pt x="40" y="248"/>
                    </a:lnTo>
                    <a:lnTo>
                      <a:pt x="32" y="294"/>
                    </a:lnTo>
                    <a:lnTo>
                      <a:pt x="23" y="336"/>
                    </a:lnTo>
                    <a:lnTo>
                      <a:pt x="15" y="378"/>
                    </a:lnTo>
                    <a:lnTo>
                      <a:pt x="10" y="395"/>
                    </a:lnTo>
                    <a:lnTo>
                      <a:pt x="7" y="409"/>
                    </a:lnTo>
                    <a:lnTo>
                      <a:pt x="2" y="424"/>
                    </a:lnTo>
                    <a:lnTo>
                      <a:pt x="0" y="441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50" name="Freeform 410">
                <a:extLst>
                  <a:ext uri="{FF2B5EF4-FFF2-40B4-BE49-F238E27FC236}">
                    <a16:creationId xmlns:a16="http://schemas.microsoft.com/office/drawing/2014/main" id="{1A9D3C78-7120-4065-9954-155995D43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1728"/>
                <a:ext cx="78" cy="490"/>
              </a:xfrm>
              <a:custGeom>
                <a:avLst/>
                <a:gdLst>
                  <a:gd name="T0" fmla="*/ 0 w 78"/>
                  <a:gd name="T1" fmla="*/ 441 h 490"/>
                  <a:gd name="T2" fmla="*/ 5 w 78"/>
                  <a:gd name="T3" fmla="*/ 460 h 490"/>
                  <a:gd name="T4" fmla="*/ 10 w 78"/>
                  <a:gd name="T5" fmla="*/ 473 h 490"/>
                  <a:gd name="T6" fmla="*/ 17 w 78"/>
                  <a:gd name="T7" fmla="*/ 483 h 490"/>
                  <a:gd name="T8" fmla="*/ 22 w 78"/>
                  <a:gd name="T9" fmla="*/ 488 h 490"/>
                  <a:gd name="T10" fmla="*/ 25 w 78"/>
                  <a:gd name="T11" fmla="*/ 490 h 490"/>
                  <a:gd name="T12" fmla="*/ 27 w 78"/>
                  <a:gd name="T13" fmla="*/ 490 h 490"/>
                  <a:gd name="T14" fmla="*/ 30 w 78"/>
                  <a:gd name="T15" fmla="*/ 488 h 490"/>
                  <a:gd name="T16" fmla="*/ 32 w 78"/>
                  <a:gd name="T17" fmla="*/ 487 h 490"/>
                  <a:gd name="T18" fmla="*/ 34 w 78"/>
                  <a:gd name="T19" fmla="*/ 478 h 490"/>
                  <a:gd name="T20" fmla="*/ 35 w 78"/>
                  <a:gd name="T21" fmla="*/ 468 h 490"/>
                  <a:gd name="T22" fmla="*/ 44 w 78"/>
                  <a:gd name="T23" fmla="*/ 412 h 490"/>
                  <a:gd name="T24" fmla="*/ 51 w 78"/>
                  <a:gd name="T25" fmla="*/ 358 h 490"/>
                  <a:gd name="T26" fmla="*/ 56 w 78"/>
                  <a:gd name="T27" fmla="*/ 302 h 490"/>
                  <a:gd name="T28" fmla="*/ 61 w 78"/>
                  <a:gd name="T29" fmla="*/ 245 h 490"/>
                  <a:gd name="T30" fmla="*/ 66 w 78"/>
                  <a:gd name="T31" fmla="*/ 187 h 490"/>
                  <a:gd name="T32" fmla="*/ 71 w 78"/>
                  <a:gd name="T33" fmla="*/ 130 h 490"/>
                  <a:gd name="T34" fmla="*/ 74 w 78"/>
                  <a:gd name="T35" fmla="*/ 73 h 490"/>
                  <a:gd name="T36" fmla="*/ 78 w 78"/>
                  <a:gd name="T37" fmla="*/ 12 h 490"/>
                  <a:gd name="T38" fmla="*/ 76 w 78"/>
                  <a:gd name="T39" fmla="*/ 3 h 490"/>
                  <a:gd name="T40" fmla="*/ 74 w 78"/>
                  <a:gd name="T41" fmla="*/ 0 h 490"/>
                  <a:gd name="T42" fmla="*/ 71 w 78"/>
                  <a:gd name="T43" fmla="*/ 3 h 490"/>
                  <a:gd name="T44" fmla="*/ 69 w 78"/>
                  <a:gd name="T45" fmla="*/ 10 h 490"/>
                  <a:gd name="T46" fmla="*/ 64 w 78"/>
                  <a:gd name="T47" fmla="*/ 59 h 490"/>
                  <a:gd name="T48" fmla="*/ 59 w 78"/>
                  <a:gd name="T49" fmla="*/ 108 h 490"/>
                  <a:gd name="T50" fmla="*/ 54 w 78"/>
                  <a:gd name="T51" fmla="*/ 155 h 490"/>
                  <a:gd name="T52" fmla="*/ 47 w 78"/>
                  <a:gd name="T53" fmla="*/ 203 h 490"/>
                  <a:gd name="T54" fmla="*/ 40 w 78"/>
                  <a:gd name="T55" fmla="*/ 248 h 490"/>
                  <a:gd name="T56" fmla="*/ 32 w 78"/>
                  <a:gd name="T57" fmla="*/ 294 h 490"/>
                  <a:gd name="T58" fmla="*/ 23 w 78"/>
                  <a:gd name="T59" fmla="*/ 336 h 490"/>
                  <a:gd name="T60" fmla="*/ 15 w 78"/>
                  <a:gd name="T61" fmla="*/ 378 h 490"/>
                  <a:gd name="T62" fmla="*/ 10 w 78"/>
                  <a:gd name="T63" fmla="*/ 395 h 490"/>
                  <a:gd name="T64" fmla="*/ 7 w 78"/>
                  <a:gd name="T65" fmla="*/ 409 h 490"/>
                  <a:gd name="T66" fmla="*/ 2 w 78"/>
                  <a:gd name="T67" fmla="*/ 424 h 490"/>
                  <a:gd name="T68" fmla="*/ 0 w 78"/>
                  <a:gd name="T69" fmla="*/ 441 h 49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8" h="490">
                    <a:moveTo>
                      <a:pt x="0" y="441"/>
                    </a:moveTo>
                    <a:lnTo>
                      <a:pt x="5" y="460"/>
                    </a:lnTo>
                    <a:lnTo>
                      <a:pt x="10" y="473"/>
                    </a:lnTo>
                    <a:lnTo>
                      <a:pt x="17" y="483"/>
                    </a:lnTo>
                    <a:lnTo>
                      <a:pt x="22" y="488"/>
                    </a:lnTo>
                    <a:lnTo>
                      <a:pt x="25" y="490"/>
                    </a:lnTo>
                    <a:lnTo>
                      <a:pt x="27" y="490"/>
                    </a:lnTo>
                    <a:lnTo>
                      <a:pt x="30" y="488"/>
                    </a:lnTo>
                    <a:lnTo>
                      <a:pt x="32" y="487"/>
                    </a:lnTo>
                    <a:lnTo>
                      <a:pt x="34" y="478"/>
                    </a:lnTo>
                    <a:lnTo>
                      <a:pt x="35" y="468"/>
                    </a:lnTo>
                    <a:lnTo>
                      <a:pt x="44" y="412"/>
                    </a:lnTo>
                    <a:lnTo>
                      <a:pt x="51" y="358"/>
                    </a:lnTo>
                    <a:lnTo>
                      <a:pt x="56" y="302"/>
                    </a:lnTo>
                    <a:lnTo>
                      <a:pt x="61" y="245"/>
                    </a:lnTo>
                    <a:lnTo>
                      <a:pt x="66" y="187"/>
                    </a:lnTo>
                    <a:lnTo>
                      <a:pt x="71" y="130"/>
                    </a:lnTo>
                    <a:lnTo>
                      <a:pt x="74" y="73"/>
                    </a:lnTo>
                    <a:lnTo>
                      <a:pt x="78" y="12"/>
                    </a:lnTo>
                    <a:lnTo>
                      <a:pt x="76" y="3"/>
                    </a:lnTo>
                    <a:lnTo>
                      <a:pt x="74" y="0"/>
                    </a:lnTo>
                    <a:lnTo>
                      <a:pt x="71" y="3"/>
                    </a:lnTo>
                    <a:lnTo>
                      <a:pt x="69" y="10"/>
                    </a:lnTo>
                    <a:lnTo>
                      <a:pt x="64" y="59"/>
                    </a:lnTo>
                    <a:lnTo>
                      <a:pt x="59" y="108"/>
                    </a:lnTo>
                    <a:lnTo>
                      <a:pt x="54" y="155"/>
                    </a:lnTo>
                    <a:lnTo>
                      <a:pt x="47" y="203"/>
                    </a:lnTo>
                    <a:lnTo>
                      <a:pt x="40" y="248"/>
                    </a:lnTo>
                    <a:lnTo>
                      <a:pt x="32" y="294"/>
                    </a:lnTo>
                    <a:lnTo>
                      <a:pt x="23" y="336"/>
                    </a:lnTo>
                    <a:lnTo>
                      <a:pt x="15" y="378"/>
                    </a:lnTo>
                    <a:lnTo>
                      <a:pt x="10" y="395"/>
                    </a:lnTo>
                    <a:lnTo>
                      <a:pt x="7" y="409"/>
                    </a:lnTo>
                    <a:lnTo>
                      <a:pt x="2" y="424"/>
                    </a:lnTo>
                    <a:lnTo>
                      <a:pt x="0" y="441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51" name="Freeform 411">
                <a:extLst>
                  <a:ext uri="{FF2B5EF4-FFF2-40B4-BE49-F238E27FC236}">
                    <a16:creationId xmlns:a16="http://schemas.microsoft.com/office/drawing/2014/main" id="{EC5C5816-0EFF-46D4-B979-1C210A437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089"/>
                <a:ext cx="2171" cy="976"/>
              </a:xfrm>
              <a:custGeom>
                <a:avLst/>
                <a:gdLst>
                  <a:gd name="T0" fmla="*/ 1248 w 2171"/>
                  <a:gd name="T1" fmla="*/ 0 h 976"/>
                  <a:gd name="T2" fmla="*/ 1376 w 2171"/>
                  <a:gd name="T3" fmla="*/ 6 h 976"/>
                  <a:gd name="T4" fmla="*/ 1504 w 2171"/>
                  <a:gd name="T5" fmla="*/ 12 h 976"/>
                  <a:gd name="T6" fmla="*/ 1567 w 2171"/>
                  <a:gd name="T7" fmla="*/ 17 h 976"/>
                  <a:gd name="T8" fmla="*/ 1629 w 2171"/>
                  <a:gd name="T9" fmla="*/ 22 h 976"/>
                  <a:gd name="T10" fmla="*/ 1690 w 2171"/>
                  <a:gd name="T11" fmla="*/ 29 h 976"/>
                  <a:gd name="T12" fmla="*/ 1749 w 2171"/>
                  <a:gd name="T13" fmla="*/ 36 h 976"/>
                  <a:gd name="T14" fmla="*/ 1808 w 2171"/>
                  <a:gd name="T15" fmla="*/ 44 h 976"/>
                  <a:gd name="T16" fmla="*/ 1866 w 2171"/>
                  <a:gd name="T17" fmla="*/ 55 h 976"/>
                  <a:gd name="T18" fmla="*/ 1920 w 2171"/>
                  <a:gd name="T19" fmla="*/ 66 h 976"/>
                  <a:gd name="T20" fmla="*/ 1972 w 2171"/>
                  <a:gd name="T21" fmla="*/ 80 h 976"/>
                  <a:gd name="T22" fmla="*/ 2024 w 2171"/>
                  <a:gd name="T23" fmla="*/ 97 h 976"/>
                  <a:gd name="T24" fmla="*/ 2072 w 2171"/>
                  <a:gd name="T25" fmla="*/ 114 h 976"/>
                  <a:gd name="T26" fmla="*/ 2095 w 2171"/>
                  <a:gd name="T27" fmla="*/ 124 h 976"/>
                  <a:gd name="T28" fmla="*/ 2117 w 2171"/>
                  <a:gd name="T29" fmla="*/ 134 h 976"/>
                  <a:gd name="T30" fmla="*/ 2139 w 2171"/>
                  <a:gd name="T31" fmla="*/ 146 h 976"/>
                  <a:gd name="T32" fmla="*/ 2161 w 2171"/>
                  <a:gd name="T33" fmla="*/ 158 h 976"/>
                  <a:gd name="T34" fmla="*/ 2168 w 2171"/>
                  <a:gd name="T35" fmla="*/ 163 h 976"/>
                  <a:gd name="T36" fmla="*/ 2171 w 2171"/>
                  <a:gd name="T37" fmla="*/ 169 h 976"/>
                  <a:gd name="T38" fmla="*/ 2170 w 2171"/>
                  <a:gd name="T39" fmla="*/ 175 h 976"/>
                  <a:gd name="T40" fmla="*/ 2166 w 2171"/>
                  <a:gd name="T41" fmla="*/ 181 h 976"/>
                  <a:gd name="T42" fmla="*/ 623 w 2171"/>
                  <a:gd name="T43" fmla="*/ 960 h 976"/>
                  <a:gd name="T44" fmla="*/ 608 w 2171"/>
                  <a:gd name="T45" fmla="*/ 965 h 976"/>
                  <a:gd name="T46" fmla="*/ 593 w 2171"/>
                  <a:gd name="T47" fmla="*/ 970 h 976"/>
                  <a:gd name="T48" fmla="*/ 577 w 2171"/>
                  <a:gd name="T49" fmla="*/ 974 h 976"/>
                  <a:gd name="T50" fmla="*/ 564 w 2171"/>
                  <a:gd name="T51" fmla="*/ 976 h 976"/>
                  <a:gd name="T52" fmla="*/ 534 w 2171"/>
                  <a:gd name="T53" fmla="*/ 976 h 976"/>
                  <a:gd name="T54" fmla="*/ 507 w 2171"/>
                  <a:gd name="T55" fmla="*/ 972 h 976"/>
                  <a:gd name="T56" fmla="*/ 459 w 2171"/>
                  <a:gd name="T57" fmla="*/ 964 h 976"/>
                  <a:gd name="T58" fmla="*/ 415 w 2171"/>
                  <a:gd name="T59" fmla="*/ 955 h 976"/>
                  <a:gd name="T60" fmla="*/ 375 w 2171"/>
                  <a:gd name="T61" fmla="*/ 949 h 976"/>
                  <a:gd name="T62" fmla="*/ 334 w 2171"/>
                  <a:gd name="T63" fmla="*/ 940 h 976"/>
                  <a:gd name="T64" fmla="*/ 295 w 2171"/>
                  <a:gd name="T65" fmla="*/ 932 h 976"/>
                  <a:gd name="T66" fmla="*/ 258 w 2171"/>
                  <a:gd name="T67" fmla="*/ 923 h 976"/>
                  <a:gd name="T68" fmla="*/ 221 w 2171"/>
                  <a:gd name="T69" fmla="*/ 913 h 976"/>
                  <a:gd name="T70" fmla="*/ 186 w 2171"/>
                  <a:gd name="T71" fmla="*/ 905 h 976"/>
                  <a:gd name="T72" fmla="*/ 181 w 2171"/>
                  <a:gd name="T73" fmla="*/ 889 h 976"/>
                  <a:gd name="T74" fmla="*/ 177 w 2171"/>
                  <a:gd name="T75" fmla="*/ 874 h 976"/>
                  <a:gd name="T76" fmla="*/ 169 w 2171"/>
                  <a:gd name="T77" fmla="*/ 900 h 976"/>
                  <a:gd name="T78" fmla="*/ 130 w 2171"/>
                  <a:gd name="T79" fmla="*/ 889 h 976"/>
                  <a:gd name="T80" fmla="*/ 91 w 2171"/>
                  <a:gd name="T81" fmla="*/ 879 h 976"/>
                  <a:gd name="T82" fmla="*/ 51 w 2171"/>
                  <a:gd name="T83" fmla="*/ 867 h 976"/>
                  <a:gd name="T84" fmla="*/ 10 w 2171"/>
                  <a:gd name="T85" fmla="*/ 856 h 976"/>
                  <a:gd name="T86" fmla="*/ 3 w 2171"/>
                  <a:gd name="T87" fmla="*/ 852 h 976"/>
                  <a:gd name="T88" fmla="*/ 2 w 2171"/>
                  <a:gd name="T89" fmla="*/ 847 h 976"/>
                  <a:gd name="T90" fmla="*/ 0 w 2171"/>
                  <a:gd name="T91" fmla="*/ 842 h 976"/>
                  <a:gd name="T92" fmla="*/ 3 w 2171"/>
                  <a:gd name="T93" fmla="*/ 837 h 976"/>
                  <a:gd name="T94" fmla="*/ 1248 w 2171"/>
                  <a:gd name="T95" fmla="*/ 0 h 97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171" h="976">
                    <a:moveTo>
                      <a:pt x="1248" y="0"/>
                    </a:moveTo>
                    <a:lnTo>
                      <a:pt x="1376" y="6"/>
                    </a:lnTo>
                    <a:lnTo>
                      <a:pt x="1504" y="12"/>
                    </a:lnTo>
                    <a:lnTo>
                      <a:pt x="1567" y="17"/>
                    </a:lnTo>
                    <a:lnTo>
                      <a:pt x="1629" y="22"/>
                    </a:lnTo>
                    <a:lnTo>
                      <a:pt x="1690" y="29"/>
                    </a:lnTo>
                    <a:lnTo>
                      <a:pt x="1749" y="36"/>
                    </a:lnTo>
                    <a:lnTo>
                      <a:pt x="1808" y="44"/>
                    </a:lnTo>
                    <a:lnTo>
                      <a:pt x="1866" y="55"/>
                    </a:lnTo>
                    <a:lnTo>
                      <a:pt x="1920" y="66"/>
                    </a:lnTo>
                    <a:lnTo>
                      <a:pt x="1972" y="80"/>
                    </a:lnTo>
                    <a:lnTo>
                      <a:pt x="2024" y="97"/>
                    </a:lnTo>
                    <a:lnTo>
                      <a:pt x="2072" y="114"/>
                    </a:lnTo>
                    <a:lnTo>
                      <a:pt x="2095" y="124"/>
                    </a:lnTo>
                    <a:lnTo>
                      <a:pt x="2117" y="134"/>
                    </a:lnTo>
                    <a:lnTo>
                      <a:pt x="2139" y="146"/>
                    </a:lnTo>
                    <a:lnTo>
                      <a:pt x="2161" y="158"/>
                    </a:lnTo>
                    <a:lnTo>
                      <a:pt x="2168" y="163"/>
                    </a:lnTo>
                    <a:lnTo>
                      <a:pt x="2171" y="169"/>
                    </a:lnTo>
                    <a:lnTo>
                      <a:pt x="2170" y="175"/>
                    </a:lnTo>
                    <a:lnTo>
                      <a:pt x="2166" y="181"/>
                    </a:lnTo>
                    <a:lnTo>
                      <a:pt x="623" y="960"/>
                    </a:lnTo>
                    <a:lnTo>
                      <a:pt x="608" y="965"/>
                    </a:lnTo>
                    <a:lnTo>
                      <a:pt x="593" y="970"/>
                    </a:lnTo>
                    <a:lnTo>
                      <a:pt x="577" y="974"/>
                    </a:lnTo>
                    <a:lnTo>
                      <a:pt x="564" y="976"/>
                    </a:lnTo>
                    <a:lnTo>
                      <a:pt x="534" y="976"/>
                    </a:lnTo>
                    <a:lnTo>
                      <a:pt x="507" y="972"/>
                    </a:lnTo>
                    <a:lnTo>
                      <a:pt x="459" y="964"/>
                    </a:lnTo>
                    <a:lnTo>
                      <a:pt x="415" y="955"/>
                    </a:lnTo>
                    <a:lnTo>
                      <a:pt x="375" y="949"/>
                    </a:lnTo>
                    <a:lnTo>
                      <a:pt x="334" y="940"/>
                    </a:lnTo>
                    <a:lnTo>
                      <a:pt x="295" y="932"/>
                    </a:lnTo>
                    <a:lnTo>
                      <a:pt x="258" y="923"/>
                    </a:lnTo>
                    <a:lnTo>
                      <a:pt x="221" y="913"/>
                    </a:lnTo>
                    <a:lnTo>
                      <a:pt x="186" y="905"/>
                    </a:lnTo>
                    <a:lnTo>
                      <a:pt x="181" y="889"/>
                    </a:lnTo>
                    <a:lnTo>
                      <a:pt x="177" y="874"/>
                    </a:lnTo>
                    <a:lnTo>
                      <a:pt x="169" y="900"/>
                    </a:lnTo>
                    <a:lnTo>
                      <a:pt x="130" y="889"/>
                    </a:lnTo>
                    <a:lnTo>
                      <a:pt x="91" y="879"/>
                    </a:lnTo>
                    <a:lnTo>
                      <a:pt x="51" y="867"/>
                    </a:lnTo>
                    <a:lnTo>
                      <a:pt x="10" y="856"/>
                    </a:lnTo>
                    <a:lnTo>
                      <a:pt x="3" y="852"/>
                    </a:lnTo>
                    <a:lnTo>
                      <a:pt x="2" y="847"/>
                    </a:lnTo>
                    <a:lnTo>
                      <a:pt x="0" y="842"/>
                    </a:lnTo>
                    <a:lnTo>
                      <a:pt x="3" y="837"/>
                    </a:lnTo>
                    <a:lnTo>
                      <a:pt x="12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52" name="Freeform 412">
                <a:extLst>
                  <a:ext uri="{FF2B5EF4-FFF2-40B4-BE49-F238E27FC236}">
                    <a16:creationId xmlns:a16="http://schemas.microsoft.com/office/drawing/2014/main" id="{2312B708-EA25-498D-9658-A3B8DD8FE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089"/>
                <a:ext cx="2171" cy="976"/>
              </a:xfrm>
              <a:custGeom>
                <a:avLst/>
                <a:gdLst>
                  <a:gd name="T0" fmla="*/ 1248 w 2171"/>
                  <a:gd name="T1" fmla="*/ 0 h 976"/>
                  <a:gd name="T2" fmla="*/ 1376 w 2171"/>
                  <a:gd name="T3" fmla="*/ 6 h 976"/>
                  <a:gd name="T4" fmla="*/ 1504 w 2171"/>
                  <a:gd name="T5" fmla="*/ 12 h 976"/>
                  <a:gd name="T6" fmla="*/ 1567 w 2171"/>
                  <a:gd name="T7" fmla="*/ 17 h 976"/>
                  <a:gd name="T8" fmla="*/ 1629 w 2171"/>
                  <a:gd name="T9" fmla="*/ 22 h 976"/>
                  <a:gd name="T10" fmla="*/ 1690 w 2171"/>
                  <a:gd name="T11" fmla="*/ 29 h 976"/>
                  <a:gd name="T12" fmla="*/ 1749 w 2171"/>
                  <a:gd name="T13" fmla="*/ 36 h 976"/>
                  <a:gd name="T14" fmla="*/ 1808 w 2171"/>
                  <a:gd name="T15" fmla="*/ 44 h 976"/>
                  <a:gd name="T16" fmla="*/ 1866 w 2171"/>
                  <a:gd name="T17" fmla="*/ 55 h 976"/>
                  <a:gd name="T18" fmla="*/ 1920 w 2171"/>
                  <a:gd name="T19" fmla="*/ 66 h 976"/>
                  <a:gd name="T20" fmla="*/ 1972 w 2171"/>
                  <a:gd name="T21" fmla="*/ 80 h 976"/>
                  <a:gd name="T22" fmla="*/ 2024 w 2171"/>
                  <a:gd name="T23" fmla="*/ 97 h 976"/>
                  <a:gd name="T24" fmla="*/ 2072 w 2171"/>
                  <a:gd name="T25" fmla="*/ 114 h 976"/>
                  <a:gd name="T26" fmla="*/ 2095 w 2171"/>
                  <a:gd name="T27" fmla="*/ 124 h 976"/>
                  <a:gd name="T28" fmla="*/ 2117 w 2171"/>
                  <a:gd name="T29" fmla="*/ 134 h 976"/>
                  <a:gd name="T30" fmla="*/ 2139 w 2171"/>
                  <a:gd name="T31" fmla="*/ 146 h 976"/>
                  <a:gd name="T32" fmla="*/ 2161 w 2171"/>
                  <a:gd name="T33" fmla="*/ 158 h 976"/>
                  <a:gd name="T34" fmla="*/ 2168 w 2171"/>
                  <a:gd name="T35" fmla="*/ 163 h 976"/>
                  <a:gd name="T36" fmla="*/ 2171 w 2171"/>
                  <a:gd name="T37" fmla="*/ 169 h 976"/>
                  <a:gd name="T38" fmla="*/ 2170 w 2171"/>
                  <a:gd name="T39" fmla="*/ 175 h 976"/>
                  <a:gd name="T40" fmla="*/ 2166 w 2171"/>
                  <a:gd name="T41" fmla="*/ 181 h 976"/>
                  <a:gd name="T42" fmla="*/ 623 w 2171"/>
                  <a:gd name="T43" fmla="*/ 960 h 976"/>
                  <a:gd name="T44" fmla="*/ 608 w 2171"/>
                  <a:gd name="T45" fmla="*/ 965 h 976"/>
                  <a:gd name="T46" fmla="*/ 593 w 2171"/>
                  <a:gd name="T47" fmla="*/ 970 h 976"/>
                  <a:gd name="T48" fmla="*/ 577 w 2171"/>
                  <a:gd name="T49" fmla="*/ 974 h 976"/>
                  <a:gd name="T50" fmla="*/ 564 w 2171"/>
                  <a:gd name="T51" fmla="*/ 976 h 976"/>
                  <a:gd name="T52" fmla="*/ 534 w 2171"/>
                  <a:gd name="T53" fmla="*/ 976 h 976"/>
                  <a:gd name="T54" fmla="*/ 507 w 2171"/>
                  <a:gd name="T55" fmla="*/ 972 h 976"/>
                  <a:gd name="T56" fmla="*/ 459 w 2171"/>
                  <a:gd name="T57" fmla="*/ 964 h 976"/>
                  <a:gd name="T58" fmla="*/ 415 w 2171"/>
                  <a:gd name="T59" fmla="*/ 955 h 976"/>
                  <a:gd name="T60" fmla="*/ 375 w 2171"/>
                  <a:gd name="T61" fmla="*/ 949 h 976"/>
                  <a:gd name="T62" fmla="*/ 334 w 2171"/>
                  <a:gd name="T63" fmla="*/ 940 h 976"/>
                  <a:gd name="T64" fmla="*/ 295 w 2171"/>
                  <a:gd name="T65" fmla="*/ 932 h 976"/>
                  <a:gd name="T66" fmla="*/ 258 w 2171"/>
                  <a:gd name="T67" fmla="*/ 923 h 976"/>
                  <a:gd name="T68" fmla="*/ 221 w 2171"/>
                  <a:gd name="T69" fmla="*/ 913 h 976"/>
                  <a:gd name="T70" fmla="*/ 186 w 2171"/>
                  <a:gd name="T71" fmla="*/ 905 h 976"/>
                  <a:gd name="T72" fmla="*/ 181 w 2171"/>
                  <a:gd name="T73" fmla="*/ 889 h 976"/>
                  <a:gd name="T74" fmla="*/ 177 w 2171"/>
                  <a:gd name="T75" fmla="*/ 874 h 976"/>
                  <a:gd name="T76" fmla="*/ 169 w 2171"/>
                  <a:gd name="T77" fmla="*/ 900 h 976"/>
                  <a:gd name="T78" fmla="*/ 130 w 2171"/>
                  <a:gd name="T79" fmla="*/ 889 h 976"/>
                  <a:gd name="T80" fmla="*/ 91 w 2171"/>
                  <a:gd name="T81" fmla="*/ 879 h 976"/>
                  <a:gd name="T82" fmla="*/ 51 w 2171"/>
                  <a:gd name="T83" fmla="*/ 867 h 976"/>
                  <a:gd name="T84" fmla="*/ 10 w 2171"/>
                  <a:gd name="T85" fmla="*/ 856 h 976"/>
                  <a:gd name="T86" fmla="*/ 3 w 2171"/>
                  <a:gd name="T87" fmla="*/ 852 h 976"/>
                  <a:gd name="T88" fmla="*/ 2 w 2171"/>
                  <a:gd name="T89" fmla="*/ 847 h 976"/>
                  <a:gd name="T90" fmla="*/ 0 w 2171"/>
                  <a:gd name="T91" fmla="*/ 842 h 976"/>
                  <a:gd name="T92" fmla="*/ 3 w 2171"/>
                  <a:gd name="T93" fmla="*/ 837 h 976"/>
                  <a:gd name="T94" fmla="*/ 1248 w 2171"/>
                  <a:gd name="T95" fmla="*/ 0 h 97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171" h="976">
                    <a:moveTo>
                      <a:pt x="1248" y="0"/>
                    </a:moveTo>
                    <a:lnTo>
                      <a:pt x="1376" y="6"/>
                    </a:lnTo>
                    <a:lnTo>
                      <a:pt x="1504" y="12"/>
                    </a:lnTo>
                    <a:lnTo>
                      <a:pt x="1567" y="17"/>
                    </a:lnTo>
                    <a:lnTo>
                      <a:pt x="1629" y="22"/>
                    </a:lnTo>
                    <a:lnTo>
                      <a:pt x="1690" y="29"/>
                    </a:lnTo>
                    <a:lnTo>
                      <a:pt x="1749" y="36"/>
                    </a:lnTo>
                    <a:lnTo>
                      <a:pt x="1808" y="44"/>
                    </a:lnTo>
                    <a:lnTo>
                      <a:pt x="1866" y="55"/>
                    </a:lnTo>
                    <a:lnTo>
                      <a:pt x="1920" y="66"/>
                    </a:lnTo>
                    <a:lnTo>
                      <a:pt x="1972" y="80"/>
                    </a:lnTo>
                    <a:lnTo>
                      <a:pt x="2024" y="97"/>
                    </a:lnTo>
                    <a:lnTo>
                      <a:pt x="2072" y="114"/>
                    </a:lnTo>
                    <a:lnTo>
                      <a:pt x="2095" y="124"/>
                    </a:lnTo>
                    <a:lnTo>
                      <a:pt x="2117" y="134"/>
                    </a:lnTo>
                    <a:lnTo>
                      <a:pt x="2139" y="146"/>
                    </a:lnTo>
                    <a:lnTo>
                      <a:pt x="2161" y="158"/>
                    </a:lnTo>
                    <a:lnTo>
                      <a:pt x="2168" y="163"/>
                    </a:lnTo>
                    <a:lnTo>
                      <a:pt x="2171" y="169"/>
                    </a:lnTo>
                    <a:lnTo>
                      <a:pt x="2170" y="175"/>
                    </a:lnTo>
                    <a:lnTo>
                      <a:pt x="2166" y="181"/>
                    </a:lnTo>
                    <a:lnTo>
                      <a:pt x="623" y="960"/>
                    </a:lnTo>
                    <a:lnTo>
                      <a:pt x="608" y="965"/>
                    </a:lnTo>
                    <a:lnTo>
                      <a:pt x="593" y="970"/>
                    </a:lnTo>
                    <a:lnTo>
                      <a:pt x="577" y="974"/>
                    </a:lnTo>
                    <a:lnTo>
                      <a:pt x="564" y="976"/>
                    </a:lnTo>
                    <a:lnTo>
                      <a:pt x="534" y="976"/>
                    </a:lnTo>
                    <a:lnTo>
                      <a:pt x="507" y="972"/>
                    </a:lnTo>
                    <a:lnTo>
                      <a:pt x="459" y="964"/>
                    </a:lnTo>
                    <a:lnTo>
                      <a:pt x="415" y="955"/>
                    </a:lnTo>
                    <a:lnTo>
                      <a:pt x="375" y="949"/>
                    </a:lnTo>
                    <a:lnTo>
                      <a:pt x="334" y="940"/>
                    </a:lnTo>
                    <a:lnTo>
                      <a:pt x="295" y="932"/>
                    </a:lnTo>
                    <a:lnTo>
                      <a:pt x="258" y="923"/>
                    </a:lnTo>
                    <a:lnTo>
                      <a:pt x="221" y="913"/>
                    </a:lnTo>
                    <a:lnTo>
                      <a:pt x="186" y="905"/>
                    </a:lnTo>
                    <a:lnTo>
                      <a:pt x="181" y="889"/>
                    </a:lnTo>
                    <a:lnTo>
                      <a:pt x="177" y="874"/>
                    </a:lnTo>
                    <a:lnTo>
                      <a:pt x="169" y="900"/>
                    </a:lnTo>
                    <a:lnTo>
                      <a:pt x="130" y="889"/>
                    </a:lnTo>
                    <a:lnTo>
                      <a:pt x="91" y="879"/>
                    </a:lnTo>
                    <a:lnTo>
                      <a:pt x="51" y="867"/>
                    </a:lnTo>
                    <a:lnTo>
                      <a:pt x="10" y="856"/>
                    </a:lnTo>
                    <a:lnTo>
                      <a:pt x="3" y="852"/>
                    </a:lnTo>
                    <a:lnTo>
                      <a:pt x="2" y="847"/>
                    </a:lnTo>
                    <a:lnTo>
                      <a:pt x="0" y="842"/>
                    </a:lnTo>
                    <a:lnTo>
                      <a:pt x="3" y="837"/>
                    </a:lnTo>
                    <a:lnTo>
                      <a:pt x="1248" y="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53" name="Freeform 413">
                <a:extLst>
                  <a:ext uri="{FF2B5EF4-FFF2-40B4-BE49-F238E27FC236}">
                    <a16:creationId xmlns:a16="http://schemas.microsoft.com/office/drawing/2014/main" id="{87E755F5-34E8-4075-8435-42834B814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774"/>
                <a:ext cx="137" cy="127"/>
              </a:xfrm>
              <a:custGeom>
                <a:avLst/>
                <a:gdLst>
                  <a:gd name="T0" fmla="*/ 69 w 137"/>
                  <a:gd name="T1" fmla="*/ 127 h 127"/>
                  <a:gd name="T2" fmla="*/ 83 w 137"/>
                  <a:gd name="T3" fmla="*/ 125 h 127"/>
                  <a:gd name="T4" fmla="*/ 96 w 137"/>
                  <a:gd name="T5" fmla="*/ 122 h 127"/>
                  <a:gd name="T6" fmla="*/ 106 w 137"/>
                  <a:gd name="T7" fmla="*/ 115 h 127"/>
                  <a:gd name="T8" fmla="*/ 116 w 137"/>
                  <a:gd name="T9" fmla="*/ 108 h 127"/>
                  <a:gd name="T10" fmla="*/ 125 w 137"/>
                  <a:gd name="T11" fmla="*/ 98 h 127"/>
                  <a:gd name="T12" fmla="*/ 132 w 137"/>
                  <a:gd name="T13" fmla="*/ 88 h 127"/>
                  <a:gd name="T14" fmla="*/ 135 w 137"/>
                  <a:gd name="T15" fmla="*/ 76 h 127"/>
                  <a:gd name="T16" fmla="*/ 137 w 137"/>
                  <a:gd name="T17" fmla="*/ 62 h 127"/>
                  <a:gd name="T18" fmla="*/ 135 w 137"/>
                  <a:gd name="T19" fmla="*/ 51 h 127"/>
                  <a:gd name="T20" fmla="*/ 132 w 137"/>
                  <a:gd name="T21" fmla="*/ 39 h 127"/>
                  <a:gd name="T22" fmla="*/ 125 w 137"/>
                  <a:gd name="T23" fmla="*/ 29 h 127"/>
                  <a:gd name="T24" fmla="*/ 116 w 137"/>
                  <a:gd name="T25" fmla="*/ 18 h 127"/>
                  <a:gd name="T26" fmla="*/ 106 w 137"/>
                  <a:gd name="T27" fmla="*/ 12 h 127"/>
                  <a:gd name="T28" fmla="*/ 96 w 137"/>
                  <a:gd name="T29" fmla="*/ 5 h 127"/>
                  <a:gd name="T30" fmla="*/ 83 w 137"/>
                  <a:gd name="T31" fmla="*/ 2 h 127"/>
                  <a:gd name="T32" fmla="*/ 69 w 137"/>
                  <a:gd name="T33" fmla="*/ 0 h 127"/>
                  <a:gd name="T34" fmla="*/ 56 w 137"/>
                  <a:gd name="T35" fmla="*/ 2 h 127"/>
                  <a:gd name="T36" fmla="*/ 42 w 137"/>
                  <a:gd name="T37" fmla="*/ 5 h 127"/>
                  <a:gd name="T38" fmla="*/ 30 w 137"/>
                  <a:gd name="T39" fmla="*/ 12 h 127"/>
                  <a:gd name="T40" fmla="*/ 20 w 137"/>
                  <a:gd name="T41" fmla="*/ 18 h 127"/>
                  <a:gd name="T42" fmla="*/ 12 w 137"/>
                  <a:gd name="T43" fmla="*/ 29 h 127"/>
                  <a:gd name="T44" fmla="*/ 5 w 137"/>
                  <a:gd name="T45" fmla="*/ 39 h 127"/>
                  <a:gd name="T46" fmla="*/ 2 w 137"/>
                  <a:gd name="T47" fmla="*/ 51 h 127"/>
                  <a:gd name="T48" fmla="*/ 0 w 137"/>
                  <a:gd name="T49" fmla="*/ 62 h 127"/>
                  <a:gd name="T50" fmla="*/ 2 w 137"/>
                  <a:gd name="T51" fmla="*/ 76 h 127"/>
                  <a:gd name="T52" fmla="*/ 5 w 137"/>
                  <a:gd name="T53" fmla="*/ 88 h 127"/>
                  <a:gd name="T54" fmla="*/ 12 w 137"/>
                  <a:gd name="T55" fmla="*/ 98 h 127"/>
                  <a:gd name="T56" fmla="*/ 20 w 137"/>
                  <a:gd name="T57" fmla="*/ 108 h 127"/>
                  <a:gd name="T58" fmla="*/ 30 w 137"/>
                  <a:gd name="T59" fmla="*/ 115 h 127"/>
                  <a:gd name="T60" fmla="*/ 42 w 137"/>
                  <a:gd name="T61" fmla="*/ 122 h 127"/>
                  <a:gd name="T62" fmla="*/ 56 w 137"/>
                  <a:gd name="T63" fmla="*/ 125 h 127"/>
                  <a:gd name="T64" fmla="*/ 69 w 137"/>
                  <a:gd name="T65" fmla="*/ 127 h 12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7" h="127">
                    <a:moveTo>
                      <a:pt x="69" y="127"/>
                    </a:moveTo>
                    <a:lnTo>
                      <a:pt x="83" y="125"/>
                    </a:lnTo>
                    <a:lnTo>
                      <a:pt x="96" y="122"/>
                    </a:lnTo>
                    <a:lnTo>
                      <a:pt x="106" y="115"/>
                    </a:lnTo>
                    <a:lnTo>
                      <a:pt x="116" y="108"/>
                    </a:lnTo>
                    <a:lnTo>
                      <a:pt x="125" y="98"/>
                    </a:lnTo>
                    <a:lnTo>
                      <a:pt x="132" y="88"/>
                    </a:lnTo>
                    <a:lnTo>
                      <a:pt x="135" y="76"/>
                    </a:lnTo>
                    <a:lnTo>
                      <a:pt x="137" y="62"/>
                    </a:lnTo>
                    <a:lnTo>
                      <a:pt x="135" y="51"/>
                    </a:lnTo>
                    <a:lnTo>
                      <a:pt x="132" y="39"/>
                    </a:lnTo>
                    <a:lnTo>
                      <a:pt x="125" y="29"/>
                    </a:lnTo>
                    <a:lnTo>
                      <a:pt x="116" y="18"/>
                    </a:lnTo>
                    <a:lnTo>
                      <a:pt x="106" y="12"/>
                    </a:lnTo>
                    <a:lnTo>
                      <a:pt x="96" y="5"/>
                    </a:lnTo>
                    <a:lnTo>
                      <a:pt x="83" y="2"/>
                    </a:lnTo>
                    <a:lnTo>
                      <a:pt x="69" y="0"/>
                    </a:lnTo>
                    <a:lnTo>
                      <a:pt x="56" y="2"/>
                    </a:lnTo>
                    <a:lnTo>
                      <a:pt x="42" y="5"/>
                    </a:lnTo>
                    <a:lnTo>
                      <a:pt x="30" y="12"/>
                    </a:lnTo>
                    <a:lnTo>
                      <a:pt x="20" y="18"/>
                    </a:lnTo>
                    <a:lnTo>
                      <a:pt x="12" y="29"/>
                    </a:lnTo>
                    <a:lnTo>
                      <a:pt x="5" y="39"/>
                    </a:lnTo>
                    <a:lnTo>
                      <a:pt x="2" y="51"/>
                    </a:lnTo>
                    <a:lnTo>
                      <a:pt x="0" y="62"/>
                    </a:lnTo>
                    <a:lnTo>
                      <a:pt x="2" y="76"/>
                    </a:lnTo>
                    <a:lnTo>
                      <a:pt x="5" y="88"/>
                    </a:lnTo>
                    <a:lnTo>
                      <a:pt x="12" y="98"/>
                    </a:lnTo>
                    <a:lnTo>
                      <a:pt x="20" y="108"/>
                    </a:lnTo>
                    <a:lnTo>
                      <a:pt x="30" y="115"/>
                    </a:lnTo>
                    <a:lnTo>
                      <a:pt x="42" y="122"/>
                    </a:lnTo>
                    <a:lnTo>
                      <a:pt x="56" y="125"/>
                    </a:lnTo>
                    <a:lnTo>
                      <a:pt x="69" y="127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54" name="Freeform 414">
                <a:extLst>
                  <a:ext uri="{FF2B5EF4-FFF2-40B4-BE49-F238E27FC236}">
                    <a16:creationId xmlns:a16="http://schemas.microsoft.com/office/drawing/2014/main" id="{3C16675B-396A-448B-8E91-D689F562C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774"/>
                <a:ext cx="137" cy="127"/>
              </a:xfrm>
              <a:custGeom>
                <a:avLst/>
                <a:gdLst>
                  <a:gd name="T0" fmla="*/ 69 w 137"/>
                  <a:gd name="T1" fmla="*/ 127 h 127"/>
                  <a:gd name="T2" fmla="*/ 83 w 137"/>
                  <a:gd name="T3" fmla="*/ 125 h 127"/>
                  <a:gd name="T4" fmla="*/ 96 w 137"/>
                  <a:gd name="T5" fmla="*/ 122 h 127"/>
                  <a:gd name="T6" fmla="*/ 106 w 137"/>
                  <a:gd name="T7" fmla="*/ 115 h 127"/>
                  <a:gd name="T8" fmla="*/ 116 w 137"/>
                  <a:gd name="T9" fmla="*/ 108 h 127"/>
                  <a:gd name="T10" fmla="*/ 125 w 137"/>
                  <a:gd name="T11" fmla="*/ 98 h 127"/>
                  <a:gd name="T12" fmla="*/ 132 w 137"/>
                  <a:gd name="T13" fmla="*/ 88 h 127"/>
                  <a:gd name="T14" fmla="*/ 135 w 137"/>
                  <a:gd name="T15" fmla="*/ 76 h 127"/>
                  <a:gd name="T16" fmla="*/ 137 w 137"/>
                  <a:gd name="T17" fmla="*/ 62 h 127"/>
                  <a:gd name="T18" fmla="*/ 135 w 137"/>
                  <a:gd name="T19" fmla="*/ 51 h 127"/>
                  <a:gd name="T20" fmla="*/ 132 w 137"/>
                  <a:gd name="T21" fmla="*/ 39 h 127"/>
                  <a:gd name="T22" fmla="*/ 125 w 137"/>
                  <a:gd name="T23" fmla="*/ 29 h 127"/>
                  <a:gd name="T24" fmla="*/ 116 w 137"/>
                  <a:gd name="T25" fmla="*/ 18 h 127"/>
                  <a:gd name="T26" fmla="*/ 106 w 137"/>
                  <a:gd name="T27" fmla="*/ 12 h 127"/>
                  <a:gd name="T28" fmla="*/ 96 w 137"/>
                  <a:gd name="T29" fmla="*/ 5 h 127"/>
                  <a:gd name="T30" fmla="*/ 83 w 137"/>
                  <a:gd name="T31" fmla="*/ 2 h 127"/>
                  <a:gd name="T32" fmla="*/ 69 w 137"/>
                  <a:gd name="T33" fmla="*/ 0 h 127"/>
                  <a:gd name="T34" fmla="*/ 56 w 137"/>
                  <a:gd name="T35" fmla="*/ 2 h 127"/>
                  <a:gd name="T36" fmla="*/ 42 w 137"/>
                  <a:gd name="T37" fmla="*/ 5 h 127"/>
                  <a:gd name="T38" fmla="*/ 30 w 137"/>
                  <a:gd name="T39" fmla="*/ 12 h 127"/>
                  <a:gd name="T40" fmla="*/ 20 w 137"/>
                  <a:gd name="T41" fmla="*/ 18 h 127"/>
                  <a:gd name="T42" fmla="*/ 12 w 137"/>
                  <a:gd name="T43" fmla="*/ 29 h 127"/>
                  <a:gd name="T44" fmla="*/ 5 w 137"/>
                  <a:gd name="T45" fmla="*/ 39 h 127"/>
                  <a:gd name="T46" fmla="*/ 2 w 137"/>
                  <a:gd name="T47" fmla="*/ 51 h 127"/>
                  <a:gd name="T48" fmla="*/ 0 w 137"/>
                  <a:gd name="T49" fmla="*/ 62 h 127"/>
                  <a:gd name="T50" fmla="*/ 2 w 137"/>
                  <a:gd name="T51" fmla="*/ 76 h 127"/>
                  <a:gd name="T52" fmla="*/ 5 w 137"/>
                  <a:gd name="T53" fmla="*/ 88 h 127"/>
                  <a:gd name="T54" fmla="*/ 12 w 137"/>
                  <a:gd name="T55" fmla="*/ 98 h 127"/>
                  <a:gd name="T56" fmla="*/ 20 w 137"/>
                  <a:gd name="T57" fmla="*/ 108 h 127"/>
                  <a:gd name="T58" fmla="*/ 30 w 137"/>
                  <a:gd name="T59" fmla="*/ 115 h 127"/>
                  <a:gd name="T60" fmla="*/ 42 w 137"/>
                  <a:gd name="T61" fmla="*/ 122 h 127"/>
                  <a:gd name="T62" fmla="*/ 56 w 137"/>
                  <a:gd name="T63" fmla="*/ 125 h 127"/>
                  <a:gd name="T64" fmla="*/ 69 w 137"/>
                  <a:gd name="T65" fmla="*/ 127 h 12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7" h="127">
                    <a:moveTo>
                      <a:pt x="69" y="127"/>
                    </a:moveTo>
                    <a:lnTo>
                      <a:pt x="83" y="125"/>
                    </a:lnTo>
                    <a:lnTo>
                      <a:pt x="96" y="122"/>
                    </a:lnTo>
                    <a:lnTo>
                      <a:pt x="106" y="115"/>
                    </a:lnTo>
                    <a:lnTo>
                      <a:pt x="116" y="108"/>
                    </a:lnTo>
                    <a:lnTo>
                      <a:pt x="125" y="98"/>
                    </a:lnTo>
                    <a:lnTo>
                      <a:pt x="132" y="88"/>
                    </a:lnTo>
                    <a:lnTo>
                      <a:pt x="135" y="76"/>
                    </a:lnTo>
                    <a:lnTo>
                      <a:pt x="137" y="62"/>
                    </a:lnTo>
                    <a:lnTo>
                      <a:pt x="135" y="51"/>
                    </a:lnTo>
                    <a:lnTo>
                      <a:pt x="132" y="39"/>
                    </a:lnTo>
                    <a:lnTo>
                      <a:pt x="125" y="29"/>
                    </a:lnTo>
                    <a:lnTo>
                      <a:pt x="116" y="18"/>
                    </a:lnTo>
                    <a:lnTo>
                      <a:pt x="106" y="12"/>
                    </a:lnTo>
                    <a:lnTo>
                      <a:pt x="96" y="5"/>
                    </a:lnTo>
                    <a:lnTo>
                      <a:pt x="83" y="2"/>
                    </a:lnTo>
                    <a:lnTo>
                      <a:pt x="69" y="0"/>
                    </a:lnTo>
                    <a:lnTo>
                      <a:pt x="56" y="2"/>
                    </a:lnTo>
                    <a:lnTo>
                      <a:pt x="42" y="5"/>
                    </a:lnTo>
                    <a:lnTo>
                      <a:pt x="30" y="12"/>
                    </a:lnTo>
                    <a:lnTo>
                      <a:pt x="20" y="18"/>
                    </a:lnTo>
                    <a:lnTo>
                      <a:pt x="12" y="29"/>
                    </a:lnTo>
                    <a:lnTo>
                      <a:pt x="5" y="39"/>
                    </a:lnTo>
                    <a:lnTo>
                      <a:pt x="2" y="51"/>
                    </a:lnTo>
                    <a:lnTo>
                      <a:pt x="0" y="62"/>
                    </a:lnTo>
                    <a:lnTo>
                      <a:pt x="2" y="76"/>
                    </a:lnTo>
                    <a:lnTo>
                      <a:pt x="5" y="88"/>
                    </a:lnTo>
                    <a:lnTo>
                      <a:pt x="12" y="98"/>
                    </a:lnTo>
                    <a:lnTo>
                      <a:pt x="20" y="108"/>
                    </a:lnTo>
                    <a:lnTo>
                      <a:pt x="30" y="115"/>
                    </a:lnTo>
                    <a:lnTo>
                      <a:pt x="42" y="122"/>
                    </a:lnTo>
                    <a:lnTo>
                      <a:pt x="56" y="125"/>
                    </a:lnTo>
                    <a:lnTo>
                      <a:pt x="69" y="127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55" name="Line 415">
                <a:extLst>
                  <a:ext uri="{FF2B5EF4-FFF2-40B4-BE49-F238E27FC236}">
                    <a16:creationId xmlns:a16="http://schemas.microsoft.com/office/drawing/2014/main" id="{EE97EB0F-546E-4968-B38C-D7EFC57C2D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35" y="1517"/>
                <a:ext cx="385" cy="229"/>
              </a:xfrm>
              <a:prstGeom prst="line">
                <a:avLst/>
              </a:pr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56" name="Freeform 416">
                <a:extLst>
                  <a:ext uri="{FF2B5EF4-FFF2-40B4-BE49-F238E27FC236}">
                    <a16:creationId xmlns:a16="http://schemas.microsoft.com/office/drawing/2014/main" id="{D24C52AA-B9F7-489E-BB3C-EE3C2928D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326"/>
                <a:ext cx="1049" cy="58"/>
              </a:xfrm>
              <a:custGeom>
                <a:avLst/>
                <a:gdLst>
                  <a:gd name="T0" fmla="*/ 1049 w 1049"/>
                  <a:gd name="T1" fmla="*/ 34 h 58"/>
                  <a:gd name="T2" fmla="*/ 1039 w 1049"/>
                  <a:gd name="T3" fmla="*/ 36 h 58"/>
                  <a:gd name="T4" fmla="*/ 1030 w 1049"/>
                  <a:gd name="T5" fmla="*/ 36 h 58"/>
                  <a:gd name="T6" fmla="*/ 1022 w 1049"/>
                  <a:gd name="T7" fmla="*/ 34 h 58"/>
                  <a:gd name="T8" fmla="*/ 1010 w 1049"/>
                  <a:gd name="T9" fmla="*/ 30 h 58"/>
                  <a:gd name="T10" fmla="*/ 970 w 1049"/>
                  <a:gd name="T11" fmla="*/ 37 h 58"/>
                  <a:gd name="T12" fmla="*/ 926 w 1049"/>
                  <a:gd name="T13" fmla="*/ 44 h 58"/>
                  <a:gd name="T14" fmla="*/ 882 w 1049"/>
                  <a:gd name="T15" fmla="*/ 49 h 58"/>
                  <a:gd name="T16" fmla="*/ 835 w 1049"/>
                  <a:gd name="T17" fmla="*/ 52 h 58"/>
                  <a:gd name="T18" fmla="*/ 787 w 1049"/>
                  <a:gd name="T19" fmla="*/ 56 h 58"/>
                  <a:gd name="T20" fmla="*/ 740 w 1049"/>
                  <a:gd name="T21" fmla="*/ 58 h 58"/>
                  <a:gd name="T22" fmla="*/ 691 w 1049"/>
                  <a:gd name="T23" fmla="*/ 58 h 58"/>
                  <a:gd name="T24" fmla="*/ 640 w 1049"/>
                  <a:gd name="T25" fmla="*/ 58 h 58"/>
                  <a:gd name="T26" fmla="*/ 537 w 1049"/>
                  <a:gd name="T27" fmla="*/ 54 h 58"/>
                  <a:gd name="T28" fmla="*/ 431 w 1049"/>
                  <a:gd name="T29" fmla="*/ 49 h 58"/>
                  <a:gd name="T30" fmla="*/ 325 w 1049"/>
                  <a:gd name="T31" fmla="*/ 39 h 58"/>
                  <a:gd name="T32" fmla="*/ 215 w 1049"/>
                  <a:gd name="T33" fmla="*/ 29 h 58"/>
                  <a:gd name="T34" fmla="*/ 213 w 1049"/>
                  <a:gd name="T35" fmla="*/ 22 h 58"/>
                  <a:gd name="T36" fmla="*/ 210 w 1049"/>
                  <a:gd name="T37" fmla="*/ 19 h 58"/>
                  <a:gd name="T38" fmla="*/ 144 w 1049"/>
                  <a:gd name="T39" fmla="*/ 12 h 58"/>
                  <a:gd name="T40" fmla="*/ 139 w 1049"/>
                  <a:gd name="T41" fmla="*/ 12 h 58"/>
                  <a:gd name="T42" fmla="*/ 134 w 1049"/>
                  <a:gd name="T43" fmla="*/ 14 h 58"/>
                  <a:gd name="T44" fmla="*/ 130 w 1049"/>
                  <a:gd name="T45" fmla="*/ 15 h 58"/>
                  <a:gd name="T46" fmla="*/ 129 w 1049"/>
                  <a:gd name="T47" fmla="*/ 17 h 58"/>
                  <a:gd name="T48" fmla="*/ 97 w 1049"/>
                  <a:gd name="T49" fmla="*/ 14 h 58"/>
                  <a:gd name="T50" fmla="*/ 65 w 1049"/>
                  <a:gd name="T51" fmla="*/ 9 h 58"/>
                  <a:gd name="T52" fmla="*/ 33 w 1049"/>
                  <a:gd name="T53" fmla="*/ 5 h 58"/>
                  <a:gd name="T54" fmla="*/ 0 w 1049"/>
                  <a:gd name="T55" fmla="*/ 0 h 5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049" h="58">
                    <a:moveTo>
                      <a:pt x="1049" y="34"/>
                    </a:moveTo>
                    <a:lnTo>
                      <a:pt x="1039" y="36"/>
                    </a:lnTo>
                    <a:lnTo>
                      <a:pt x="1030" y="36"/>
                    </a:lnTo>
                    <a:lnTo>
                      <a:pt x="1022" y="34"/>
                    </a:lnTo>
                    <a:lnTo>
                      <a:pt x="1010" y="30"/>
                    </a:lnTo>
                    <a:lnTo>
                      <a:pt x="970" y="37"/>
                    </a:lnTo>
                    <a:lnTo>
                      <a:pt x="926" y="44"/>
                    </a:lnTo>
                    <a:lnTo>
                      <a:pt x="882" y="49"/>
                    </a:lnTo>
                    <a:lnTo>
                      <a:pt x="835" y="52"/>
                    </a:lnTo>
                    <a:lnTo>
                      <a:pt x="787" y="56"/>
                    </a:lnTo>
                    <a:lnTo>
                      <a:pt x="740" y="58"/>
                    </a:lnTo>
                    <a:lnTo>
                      <a:pt x="691" y="58"/>
                    </a:lnTo>
                    <a:lnTo>
                      <a:pt x="640" y="58"/>
                    </a:lnTo>
                    <a:lnTo>
                      <a:pt x="537" y="54"/>
                    </a:lnTo>
                    <a:lnTo>
                      <a:pt x="431" y="49"/>
                    </a:lnTo>
                    <a:lnTo>
                      <a:pt x="325" y="39"/>
                    </a:lnTo>
                    <a:lnTo>
                      <a:pt x="215" y="29"/>
                    </a:lnTo>
                    <a:lnTo>
                      <a:pt x="213" y="22"/>
                    </a:lnTo>
                    <a:lnTo>
                      <a:pt x="210" y="19"/>
                    </a:lnTo>
                    <a:lnTo>
                      <a:pt x="144" y="12"/>
                    </a:lnTo>
                    <a:lnTo>
                      <a:pt x="139" y="12"/>
                    </a:lnTo>
                    <a:lnTo>
                      <a:pt x="134" y="14"/>
                    </a:lnTo>
                    <a:lnTo>
                      <a:pt x="130" y="15"/>
                    </a:lnTo>
                    <a:lnTo>
                      <a:pt x="129" y="17"/>
                    </a:lnTo>
                    <a:lnTo>
                      <a:pt x="97" y="14"/>
                    </a:lnTo>
                    <a:lnTo>
                      <a:pt x="65" y="9"/>
                    </a:lnTo>
                    <a:lnTo>
                      <a:pt x="33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57" name="Freeform 417">
                <a:extLst>
                  <a:ext uri="{FF2B5EF4-FFF2-40B4-BE49-F238E27FC236}">
                    <a16:creationId xmlns:a16="http://schemas.microsoft.com/office/drawing/2014/main" id="{DACAE32D-17C6-4538-BE6A-89E10B727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1746"/>
                <a:ext cx="919" cy="271"/>
              </a:xfrm>
              <a:custGeom>
                <a:avLst/>
                <a:gdLst>
                  <a:gd name="T0" fmla="*/ 919 w 919"/>
                  <a:gd name="T1" fmla="*/ 70 h 271"/>
                  <a:gd name="T2" fmla="*/ 314 w 919"/>
                  <a:gd name="T3" fmla="*/ 262 h 271"/>
                  <a:gd name="T4" fmla="*/ 289 w 919"/>
                  <a:gd name="T5" fmla="*/ 267 h 271"/>
                  <a:gd name="T6" fmla="*/ 260 w 919"/>
                  <a:gd name="T7" fmla="*/ 271 h 271"/>
                  <a:gd name="T8" fmla="*/ 227 w 919"/>
                  <a:gd name="T9" fmla="*/ 271 h 271"/>
                  <a:gd name="T10" fmla="*/ 190 w 919"/>
                  <a:gd name="T11" fmla="*/ 269 h 271"/>
                  <a:gd name="T12" fmla="*/ 147 w 919"/>
                  <a:gd name="T13" fmla="*/ 266 h 271"/>
                  <a:gd name="T14" fmla="*/ 102 w 919"/>
                  <a:gd name="T15" fmla="*/ 259 h 271"/>
                  <a:gd name="T16" fmla="*/ 54 w 919"/>
                  <a:gd name="T17" fmla="*/ 249 h 271"/>
                  <a:gd name="T18" fmla="*/ 2 w 919"/>
                  <a:gd name="T19" fmla="*/ 239 h 271"/>
                  <a:gd name="T20" fmla="*/ 0 w 919"/>
                  <a:gd name="T21" fmla="*/ 237 h 271"/>
                  <a:gd name="T22" fmla="*/ 0 w 919"/>
                  <a:gd name="T23" fmla="*/ 235 h 271"/>
                  <a:gd name="T24" fmla="*/ 2 w 919"/>
                  <a:gd name="T25" fmla="*/ 234 h 271"/>
                  <a:gd name="T26" fmla="*/ 6 w 919"/>
                  <a:gd name="T27" fmla="*/ 232 h 271"/>
                  <a:gd name="T28" fmla="*/ 468 w 919"/>
                  <a:gd name="T29" fmla="*/ 33 h 271"/>
                  <a:gd name="T30" fmla="*/ 602 w 919"/>
                  <a:gd name="T31" fmla="*/ 7 h 271"/>
                  <a:gd name="T32" fmla="*/ 640 w 919"/>
                  <a:gd name="T33" fmla="*/ 9 h 271"/>
                  <a:gd name="T34" fmla="*/ 661 w 919"/>
                  <a:gd name="T35" fmla="*/ 0 h 271"/>
                  <a:gd name="T36" fmla="*/ 694 w 919"/>
                  <a:gd name="T37" fmla="*/ 2 h 271"/>
                  <a:gd name="T38" fmla="*/ 730 w 919"/>
                  <a:gd name="T39" fmla="*/ 4 h 271"/>
                  <a:gd name="T40" fmla="*/ 765 w 919"/>
                  <a:gd name="T41" fmla="*/ 9 h 271"/>
                  <a:gd name="T42" fmla="*/ 801 w 919"/>
                  <a:gd name="T43" fmla="*/ 14 h 271"/>
                  <a:gd name="T44" fmla="*/ 836 w 919"/>
                  <a:gd name="T45" fmla="*/ 22 h 271"/>
                  <a:gd name="T46" fmla="*/ 867 w 919"/>
                  <a:gd name="T47" fmla="*/ 31 h 271"/>
                  <a:gd name="T48" fmla="*/ 882 w 919"/>
                  <a:gd name="T49" fmla="*/ 38 h 271"/>
                  <a:gd name="T50" fmla="*/ 894 w 919"/>
                  <a:gd name="T51" fmla="*/ 43 h 271"/>
                  <a:gd name="T52" fmla="*/ 905 w 919"/>
                  <a:gd name="T53" fmla="*/ 51 h 271"/>
                  <a:gd name="T54" fmla="*/ 916 w 919"/>
                  <a:gd name="T55" fmla="*/ 58 h 271"/>
                  <a:gd name="T56" fmla="*/ 919 w 919"/>
                  <a:gd name="T57" fmla="*/ 65 h 271"/>
                  <a:gd name="T58" fmla="*/ 919 w 919"/>
                  <a:gd name="T59" fmla="*/ 70 h 2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19" h="271">
                    <a:moveTo>
                      <a:pt x="919" y="70"/>
                    </a:moveTo>
                    <a:lnTo>
                      <a:pt x="314" y="262"/>
                    </a:lnTo>
                    <a:lnTo>
                      <a:pt x="289" y="267"/>
                    </a:lnTo>
                    <a:lnTo>
                      <a:pt x="260" y="271"/>
                    </a:lnTo>
                    <a:lnTo>
                      <a:pt x="227" y="271"/>
                    </a:lnTo>
                    <a:lnTo>
                      <a:pt x="190" y="269"/>
                    </a:lnTo>
                    <a:lnTo>
                      <a:pt x="147" y="266"/>
                    </a:lnTo>
                    <a:lnTo>
                      <a:pt x="102" y="259"/>
                    </a:lnTo>
                    <a:lnTo>
                      <a:pt x="54" y="249"/>
                    </a:lnTo>
                    <a:lnTo>
                      <a:pt x="2" y="239"/>
                    </a:lnTo>
                    <a:lnTo>
                      <a:pt x="0" y="237"/>
                    </a:lnTo>
                    <a:lnTo>
                      <a:pt x="0" y="235"/>
                    </a:lnTo>
                    <a:lnTo>
                      <a:pt x="2" y="234"/>
                    </a:lnTo>
                    <a:lnTo>
                      <a:pt x="6" y="232"/>
                    </a:lnTo>
                    <a:lnTo>
                      <a:pt x="468" y="33"/>
                    </a:lnTo>
                    <a:lnTo>
                      <a:pt x="602" y="7"/>
                    </a:lnTo>
                    <a:lnTo>
                      <a:pt x="640" y="9"/>
                    </a:lnTo>
                    <a:lnTo>
                      <a:pt x="661" y="0"/>
                    </a:lnTo>
                    <a:lnTo>
                      <a:pt x="694" y="2"/>
                    </a:lnTo>
                    <a:lnTo>
                      <a:pt x="730" y="4"/>
                    </a:lnTo>
                    <a:lnTo>
                      <a:pt x="765" y="9"/>
                    </a:lnTo>
                    <a:lnTo>
                      <a:pt x="801" y="14"/>
                    </a:lnTo>
                    <a:lnTo>
                      <a:pt x="836" y="22"/>
                    </a:lnTo>
                    <a:lnTo>
                      <a:pt x="867" y="31"/>
                    </a:lnTo>
                    <a:lnTo>
                      <a:pt x="882" y="38"/>
                    </a:lnTo>
                    <a:lnTo>
                      <a:pt x="894" y="43"/>
                    </a:lnTo>
                    <a:lnTo>
                      <a:pt x="905" y="51"/>
                    </a:lnTo>
                    <a:lnTo>
                      <a:pt x="916" y="58"/>
                    </a:lnTo>
                    <a:lnTo>
                      <a:pt x="919" y="65"/>
                    </a:lnTo>
                    <a:lnTo>
                      <a:pt x="919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58" name="Freeform 418">
                <a:extLst>
                  <a:ext uri="{FF2B5EF4-FFF2-40B4-BE49-F238E27FC236}">
                    <a16:creationId xmlns:a16="http://schemas.microsoft.com/office/drawing/2014/main" id="{E29EBE74-F696-4346-BD0D-3B808AC5E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1746"/>
                <a:ext cx="919" cy="271"/>
              </a:xfrm>
              <a:custGeom>
                <a:avLst/>
                <a:gdLst>
                  <a:gd name="T0" fmla="*/ 919 w 919"/>
                  <a:gd name="T1" fmla="*/ 70 h 271"/>
                  <a:gd name="T2" fmla="*/ 314 w 919"/>
                  <a:gd name="T3" fmla="*/ 262 h 271"/>
                  <a:gd name="T4" fmla="*/ 289 w 919"/>
                  <a:gd name="T5" fmla="*/ 267 h 271"/>
                  <a:gd name="T6" fmla="*/ 260 w 919"/>
                  <a:gd name="T7" fmla="*/ 271 h 271"/>
                  <a:gd name="T8" fmla="*/ 227 w 919"/>
                  <a:gd name="T9" fmla="*/ 271 h 271"/>
                  <a:gd name="T10" fmla="*/ 190 w 919"/>
                  <a:gd name="T11" fmla="*/ 269 h 271"/>
                  <a:gd name="T12" fmla="*/ 147 w 919"/>
                  <a:gd name="T13" fmla="*/ 266 h 271"/>
                  <a:gd name="T14" fmla="*/ 102 w 919"/>
                  <a:gd name="T15" fmla="*/ 259 h 271"/>
                  <a:gd name="T16" fmla="*/ 54 w 919"/>
                  <a:gd name="T17" fmla="*/ 249 h 271"/>
                  <a:gd name="T18" fmla="*/ 2 w 919"/>
                  <a:gd name="T19" fmla="*/ 239 h 271"/>
                  <a:gd name="T20" fmla="*/ 0 w 919"/>
                  <a:gd name="T21" fmla="*/ 237 h 271"/>
                  <a:gd name="T22" fmla="*/ 0 w 919"/>
                  <a:gd name="T23" fmla="*/ 235 h 271"/>
                  <a:gd name="T24" fmla="*/ 2 w 919"/>
                  <a:gd name="T25" fmla="*/ 234 h 271"/>
                  <a:gd name="T26" fmla="*/ 6 w 919"/>
                  <a:gd name="T27" fmla="*/ 232 h 271"/>
                  <a:gd name="T28" fmla="*/ 468 w 919"/>
                  <a:gd name="T29" fmla="*/ 33 h 271"/>
                  <a:gd name="T30" fmla="*/ 602 w 919"/>
                  <a:gd name="T31" fmla="*/ 7 h 271"/>
                  <a:gd name="T32" fmla="*/ 640 w 919"/>
                  <a:gd name="T33" fmla="*/ 9 h 271"/>
                  <a:gd name="T34" fmla="*/ 661 w 919"/>
                  <a:gd name="T35" fmla="*/ 0 h 271"/>
                  <a:gd name="T36" fmla="*/ 694 w 919"/>
                  <a:gd name="T37" fmla="*/ 2 h 271"/>
                  <a:gd name="T38" fmla="*/ 730 w 919"/>
                  <a:gd name="T39" fmla="*/ 4 h 271"/>
                  <a:gd name="T40" fmla="*/ 765 w 919"/>
                  <a:gd name="T41" fmla="*/ 9 h 271"/>
                  <a:gd name="T42" fmla="*/ 801 w 919"/>
                  <a:gd name="T43" fmla="*/ 14 h 271"/>
                  <a:gd name="T44" fmla="*/ 836 w 919"/>
                  <a:gd name="T45" fmla="*/ 22 h 271"/>
                  <a:gd name="T46" fmla="*/ 867 w 919"/>
                  <a:gd name="T47" fmla="*/ 31 h 271"/>
                  <a:gd name="T48" fmla="*/ 882 w 919"/>
                  <a:gd name="T49" fmla="*/ 38 h 271"/>
                  <a:gd name="T50" fmla="*/ 894 w 919"/>
                  <a:gd name="T51" fmla="*/ 43 h 271"/>
                  <a:gd name="T52" fmla="*/ 905 w 919"/>
                  <a:gd name="T53" fmla="*/ 51 h 271"/>
                  <a:gd name="T54" fmla="*/ 916 w 919"/>
                  <a:gd name="T55" fmla="*/ 58 h 271"/>
                  <a:gd name="T56" fmla="*/ 919 w 919"/>
                  <a:gd name="T57" fmla="*/ 65 h 271"/>
                  <a:gd name="T58" fmla="*/ 919 w 919"/>
                  <a:gd name="T59" fmla="*/ 70 h 2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19" h="271">
                    <a:moveTo>
                      <a:pt x="919" y="70"/>
                    </a:moveTo>
                    <a:lnTo>
                      <a:pt x="314" y="262"/>
                    </a:lnTo>
                    <a:lnTo>
                      <a:pt x="289" y="267"/>
                    </a:lnTo>
                    <a:lnTo>
                      <a:pt x="260" y="271"/>
                    </a:lnTo>
                    <a:lnTo>
                      <a:pt x="227" y="271"/>
                    </a:lnTo>
                    <a:lnTo>
                      <a:pt x="190" y="269"/>
                    </a:lnTo>
                    <a:lnTo>
                      <a:pt x="147" y="266"/>
                    </a:lnTo>
                    <a:lnTo>
                      <a:pt x="102" y="259"/>
                    </a:lnTo>
                    <a:lnTo>
                      <a:pt x="54" y="249"/>
                    </a:lnTo>
                    <a:lnTo>
                      <a:pt x="2" y="239"/>
                    </a:lnTo>
                    <a:lnTo>
                      <a:pt x="0" y="237"/>
                    </a:lnTo>
                    <a:lnTo>
                      <a:pt x="0" y="235"/>
                    </a:lnTo>
                    <a:lnTo>
                      <a:pt x="2" y="234"/>
                    </a:lnTo>
                    <a:lnTo>
                      <a:pt x="6" y="232"/>
                    </a:lnTo>
                    <a:lnTo>
                      <a:pt x="468" y="33"/>
                    </a:lnTo>
                    <a:lnTo>
                      <a:pt x="602" y="7"/>
                    </a:lnTo>
                    <a:lnTo>
                      <a:pt x="640" y="9"/>
                    </a:lnTo>
                    <a:lnTo>
                      <a:pt x="661" y="0"/>
                    </a:lnTo>
                    <a:lnTo>
                      <a:pt x="694" y="2"/>
                    </a:lnTo>
                    <a:lnTo>
                      <a:pt x="730" y="4"/>
                    </a:lnTo>
                    <a:lnTo>
                      <a:pt x="765" y="9"/>
                    </a:lnTo>
                    <a:lnTo>
                      <a:pt x="801" y="14"/>
                    </a:lnTo>
                    <a:lnTo>
                      <a:pt x="836" y="22"/>
                    </a:lnTo>
                    <a:lnTo>
                      <a:pt x="867" y="31"/>
                    </a:lnTo>
                    <a:lnTo>
                      <a:pt x="882" y="38"/>
                    </a:lnTo>
                    <a:lnTo>
                      <a:pt x="894" y="43"/>
                    </a:lnTo>
                    <a:lnTo>
                      <a:pt x="905" y="51"/>
                    </a:lnTo>
                    <a:lnTo>
                      <a:pt x="916" y="58"/>
                    </a:lnTo>
                    <a:lnTo>
                      <a:pt x="919" y="65"/>
                    </a:lnTo>
                    <a:lnTo>
                      <a:pt x="919" y="7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59" name="Freeform 419">
                <a:extLst>
                  <a:ext uri="{FF2B5EF4-FFF2-40B4-BE49-F238E27FC236}">
                    <a16:creationId xmlns:a16="http://schemas.microsoft.com/office/drawing/2014/main" id="{17D5EFD1-20FF-4D52-AE30-F0411FFD1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54"/>
                <a:ext cx="356" cy="131"/>
              </a:xfrm>
              <a:custGeom>
                <a:avLst/>
                <a:gdLst>
                  <a:gd name="T0" fmla="*/ 8 w 356"/>
                  <a:gd name="T1" fmla="*/ 0 h 131"/>
                  <a:gd name="T2" fmla="*/ 3 w 356"/>
                  <a:gd name="T3" fmla="*/ 3 h 131"/>
                  <a:gd name="T4" fmla="*/ 1 w 356"/>
                  <a:gd name="T5" fmla="*/ 8 h 131"/>
                  <a:gd name="T6" fmla="*/ 0 w 356"/>
                  <a:gd name="T7" fmla="*/ 11 h 131"/>
                  <a:gd name="T8" fmla="*/ 0 w 356"/>
                  <a:gd name="T9" fmla="*/ 17 h 131"/>
                  <a:gd name="T10" fmla="*/ 38 w 356"/>
                  <a:gd name="T11" fmla="*/ 40 h 131"/>
                  <a:gd name="T12" fmla="*/ 76 w 356"/>
                  <a:gd name="T13" fmla="*/ 60 h 131"/>
                  <a:gd name="T14" fmla="*/ 113 w 356"/>
                  <a:gd name="T15" fmla="*/ 79 h 131"/>
                  <a:gd name="T16" fmla="*/ 150 w 356"/>
                  <a:gd name="T17" fmla="*/ 94 h 131"/>
                  <a:gd name="T18" fmla="*/ 185 w 356"/>
                  <a:gd name="T19" fmla="*/ 108 h 131"/>
                  <a:gd name="T20" fmla="*/ 221 w 356"/>
                  <a:gd name="T21" fmla="*/ 118 h 131"/>
                  <a:gd name="T22" fmla="*/ 255 w 356"/>
                  <a:gd name="T23" fmla="*/ 125 h 131"/>
                  <a:gd name="T24" fmla="*/ 288 w 356"/>
                  <a:gd name="T25" fmla="*/ 130 h 131"/>
                  <a:gd name="T26" fmla="*/ 310 w 356"/>
                  <a:gd name="T27" fmla="*/ 131 h 131"/>
                  <a:gd name="T28" fmla="*/ 327 w 356"/>
                  <a:gd name="T29" fmla="*/ 131 h 131"/>
                  <a:gd name="T30" fmla="*/ 342 w 356"/>
                  <a:gd name="T31" fmla="*/ 128 h 131"/>
                  <a:gd name="T32" fmla="*/ 351 w 356"/>
                  <a:gd name="T33" fmla="*/ 123 h 131"/>
                  <a:gd name="T34" fmla="*/ 354 w 356"/>
                  <a:gd name="T35" fmla="*/ 120 h 131"/>
                  <a:gd name="T36" fmla="*/ 356 w 356"/>
                  <a:gd name="T37" fmla="*/ 116 h 131"/>
                  <a:gd name="T38" fmla="*/ 356 w 356"/>
                  <a:gd name="T39" fmla="*/ 111 h 131"/>
                  <a:gd name="T40" fmla="*/ 356 w 356"/>
                  <a:gd name="T41" fmla="*/ 106 h 131"/>
                  <a:gd name="T42" fmla="*/ 352 w 356"/>
                  <a:gd name="T43" fmla="*/ 101 h 131"/>
                  <a:gd name="T44" fmla="*/ 349 w 356"/>
                  <a:gd name="T45" fmla="*/ 94 h 131"/>
                  <a:gd name="T46" fmla="*/ 344 w 356"/>
                  <a:gd name="T47" fmla="*/ 86 h 131"/>
                  <a:gd name="T48" fmla="*/ 337 w 356"/>
                  <a:gd name="T49" fmla="*/ 77 h 131"/>
                  <a:gd name="T50" fmla="*/ 325 w 356"/>
                  <a:gd name="T51" fmla="*/ 66 h 131"/>
                  <a:gd name="T52" fmla="*/ 314 w 356"/>
                  <a:gd name="T53" fmla="*/ 55 h 131"/>
                  <a:gd name="T54" fmla="*/ 298 w 356"/>
                  <a:gd name="T55" fmla="*/ 45 h 131"/>
                  <a:gd name="T56" fmla="*/ 283 w 356"/>
                  <a:gd name="T57" fmla="*/ 37 h 131"/>
                  <a:gd name="T58" fmla="*/ 266 w 356"/>
                  <a:gd name="T59" fmla="*/ 28 h 131"/>
                  <a:gd name="T60" fmla="*/ 248 w 356"/>
                  <a:gd name="T61" fmla="*/ 23 h 131"/>
                  <a:gd name="T62" fmla="*/ 228 w 356"/>
                  <a:gd name="T63" fmla="*/ 17 h 131"/>
                  <a:gd name="T64" fmla="*/ 207 w 356"/>
                  <a:gd name="T65" fmla="*/ 11 h 131"/>
                  <a:gd name="T66" fmla="*/ 162 w 356"/>
                  <a:gd name="T67" fmla="*/ 5 h 131"/>
                  <a:gd name="T68" fmla="*/ 114 w 356"/>
                  <a:gd name="T69" fmla="*/ 1 h 131"/>
                  <a:gd name="T70" fmla="*/ 62 w 356"/>
                  <a:gd name="T71" fmla="*/ 0 h 131"/>
                  <a:gd name="T72" fmla="*/ 8 w 356"/>
                  <a:gd name="T73" fmla="*/ 0 h 13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56" h="131">
                    <a:moveTo>
                      <a:pt x="8" y="0"/>
                    </a:moveTo>
                    <a:lnTo>
                      <a:pt x="3" y="3"/>
                    </a:lnTo>
                    <a:lnTo>
                      <a:pt x="1" y="8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38" y="40"/>
                    </a:lnTo>
                    <a:lnTo>
                      <a:pt x="76" y="60"/>
                    </a:lnTo>
                    <a:lnTo>
                      <a:pt x="113" y="79"/>
                    </a:lnTo>
                    <a:lnTo>
                      <a:pt x="150" y="94"/>
                    </a:lnTo>
                    <a:lnTo>
                      <a:pt x="185" y="108"/>
                    </a:lnTo>
                    <a:lnTo>
                      <a:pt x="221" y="118"/>
                    </a:lnTo>
                    <a:lnTo>
                      <a:pt x="255" y="125"/>
                    </a:lnTo>
                    <a:lnTo>
                      <a:pt x="288" y="130"/>
                    </a:lnTo>
                    <a:lnTo>
                      <a:pt x="310" y="131"/>
                    </a:lnTo>
                    <a:lnTo>
                      <a:pt x="327" y="131"/>
                    </a:lnTo>
                    <a:lnTo>
                      <a:pt x="342" y="128"/>
                    </a:lnTo>
                    <a:lnTo>
                      <a:pt x="351" y="123"/>
                    </a:lnTo>
                    <a:lnTo>
                      <a:pt x="354" y="120"/>
                    </a:lnTo>
                    <a:lnTo>
                      <a:pt x="356" y="116"/>
                    </a:lnTo>
                    <a:lnTo>
                      <a:pt x="356" y="111"/>
                    </a:lnTo>
                    <a:lnTo>
                      <a:pt x="356" y="106"/>
                    </a:lnTo>
                    <a:lnTo>
                      <a:pt x="352" y="101"/>
                    </a:lnTo>
                    <a:lnTo>
                      <a:pt x="349" y="94"/>
                    </a:lnTo>
                    <a:lnTo>
                      <a:pt x="344" y="86"/>
                    </a:lnTo>
                    <a:lnTo>
                      <a:pt x="337" y="77"/>
                    </a:lnTo>
                    <a:lnTo>
                      <a:pt x="325" y="66"/>
                    </a:lnTo>
                    <a:lnTo>
                      <a:pt x="314" y="55"/>
                    </a:lnTo>
                    <a:lnTo>
                      <a:pt x="298" y="45"/>
                    </a:lnTo>
                    <a:lnTo>
                      <a:pt x="283" y="37"/>
                    </a:lnTo>
                    <a:lnTo>
                      <a:pt x="266" y="28"/>
                    </a:lnTo>
                    <a:lnTo>
                      <a:pt x="248" y="23"/>
                    </a:lnTo>
                    <a:lnTo>
                      <a:pt x="228" y="17"/>
                    </a:lnTo>
                    <a:lnTo>
                      <a:pt x="207" y="11"/>
                    </a:lnTo>
                    <a:lnTo>
                      <a:pt x="162" y="5"/>
                    </a:lnTo>
                    <a:lnTo>
                      <a:pt x="114" y="1"/>
                    </a:lnTo>
                    <a:lnTo>
                      <a:pt x="62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60" name="Freeform 420">
                <a:extLst>
                  <a:ext uri="{FF2B5EF4-FFF2-40B4-BE49-F238E27FC236}">
                    <a16:creationId xmlns:a16="http://schemas.microsoft.com/office/drawing/2014/main" id="{7CCEB19D-A2BC-4DC9-9E2C-741DA0002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54"/>
                <a:ext cx="356" cy="131"/>
              </a:xfrm>
              <a:custGeom>
                <a:avLst/>
                <a:gdLst>
                  <a:gd name="T0" fmla="*/ 8 w 356"/>
                  <a:gd name="T1" fmla="*/ 0 h 131"/>
                  <a:gd name="T2" fmla="*/ 3 w 356"/>
                  <a:gd name="T3" fmla="*/ 3 h 131"/>
                  <a:gd name="T4" fmla="*/ 1 w 356"/>
                  <a:gd name="T5" fmla="*/ 8 h 131"/>
                  <a:gd name="T6" fmla="*/ 0 w 356"/>
                  <a:gd name="T7" fmla="*/ 11 h 131"/>
                  <a:gd name="T8" fmla="*/ 0 w 356"/>
                  <a:gd name="T9" fmla="*/ 17 h 131"/>
                  <a:gd name="T10" fmla="*/ 38 w 356"/>
                  <a:gd name="T11" fmla="*/ 40 h 131"/>
                  <a:gd name="T12" fmla="*/ 76 w 356"/>
                  <a:gd name="T13" fmla="*/ 60 h 131"/>
                  <a:gd name="T14" fmla="*/ 113 w 356"/>
                  <a:gd name="T15" fmla="*/ 79 h 131"/>
                  <a:gd name="T16" fmla="*/ 150 w 356"/>
                  <a:gd name="T17" fmla="*/ 94 h 131"/>
                  <a:gd name="T18" fmla="*/ 185 w 356"/>
                  <a:gd name="T19" fmla="*/ 108 h 131"/>
                  <a:gd name="T20" fmla="*/ 221 w 356"/>
                  <a:gd name="T21" fmla="*/ 118 h 131"/>
                  <a:gd name="T22" fmla="*/ 255 w 356"/>
                  <a:gd name="T23" fmla="*/ 125 h 131"/>
                  <a:gd name="T24" fmla="*/ 288 w 356"/>
                  <a:gd name="T25" fmla="*/ 130 h 131"/>
                  <a:gd name="T26" fmla="*/ 310 w 356"/>
                  <a:gd name="T27" fmla="*/ 131 h 131"/>
                  <a:gd name="T28" fmla="*/ 327 w 356"/>
                  <a:gd name="T29" fmla="*/ 131 h 131"/>
                  <a:gd name="T30" fmla="*/ 342 w 356"/>
                  <a:gd name="T31" fmla="*/ 128 h 131"/>
                  <a:gd name="T32" fmla="*/ 351 w 356"/>
                  <a:gd name="T33" fmla="*/ 123 h 131"/>
                  <a:gd name="T34" fmla="*/ 354 w 356"/>
                  <a:gd name="T35" fmla="*/ 120 h 131"/>
                  <a:gd name="T36" fmla="*/ 356 w 356"/>
                  <a:gd name="T37" fmla="*/ 116 h 131"/>
                  <a:gd name="T38" fmla="*/ 356 w 356"/>
                  <a:gd name="T39" fmla="*/ 111 h 131"/>
                  <a:gd name="T40" fmla="*/ 356 w 356"/>
                  <a:gd name="T41" fmla="*/ 106 h 131"/>
                  <a:gd name="T42" fmla="*/ 352 w 356"/>
                  <a:gd name="T43" fmla="*/ 101 h 131"/>
                  <a:gd name="T44" fmla="*/ 349 w 356"/>
                  <a:gd name="T45" fmla="*/ 94 h 131"/>
                  <a:gd name="T46" fmla="*/ 344 w 356"/>
                  <a:gd name="T47" fmla="*/ 86 h 131"/>
                  <a:gd name="T48" fmla="*/ 337 w 356"/>
                  <a:gd name="T49" fmla="*/ 77 h 131"/>
                  <a:gd name="T50" fmla="*/ 325 w 356"/>
                  <a:gd name="T51" fmla="*/ 66 h 131"/>
                  <a:gd name="T52" fmla="*/ 314 w 356"/>
                  <a:gd name="T53" fmla="*/ 55 h 131"/>
                  <a:gd name="T54" fmla="*/ 298 w 356"/>
                  <a:gd name="T55" fmla="*/ 45 h 131"/>
                  <a:gd name="T56" fmla="*/ 283 w 356"/>
                  <a:gd name="T57" fmla="*/ 37 h 131"/>
                  <a:gd name="T58" fmla="*/ 266 w 356"/>
                  <a:gd name="T59" fmla="*/ 28 h 131"/>
                  <a:gd name="T60" fmla="*/ 248 w 356"/>
                  <a:gd name="T61" fmla="*/ 23 h 131"/>
                  <a:gd name="T62" fmla="*/ 228 w 356"/>
                  <a:gd name="T63" fmla="*/ 17 h 131"/>
                  <a:gd name="T64" fmla="*/ 207 w 356"/>
                  <a:gd name="T65" fmla="*/ 11 h 131"/>
                  <a:gd name="T66" fmla="*/ 162 w 356"/>
                  <a:gd name="T67" fmla="*/ 5 h 131"/>
                  <a:gd name="T68" fmla="*/ 114 w 356"/>
                  <a:gd name="T69" fmla="*/ 1 h 131"/>
                  <a:gd name="T70" fmla="*/ 62 w 356"/>
                  <a:gd name="T71" fmla="*/ 0 h 131"/>
                  <a:gd name="T72" fmla="*/ 8 w 356"/>
                  <a:gd name="T73" fmla="*/ 0 h 13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56" h="131">
                    <a:moveTo>
                      <a:pt x="8" y="0"/>
                    </a:moveTo>
                    <a:lnTo>
                      <a:pt x="3" y="3"/>
                    </a:lnTo>
                    <a:lnTo>
                      <a:pt x="1" y="8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38" y="40"/>
                    </a:lnTo>
                    <a:lnTo>
                      <a:pt x="76" y="60"/>
                    </a:lnTo>
                    <a:lnTo>
                      <a:pt x="113" y="79"/>
                    </a:lnTo>
                    <a:lnTo>
                      <a:pt x="150" y="94"/>
                    </a:lnTo>
                    <a:lnTo>
                      <a:pt x="185" y="108"/>
                    </a:lnTo>
                    <a:lnTo>
                      <a:pt x="221" y="118"/>
                    </a:lnTo>
                    <a:lnTo>
                      <a:pt x="255" y="125"/>
                    </a:lnTo>
                    <a:lnTo>
                      <a:pt x="288" y="130"/>
                    </a:lnTo>
                    <a:lnTo>
                      <a:pt x="310" y="131"/>
                    </a:lnTo>
                    <a:lnTo>
                      <a:pt x="327" y="131"/>
                    </a:lnTo>
                    <a:lnTo>
                      <a:pt x="342" y="128"/>
                    </a:lnTo>
                    <a:lnTo>
                      <a:pt x="351" y="123"/>
                    </a:lnTo>
                    <a:lnTo>
                      <a:pt x="354" y="120"/>
                    </a:lnTo>
                    <a:lnTo>
                      <a:pt x="356" y="116"/>
                    </a:lnTo>
                    <a:lnTo>
                      <a:pt x="356" y="111"/>
                    </a:lnTo>
                    <a:lnTo>
                      <a:pt x="356" y="106"/>
                    </a:lnTo>
                    <a:lnTo>
                      <a:pt x="352" y="101"/>
                    </a:lnTo>
                    <a:lnTo>
                      <a:pt x="349" y="94"/>
                    </a:lnTo>
                    <a:lnTo>
                      <a:pt x="344" y="86"/>
                    </a:lnTo>
                    <a:lnTo>
                      <a:pt x="337" y="77"/>
                    </a:lnTo>
                    <a:lnTo>
                      <a:pt x="325" y="66"/>
                    </a:lnTo>
                    <a:lnTo>
                      <a:pt x="314" y="55"/>
                    </a:lnTo>
                    <a:lnTo>
                      <a:pt x="298" y="45"/>
                    </a:lnTo>
                    <a:lnTo>
                      <a:pt x="283" y="37"/>
                    </a:lnTo>
                    <a:lnTo>
                      <a:pt x="266" y="28"/>
                    </a:lnTo>
                    <a:lnTo>
                      <a:pt x="248" y="23"/>
                    </a:lnTo>
                    <a:lnTo>
                      <a:pt x="228" y="17"/>
                    </a:lnTo>
                    <a:lnTo>
                      <a:pt x="207" y="11"/>
                    </a:lnTo>
                    <a:lnTo>
                      <a:pt x="162" y="5"/>
                    </a:lnTo>
                    <a:lnTo>
                      <a:pt x="114" y="1"/>
                    </a:lnTo>
                    <a:lnTo>
                      <a:pt x="62" y="0"/>
                    </a:lnTo>
                    <a:lnTo>
                      <a:pt x="8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61" name="Freeform 421">
                <a:extLst>
                  <a:ext uri="{FF2B5EF4-FFF2-40B4-BE49-F238E27FC236}">
                    <a16:creationId xmlns:a16="http://schemas.microsoft.com/office/drawing/2014/main" id="{94917C2C-54BB-48E8-8258-36A336583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67"/>
                <a:ext cx="319" cy="117"/>
              </a:xfrm>
              <a:custGeom>
                <a:avLst/>
                <a:gdLst>
                  <a:gd name="T0" fmla="*/ 0 w 319"/>
                  <a:gd name="T1" fmla="*/ 0 h 117"/>
                  <a:gd name="T2" fmla="*/ 1 w 319"/>
                  <a:gd name="T3" fmla="*/ 4 h 117"/>
                  <a:gd name="T4" fmla="*/ 3 w 319"/>
                  <a:gd name="T5" fmla="*/ 7 h 117"/>
                  <a:gd name="T6" fmla="*/ 43 w 319"/>
                  <a:gd name="T7" fmla="*/ 25 h 117"/>
                  <a:gd name="T8" fmla="*/ 84 w 319"/>
                  <a:gd name="T9" fmla="*/ 46 h 117"/>
                  <a:gd name="T10" fmla="*/ 126 w 319"/>
                  <a:gd name="T11" fmla="*/ 64 h 117"/>
                  <a:gd name="T12" fmla="*/ 167 w 319"/>
                  <a:gd name="T13" fmla="*/ 81 h 117"/>
                  <a:gd name="T14" fmla="*/ 207 w 319"/>
                  <a:gd name="T15" fmla="*/ 96 h 117"/>
                  <a:gd name="T16" fmla="*/ 248 w 319"/>
                  <a:gd name="T17" fmla="*/ 108 h 117"/>
                  <a:gd name="T18" fmla="*/ 266 w 319"/>
                  <a:gd name="T19" fmla="*/ 113 h 117"/>
                  <a:gd name="T20" fmla="*/ 285 w 319"/>
                  <a:gd name="T21" fmla="*/ 115 h 117"/>
                  <a:gd name="T22" fmla="*/ 302 w 319"/>
                  <a:gd name="T23" fmla="*/ 117 h 117"/>
                  <a:gd name="T24" fmla="*/ 319 w 319"/>
                  <a:gd name="T25" fmla="*/ 117 h 117"/>
                  <a:gd name="T26" fmla="*/ 315 w 319"/>
                  <a:gd name="T27" fmla="*/ 113 h 117"/>
                  <a:gd name="T28" fmla="*/ 309 w 319"/>
                  <a:gd name="T29" fmla="*/ 108 h 117"/>
                  <a:gd name="T30" fmla="*/ 298 w 319"/>
                  <a:gd name="T31" fmla="*/ 102 h 117"/>
                  <a:gd name="T32" fmla="*/ 285 w 319"/>
                  <a:gd name="T33" fmla="*/ 95 h 117"/>
                  <a:gd name="T34" fmla="*/ 253 w 319"/>
                  <a:gd name="T35" fmla="*/ 83 h 117"/>
                  <a:gd name="T36" fmla="*/ 219 w 319"/>
                  <a:gd name="T37" fmla="*/ 74 h 117"/>
                  <a:gd name="T38" fmla="*/ 177 w 319"/>
                  <a:gd name="T39" fmla="*/ 64 h 117"/>
                  <a:gd name="T40" fmla="*/ 136 w 319"/>
                  <a:gd name="T41" fmla="*/ 53 h 117"/>
                  <a:gd name="T42" fmla="*/ 99 w 319"/>
                  <a:gd name="T43" fmla="*/ 39 h 117"/>
                  <a:gd name="T44" fmla="*/ 65 w 319"/>
                  <a:gd name="T45" fmla="*/ 27 h 117"/>
                  <a:gd name="T46" fmla="*/ 16 w 319"/>
                  <a:gd name="T47" fmla="*/ 9 h 117"/>
                  <a:gd name="T48" fmla="*/ 0 w 319"/>
                  <a:gd name="T49" fmla="*/ 0 h 11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19" h="117">
                    <a:moveTo>
                      <a:pt x="0" y="0"/>
                    </a:moveTo>
                    <a:lnTo>
                      <a:pt x="1" y="4"/>
                    </a:lnTo>
                    <a:lnTo>
                      <a:pt x="3" y="7"/>
                    </a:lnTo>
                    <a:lnTo>
                      <a:pt x="43" y="25"/>
                    </a:lnTo>
                    <a:lnTo>
                      <a:pt x="84" y="46"/>
                    </a:lnTo>
                    <a:lnTo>
                      <a:pt x="126" y="64"/>
                    </a:lnTo>
                    <a:lnTo>
                      <a:pt x="167" y="81"/>
                    </a:lnTo>
                    <a:lnTo>
                      <a:pt x="207" y="96"/>
                    </a:lnTo>
                    <a:lnTo>
                      <a:pt x="248" y="108"/>
                    </a:lnTo>
                    <a:lnTo>
                      <a:pt x="266" y="113"/>
                    </a:lnTo>
                    <a:lnTo>
                      <a:pt x="285" y="115"/>
                    </a:lnTo>
                    <a:lnTo>
                      <a:pt x="302" y="117"/>
                    </a:lnTo>
                    <a:lnTo>
                      <a:pt x="319" y="117"/>
                    </a:lnTo>
                    <a:lnTo>
                      <a:pt x="315" y="113"/>
                    </a:lnTo>
                    <a:lnTo>
                      <a:pt x="309" y="108"/>
                    </a:lnTo>
                    <a:lnTo>
                      <a:pt x="298" y="102"/>
                    </a:lnTo>
                    <a:lnTo>
                      <a:pt x="285" y="95"/>
                    </a:lnTo>
                    <a:lnTo>
                      <a:pt x="253" y="83"/>
                    </a:lnTo>
                    <a:lnTo>
                      <a:pt x="219" y="74"/>
                    </a:lnTo>
                    <a:lnTo>
                      <a:pt x="177" y="64"/>
                    </a:lnTo>
                    <a:lnTo>
                      <a:pt x="136" y="53"/>
                    </a:lnTo>
                    <a:lnTo>
                      <a:pt x="99" y="39"/>
                    </a:lnTo>
                    <a:lnTo>
                      <a:pt x="65" y="27"/>
                    </a:lnTo>
                    <a:lnTo>
                      <a:pt x="16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62" name="Freeform 422">
                <a:extLst>
                  <a:ext uri="{FF2B5EF4-FFF2-40B4-BE49-F238E27FC236}">
                    <a16:creationId xmlns:a16="http://schemas.microsoft.com/office/drawing/2014/main" id="{732EFCDD-779A-4ADD-8E92-DF99FD558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71"/>
                <a:ext cx="288" cy="113"/>
              </a:xfrm>
              <a:custGeom>
                <a:avLst/>
                <a:gdLst>
                  <a:gd name="T0" fmla="*/ 0 w 288"/>
                  <a:gd name="T1" fmla="*/ 0 h 113"/>
                  <a:gd name="T2" fmla="*/ 38 w 288"/>
                  <a:gd name="T3" fmla="*/ 23 h 113"/>
                  <a:gd name="T4" fmla="*/ 76 w 288"/>
                  <a:gd name="T5" fmla="*/ 43 h 113"/>
                  <a:gd name="T6" fmla="*/ 113 w 288"/>
                  <a:gd name="T7" fmla="*/ 62 h 113"/>
                  <a:gd name="T8" fmla="*/ 150 w 288"/>
                  <a:gd name="T9" fmla="*/ 77 h 113"/>
                  <a:gd name="T10" fmla="*/ 185 w 288"/>
                  <a:gd name="T11" fmla="*/ 91 h 113"/>
                  <a:gd name="T12" fmla="*/ 221 w 288"/>
                  <a:gd name="T13" fmla="*/ 101 h 113"/>
                  <a:gd name="T14" fmla="*/ 255 w 288"/>
                  <a:gd name="T15" fmla="*/ 108 h 113"/>
                  <a:gd name="T16" fmla="*/ 288 w 288"/>
                  <a:gd name="T17" fmla="*/ 113 h 113"/>
                  <a:gd name="T18" fmla="*/ 287 w 288"/>
                  <a:gd name="T19" fmla="*/ 109 h 113"/>
                  <a:gd name="T20" fmla="*/ 282 w 288"/>
                  <a:gd name="T21" fmla="*/ 104 h 113"/>
                  <a:gd name="T22" fmla="*/ 275 w 288"/>
                  <a:gd name="T23" fmla="*/ 98 h 113"/>
                  <a:gd name="T24" fmla="*/ 266 w 288"/>
                  <a:gd name="T25" fmla="*/ 92 h 113"/>
                  <a:gd name="T26" fmla="*/ 258 w 288"/>
                  <a:gd name="T27" fmla="*/ 87 h 113"/>
                  <a:gd name="T28" fmla="*/ 246 w 288"/>
                  <a:gd name="T29" fmla="*/ 82 h 113"/>
                  <a:gd name="T30" fmla="*/ 233 w 288"/>
                  <a:gd name="T31" fmla="*/ 77 h 113"/>
                  <a:gd name="T32" fmla="*/ 219 w 288"/>
                  <a:gd name="T33" fmla="*/ 72 h 113"/>
                  <a:gd name="T34" fmla="*/ 138 w 288"/>
                  <a:gd name="T35" fmla="*/ 49 h 113"/>
                  <a:gd name="T36" fmla="*/ 65 w 288"/>
                  <a:gd name="T37" fmla="*/ 25 h 113"/>
                  <a:gd name="T38" fmla="*/ 16 w 288"/>
                  <a:gd name="T39" fmla="*/ 6 h 113"/>
                  <a:gd name="T40" fmla="*/ 0 w 288"/>
                  <a:gd name="T41" fmla="*/ 0 h 1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8" h="113">
                    <a:moveTo>
                      <a:pt x="0" y="0"/>
                    </a:moveTo>
                    <a:lnTo>
                      <a:pt x="38" y="23"/>
                    </a:lnTo>
                    <a:lnTo>
                      <a:pt x="76" y="43"/>
                    </a:lnTo>
                    <a:lnTo>
                      <a:pt x="113" y="62"/>
                    </a:lnTo>
                    <a:lnTo>
                      <a:pt x="150" y="77"/>
                    </a:lnTo>
                    <a:lnTo>
                      <a:pt x="185" y="91"/>
                    </a:lnTo>
                    <a:lnTo>
                      <a:pt x="221" y="101"/>
                    </a:lnTo>
                    <a:lnTo>
                      <a:pt x="255" y="108"/>
                    </a:lnTo>
                    <a:lnTo>
                      <a:pt x="288" y="113"/>
                    </a:lnTo>
                    <a:lnTo>
                      <a:pt x="287" y="109"/>
                    </a:lnTo>
                    <a:lnTo>
                      <a:pt x="282" y="104"/>
                    </a:lnTo>
                    <a:lnTo>
                      <a:pt x="275" y="98"/>
                    </a:lnTo>
                    <a:lnTo>
                      <a:pt x="266" y="92"/>
                    </a:lnTo>
                    <a:lnTo>
                      <a:pt x="258" y="87"/>
                    </a:lnTo>
                    <a:lnTo>
                      <a:pt x="246" y="82"/>
                    </a:lnTo>
                    <a:lnTo>
                      <a:pt x="233" y="77"/>
                    </a:lnTo>
                    <a:lnTo>
                      <a:pt x="219" y="72"/>
                    </a:lnTo>
                    <a:lnTo>
                      <a:pt x="138" y="49"/>
                    </a:lnTo>
                    <a:lnTo>
                      <a:pt x="65" y="25"/>
                    </a:lnTo>
                    <a:lnTo>
                      <a:pt x="1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63" name="Freeform 423">
                <a:extLst>
                  <a:ext uri="{FF2B5EF4-FFF2-40B4-BE49-F238E27FC236}">
                    <a16:creationId xmlns:a16="http://schemas.microsoft.com/office/drawing/2014/main" id="{216E481E-5D16-414A-A0FF-563913993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754"/>
                <a:ext cx="329" cy="86"/>
              </a:xfrm>
              <a:custGeom>
                <a:avLst/>
                <a:gdLst>
                  <a:gd name="T0" fmla="*/ 0 w 329"/>
                  <a:gd name="T1" fmla="*/ 0 h 86"/>
                  <a:gd name="T2" fmla="*/ 8 w 329"/>
                  <a:gd name="T3" fmla="*/ 6 h 86"/>
                  <a:gd name="T4" fmla="*/ 39 w 329"/>
                  <a:gd name="T5" fmla="*/ 20 h 86"/>
                  <a:gd name="T6" fmla="*/ 86 w 329"/>
                  <a:gd name="T7" fmla="*/ 37 h 86"/>
                  <a:gd name="T8" fmla="*/ 140 w 329"/>
                  <a:gd name="T9" fmla="*/ 55 h 86"/>
                  <a:gd name="T10" fmla="*/ 169 w 329"/>
                  <a:gd name="T11" fmla="*/ 64 h 86"/>
                  <a:gd name="T12" fmla="*/ 198 w 329"/>
                  <a:gd name="T13" fmla="*/ 72 h 86"/>
                  <a:gd name="T14" fmla="*/ 226 w 329"/>
                  <a:gd name="T15" fmla="*/ 77 h 86"/>
                  <a:gd name="T16" fmla="*/ 253 w 329"/>
                  <a:gd name="T17" fmla="*/ 82 h 86"/>
                  <a:gd name="T18" fmla="*/ 277 w 329"/>
                  <a:gd name="T19" fmla="*/ 86 h 86"/>
                  <a:gd name="T20" fmla="*/ 299 w 329"/>
                  <a:gd name="T21" fmla="*/ 86 h 86"/>
                  <a:gd name="T22" fmla="*/ 307 w 329"/>
                  <a:gd name="T23" fmla="*/ 86 h 86"/>
                  <a:gd name="T24" fmla="*/ 316 w 329"/>
                  <a:gd name="T25" fmla="*/ 84 h 86"/>
                  <a:gd name="T26" fmla="*/ 324 w 329"/>
                  <a:gd name="T27" fmla="*/ 81 h 86"/>
                  <a:gd name="T28" fmla="*/ 329 w 329"/>
                  <a:gd name="T29" fmla="*/ 77 h 86"/>
                  <a:gd name="T30" fmla="*/ 317 w 329"/>
                  <a:gd name="T31" fmla="*/ 66 h 86"/>
                  <a:gd name="T32" fmla="*/ 306 w 329"/>
                  <a:gd name="T33" fmla="*/ 55 h 86"/>
                  <a:gd name="T34" fmla="*/ 290 w 329"/>
                  <a:gd name="T35" fmla="*/ 45 h 86"/>
                  <a:gd name="T36" fmla="*/ 275 w 329"/>
                  <a:gd name="T37" fmla="*/ 37 h 86"/>
                  <a:gd name="T38" fmla="*/ 258 w 329"/>
                  <a:gd name="T39" fmla="*/ 28 h 86"/>
                  <a:gd name="T40" fmla="*/ 240 w 329"/>
                  <a:gd name="T41" fmla="*/ 23 h 86"/>
                  <a:gd name="T42" fmla="*/ 220 w 329"/>
                  <a:gd name="T43" fmla="*/ 17 h 86"/>
                  <a:gd name="T44" fmla="*/ 199 w 329"/>
                  <a:gd name="T45" fmla="*/ 11 h 86"/>
                  <a:gd name="T46" fmla="*/ 154 w 329"/>
                  <a:gd name="T47" fmla="*/ 5 h 86"/>
                  <a:gd name="T48" fmla="*/ 106 w 329"/>
                  <a:gd name="T49" fmla="*/ 1 h 86"/>
                  <a:gd name="T50" fmla="*/ 54 w 329"/>
                  <a:gd name="T51" fmla="*/ 0 h 86"/>
                  <a:gd name="T52" fmla="*/ 0 w 329"/>
                  <a:gd name="T53" fmla="*/ 0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29" h="86">
                    <a:moveTo>
                      <a:pt x="0" y="0"/>
                    </a:moveTo>
                    <a:lnTo>
                      <a:pt x="8" y="6"/>
                    </a:lnTo>
                    <a:lnTo>
                      <a:pt x="39" y="20"/>
                    </a:lnTo>
                    <a:lnTo>
                      <a:pt x="86" y="37"/>
                    </a:lnTo>
                    <a:lnTo>
                      <a:pt x="140" y="55"/>
                    </a:lnTo>
                    <a:lnTo>
                      <a:pt x="169" y="64"/>
                    </a:lnTo>
                    <a:lnTo>
                      <a:pt x="198" y="72"/>
                    </a:lnTo>
                    <a:lnTo>
                      <a:pt x="226" y="77"/>
                    </a:lnTo>
                    <a:lnTo>
                      <a:pt x="253" y="82"/>
                    </a:lnTo>
                    <a:lnTo>
                      <a:pt x="277" y="86"/>
                    </a:lnTo>
                    <a:lnTo>
                      <a:pt x="299" y="86"/>
                    </a:lnTo>
                    <a:lnTo>
                      <a:pt x="307" y="86"/>
                    </a:lnTo>
                    <a:lnTo>
                      <a:pt x="316" y="84"/>
                    </a:lnTo>
                    <a:lnTo>
                      <a:pt x="324" y="81"/>
                    </a:lnTo>
                    <a:lnTo>
                      <a:pt x="329" y="77"/>
                    </a:lnTo>
                    <a:lnTo>
                      <a:pt x="317" y="66"/>
                    </a:lnTo>
                    <a:lnTo>
                      <a:pt x="306" y="55"/>
                    </a:lnTo>
                    <a:lnTo>
                      <a:pt x="290" y="45"/>
                    </a:lnTo>
                    <a:lnTo>
                      <a:pt x="275" y="37"/>
                    </a:lnTo>
                    <a:lnTo>
                      <a:pt x="258" y="28"/>
                    </a:lnTo>
                    <a:lnTo>
                      <a:pt x="240" y="23"/>
                    </a:lnTo>
                    <a:lnTo>
                      <a:pt x="220" y="17"/>
                    </a:lnTo>
                    <a:lnTo>
                      <a:pt x="199" y="11"/>
                    </a:lnTo>
                    <a:lnTo>
                      <a:pt x="154" y="5"/>
                    </a:lnTo>
                    <a:lnTo>
                      <a:pt x="106" y="1"/>
                    </a:ln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C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64" name="Freeform 424">
                <a:extLst>
                  <a:ext uri="{FF2B5EF4-FFF2-40B4-BE49-F238E27FC236}">
                    <a16:creationId xmlns:a16="http://schemas.microsoft.com/office/drawing/2014/main" id="{127C8757-A08D-4FAF-BFB5-241BABD89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755"/>
                <a:ext cx="344" cy="98"/>
              </a:xfrm>
              <a:custGeom>
                <a:avLst/>
                <a:gdLst>
                  <a:gd name="T0" fmla="*/ 3 w 344"/>
                  <a:gd name="T1" fmla="*/ 0 h 98"/>
                  <a:gd name="T2" fmla="*/ 15 w 344"/>
                  <a:gd name="T3" fmla="*/ 7 h 98"/>
                  <a:gd name="T4" fmla="*/ 49 w 344"/>
                  <a:gd name="T5" fmla="*/ 21 h 98"/>
                  <a:gd name="T6" fmla="*/ 96 w 344"/>
                  <a:gd name="T7" fmla="*/ 39 h 98"/>
                  <a:gd name="T8" fmla="*/ 150 w 344"/>
                  <a:gd name="T9" fmla="*/ 58 h 98"/>
                  <a:gd name="T10" fmla="*/ 179 w 344"/>
                  <a:gd name="T11" fmla="*/ 68 h 98"/>
                  <a:gd name="T12" fmla="*/ 207 w 344"/>
                  <a:gd name="T13" fmla="*/ 76 h 98"/>
                  <a:gd name="T14" fmla="*/ 236 w 344"/>
                  <a:gd name="T15" fmla="*/ 83 h 98"/>
                  <a:gd name="T16" fmla="*/ 261 w 344"/>
                  <a:gd name="T17" fmla="*/ 88 h 98"/>
                  <a:gd name="T18" fmla="*/ 285 w 344"/>
                  <a:gd name="T19" fmla="*/ 90 h 98"/>
                  <a:gd name="T20" fmla="*/ 307 w 344"/>
                  <a:gd name="T21" fmla="*/ 92 h 98"/>
                  <a:gd name="T22" fmla="*/ 315 w 344"/>
                  <a:gd name="T23" fmla="*/ 90 h 98"/>
                  <a:gd name="T24" fmla="*/ 324 w 344"/>
                  <a:gd name="T25" fmla="*/ 88 h 98"/>
                  <a:gd name="T26" fmla="*/ 331 w 344"/>
                  <a:gd name="T27" fmla="*/ 86 h 98"/>
                  <a:gd name="T28" fmla="*/ 337 w 344"/>
                  <a:gd name="T29" fmla="*/ 83 h 98"/>
                  <a:gd name="T30" fmla="*/ 341 w 344"/>
                  <a:gd name="T31" fmla="*/ 88 h 98"/>
                  <a:gd name="T32" fmla="*/ 344 w 344"/>
                  <a:gd name="T33" fmla="*/ 92 h 98"/>
                  <a:gd name="T34" fmla="*/ 337 w 344"/>
                  <a:gd name="T35" fmla="*/ 95 h 98"/>
                  <a:gd name="T36" fmla="*/ 326 w 344"/>
                  <a:gd name="T37" fmla="*/ 98 h 98"/>
                  <a:gd name="T38" fmla="*/ 310 w 344"/>
                  <a:gd name="T39" fmla="*/ 98 h 98"/>
                  <a:gd name="T40" fmla="*/ 293 w 344"/>
                  <a:gd name="T41" fmla="*/ 97 h 98"/>
                  <a:gd name="T42" fmla="*/ 273 w 344"/>
                  <a:gd name="T43" fmla="*/ 95 h 98"/>
                  <a:gd name="T44" fmla="*/ 251 w 344"/>
                  <a:gd name="T45" fmla="*/ 92 h 98"/>
                  <a:gd name="T46" fmla="*/ 226 w 344"/>
                  <a:gd name="T47" fmla="*/ 86 h 98"/>
                  <a:gd name="T48" fmla="*/ 201 w 344"/>
                  <a:gd name="T49" fmla="*/ 80 h 98"/>
                  <a:gd name="T50" fmla="*/ 147 w 344"/>
                  <a:gd name="T51" fmla="*/ 65 h 98"/>
                  <a:gd name="T52" fmla="*/ 94 w 344"/>
                  <a:gd name="T53" fmla="*/ 46 h 98"/>
                  <a:gd name="T54" fmla="*/ 67 w 344"/>
                  <a:gd name="T55" fmla="*/ 36 h 98"/>
                  <a:gd name="T56" fmla="*/ 44 w 344"/>
                  <a:gd name="T57" fmla="*/ 24 h 98"/>
                  <a:gd name="T58" fmla="*/ 20 w 344"/>
                  <a:gd name="T59" fmla="*/ 14 h 98"/>
                  <a:gd name="T60" fmla="*/ 0 w 344"/>
                  <a:gd name="T61" fmla="*/ 2 h 98"/>
                  <a:gd name="T62" fmla="*/ 3 w 344"/>
                  <a:gd name="T63" fmla="*/ 0 h 9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44" h="98">
                    <a:moveTo>
                      <a:pt x="3" y="0"/>
                    </a:moveTo>
                    <a:lnTo>
                      <a:pt x="15" y="7"/>
                    </a:lnTo>
                    <a:lnTo>
                      <a:pt x="49" y="21"/>
                    </a:lnTo>
                    <a:lnTo>
                      <a:pt x="96" y="39"/>
                    </a:lnTo>
                    <a:lnTo>
                      <a:pt x="150" y="58"/>
                    </a:lnTo>
                    <a:lnTo>
                      <a:pt x="179" y="68"/>
                    </a:lnTo>
                    <a:lnTo>
                      <a:pt x="207" y="76"/>
                    </a:lnTo>
                    <a:lnTo>
                      <a:pt x="236" y="83"/>
                    </a:lnTo>
                    <a:lnTo>
                      <a:pt x="261" y="88"/>
                    </a:lnTo>
                    <a:lnTo>
                      <a:pt x="285" y="90"/>
                    </a:lnTo>
                    <a:lnTo>
                      <a:pt x="307" y="92"/>
                    </a:lnTo>
                    <a:lnTo>
                      <a:pt x="315" y="90"/>
                    </a:lnTo>
                    <a:lnTo>
                      <a:pt x="324" y="88"/>
                    </a:lnTo>
                    <a:lnTo>
                      <a:pt x="331" y="86"/>
                    </a:lnTo>
                    <a:lnTo>
                      <a:pt x="337" y="83"/>
                    </a:lnTo>
                    <a:lnTo>
                      <a:pt x="341" y="88"/>
                    </a:lnTo>
                    <a:lnTo>
                      <a:pt x="344" y="92"/>
                    </a:lnTo>
                    <a:lnTo>
                      <a:pt x="337" y="95"/>
                    </a:lnTo>
                    <a:lnTo>
                      <a:pt x="326" y="98"/>
                    </a:lnTo>
                    <a:lnTo>
                      <a:pt x="310" y="98"/>
                    </a:lnTo>
                    <a:lnTo>
                      <a:pt x="293" y="97"/>
                    </a:lnTo>
                    <a:lnTo>
                      <a:pt x="273" y="95"/>
                    </a:lnTo>
                    <a:lnTo>
                      <a:pt x="251" y="92"/>
                    </a:lnTo>
                    <a:lnTo>
                      <a:pt x="226" y="86"/>
                    </a:lnTo>
                    <a:lnTo>
                      <a:pt x="201" y="80"/>
                    </a:lnTo>
                    <a:lnTo>
                      <a:pt x="147" y="65"/>
                    </a:lnTo>
                    <a:lnTo>
                      <a:pt x="94" y="46"/>
                    </a:lnTo>
                    <a:lnTo>
                      <a:pt x="67" y="36"/>
                    </a:lnTo>
                    <a:lnTo>
                      <a:pt x="44" y="24"/>
                    </a:lnTo>
                    <a:lnTo>
                      <a:pt x="20" y="1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65" name="Freeform 425">
                <a:extLst>
                  <a:ext uri="{FF2B5EF4-FFF2-40B4-BE49-F238E27FC236}">
                    <a16:creationId xmlns:a16="http://schemas.microsoft.com/office/drawing/2014/main" id="{C13DA48F-7D44-425C-BF02-A4A72BCCA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754"/>
                <a:ext cx="338" cy="94"/>
              </a:xfrm>
              <a:custGeom>
                <a:avLst/>
                <a:gdLst>
                  <a:gd name="T0" fmla="*/ 2 w 338"/>
                  <a:gd name="T1" fmla="*/ 0 h 94"/>
                  <a:gd name="T2" fmla="*/ 10 w 338"/>
                  <a:gd name="T3" fmla="*/ 6 h 94"/>
                  <a:gd name="T4" fmla="*/ 41 w 338"/>
                  <a:gd name="T5" fmla="*/ 20 h 94"/>
                  <a:gd name="T6" fmla="*/ 88 w 338"/>
                  <a:gd name="T7" fmla="*/ 37 h 94"/>
                  <a:gd name="T8" fmla="*/ 142 w 338"/>
                  <a:gd name="T9" fmla="*/ 55 h 94"/>
                  <a:gd name="T10" fmla="*/ 171 w 338"/>
                  <a:gd name="T11" fmla="*/ 64 h 94"/>
                  <a:gd name="T12" fmla="*/ 200 w 338"/>
                  <a:gd name="T13" fmla="*/ 72 h 94"/>
                  <a:gd name="T14" fmla="*/ 228 w 338"/>
                  <a:gd name="T15" fmla="*/ 77 h 94"/>
                  <a:gd name="T16" fmla="*/ 255 w 338"/>
                  <a:gd name="T17" fmla="*/ 82 h 94"/>
                  <a:gd name="T18" fmla="*/ 279 w 338"/>
                  <a:gd name="T19" fmla="*/ 86 h 94"/>
                  <a:gd name="T20" fmla="*/ 301 w 338"/>
                  <a:gd name="T21" fmla="*/ 86 h 94"/>
                  <a:gd name="T22" fmla="*/ 309 w 338"/>
                  <a:gd name="T23" fmla="*/ 86 h 94"/>
                  <a:gd name="T24" fmla="*/ 318 w 338"/>
                  <a:gd name="T25" fmla="*/ 84 h 94"/>
                  <a:gd name="T26" fmla="*/ 326 w 338"/>
                  <a:gd name="T27" fmla="*/ 81 h 94"/>
                  <a:gd name="T28" fmla="*/ 331 w 338"/>
                  <a:gd name="T29" fmla="*/ 77 h 94"/>
                  <a:gd name="T30" fmla="*/ 335 w 338"/>
                  <a:gd name="T31" fmla="*/ 82 h 94"/>
                  <a:gd name="T32" fmla="*/ 338 w 338"/>
                  <a:gd name="T33" fmla="*/ 87 h 94"/>
                  <a:gd name="T34" fmla="*/ 331 w 338"/>
                  <a:gd name="T35" fmla="*/ 91 h 94"/>
                  <a:gd name="T36" fmla="*/ 321 w 338"/>
                  <a:gd name="T37" fmla="*/ 93 h 94"/>
                  <a:gd name="T38" fmla="*/ 306 w 338"/>
                  <a:gd name="T39" fmla="*/ 94 h 94"/>
                  <a:gd name="T40" fmla="*/ 289 w 338"/>
                  <a:gd name="T41" fmla="*/ 93 h 94"/>
                  <a:gd name="T42" fmla="*/ 269 w 338"/>
                  <a:gd name="T43" fmla="*/ 91 h 94"/>
                  <a:gd name="T44" fmla="*/ 247 w 338"/>
                  <a:gd name="T45" fmla="*/ 87 h 94"/>
                  <a:gd name="T46" fmla="*/ 223 w 338"/>
                  <a:gd name="T47" fmla="*/ 82 h 94"/>
                  <a:gd name="T48" fmla="*/ 198 w 338"/>
                  <a:gd name="T49" fmla="*/ 77 h 94"/>
                  <a:gd name="T50" fmla="*/ 146 w 338"/>
                  <a:gd name="T51" fmla="*/ 62 h 94"/>
                  <a:gd name="T52" fmla="*/ 93 w 338"/>
                  <a:gd name="T53" fmla="*/ 44 h 94"/>
                  <a:gd name="T54" fmla="*/ 68 w 338"/>
                  <a:gd name="T55" fmla="*/ 35 h 94"/>
                  <a:gd name="T56" fmla="*/ 44 w 338"/>
                  <a:gd name="T57" fmla="*/ 23 h 94"/>
                  <a:gd name="T58" fmla="*/ 22 w 338"/>
                  <a:gd name="T59" fmla="*/ 13 h 94"/>
                  <a:gd name="T60" fmla="*/ 0 w 338"/>
                  <a:gd name="T61" fmla="*/ 1 h 94"/>
                  <a:gd name="T62" fmla="*/ 2 w 338"/>
                  <a:gd name="T63" fmla="*/ 1 h 94"/>
                  <a:gd name="T64" fmla="*/ 2 w 338"/>
                  <a:gd name="T65" fmla="*/ 0 h 9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38" h="94">
                    <a:moveTo>
                      <a:pt x="2" y="0"/>
                    </a:moveTo>
                    <a:lnTo>
                      <a:pt x="10" y="6"/>
                    </a:lnTo>
                    <a:lnTo>
                      <a:pt x="41" y="20"/>
                    </a:lnTo>
                    <a:lnTo>
                      <a:pt x="88" y="37"/>
                    </a:lnTo>
                    <a:lnTo>
                      <a:pt x="142" y="55"/>
                    </a:lnTo>
                    <a:lnTo>
                      <a:pt x="171" y="64"/>
                    </a:lnTo>
                    <a:lnTo>
                      <a:pt x="200" y="72"/>
                    </a:lnTo>
                    <a:lnTo>
                      <a:pt x="228" y="77"/>
                    </a:lnTo>
                    <a:lnTo>
                      <a:pt x="255" y="82"/>
                    </a:lnTo>
                    <a:lnTo>
                      <a:pt x="279" y="86"/>
                    </a:lnTo>
                    <a:lnTo>
                      <a:pt x="301" y="86"/>
                    </a:lnTo>
                    <a:lnTo>
                      <a:pt x="309" y="86"/>
                    </a:lnTo>
                    <a:lnTo>
                      <a:pt x="318" y="84"/>
                    </a:lnTo>
                    <a:lnTo>
                      <a:pt x="326" y="81"/>
                    </a:lnTo>
                    <a:lnTo>
                      <a:pt x="331" y="77"/>
                    </a:lnTo>
                    <a:lnTo>
                      <a:pt x="335" y="82"/>
                    </a:lnTo>
                    <a:lnTo>
                      <a:pt x="338" y="87"/>
                    </a:lnTo>
                    <a:lnTo>
                      <a:pt x="331" y="91"/>
                    </a:lnTo>
                    <a:lnTo>
                      <a:pt x="321" y="93"/>
                    </a:lnTo>
                    <a:lnTo>
                      <a:pt x="306" y="94"/>
                    </a:lnTo>
                    <a:lnTo>
                      <a:pt x="289" y="93"/>
                    </a:lnTo>
                    <a:lnTo>
                      <a:pt x="269" y="91"/>
                    </a:lnTo>
                    <a:lnTo>
                      <a:pt x="247" y="87"/>
                    </a:lnTo>
                    <a:lnTo>
                      <a:pt x="223" y="82"/>
                    </a:lnTo>
                    <a:lnTo>
                      <a:pt x="198" y="77"/>
                    </a:lnTo>
                    <a:lnTo>
                      <a:pt x="146" y="62"/>
                    </a:lnTo>
                    <a:lnTo>
                      <a:pt x="93" y="44"/>
                    </a:lnTo>
                    <a:lnTo>
                      <a:pt x="68" y="35"/>
                    </a:lnTo>
                    <a:lnTo>
                      <a:pt x="44" y="23"/>
                    </a:lnTo>
                    <a:lnTo>
                      <a:pt x="22" y="1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66" name="Freeform 426">
                <a:extLst>
                  <a:ext uri="{FF2B5EF4-FFF2-40B4-BE49-F238E27FC236}">
                    <a16:creationId xmlns:a16="http://schemas.microsoft.com/office/drawing/2014/main" id="{5550C7C1-0119-474C-99C3-EE0507D22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338"/>
                <a:ext cx="374" cy="444"/>
              </a:xfrm>
              <a:custGeom>
                <a:avLst/>
                <a:gdLst>
                  <a:gd name="T0" fmla="*/ 284 w 374"/>
                  <a:gd name="T1" fmla="*/ 8 h 444"/>
                  <a:gd name="T2" fmla="*/ 287 w 374"/>
                  <a:gd name="T3" fmla="*/ 5 h 444"/>
                  <a:gd name="T4" fmla="*/ 291 w 374"/>
                  <a:gd name="T5" fmla="*/ 2 h 444"/>
                  <a:gd name="T6" fmla="*/ 298 w 374"/>
                  <a:gd name="T7" fmla="*/ 0 h 444"/>
                  <a:gd name="T8" fmla="*/ 303 w 374"/>
                  <a:gd name="T9" fmla="*/ 0 h 444"/>
                  <a:gd name="T10" fmla="*/ 363 w 374"/>
                  <a:gd name="T11" fmla="*/ 7 h 444"/>
                  <a:gd name="T12" fmla="*/ 367 w 374"/>
                  <a:gd name="T13" fmla="*/ 7 h 444"/>
                  <a:gd name="T14" fmla="*/ 370 w 374"/>
                  <a:gd name="T15" fmla="*/ 10 h 444"/>
                  <a:gd name="T16" fmla="*/ 372 w 374"/>
                  <a:gd name="T17" fmla="*/ 13 h 444"/>
                  <a:gd name="T18" fmla="*/ 374 w 374"/>
                  <a:gd name="T19" fmla="*/ 17 h 444"/>
                  <a:gd name="T20" fmla="*/ 374 w 374"/>
                  <a:gd name="T21" fmla="*/ 24 h 444"/>
                  <a:gd name="T22" fmla="*/ 372 w 374"/>
                  <a:gd name="T23" fmla="*/ 30 h 444"/>
                  <a:gd name="T24" fmla="*/ 362 w 374"/>
                  <a:gd name="T25" fmla="*/ 54 h 444"/>
                  <a:gd name="T26" fmla="*/ 350 w 374"/>
                  <a:gd name="T27" fmla="*/ 79 h 444"/>
                  <a:gd name="T28" fmla="*/ 336 w 374"/>
                  <a:gd name="T29" fmla="*/ 105 h 444"/>
                  <a:gd name="T30" fmla="*/ 321 w 374"/>
                  <a:gd name="T31" fmla="*/ 130 h 444"/>
                  <a:gd name="T32" fmla="*/ 304 w 374"/>
                  <a:gd name="T33" fmla="*/ 155 h 444"/>
                  <a:gd name="T34" fmla="*/ 287 w 374"/>
                  <a:gd name="T35" fmla="*/ 181 h 444"/>
                  <a:gd name="T36" fmla="*/ 269 w 374"/>
                  <a:gd name="T37" fmla="*/ 206 h 444"/>
                  <a:gd name="T38" fmla="*/ 247 w 374"/>
                  <a:gd name="T39" fmla="*/ 231 h 444"/>
                  <a:gd name="T40" fmla="*/ 203 w 374"/>
                  <a:gd name="T41" fmla="*/ 284 h 444"/>
                  <a:gd name="T42" fmla="*/ 154 w 374"/>
                  <a:gd name="T43" fmla="*/ 338 h 444"/>
                  <a:gd name="T44" fmla="*/ 100 w 374"/>
                  <a:gd name="T45" fmla="*/ 390 h 444"/>
                  <a:gd name="T46" fmla="*/ 43 w 374"/>
                  <a:gd name="T47" fmla="*/ 444 h 444"/>
                  <a:gd name="T48" fmla="*/ 0 w 374"/>
                  <a:gd name="T49" fmla="*/ 431 h 444"/>
                  <a:gd name="T50" fmla="*/ 39 w 374"/>
                  <a:gd name="T51" fmla="*/ 389 h 444"/>
                  <a:gd name="T52" fmla="*/ 78 w 374"/>
                  <a:gd name="T53" fmla="*/ 340 h 444"/>
                  <a:gd name="T54" fmla="*/ 119 w 374"/>
                  <a:gd name="T55" fmla="*/ 287 h 444"/>
                  <a:gd name="T56" fmla="*/ 159 w 374"/>
                  <a:gd name="T57" fmla="*/ 231 h 444"/>
                  <a:gd name="T58" fmla="*/ 196 w 374"/>
                  <a:gd name="T59" fmla="*/ 174 h 444"/>
                  <a:gd name="T60" fmla="*/ 230 w 374"/>
                  <a:gd name="T61" fmla="*/ 117 h 444"/>
                  <a:gd name="T62" fmla="*/ 247 w 374"/>
                  <a:gd name="T63" fmla="*/ 88 h 444"/>
                  <a:gd name="T64" fmla="*/ 260 w 374"/>
                  <a:gd name="T65" fmla="*/ 61 h 444"/>
                  <a:gd name="T66" fmla="*/ 274 w 374"/>
                  <a:gd name="T67" fmla="*/ 35 h 444"/>
                  <a:gd name="T68" fmla="*/ 284 w 374"/>
                  <a:gd name="T69" fmla="*/ 8 h 44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74" h="444">
                    <a:moveTo>
                      <a:pt x="284" y="8"/>
                    </a:moveTo>
                    <a:lnTo>
                      <a:pt x="287" y="5"/>
                    </a:lnTo>
                    <a:lnTo>
                      <a:pt x="291" y="2"/>
                    </a:lnTo>
                    <a:lnTo>
                      <a:pt x="298" y="0"/>
                    </a:lnTo>
                    <a:lnTo>
                      <a:pt x="303" y="0"/>
                    </a:lnTo>
                    <a:lnTo>
                      <a:pt x="363" y="7"/>
                    </a:lnTo>
                    <a:lnTo>
                      <a:pt x="367" y="7"/>
                    </a:lnTo>
                    <a:lnTo>
                      <a:pt x="370" y="10"/>
                    </a:lnTo>
                    <a:lnTo>
                      <a:pt x="372" y="13"/>
                    </a:lnTo>
                    <a:lnTo>
                      <a:pt x="374" y="17"/>
                    </a:lnTo>
                    <a:lnTo>
                      <a:pt x="374" y="24"/>
                    </a:lnTo>
                    <a:lnTo>
                      <a:pt x="372" y="30"/>
                    </a:lnTo>
                    <a:lnTo>
                      <a:pt x="362" y="54"/>
                    </a:lnTo>
                    <a:lnTo>
                      <a:pt x="350" y="79"/>
                    </a:lnTo>
                    <a:lnTo>
                      <a:pt x="336" y="105"/>
                    </a:lnTo>
                    <a:lnTo>
                      <a:pt x="321" y="130"/>
                    </a:lnTo>
                    <a:lnTo>
                      <a:pt x="304" y="155"/>
                    </a:lnTo>
                    <a:lnTo>
                      <a:pt x="287" y="181"/>
                    </a:lnTo>
                    <a:lnTo>
                      <a:pt x="269" y="206"/>
                    </a:lnTo>
                    <a:lnTo>
                      <a:pt x="247" y="231"/>
                    </a:lnTo>
                    <a:lnTo>
                      <a:pt x="203" y="284"/>
                    </a:lnTo>
                    <a:lnTo>
                      <a:pt x="154" y="338"/>
                    </a:lnTo>
                    <a:lnTo>
                      <a:pt x="100" y="390"/>
                    </a:lnTo>
                    <a:lnTo>
                      <a:pt x="43" y="444"/>
                    </a:lnTo>
                    <a:lnTo>
                      <a:pt x="0" y="431"/>
                    </a:lnTo>
                    <a:lnTo>
                      <a:pt x="39" y="389"/>
                    </a:lnTo>
                    <a:lnTo>
                      <a:pt x="78" y="340"/>
                    </a:lnTo>
                    <a:lnTo>
                      <a:pt x="119" y="287"/>
                    </a:lnTo>
                    <a:lnTo>
                      <a:pt x="159" y="231"/>
                    </a:lnTo>
                    <a:lnTo>
                      <a:pt x="196" y="174"/>
                    </a:lnTo>
                    <a:lnTo>
                      <a:pt x="230" y="117"/>
                    </a:lnTo>
                    <a:lnTo>
                      <a:pt x="247" y="88"/>
                    </a:lnTo>
                    <a:lnTo>
                      <a:pt x="260" y="61"/>
                    </a:lnTo>
                    <a:lnTo>
                      <a:pt x="274" y="35"/>
                    </a:lnTo>
                    <a:lnTo>
                      <a:pt x="284" y="8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67" name="Freeform 427">
                <a:extLst>
                  <a:ext uri="{FF2B5EF4-FFF2-40B4-BE49-F238E27FC236}">
                    <a16:creationId xmlns:a16="http://schemas.microsoft.com/office/drawing/2014/main" id="{CE2F179C-1D21-4953-A0B2-57608E460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338"/>
                <a:ext cx="374" cy="444"/>
              </a:xfrm>
              <a:custGeom>
                <a:avLst/>
                <a:gdLst>
                  <a:gd name="T0" fmla="*/ 284 w 374"/>
                  <a:gd name="T1" fmla="*/ 8 h 444"/>
                  <a:gd name="T2" fmla="*/ 287 w 374"/>
                  <a:gd name="T3" fmla="*/ 5 h 444"/>
                  <a:gd name="T4" fmla="*/ 291 w 374"/>
                  <a:gd name="T5" fmla="*/ 2 h 444"/>
                  <a:gd name="T6" fmla="*/ 298 w 374"/>
                  <a:gd name="T7" fmla="*/ 0 h 444"/>
                  <a:gd name="T8" fmla="*/ 303 w 374"/>
                  <a:gd name="T9" fmla="*/ 0 h 444"/>
                  <a:gd name="T10" fmla="*/ 363 w 374"/>
                  <a:gd name="T11" fmla="*/ 7 h 444"/>
                  <a:gd name="T12" fmla="*/ 367 w 374"/>
                  <a:gd name="T13" fmla="*/ 7 h 444"/>
                  <a:gd name="T14" fmla="*/ 370 w 374"/>
                  <a:gd name="T15" fmla="*/ 10 h 444"/>
                  <a:gd name="T16" fmla="*/ 372 w 374"/>
                  <a:gd name="T17" fmla="*/ 13 h 444"/>
                  <a:gd name="T18" fmla="*/ 374 w 374"/>
                  <a:gd name="T19" fmla="*/ 17 h 444"/>
                  <a:gd name="T20" fmla="*/ 374 w 374"/>
                  <a:gd name="T21" fmla="*/ 24 h 444"/>
                  <a:gd name="T22" fmla="*/ 372 w 374"/>
                  <a:gd name="T23" fmla="*/ 30 h 444"/>
                  <a:gd name="T24" fmla="*/ 362 w 374"/>
                  <a:gd name="T25" fmla="*/ 54 h 444"/>
                  <a:gd name="T26" fmla="*/ 350 w 374"/>
                  <a:gd name="T27" fmla="*/ 79 h 444"/>
                  <a:gd name="T28" fmla="*/ 336 w 374"/>
                  <a:gd name="T29" fmla="*/ 105 h 444"/>
                  <a:gd name="T30" fmla="*/ 321 w 374"/>
                  <a:gd name="T31" fmla="*/ 130 h 444"/>
                  <a:gd name="T32" fmla="*/ 304 w 374"/>
                  <a:gd name="T33" fmla="*/ 155 h 444"/>
                  <a:gd name="T34" fmla="*/ 287 w 374"/>
                  <a:gd name="T35" fmla="*/ 181 h 444"/>
                  <a:gd name="T36" fmla="*/ 269 w 374"/>
                  <a:gd name="T37" fmla="*/ 206 h 444"/>
                  <a:gd name="T38" fmla="*/ 247 w 374"/>
                  <a:gd name="T39" fmla="*/ 231 h 444"/>
                  <a:gd name="T40" fmla="*/ 203 w 374"/>
                  <a:gd name="T41" fmla="*/ 284 h 444"/>
                  <a:gd name="T42" fmla="*/ 154 w 374"/>
                  <a:gd name="T43" fmla="*/ 338 h 444"/>
                  <a:gd name="T44" fmla="*/ 100 w 374"/>
                  <a:gd name="T45" fmla="*/ 390 h 444"/>
                  <a:gd name="T46" fmla="*/ 43 w 374"/>
                  <a:gd name="T47" fmla="*/ 444 h 444"/>
                  <a:gd name="T48" fmla="*/ 0 w 374"/>
                  <a:gd name="T49" fmla="*/ 431 h 444"/>
                  <a:gd name="T50" fmla="*/ 39 w 374"/>
                  <a:gd name="T51" fmla="*/ 389 h 444"/>
                  <a:gd name="T52" fmla="*/ 78 w 374"/>
                  <a:gd name="T53" fmla="*/ 340 h 444"/>
                  <a:gd name="T54" fmla="*/ 119 w 374"/>
                  <a:gd name="T55" fmla="*/ 287 h 444"/>
                  <a:gd name="T56" fmla="*/ 159 w 374"/>
                  <a:gd name="T57" fmla="*/ 231 h 444"/>
                  <a:gd name="T58" fmla="*/ 196 w 374"/>
                  <a:gd name="T59" fmla="*/ 174 h 444"/>
                  <a:gd name="T60" fmla="*/ 230 w 374"/>
                  <a:gd name="T61" fmla="*/ 117 h 444"/>
                  <a:gd name="T62" fmla="*/ 247 w 374"/>
                  <a:gd name="T63" fmla="*/ 88 h 444"/>
                  <a:gd name="T64" fmla="*/ 260 w 374"/>
                  <a:gd name="T65" fmla="*/ 61 h 444"/>
                  <a:gd name="T66" fmla="*/ 274 w 374"/>
                  <a:gd name="T67" fmla="*/ 35 h 444"/>
                  <a:gd name="T68" fmla="*/ 284 w 374"/>
                  <a:gd name="T69" fmla="*/ 8 h 44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74" h="444">
                    <a:moveTo>
                      <a:pt x="284" y="8"/>
                    </a:moveTo>
                    <a:lnTo>
                      <a:pt x="287" y="5"/>
                    </a:lnTo>
                    <a:lnTo>
                      <a:pt x="291" y="2"/>
                    </a:lnTo>
                    <a:lnTo>
                      <a:pt x="298" y="0"/>
                    </a:lnTo>
                    <a:lnTo>
                      <a:pt x="303" y="0"/>
                    </a:lnTo>
                    <a:lnTo>
                      <a:pt x="363" y="7"/>
                    </a:lnTo>
                    <a:lnTo>
                      <a:pt x="367" y="7"/>
                    </a:lnTo>
                    <a:lnTo>
                      <a:pt x="370" y="10"/>
                    </a:lnTo>
                    <a:lnTo>
                      <a:pt x="372" y="13"/>
                    </a:lnTo>
                    <a:lnTo>
                      <a:pt x="374" y="17"/>
                    </a:lnTo>
                    <a:lnTo>
                      <a:pt x="374" y="24"/>
                    </a:lnTo>
                    <a:lnTo>
                      <a:pt x="372" y="30"/>
                    </a:lnTo>
                    <a:lnTo>
                      <a:pt x="362" y="54"/>
                    </a:lnTo>
                    <a:lnTo>
                      <a:pt x="350" y="79"/>
                    </a:lnTo>
                    <a:lnTo>
                      <a:pt x="336" y="105"/>
                    </a:lnTo>
                    <a:lnTo>
                      <a:pt x="321" y="130"/>
                    </a:lnTo>
                    <a:lnTo>
                      <a:pt x="304" y="155"/>
                    </a:lnTo>
                    <a:lnTo>
                      <a:pt x="287" y="181"/>
                    </a:lnTo>
                    <a:lnTo>
                      <a:pt x="269" y="206"/>
                    </a:lnTo>
                    <a:lnTo>
                      <a:pt x="247" y="231"/>
                    </a:lnTo>
                    <a:lnTo>
                      <a:pt x="203" y="284"/>
                    </a:lnTo>
                    <a:lnTo>
                      <a:pt x="154" y="338"/>
                    </a:lnTo>
                    <a:lnTo>
                      <a:pt x="100" y="390"/>
                    </a:lnTo>
                    <a:lnTo>
                      <a:pt x="43" y="444"/>
                    </a:lnTo>
                    <a:lnTo>
                      <a:pt x="0" y="431"/>
                    </a:lnTo>
                    <a:lnTo>
                      <a:pt x="39" y="389"/>
                    </a:lnTo>
                    <a:lnTo>
                      <a:pt x="78" y="340"/>
                    </a:lnTo>
                    <a:lnTo>
                      <a:pt x="119" y="287"/>
                    </a:lnTo>
                    <a:lnTo>
                      <a:pt x="159" y="231"/>
                    </a:lnTo>
                    <a:lnTo>
                      <a:pt x="196" y="174"/>
                    </a:lnTo>
                    <a:lnTo>
                      <a:pt x="230" y="117"/>
                    </a:lnTo>
                    <a:lnTo>
                      <a:pt x="247" y="88"/>
                    </a:lnTo>
                    <a:lnTo>
                      <a:pt x="260" y="61"/>
                    </a:lnTo>
                    <a:lnTo>
                      <a:pt x="274" y="35"/>
                    </a:lnTo>
                    <a:lnTo>
                      <a:pt x="284" y="8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68" name="Freeform 428">
                <a:extLst>
                  <a:ext uri="{FF2B5EF4-FFF2-40B4-BE49-F238E27FC236}">
                    <a16:creationId xmlns:a16="http://schemas.microsoft.com/office/drawing/2014/main" id="{D249DB49-52AC-49E0-AE9D-38F9E97CB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1692"/>
                <a:ext cx="117" cy="21"/>
              </a:xfrm>
              <a:custGeom>
                <a:avLst/>
                <a:gdLst>
                  <a:gd name="T0" fmla="*/ 117 w 117"/>
                  <a:gd name="T1" fmla="*/ 21 h 21"/>
                  <a:gd name="T2" fmla="*/ 0 w 117"/>
                  <a:gd name="T3" fmla="*/ 0 h 21"/>
                  <a:gd name="T4" fmla="*/ 29 w 117"/>
                  <a:gd name="T5" fmla="*/ 4 h 21"/>
                  <a:gd name="T6" fmla="*/ 58 w 117"/>
                  <a:gd name="T7" fmla="*/ 9 h 21"/>
                  <a:gd name="T8" fmla="*/ 88 w 117"/>
                  <a:gd name="T9" fmla="*/ 14 h 21"/>
                  <a:gd name="T10" fmla="*/ 117 w 117"/>
                  <a:gd name="T11" fmla="*/ 2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21">
                    <a:moveTo>
                      <a:pt x="117" y="21"/>
                    </a:moveTo>
                    <a:lnTo>
                      <a:pt x="0" y="0"/>
                    </a:lnTo>
                    <a:lnTo>
                      <a:pt x="29" y="4"/>
                    </a:lnTo>
                    <a:lnTo>
                      <a:pt x="58" y="9"/>
                    </a:lnTo>
                    <a:lnTo>
                      <a:pt x="88" y="14"/>
                    </a:lnTo>
                    <a:lnTo>
                      <a:pt x="117" y="21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69" name="Freeform 429">
                <a:extLst>
                  <a:ext uri="{FF2B5EF4-FFF2-40B4-BE49-F238E27FC236}">
                    <a16:creationId xmlns:a16="http://schemas.microsoft.com/office/drawing/2014/main" id="{D2FB24E4-89EF-4BD5-BEAB-ED3BC4A63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1687"/>
                <a:ext cx="181" cy="32"/>
              </a:xfrm>
              <a:custGeom>
                <a:avLst/>
                <a:gdLst>
                  <a:gd name="T0" fmla="*/ 181 w 181"/>
                  <a:gd name="T1" fmla="*/ 32 h 32"/>
                  <a:gd name="T2" fmla="*/ 0 w 181"/>
                  <a:gd name="T3" fmla="*/ 0 h 32"/>
                  <a:gd name="T4" fmla="*/ 46 w 181"/>
                  <a:gd name="T5" fmla="*/ 7 h 32"/>
                  <a:gd name="T6" fmla="*/ 92 w 181"/>
                  <a:gd name="T7" fmla="*/ 14 h 32"/>
                  <a:gd name="T8" fmla="*/ 137 w 181"/>
                  <a:gd name="T9" fmla="*/ 22 h 32"/>
                  <a:gd name="T10" fmla="*/ 181 w 181"/>
                  <a:gd name="T11" fmla="*/ 32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1" h="32">
                    <a:moveTo>
                      <a:pt x="181" y="32"/>
                    </a:moveTo>
                    <a:lnTo>
                      <a:pt x="0" y="0"/>
                    </a:lnTo>
                    <a:lnTo>
                      <a:pt x="46" y="7"/>
                    </a:lnTo>
                    <a:lnTo>
                      <a:pt x="92" y="14"/>
                    </a:lnTo>
                    <a:lnTo>
                      <a:pt x="137" y="22"/>
                    </a:lnTo>
                    <a:lnTo>
                      <a:pt x="181" y="32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70" name="Freeform 430">
                <a:extLst>
                  <a:ext uri="{FF2B5EF4-FFF2-40B4-BE49-F238E27FC236}">
                    <a16:creationId xmlns:a16="http://schemas.microsoft.com/office/drawing/2014/main" id="{6D8BDA91-4E4A-43A6-BE9F-C5D59585D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686"/>
                <a:ext cx="228" cy="40"/>
              </a:xfrm>
              <a:custGeom>
                <a:avLst/>
                <a:gdLst>
                  <a:gd name="T0" fmla="*/ 59 w 228"/>
                  <a:gd name="T1" fmla="*/ 6 h 40"/>
                  <a:gd name="T2" fmla="*/ 176 w 228"/>
                  <a:gd name="T3" fmla="*/ 27 h 40"/>
                  <a:gd name="T4" fmla="*/ 189 w 228"/>
                  <a:gd name="T5" fmla="*/ 30 h 40"/>
                  <a:gd name="T6" fmla="*/ 203 w 228"/>
                  <a:gd name="T7" fmla="*/ 33 h 40"/>
                  <a:gd name="T8" fmla="*/ 214 w 228"/>
                  <a:gd name="T9" fmla="*/ 37 h 40"/>
                  <a:gd name="T10" fmla="*/ 228 w 228"/>
                  <a:gd name="T11" fmla="*/ 40 h 40"/>
                  <a:gd name="T12" fmla="*/ 0 w 228"/>
                  <a:gd name="T13" fmla="*/ 0 h 40"/>
                  <a:gd name="T14" fmla="*/ 14 w 228"/>
                  <a:gd name="T15" fmla="*/ 1 h 40"/>
                  <a:gd name="T16" fmla="*/ 29 w 228"/>
                  <a:gd name="T17" fmla="*/ 3 h 40"/>
                  <a:gd name="T18" fmla="*/ 44 w 228"/>
                  <a:gd name="T19" fmla="*/ 5 h 40"/>
                  <a:gd name="T20" fmla="*/ 59 w 228"/>
                  <a:gd name="T21" fmla="*/ 6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8" h="40">
                    <a:moveTo>
                      <a:pt x="59" y="6"/>
                    </a:moveTo>
                    <a:lnTo>
                      <a:pt x="176" y="27"/>
                    </a:lnTo>
                    <a:lnTo>
                      <a:pt x="189" y="30"/>
                    </a:lnTo>
                    <a:lnTo>
                      <a:pt x="203" y="33"/>
                    </a:lnTo>
                    <a:lnTo>
                      <a:pt x="214" y="37"/>
                    </a:lnTo>
                    <a:lnTo>
                      <a:pt x="228" y="40"/>
                    </a:lnTo>
                    <a:lnTo>
                      <a:pt x="0" y="0"/>
                    </a:lnTo>
                    <a:lnTo>
                      <a:pt x="14" y="1"/>
                    </a:lnTo>
                    <a:lnTo>
                      <a:pt x="29" y="3"/>
                    </a:lnTo>
                    <a:lnTo>
                      <a:pt x="44" y="5"/>
                    </a:lnTo>
                    <a:lnTo>
                      <a:pt x="59" y="6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71" name="Freeform 431">
                <a:extLst>
                  <a:ext uri="{FF2B5EF4-FFF2-40B4-BE49-F238E27FC236}">
                    <a16:creationId xmlns:a16="http://schemas.microsoft.com/office/drawing/2014/main" id="{C9168CE2-9B7A-42C3-AA94-2646564AF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684"/>
                <a:ext cx="269" cy="47"/>
              </a:xfrm>
              <a:custGeom>
                <a:avLst/>
                <a:gdLst>
                  <a:gd name="T0" fmla="*/ 47 w 269"/>
                  <a:gd name="T1" fmla="*/ 3 h 47"/>
                  <a:gd name="T2" fmla="*/ 228 w 269"/>
                  <a:gd name="T3" fmla="*/ 35 h 47"/>
                  <a:gd name="T4" fmla="*/ 248 w 269"/>
                  <a:gd name="T5" fmla="*/ 42 h 47"/>
                  <a:gd name="T6" fmla="*/ 269 w 269"/>
                  <a:gd name="T7" fmla="*/ 47 h 47"/>
                  <a:gd name="T8" fmla="*/ 0 w 269"/>
                  <a:gd name="T9" fmla="*/ 0 h 47"/>
                  <a:gd name="T10" fmla="*/ 24 w 269"/>
                  <a:gd name="T11" fmla="*/ 2 h 47"/>
                  <a:gd name="T12" fmla="*/ 47 w 269"/>
                  <a:gd name="T13" fmla="*/ 3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9" h="47">
                    <a:moveTo>
                      <a:pt x="47" y="3"/>
                    </a:moveTo>
                    <a:lnTo>
                      <a:pt x="228" y="35"/>
                    </a:lnTo>
                    <a:lnTo>
                      <a:pt x="248" y="42"/>
                    </a:lnTo>
                    <a:lnTo>
                      <a:pt x="269" y="47"/>
                    </a:lnTo>
                    <a:lnTo>
                      <a:pt x="0" y="0"/>
                    </a:lnTo>
                    <a:lnTo>
                      <a:pt x="24" y="2"/>
                    </a:lnTo>
                    <a:lnTo>
                      <a:pt x="47" y="3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72" name="Freeform 432">
                <a:extLst>
                  <a:ext uri="{FF2B5EF4-FFF2-40B4-BE49-F238E27FC236}">
                    <a16:creationId xmlns:a16="http://schemas.microsoft.com/office/drawing/2014/main" id="{9142FBAE-9AD6-4FF0-A2C7-7AC6CCC39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1684"/>
                <a:ext cx="302" cy="52"/>
              </a:xfrm>
              <a:custGeom>
                <a:avLst/>
                <a:gdLst>
                  <a:gd name="T0" fmla="*/ 40 w 302"/>
                  <a:gd name="T1" fmla="*/ 2 h 52"/>
                  <a:gd name="T2" fmla="*/ 268 w 302"/>
                  <a:gd name="T3" fmla="*/ 42 h 52"/>
                  <a:gd name="T4" fmla="*/ 285 w 302"/>
                  <a:gd name="T5" fmla="*/ 47 h 52"/>
                  <a:gd name="T6" fmla="*/ 302 w 302"/>
                  <a:gd name="T7" fmla="*/ 52 h 52"/>
                  <a:gd name="T8" fmla="*/ 0 w 302"/>
                  <a:gd name="T9" fmla="*/ 0 h 52"/>
                  <a:gd name="T10" fmla="*/ 20 w 302"/>
                  <a:gd name="T11" fmla="*/ 0 h 52"/>
                  <a:gd name="T12" fmla="*/ 40 w 302"/>
                  <a:gd name="T13" fmla="*/ 2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2" h="52">
                    <a:moveTo>
                      <a:pt x="40" y="2"/>
                    </a:moveTo>
                    <a:lnTo>
                      <a:pt x="268" y="42"/>
                    </a:lnTo>
                    <a:lnTo>
                      <a:pt x="285" y="47"/>
                    </a:lnTo>
                    <a:lnTo>
                      <a:pt x="302" y="52"/>
                    </a:lnTo>
                    <a:lnTo>
                      <a:pt x="0" y="0"/>
                    </a:lnTo>
                    <a:lnTo>
                      <a:pt x="20" y="0"/>
                    </a:lnTo>
                    <a:lnTo>
                      <a:pt x="40" y="2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73" name="Freeform 433">
                <a:extLst>
                  <a:ext uri="{FF2B5EF4-FFF2-40B4-BE49-F238E27FC236}">
                    <a16:creationId xmlns:a16="http://schemas.microsoft.com/office/drawing/2014/main" id="{B256E38B-33C4-411F-AF54-C136CB055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682"/>
                <a:ext cx="334" cy="59"/>
              </a:xfrm>
              <a:custGeom>
                <a:avLst/>
                <a:gdLst>
                  <a:gd name="T0" fmla="*/ 35 w 334"/>
                  <a:gd name="T1" fmla="*/ 2 h 59"/>
                  <a:gd name="T2" fmla="*/ 304 w 334"/>
                  <a:gd name="T3" fmla="*/ 49 h 59"/>
                  <a:gd name="T4" fmla="*/ 319 w 334"/>
                  <a:gd name="T5" fmla="*/ 54 h 59"/>
                  <a:gd name="T6" fmla="*/ 334 w 334"/>
                  <a:gd name="T7" fmla="*/ 59 h 59"/>
                  <a:gd name="T8" fmla="*/ 0 w 334"/>
                  <a:gd name="T9" fmla="*/ 0 h 59"/>
                  <a:gd name="T10" fmla="*/ 18 w 334"/>
                  <a:gd name="T11" fmla="*/ 2 h 59"/>
                  <a:gd name="T12" fmla="*/ 35 w 334"/>
                  <a:gd name="T13" fmla="*/ 2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4" h="59">
                    <a:moveTo>
                      <a:pt x="35" y="2"/>
                    </a:moveTo>
                    <a:lnTo>
                      <a:pt x="304" y="49"/>
                    </a:lnTo>
                    <a:lnTo>
                      <a:pt x="319" y="54"/>
                    </a:lnTo>
                    <a:lnTo>
                      <a:pt x="334" y="59"/>
                    </a:lnTo>
                    <a:lnTo>
                      <a:pt x="0" y="0"/>
                    </a:lnTo>
                    <a:lnTo>
                      <a:pt x="18" y="2"/>
                    </a:lnTo>
                    <a:lnTo>
                      <a:pt x="35" y="2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74" name="Freeform 434">
                <a:extLst>
                  <a:ext uri="{FF2B5EF4-FFF2-40B4-BE49-F238E27FC236}">
                    <a16:creationId xmlns:a16="http://schemas.microsoft.com/office/drawing/2014/main" id="{2A245B7F-04CD-4070-A76D-F494D8892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682"/>
                <a:ext cx="362" cy="64"/>
              </a:xfrm>
              <a:custGeom>
                <a:avLst/>
                <a:gdLst>
                  <a:gd name="T0" fmla="*/ 33 w 362"/>
                  <a:gd name="T1" fmla="*/ 2 h 64"/>
                  <a:gd name="T2" fmla="*/ 335 w 362"/>
                  <a:gd name="T3" fmla="*/ 54 h 64"/>
                  <a:gd name="T4" fmla="*/ 348 w 362"/>
                  <a:gd name="T5" fmla="*/ 59 h 64"/>
                  <a:gd name="T6" fmla="*/ 362 w 362"/>
                  <a:gd name="T7" fmla="*/ 64 h 64"/>
                  <a:gd name="T8" fmla="*/ 0 w 362"/>
                  <a:gd name="T9" fmla="*/ 0 h 64"/>
                  <a:gd name="T10" fmla="*/ 17 w 362"/>
                  <a:gd name="T11" fmla="*/ 0 h 64"/>
                  <a:gd name="T12" fmla="*/ 33 w 362"/>
                  <a:gd name="T13" fmla="*/ 2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2" h="64">
                    <a:moveTo>
                      <a:pt x="33" y="2"/>
                    </a:moveTo>
                    <a:lnTo>
                      <a:pt x="335" y="54"/>
                    </a:lnTo>
                    <a:lnTo>
                      <a:pt x="348" y="59"/>
                    </a:lnTo>
                    <a:lnTo>
                      <a:pt x="362" y="64"/>
                    </a:lnTo>
                    <a:lnTo>
                      <a:pt x="0" y="0"/>
                    </a:lnTo>
                    <a:lnTo>
                      <a:pt x="17" y="0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75" name="Freeform 435">
                <a:extLst>
                  <a:ext uri="{FF2B5EF4-FFF2-40B4-BE49-F238E27FC236}">
                    <a16:creationId xmlns:a16="http://schemas.microsoft.com/office/drawing/2014/main" id="{ACE0A847-94D4-4865-BF3F-99F1F3F58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1682"/>
                <a:ext cx="387" cy="68"/>
              </a:xfrm>
              <a:custGeom>
                <a:avLst/>
                <a:gdLst>
                  <a:gd name="T0" fmla="*/ 29 w 387"/>
                  <a:gd name="T1" fmla="*/ 0 h 68"/>
                  <a:gd name="T2" fmla="*/ 363 w 387"/>
                  <a:gd name="T3" fmla="*/ 59 h 68"/>
                  <a:gd name="T4" fmla="*/ 375 w 387"/>
                  <a:gd name="T5" fmla="*/ 64 h 68"/>
                  <a:gd name="T6" fmla="*/ 387 w 387"/>
                  <a:gd name="T7" fmla="*/ 68 h 68"/>
                  <a:gd name="T8" fmla="*/ 0 w 387"/>
                  <a:gd name="T9" fmla="*/ 0 h 68"/>
                  <a:gd name="T10" fmla="*/ 13 w 387"/>
                  <a:gd name="T11" fmla="*/ 0 h 68"/>
                  <a:gd name="T12" fmla="*/ 29 w 387"/>
                  <a:gd name="T13" fmla="*/ 0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7" h="68">
                    <a:moveTo>
                      <a:pt x="29" y="0"/>
                    </a:moveTo>
                    <a:lnTo>
                      <a:pt x="363" y="59"/>
                    </a:lnTo>
                    <a:lnTo>
                      <a:pt x="375" y="64"/>
                    </a:lnTo>
                    <a:lnTo>
                      <a:pt x="387" y="68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76" name="Freeform 436">
                <a:extLst>
                  <a:ext uri="{FF2B5EF4-FFF2-40B4-BE49-F238E27FC236}">
                    <a16:creationId xmlns:a16="http://schemas.microsoft.com/office/drawing/2014/main" id="{112A7A8C-3603-49B5-A74C-9D5C0335D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1682"/>
                <a:ext cx="412" cy="73"/>
              </a:xfrm>
              <a:custGeom>
                <a:avLst/>
                <a:gdLst>
                  <a:gd name="T0" fmla="*/ 28 w 412"/>
                  <a:gd name="T1" fmla="*/ 0 h 73"/>
                  <a:gd name="T2" fmla="*/ 390 w 412"/>
                  <a:gd name="T3" fmla="*/ 64 h 73"/>
                  <a:gd name="T4" fmla="*/ 402 w 412"/>
                  <a:gd name="T5" fmla="*/ 68 h 73"/>
                  <a:gd name="T6" fmla="*/ 412 w 412"/>
                  <a:gd name="T7" fmla="*/ 73 h 73"/>
                  <a:gd name="T8" fmla="*/ 0 w 412"/>
                  <a:gd name="T9" fmla="*/ 0 h 73"/>
                  <a:gd name="T10" fmla="*/ 15 w 412"/>
                  <a:gd name="T11" fmla="*/ 0 h 73"/>
                  <a:gd name="T12" fmla="*/ 28 w 412"/>
                  <a:gd name="T13" fmla="*/ 0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2" h="73">
                    <a:moveTo>
                      <a:pt x="28" y="0"/>
                    </a:moveTo>
                    <a:lnTo>
                      <a:pt x="390" y="64"/>
                    </a:lnTo>
                    <a:lnTo>
                      <a:pt x="402" y="68"/>
                    </a:lnTo>
                    <a:lnTo>
                      <a:pt x="412" y="73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77" name="Freeform 437">
                <a:extLst>
                  <a:ext uri="{FF2B5EF4-FFF2-40B4-BE49-F238E27FC236}">
                    <a16:creationId xmlns:a16="http://schemas.microsoft.com/office/drawing/2014/main" id="{A387348F-52A2-4066-87E6-F6CD5735D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682"/>
                <a:ext cx="436" cy="76"/>
              </a:xfrm>
              <a:custGeom>
                <a:avLst/>
                <a:gdLst>
                  <a:gd name="T0" fmla="*/ 27 w 436"/>
                  <a:gd name="T1" fmla="*/ 0 h 76"/>
                  <a:gd name="T2" fmla="*/ 414 w 436"/>
                  <a:gd name="T3" fmla="*/ 68 h 76"/>
                  <a:gd name="T4" fmla="*/ 424 w 436"/>
                  <a:gd name="T5" fmla="*/ 73 h 76"/>
                  <a:gd name="T6" fmla="*/ 436 w 436"/>
                  <a:gd name="T7" fmla="*/ 76 h 76"/>
                  <a:gd name="T8" fmla="*/ 0 w 436"/>
                  <a:gd name="T9" fmla="*/ 0 h 76"/>
                  <a:gd name="T10" fmla="*/ 13 w 436"/>
                  <a:gd name="T11" fmla="*/ 0 h 76"/>
                  <a:gd name="T12" fmla="*/ 27 w 436"/>
                  <a:gd name="T13" fmla="*/ 0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6" h="76">
                    <a:moveTo>
                      <a:pt x="27" y="0"/>
                    </a:moveTo>
                    <a:lnTo>
                      <a:pt x="414" y="68"/>
                    </a:lnTo>
                    <a:lnTo>
                      <a:pt x="424" y="73"/>
                    </a:lnTo>
                    <a:lnTo>
                      <a:pt x="436" y="76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78" name="Freeform 438">
                <a:extLst>
                  <a:ext uri="{FF2B5EF4-FFF2-40B4-BE49-F238E27FC236}">
                    <a16:creationId xmlns:a16="http://schemas.microsoft.com/office/drawing/2014/main" id="{18DC9941-B066-43F9-8647-4EF15E3CA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682"/>
                <a:ext cx="458" cy="80"/>
              </a:xfrm>
              <a:custGeom>
                <a:avLst/>
                <a:gdLst>
                  <a:gd name="T0" fmla="*/ 26 w 458"/>
                  <a:gd name="T1" fmla="*/ 0 h 80"/>
                  <a:gd name="T2" fmla="*/ 438 w 458"/>
                  <a:gd name="T3" fmla="*/ 73 h 80"/>
                  <a:gd name="T4" fmla="*/ 448 w 458"/>
                  <a:gd name="T5" fmla="*/ 76 h 80"/>
                  <a:gd name="T6" fmla="*/ 458 w 458"/>
                  <a:gd name="T7" fmla="*/ 80 h 80"/>
                  <a:gd name="T8" fmla="*/ 0 w 458"/>
                  <a:gd name="T9" fmla="*/ 0 h 80"/>
                  <a:gd name="T10" fmla="*/ 14 w 458"/>
                  <a:gd name="T11" fmla="*/ 0 h 80"/>
                  <a:gd name="T12" fmla="*/ 26 w 458"/>
                  <a:gd name="T13" fmla="*/ 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8" h="80">
                    <a:moveTo>
                      <a:pt x="26" y="0"/>
                    </a:moveTo>
                    <a:lnTo>
                      <a:pt x="438" y="73"/>
                    </a:lnTo>
                    <a:lnTo>
                      <a:pt x="448" y="76"/>
                    </a:lnTo>
                    <a:lnTo>
                      <a:pt x="458" y="80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79" name="Freeform 439">
                <a:extLst>
                  <a:ext uri="{FF2B5EF4-FFF2-40B4-BE49-F238E27FC236}">
                    <a16:creationId xmlns:a16="http://schemas.microsoft.com/office/drawing/2014/main" id="{D7FB4B8D-1C10-4A71-BD5A-EA79B7CDE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1682"/>
                <a:ext cx="479" cy="85"/>
              </a:xfrm>
              <a:custGeom>
                <a:avLst/>
                <a:gdLst>
                  <a:gd name="T0" fmla="*/ 25 w 479"/>
                  <a:gd name="T1" fmla="*/ 0 h 85"/>
                  <a:gd name="T2" fmla="*/ 461 w 479"/>
                  <a:gd name="T3" fmla="*/ 76 h 85"/>
                  <a:gd name="T4" fmla="*/ 469 w 479"/>
                  <a:gd name="T5" fmla="*/ 80 h 85"/>
                  <a:gd name="T6" fmla="*/ 479 w 479"/>
                  <a:gd name="T7" fmla="*/ 85 h 85"/>
                  <a:gd name="T8" fmla="*/ 0 w 479"/>
                  <a:gd name="T9" fmla="*/ 0 h 85"/>
                  <a:gd name="T10" fmla="*/ 13 w 479"/>
                  <a:gd name="T11" fmla="*/ 0 h 85"/>
                  <a:gd name="T12" fmla="*/ 25 w 479"/>
                  <a:gd name="T13" fmla="*/ 0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9" h="85">
                    <a:moveTo>
                      <a:pt x="25" y="0"/>
                    </a:moveTo>
                    <a:lnTo>
                      <a:pt x="461" y="76"/>
                    </a:lnTo>
                    <a:lnTo>
                      <a:pt x="469" y="80"/>
                    </a:lnTo>
                    <a:lnTo>
                      <a:pt x="479" y="85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80" name="Freeform 440">
                <a:extLst>
                  <a:ext uri="{FF2B5EF4-FFF2-40B4-BE49-F238E27FC236}">
                    <a16:creationId xmlns:a16="http://schemas.microsoft.com/office/drawing/2014/main" id="{5CD1AAE9-992A-49DF-9F19-41C544EFE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1682"/>
                <a:ext cx="500" cy="88"/>
              </a:xfrm>
              <a:custGeom>
                <a:avLst/>
                <a:gdLst>
                  <a:gd name="T0" fmla="*/ 23 w 500"/>
                  <a:gd name="T1" fmla="*/ 0 h 88"/>
                  <a:gd name="T2" fmla="*/ 481 w 500"/>
                  <a:gd name="T3" fmla="*/ 80 h 88"/>
                  <a:gd name="T4" fmla="*/ 489 w 500"/>
                  <a:gd name="T5" fmla="*/ 83 h 88"/>
                  <a:gd name="T6" fmla="*/ 500 w 500"/>
                  <a:gd name="T7" fmla="*/ 88 h 88"/>
                  <a:gd name="T8" fmla="*/ 0 w 500"/>
                  <a:gd name="T9" fmla="*/ 0 h 88"/>
                  <a:gd name="T10" fmla="*/ 12 w 500"/>
                  <a:gd name="T11" fmla="*/ 0 h 88"/>
                  <a:gd name="T12" fmla="*/ 23 w 500"/>
                  <a:gd name="T13" fmla="*/ 0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0" h="88">
                    <a:moveTo>
                      <a:pt x="23" y="0"/>
                    </a:moveTo>
                    <a:lnTo>
                      <a:pt x="481" y="80"/>
                    </a:lnTo>
                    <a:lnTo>
                      <a:pt x="489" y="83"/>
                    </a:lnTo>
                    <a:lnTo>
                      <a:pt x="500" y="8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81" name="Freeform 441">
                <a:extLst>
                  <a:ext uri="{FF2B5EF4-FFF2-40B4-BE49-F238E27FC236}">
                    <a16:creationId xmlns:a16="http://schemas.microsoft.com/office/drawing/2014/main" id="{B81FE408-0458-4624-8FFC-424F59CC9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682"/>
                <a:ext cx="518" cy="91"/>
              </a:xfrm>
              <a:custGeom>
                <a:avLst/>
                <a:gdLst>
                  <a:gd name="T0" fmla="*/ 22 w 518"/>
                  <a:gd name="T1" fmla="*/ 0 h 91"/>
                  <a:gd name="T2" fmla="*/ 501 w 518"/>
                  <a:gd name="T3" fmla="*/ 85 h 91"/>
                  <a:gd name="T4" fmla="*/ 510 w 518"/>
                  <a:gd name="T5" fmla="*/ 88 h 91"/>
                  <a:gd name="T6" fmla="*/ 518 w 518"/>
                  <a:gd name="T7" fmla="*/ 91 h 91"/>
                  <a:gd name="T8" fmla="*/ 0 w 518"/>
                  <a:gd name="T9" fmla="*/ 0 h 91"/>
                  <a:gd name="T10" fmla="*/ 11 w 518"/>
                  <a:gd name="T11" fmla="*/ 0 h 91"/>
                  <a:gd name="T12" fmla="*/ 22 w 518"/>
                  <a:gd name="T13" fmla="*/ 0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8" h="91">
                    <a:moveTo>
                      <a:pt x="22" y="0"/>
                    </a:moveTo>
                    <a:lnTo>
                      <a:pt x="501" y="85"/>
                    </a:lnTo>
                    <a:lnTo>
                      <a:pt x="510" y="88"/>
                    </a:lnTo>
                    <a:lnTo>
                      <a:pt x="518" y="91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82" name="Freeform 442">
                <a:extLst>
                  <a:ext uri="{FF2B5EF4-FFF2-40B4-BE49-F238E27FC236}">
                    <a16:creationId xmlns:a16="http://schemas.microsoft.com/office/drawing/2014/main" id="{5E57DF43-DC6F-43B2-8F32-D080BAFDB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682"/>
                <a:ext cx="537" cy="95"/>
              </a:xfrm>
              <a:custGeom>
                <a:avLst/>
                <a:gdLst>
                  <a:gd name="T0" fmla="*/ 22 w 537"/>
                  <a:gd name="T1" fmla="*/ 0 h 95"/>
                  <a:gd name="T2" fmla="*/ 522 w 537"/>
                  <a:gd name="T3" fmla="*/ 88 h 95"/>
                  <a:gd name="T4" fmla="*/ 528 w 537"/>
                  <a:gd name="T5" fmla="*/ 91 h 95"/>
                  <a:gd name="T6" fmla="*/ 537 w 537"/>
                  <a:gd name="T7" fmla="*/ 95 h 95"/>
                  <a:gd name="T8" fmla="*/ 0 w 537"/>
                  <a:gd name="T9" fmla="*/ 0 h 95"/>
                  <a:gd name="T10" fmla="*/ 12 w 537"/>
                  <a:gd name="T11" fmla="*/ 0 h 95"/>
                  <a:gd name="T12" fmla="*/ 22 w 537"/>
                  <a:gd name="T13" fmla="*/ 0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7" h="95">
                    <a:moveTo>
                      <a:pt x="22" y="0"/>
                    </a:moveTo>
                    <a:lnTo>
                      <a:pt x="522" y="88"/>
                    </a:lnTo>
                    <a:lnTo>
                      <a:pt x="528" y="91"/>
                    </a:lnTo>
                    <a:lnTo>
                      <a:pt x="537" y="95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83" name="Freeform 443">
                <a:extLst>
                  <a:ext uri="{FF2B5EF4-FFF2-40B4-BE49-F238E27FC236}">
                    <a16:creationId xmlns:a16="http://schemas.microsoft.com/office/drawing/2014/main" id="{236604C5-7156-48AD-9DA2-17EC6ADFB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682"/>
                <a:ext cx="555" cy="98"/>
              </a:xfrm>
              <a:custGeom>
                <a:avLst/>
                <a:gdLst>
                  <a:gd name="T0" fmla="*/ 22 w 555"/>
                  <a:gd name="T1" fmla="*/ 0 h 98"/>
                  <a:gd name="T2" fmla="*/ 540 w 555"/>
                  <a:gd name="T3" fmla="*/ 91 h 98"/>
                  <a:gd name="T4" fmla="*/ 547 w 555"/>
                  <a:gd name="T5" fmla="*/ 95 h 98"/>
                  <a:gd name="T6" fmla="*/ 555 w 555"/>
                  <a:gd name="T7" fmla="*/ 98 h 98"/>
                  <a:gd name="T8" fmla="*/ 0 w 555"/>
                  <a:gd name="T9" fmla="*/ 0 h 98"/>
                  <a:gd name="T10" fmla="*/ 12 w 555"/>
                  <a:gd name="T11" fmla="*/ 0 h 98"/>
                  <a:gd name="T12" fmla="*/ 22 w 555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5" h="98">
                    <a:moveTo>
                      <a:pt x="22" y="0"/>
                    </a:moveTo>
                    <a:lnTo>
                      <a:pt x="540" y="91"/>
                    </a:lnTo>
                    <a:lnTo>
                      <a:pt x="547" y="95"/>
                    </a:lnTo>
                    <a:lnTo>
                      <a:pt x="555" y="9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84" name="Freeform 444">
                <a:extLst>
                  <a:ext uri="{FF2B5EF4-FFF2-40B4-BE49-F238E27FC236}">
                    <a16:creationId xmlns:a16="http://schemas.microsoft.com/office/drawing/2014/main" id="{B2CD696F-066C-4A30-8D69-6836C9F79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682"/>
                <a:ext cx="572" cy="102"/>
              </a:xfrm>
              <a:custGeom>
                <a:avLst/>
                <a:gdLst>
                  <a:gd name="T0" fmla="*/ 20 w 572"/>
                  <a:gd name="T1" fmla="*/ 0 h 102"/>
                  <a:gd name="T2" fmla="*/ 557 w 572"/>
                  <a:gd name="T3" fmla="*/ 95 h 102"/>
                  <a:gd name="T4" fmla="*/ 565 w 572"/>
                  <a:gd name="T5" fmla="*/ 98 h 102"/>
                  <a:gd name="T6" fmla="*/ 572 w 572"/>
                  <a:gd name="T7" fmla="*/ 102 h 102"/>
                  <a:gd name="T8" fmla="*/ 0 w 572"/>
                  <a:gd name="T9" fmla="*/ 0 h 102"/>
                  <a:gd name="T10" fmla="*/ 10 w 572"/>
                  <a:gd name="T11" fmla="*/ 0 h 102"/>
                  <a:gd name="T12" fmla="*/ 20 w 572"/>
                  <a:gd name="T13" fmla="*/ 0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2" h="102">
                    <a:moveTo>
                      <a:pt x="20" y="0"/>
                    </a:moveTo>
                    <a:lnTo>
                      <a:pt x="557" y="95"/>
                    </a:lnTo>
                    <a:lnTo>
                      <a:pt x="565" y="98"/>
                    </a:lnTo>
                    <a:lnTo>
                      <a:pt x="572" y="102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85" name="Freeform 445">
                <a:extLst>
                  <a:ext uri="{FF2B5EF4-FFF2-40B4-BE49-F238E27FC236}">
                    <a16:creationId xmlns:a16="http://schemas.microsoft.com/office/drawing/2014/main" id="{09FE0263-716E-4C94-BFA3-484B80E40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682"/>
                <a:ext cx="590" cy="105"/>
              </a:xfrm>
              <a:custGeom>
                <a:avLst/>
                <a:gdLst>
                  <a:gd name="T0" fmla="*/ 21 w 590"/>
                  <a:gd name="T1" fmla="*/ 0 h 105"/>
                  <a:gd name="T2" fmla="*/ 576 w 590"/>
                  <a:gd name="T3" fmla="*/ 98 h 105"/>
                  <a:gd name="T4" fmla="*/ 583 w 590"/>
                  <a:gd name="T5" fmla="*/ 102 h 105"/>
                  <a:gd name="T6" fmla="*/ 590 w 590"/>
                  <a:gd name="T7" fmla="*/ 105 h 105"/>
                  <a:gd name="T8" fmla="*/ 0 w 590"/>
                  <a:gd name="T9" fmla="*/ 2 h 105"/>
                  <a:gd name="T10" fmla="*/ 11 w 590"/>
                  <a:gd name="T11" fmla="*/ 0 h 105"/>
                  <a:gd name="T12" fmla="*/ 21 w 590"/>
                  <a:gd name="T13" fmla="*/ 0 h 10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0" h="105">
                    <a:moveTo>
                      <a:pt x="21" y="0"/>
                    </a:moveTo>
                    <a:lnTo>
                      <a:pt x="576" y="98"/>
                    </a:lnTo>
                    <a:lnTo>
                      <a:pt x="583" y="102"/>
                    </a:lnTo>
                    <a:lnTo>
                      <a:pt x="590" y="105"/>
                    </a:lnTo>
                    <a:lnTo>
                      <a:pt x="0" y="2"/>
                    </a:lnTo>
                    <a:lnTo>
                      <a:pt x="11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86" name="Freeform 446">
                <a:extLst>
                  <a:ext uri="{FF2B5EF4-FFF2-40B4-BE49-F238E27FC236}">
                    <a16:creationId xmlns:a16="http://schemas.microsoft.com/office/drawing/2014/main" id="{98B40338-60F6-4330-B8C7-A6B2EA886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682"/>
                <a:ext cx="602" cy="108"/>
              </a:xfrm>
              <a:custGeom>
                <a:avLst/>
                <a:gdLst>
                  <a:gd name="T0" fmla="*/ 17 w 602"/>
                  <a:gd name="T1" fmla="*/ 0 h 108"/>
                  <a:gd name="T2" fmla="*/ 589 w 602"/>
                  <a:gd name="T3" fmla="*/ 102 h 108"/>
                  <a:gd name="T4" fmla="*/ 596 w 602"/>
                  <a:gd name="T5" fmla="*/ 105 h 108"/>
                  <a:gd name="T6" fmla="*/ 602 w 602"/>
                  <a:gd name="T7" fmla="*/ 108 h 108"/>
                  <a:gd name="T8" fmla="*/ 0 w 602"/>
                  <a:gd name="T9" fmla="*/ 2 h 108"/>
                  <a:gd name="T10" fmla="*/ 5 w 602"/>
                  <a:gd name="T11" fmla="*/ 2 h 108"/>
                  <a:gd name="T12" fmla="*/ 6 w 602"/>
                  <a:gd name="T13" fmla="*/ 2 h 108"/>
                  <a:gd name="T14" fmla="*/ 11 w 602"/>
                  <a:gd name="T15" fmla="*/ 2 h 108"/>
                  <a:gd name="T16" fmla="*/ 17 w 602"/>
                  <a:gd name="T17" fmla="*/ 0 h 1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2" h="108">
                    <a:moveTo>
                      <a:pt x="17" y="0"/>
                    </a:moveTo>
                    <a:lnTo>
                      <a:pt x="589" y="102"/>
                    </a:lnTo>
                    <a:lnTo>
                      <a:pt x="596" y="105"/>
                    </a:lnTo>
                    <a:lnTo>
                      <a:pt x="602" y="108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6" y="2"/>
                    </a:lnTo>
                    <a:lnTo>
                      <a:pt x="11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87" name="Freeform 447">
                <a:extLst>
                  <a:ext uri="{FF2B5EF4-FFF2-40B4-BE49-F238E27FC236}">
                    <a16:creationId xmlns:a16="http://schemas.microsoft.com/office/drawing/2014/main" id="{5819B54C-8341-4C9F-8BD5-400A6097C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684"/>
                <a:ext cx="618" cy="110"/>
              </a:xfrm>
              <a:custGeom>
                <a:avLst/>
                <a:gdLst>
                  <a:gd name="T0" fmla="*/ 15 w 618"/>
                  <a:gd name="T1" fmla="*/ 0 h 110"/>
                  <a:gd name="T2" fmla="*/ 605 w 618"/>
                  <a:gd name="T3" fmla="*/ 103 h 110"/>
                  <a:gd name="T4" fmla="*/ 611 w 618"/>
                  <a:gd name="T5" fmla="*/ 106 h 110"/>
                  <a:gd name="T6" fmla="*/ 618 w 618"/>
                  <a:gd name="T7" fmla="*/ 110 h 110"/>
                  <a:gd name="T8" fmla="*/ 0 w 618"/>
                  <a:gd name="T9" fmla="*/ 2 h 110"/>
                  <a:gd name="T10" fmla="*/ 10 w 618"/>
                  <a:gd name="T11" fmla="*/ 0 h 110"/>
                  <a:gd name="T12" fmla="*/ 15 w 618"/>
                  <a:gd name="T13" fmla="*/ 0 h 110"/>
                  <a:gd name="T14" fmla="*/ 15 w 618"/>
                  <a:gd name="T15" fmla="*/ 0 h 110"/>
                  <a:gd name="T16" fmla="*/ 15 w 618"/>
                  <a:gd name="T17" fmla="*/ 0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8" h="110">
                    <a:moveTo>
                      <a:pt x="15" y="0"/>
                    </a:moveTo>
                    <a:lnTo>
                      <a:pt x="605" y="103"/>
                    </a:lnTo>
                    <a:lnTo>
                      <a:pt x="611" y="106"/>
                    </a:lnTo>
                    <a:lnTo>
                      <a:pt x="618" y="110"/>
                    </a:lnTo>
                    <a:lnTo>
                      <a:pt x="0" y="2"/>
                    </a:lnTo>
                    <a:lnTo>
                      <a:pt x="1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88" name="Freeform 448">
                <a:extLst>
                  <a:ext uri="{FF2B5EF4-FFF2-40B4-BE49-F238E27FC236}">
                    <a16:creationId xmlns:a16="http://schemas.microsoft.com/office/drawing/2014/main" id="{B29288ED-87A1-4B2E-BBBF-3E2A6015F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1684"/>
                <a:ext cx="637" cy="113"/>
              </a:xfrm>
              <a:custGeom>
                <a:avLst/>
                <a:gdLst>
                  <a:gd name="T0" fmla="*/ 21 w 637"/>
                  <a:gd name="T1" fmla="*/ 0 h 113"/>
                  <a:gd name="T2" fmla="*/ 623 w 637"/>
                  <a:gd name="T3" fmla="*/ 106 h 113"/>
                  <a:gd name="T4" fmla="*/ 630 w 637"/>
                  <a:gd name="T5" fmla="*/ 110 h 113"/>
                  <a:gd name="T6" fmla="*/ 637 w 637"/>
                  <a:gd name="T7" fmla="*/ 113 h 113"/>
                  <a:gd name="T8" fmla="*/ 0 w 637"/>
                  <a:gd name="T9" fmla="*/ 2 h 113"/>
                  <a:gd name="T10" fmla="*/ 14 w 637"/>
                  <a:gd name="T11" fmla="*/ 2 h 113"/>
                  <a:gd name="T12" fmla="*/ 21 w 637"/>
                  <a:gd name="T13" fmla="*/ 0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7" h="113">
                    <a:moveTo>
                      <a:pt x="21" y="0"/>
                    </a:moveTo>
                    <a:lnTo>
                      <a:pt x="623" y="106"/>
                    </a:lnTo>
                    <a:lnTo>
                      <a:pt x="630" y="110"/>
                    </a:lnTo>
                    <a:lnTo>
                      <a:pt x="637" y="113"/>
                    </a:lnTo>
                    <a:lnTo>
                      <a:pt x="0" y="2"/>
                    </a:lnTo>
                    <a:lnTo>
                      <a:pt x="14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89" name="Freeform 449">
                <a:extLst>
                  <a:ext uri="{FF2B5EF4-FFF2-40B4-BE49-F238E27FC236}">
                    <a16:creationId xmlns:a16="http://schemas.microsoft.com/office/drawing/2014/main" id="{67064D24-69EF-4DEF-80F0-EBC8FF391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686"/>
                <a:ext cx="654" cy="115"/>
              </a:xfrm>
              <a:custGeom>
                <a:avLst/>
                <a:gdLst>
                  <a:gd name="T0" fmla="*/ 22 w 654"/>
                  <a:gd name="T1" fmla="*/ 0 h 115"/>
                  <a:gd name="T2" fmla="*/ 640 w 654"/>
                  <a:gd name="T3" fmla="*/ 108 h 115"/>
                  <a:gd name="T4" fmla="*/ 647 w 654"/>
                  <a:gd name="T5" fmla="*/ 111 h 115"/>
                  <a:gd name="T6" fmla="*/ 654 w 654"/>
                  <a:gd name="T7" fmla="*/ 115 h 115"/>
                  <a:gd name="T8" fmla="*/ 0 w 654"/>
                  <a:gd name="T9" fmla="*/ 0 h 115"/>
                  <a:gd name="T10" fmla="*/ 12 w 654"/>
                  <a:gd name="T11" fmla="*/ 0 h 115"/>
                  <a:gd name="T12" fmla="*/ 22 w 654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4" h="115">
                    <a:moveTo>
                      <a:pt x="22" y="0"/>
                    </a:moveTo>
                    <a:lnTo>
                      <a:pt x="640" y="108"/>
                    </a:lnTo>
                    <a:lnTo>
                      <a:pt x="647" y="111"/>
                    </a:lnTo>
                    <a:lnTo>
                      <a:pt x="654" y="115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90" name="Freeform 450">
                <a:extLst>
                  <a:ext uri="{FF2B5EF4-FFF2-40B4-BE49-F238E27FC236}">
                    <a16:creationId xmlns:a16="http://schemas.microsoft.com/office/drawing/2014/main" id="{1DA19972-AB14-42C9-A6B2-17127E5BC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686"/>
                <a:ext cx="672" cy="118"/>
              </a:xfrm>
              <a:custGeom>
                <a:avLst/>
                <a:gdLst>
                  <a:gd name="T0" fmla="*/ 22 w 672"/>
                  <a:gd name="T1" fmla="*/ 0 h 118"/>
                  <a:gd name="T2" fmla="*/ 659 w 672"/>
                  <a:gd name="T3" fmla="*/ 111 h 118"/>
                  <a:gd name="T4" fmla="*/ 666 w 672"/>
                  <a:gd name="T5" fmla="*/ 115 h 118"/>
                  <a:gd name="T6" fmla="*/ 672 w 672"/>
                  <a:gd name="T7" fmla="*/ 118 h 118"/>
                  <a:gd name="T8" fmla="*/ 0 w 672"/>
                  <a:gd name="T9" fmla="*/ 0 h 118"/>
                  <a:gd name="T10" fmla="*/ 12 w 672"/>
                  <a:gd name="T11" fmla="*/ 0 h 118"/>
                  <a:gd name="T12" fmla="*/ 22 w 672"/>
                  <a:gd name="T13" fmla="*/ 0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2" h="118">
                    <a:moveTo>
                      <a:pt x="22" y="0"/>
                    </a:moveTo>
                    <a:lnTo>
                      <a:pt x="659" y="111"/>
                    </a:lnTo>
                    <a:lnTo>
                      <a:pt x="666" y="115"/>
                    </a:lnTo>
                    <a:lnTo>
                      <a:pt x="672" y="11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5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91" name="Freeform 451">
                <a:extLst>
                  <a:ext uri="{FF2B5EF4-FFF2-40B4-BE49-F238E27FC236}">
                    <a16:creationId xmlns:a16="http://schemas.microsoft.com/office/drawing/2014/main" id="{1EA9B8DD-F336-4FC8-BED8-665880B7C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686"/>
                <a:ext cx="691" cy="121"/>
              </a:xfrm>
              <a:custGeom>
                <a:avLst/>
                <a:gdLst>
                  <a:gd name="T0" fmla="*/ 25 w 691"/>
                  <a:gd name="T1" fmla="*/ 0 h 121"/>
                  <a:gd name="T2" fmla="*/ 679 w 691"/>
                  <a:gd name="T3" fmla="*/ 115 h 121"/>
                  <a:gd name="T4" fmla="*/ 684 w 691"/>
                  <a:gd name="T5" fmla="*/ 118 h 121"/>
                  <a:gd name="T6" fmla="*/ 691 w 691"/>
                  <a:gd name="T7" fmla="*/ 121 h 121"/>
                  <a:gd name="T8" fmla="*/ 0 w 691"/>
                  <a:gd name="T9" fmla="*/ 0 h 121"/>
                  <a:gd name="T10" fmla="*/ 13 w 691"/>
                  <a:gd name="T11" fmla="*/ 0 h 121"/>
                  <a:gd name="T12" fmla="*/ 25 w 691"/>
                  <a:gd name="T13" fmla="*/ 0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1" h="121">
                    <a:moveTo>
                      <a:pt x="25" y="0"/>
                    </a:moveTo>
                    <a:lnTo>
                      <a:pt x="679" y="115"/>
                    </a:lnTo>
                    <a:lnTo>
                      <a:pt x="684" y="118"/>
                    </a:lnTo>
                    <a:lnTo>
                      <a:pt x="691" y="121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92" name="Freeform 452">
                <a:extLst>
                  <a:ext uri="{FF2B5EF4-FFF2-40B4-BE49-F238E27FC236}">
                    <a16:creationId xmlns:a16="http://schemas.microsoft.com/office/drawing/2014/main" id="{58141ED1-68DE-48F1-AD16-4EF376E37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1686"/>
                <a:ext cx="708" cy="125"/>
              </a:xfrm>
              <a:custGeom>
                <a:avLst/>
                <a:gdLst>
                  <a:gd name="T0" fmla="*/ 25 w 708"/>
                  <a:gd name="T1" fmla="*/ 0 h 125"/>
                  <a:gd name="T2" fmla="*/ 697 w 708"/>
                  <a:gd name="T3" fmla="*/ 118 h 125"/>
                  <a:gd name="T4" fmla="*/ 703 w 708"/>
                  <a:gd name="T5" fmla="*/ 121 h 125"/>
                  <a:gd name="T6" fmla="*/ 708 w 708"/>
                  <a:gd name="T7" fmla="*/ 125 h 125"/>
                  <a:gd name="T8" fmla="*/ 0 w 708"/>
                  <a:gd name="T9" fmla="*/ 0 h 125"/>
                  <a:gd name="T10" fmla="*/ 14 w 708"/>
                  <a:gd name="T11" fmla="*/ 0 h 125"/>
                  <a:gd name="T12" fmla="*/ 25 w 708"/>
                  <a:gd name="T13" fmla="*/ 0 h 1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8" h="125">
                    <a:moveTo>
                      <a:pt x="25" y="0"/>
                    </a:moveTo>
                    <a:lnTo>
                      <a:pt x="697" y="118"/>
                    </a:lnTo>
                    <a:lnTo>
                      <a:pt x="703" y="121"/>
                    </a:lnTo>
                    <a:lnTo>
                      <a:pt x="708" y="125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93" name="Freeform 453">
                <a:extLst>
                  <a:ext uri="{FF2B5EF4-FFF2-40B4-BE49-F238E27FC236}">
                    <a16:creationId xmlns:a16="http://schemas.microsoft.com/office/drawing/2014/main" id="{95E148E8-CF7B-45C4-9A9E-B5F63AF97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686"/>
                <a:ext cx="727" cy="128"/>
              </a:xfrm>
              <a:custGeom>
                <a:avLst/>
                <a:gdLst>
                  <a:gd name="T0" fmla="*/ 25 w 727"/>
                  <a:gd name="T1" fmla="*/ 0 h 128"/>
                  <a:gd name="T2" fmla="*/ 716 w 727"/>
                  <a:gd name="T3" fmla="*/ 121 h 128"/>
                  <a:gd name="T4" fmla="*/ 721 w 727"/>
                  <a:gd name="T5" fmla="*/ 125 h 128"/>
                  <a:gd name="T6" fmla="*/ 727 w 727"/>
                  <a:gd name="T7" fmla="*/ 128 h 128"/>
                  <a:gd name="T8" fmla="*/ 0 w 727"/>
                  <a:gd name="T9" fmla="*/ 0 h 128"/>
                  <a:gd name="T10" fmla="*/ 13 w 727"/>
                  <a:gd name="T11" fmla="*/ 0 h 128"/>
                  <a:gd name="T12" fmla="*/ 25 w 727"/>
                  <a:gd name="T13" fmla="*/ 0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7" h="128">
                    <a:moveTo>
                      <a:pt x="25" y="0"/>
                    </a:moveTo>
                    <a:lnTo>
                      <a:pt x="716" y="121"/>
                    </a:lnTo>
                    <a:lnTo>
                      <a:pt x="721" y="125"/>
                    </a:lnTo>
                    <a:lnTo>
                      <a:pt x="727" y="128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94" name="Freeform 454">
                <a:extLst>
                  <a:ext uri="{FF2B5EF4-FFF2-40B4-BE49-F238E27FC236}">
                    <a16:creationId xmlns:a16="http://schemas.microsoft.com/office/drawing/2014/main" id="{5276E420-476E-4BB4-A090-6C7C31AE3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686"/>
                <a:ext cx="744" cy="131"/>
              </a:xfrm>
              <a:custGeom>
                <a:avLst/>
                <a:gdLst>
                  <a:gd name="T0" fmla="*/ 25 w 744"/>
                  <a:gd name="T1" fmla="*/ 0 h 131"/>
                  <a:gd name="T2" fmla="*/ 733 w 744"/>
                  <a:gd name="T3" fmla="*/ 125 h 131"/>
                  <a:gd name="T4" fmla="*/ 739 w 744"/>
                  <a:gd name="T5" fmla="*/ 128 h 131"/>
                  <a:gd name="T6" fmla="*/ 744 w 744"/>
                  <a:gd name="T7" fmla="*/ 131 h 131"/>
                  <a:gd name="T8" fmla="*/ 0 w 744"/>
                  <a:gd name="T9" fmla="*/ 0 h 131"/>
                  <a:gd name="T10" fmla="*/ 12 w 744"/>
                  <a:gd name="T11" fmla="*/ 0 h 131"/>
                  <a:gd name="T12" fmla="*/ 25 w 744"/>
                  <a:gd name="T13" fmla="*/ 0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4" h="131">
                    <a:moveTo>
                      <a:pt x="25" y="0"/>
                    </a:moveTo>
                    <a:lnTo>
                      <a:pt x="733" y="125"/>
                    </a:lnTo>
                    <a:lnTo>
                      <a:pt x="739" y="128"/>
                    </a:lnTo>
                    <a:lnTo>
                      <a:pt x="744" y="131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95" name="Freeform 455">
                <a:extLst>
                  <a:ext uri="{FF2B5EF4-FFF2-40B4-BE49-F238E27FC236}">
                    <a16:creationId xmlns:a16="http://schemas.microsoft.com/office/drawing/2014/main" id="{158F45C9-0C2B-4A6C-B430-8FE356719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686"/>
                <a:ext cx="763" cy="135"/>
              </a:xfrm>
              <a:custGeom>
                <a:avLst/>
                <a:gdLst>
                  <a:gd name="T0" fmla="*/ 26 w 763"/>
                  <a:gd name="T1" fmla="*/ 0 h 135"/>
                  <a:gd name="T2" fmla="*/ 753 w 763"/>
                  <a:gd name="T3" fmla="*/ 128 h 135"/>
                  <a:gd name="T4" fmla="*/ 758 w 763"/>
                  <a:gd name="T5" fmla="*/ 131 h 135"/>
                  <a:gd name="T6" fmla="*/ 763 w 763"/>
                  <a:gd name="T7" fmla="*/ 135 h 135"/>
                  <a:gd name="T8" fmla="*/ 0 w 763"/>
                  <a:gd name="T9" fmla="*/ 0 h 135"/>
                  <a:gd name="T10" fmla="*/ 14 w 763"/>
                  <a:gd name="T11" fmla="*/ 0 h 135"/>
                  <a:gd name="T12" fmla="*/ 26 w 763"/>
                  <a:gd name="T13" fmla="*/ 0 h 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3" h="135">
                    <a:moveTo>
                      <a:pt x="26" y="0"/>
                    </a:moveTo>
                    <a:lnTo>
                      <a:pt x="753" y="128"/>
                    </a:lnTo>
                    <a:lnTo>
                      <a:pt x="758" y="131"/>
                    </a:lnTo>
                    <a:lnTo>
                      <a:pt x="763" y="135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96" name="Freeform 456">
                <a:extLst>
                  <a:ext uri="{FF2B5EF4-FFF2-40B4-BE49-F238E27FC236}">
                    <a16:creationId xmlns:a16="http://schemas.microsoft.com/office/drawing/2014/main" id="{C0BE1517-BAFA-45ED-A3F7-B45E9A9AA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686"/>
                <a:ext cx="782" cy="138"/>
              </a:xfrm>
              <a:custGeom>
                <a:avLst/>
                <a:gdLst>
                  <a:gd name="T0" fmla="*/ 27 w 782"/>
                  <a:gd name="T1" fmla="*/ 0 h 138"/>
                  <a:gd name="T2" fmla="*/ 771 w 782"/>
                  <a:gd name="T3" fmla="*/ 131 h 138"/>
                  <a:gd name="T4" fmla="*/ 776 w 782"/>
                  <a:gd name="T5" fmla="*/ 135 h 138"/>
                  <a:gd name="T6" fmla="*/ 782 w 782"/>
                  <a:gd name="T7" fmla="*/ 138 h 138"/>
                  <a:gd name="T8" fmla="*/ 0 w 782"/>
                  <a:gd name="T9" fmla="*/ 0 h 138"/>
                  <a:gd name="T10" fmla="*/ 13 w 782"/>
                  <a:gd name="T11" fmla="*/ 0 h 138"/>
                  <a:gd name="T12" fmla="*/ 27 w 782"/>
                  <a:gd name="T13" fmla="*/ 0 h 1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2" h="138">
                    <a:moveTo>
                      <a:pt x="27" y="0"/>
                    </a:moveTo>
                    <a:lnTo>
                      <a:pt x="771" y="131"/>
                    </a:lnTo>
                    <a:lnTo>
                      <a:pt x="776" y="135"/>
                    </a:lnTo>
                    <a:lnTo>
                      <a:pt x="782" y="138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97" name="Freeform 457">
                <a:extLst>
                  <a:ext uri="{FF2B5EF4-FFF2-40B4-BE49-F238E27FC236}">
                    <a16:creationId xmlns:a16="http://schemas.microsoft.com/office/drawing/2014/main" id="{0C668484-D95A-4FD3-95D2-0BFBBCDFB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1686"/>
                <a:ext cx="801" cy="140"/>
              </a:xfrm>
              <a:custGeom>
                <a:avLst/>
                <a:gdLst>
                  <a:gd name="T0" fmla="*/ 27 w 801"/>
                  <a:gd name="T1" fmla="*/ 0 h 140"/>
                  <a:gd name="T2" fmla="*/ 790 w 801"/>
                  <a:gd name="T3" fmla="*/ 135 h 140"/>
                  <a:gd name="T4" fmla="*/ 796 w 801"/>
                  <a:gd name="T5" fmla="*/ 138 h 140"/>
                  <a:gd name="T6" fmla="*/ 801 w 801"/>
                  <a:gd name="T7" fmla="*/ 140 h 140"/>
                  <a:gd name="T8" fmla="*/ 0 w 801"/>
                  <a:gd name="T9" fmla="*/ 0 h 140"/>
                  <a:gd name="T10" fmla="*/ 14 w 801"/>
                  <a:gd name="T11" fmla="*/ 0 h 140"/>
                  <a:gd name="T12" fmla="*/ 27 w 801"/>
                  <a:gd name="T13" fmla="*/ 0 h 1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1" h="140">
                    <a:moveTo>
                      <a:pt x="27" y="0"/>
                    </a:moveTo>
                    <a:lnTo>
                      <a:pt x="790" y="135"/>
                    </a:lnTo>
                    <a:lnTo>
                      <a:pt x="796" y="138"/>
                    </a:lnTo>
                    <a:lnTo>
                      <a:pt x="801" y="140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598" name="Freeform 458">
                <a:extLst>
                  <a:ext uri="{FF2B5EF4-FFF2-40B4-BE49-F238E27FC236}">
                    <a16:creationId xmlns:a16="http://schemas.microsoft.com/office/drawing/2014/main" id="{F9FB3C54-DEDA-4962-9CB2-EB11DCF19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86"/>
                <a:ext cx="820" cy="143"/>
              </a:xfrm>
              <a:custGeom>
                <a:avLst/>
                <a:gdLst>
                  <a:gd name="T0" fmla="*/ 27 w 820"/>
                  <a:gd name="T1" fmla="*/ 0 h 143"/>
                  <a:gd name="T2" fmla="*/ 809 w 820"/>
                  <a:gd name="T3" fmla="*/ 138 h 143"/>
                  <a:gd name="T4" fmla="*/ 815 w 820"/>
                  <a:gd name="T5" fmla="*/ 140 h 143"/>
                  <a:gd name="T6" fmla="*/ 820 w 820"/>
                  <a:gd name="T7" fmla="*/ 143 h 143"/>
                  <a:gd name="T8" fmla="*/ 0 w 820"/>
                  <a:gd name="T9" fmla="*/ 0 h 143"/>
                  <a:gd name="T10" fmla="*/ 13 w 820"/>
                  <a:gd name="T11" fmla="*/ 0 h 143"/>
                  <a:gd name="T12" fmla="*/ 27 w 820"/>
                  <a:gd name="T13" fmla="*/ 0 h 1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0" h="143">
                    <a:moveTo>
                      <a:pt x="27" y="0"/>
                    </a:moveTo>
                    <a:lnTo>
                      <a:pt x="809" y="138"/>
                    </a:lnTo>
                    <a:lnTo>
                      <a:pt x="815" y="140"/>
                    </a:lnTo>
                    <a:lnTo>
                      <a:pt x="820" y="143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9240" name="Freeform 459">
              <a:extLst>
                <a:ext uri="{FF2B5EF4-FFF2-40B4-BE49-F238E27FC236}">
                  <a16:creationId xmlns:a16="http://schemas.microsoft.com/office/drawing/2014/main" id="{40150381-DD03-4C8D-9FBD-395B16661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686"/>
              <a:ext cx="838" cy="147"/>
            </a:xfrm>
            <a:custGeom>
              <a:avLst/>
              <a:gdLst>
                <a:gd name="T0" fmla="*/ 27 w 838"/>
                <a:gd name="T1" fmla="*/ 0 h 147"/>
                <a:gd name="T2" fmla="*/ 828 w 838"/>
                <a:gd name="T3" fmla="*/ 140 h 147"/>
                <a:gd name="T4" fmla="*/ 833 w 838"/>
                <a:gd name="T5" fmla="*/ 143 h 147"/>
                <a:gd name="T6" fmla="*/ 838 w 838"/>
                <a:gd name="T7" fmla="*/ 147 h 147"/>
                <a:gd name="T8" fmla="*/ 0 w 838"/>
                <a:gd name="T9" fmla="*/ 0 h 147"/>
                <a:gd name="T10" fmla="*/ 14 w 838"/>
                <a:gd name="T11" fmla="*/ 0 h 147"/>
                <a:gd name="T12" fmla="*/ 27 w 838"/>
                <a:gd name="T13" fmla="*/ 0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8" h="147">
                  <a:moveTo>
                    <a:pt x="27" y="0"/>
                  </a:moveTo>
                  <a:lnTo>
                    <a:pt x="828" y="140"/>
                  </a:lnTo>
                  <a:lnTo>
                    <a:pt x="833" y="143"/>
                  </a:lnTo>
                  <a:lnTo>
                    <a:pt x="838" y="147"/>
                  </a:lnTo>
                  <a:lnTo>
                    <a:pt x="0" y="0"/>
                  </a:lnTo>
                  <a:lnTo>
                    <a:pt x="14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41" name="Freeform 460">
              <a:extLst>
                <a:ext uri="{FF2B5EF4-FFF2-40B4-BE49-F238E27FC236}">
                  <a16:creationId xmlns:a16="http://schemas.microsoft.com/office/drawing/2014/main" id="{821B0A91-AEC4-48B6-A773-D5CE7090B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684"/>
              <a:ext cx="856" cy="152"/>
            </a:xfrm>
            <a:custGeom>
              <a:avLst/>
              <a:gdLst>
                <a:gd name="T0" fmla="*/ 27 w 856"/>
                <a:gd name="T1" fmla="*/ 2 h 152"/>
                <a:gd name="T2" fmla="*/ 847 w 856"/>
                <a:gd name="T3" fmla="*/ 145 h 152"/>
                <a:gd name="T4" fmla="*/ 851 w 856"/>
                <a:gd name="T5" fmla="*/ 149 h 152"/>
                <a:gd name="T6" fmla="*/ 856 w 856"/>
                <a:gd name="T7" fmla="*/ 152 h 152"/>
                <a:gd name="T8" fmla="*/ 0 w 856"/>
                <a:gd name="T9" fmla="*/ 0 h 152"/>
                <a:gd name="T10" fmla="*/ 13 w 856"/>
                <a:gd name="T11" fmla="*/ 2 h 152"/>
                <a:gd name="T12" fmla="*/ 27 w 856"/>
                <a:gd name="T13" fmla="*/ 2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6" h="152">
                  <a:moveTo>
                    <a:pt x="27" y="2"/>
                  </a:moveTo>
                  <a:lnTo>
                    <a:pt x="847" y="145"/>
                  </a:lnTo>
                  <a:lnTo>
                    <a:pt x="851" y="149"/>
                  </a:lnTo>
                  <a:lnTo>
                    <a:pt x="856" y="152"/>
                  </a:lnTo>
                  <a:lnTo>
                    <a:pt x="0" y="0"/>
                  </a:lnTo>
                  <a:lnTo>
                    <a:pt x="13" y="2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42" name="Freeform 461">
              <a:extLst>
                <a:ext uri="{FF2B5EF4-FFF2-40B4-BE49-F238E27FC236}">
                  <a16:creationId xmlns:a16="http://schemas.microsoft.com/office/drawing/2014/main" id="{A7A04745-4AA2-4527-A9B5-8700E95EB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1684"/>
              <a:ext cx="875" cy="155"/>
            </a:xfrm>
            <a:custGeom>
              <a:avLst/>
              <a:gdLst>
                <a:gd name="T0" fmla="*/ 27 w 875"/>
                <a:gd name="T1" fmla="*/ 2 h 155"/>
                <a:gd name="T2" fmla="*/ 865 w 875"/>
                <a:gd name="T3" fmla="*/ 149 h 155"/>
                <a:gd name="T4" fmla="*/ 870 w 875"/>
                <a:gd name="T5" fmla="*/ 152 h 155"/>
                <a:gd name="T6" fmla="*/ 875 w 875"/>
                <a:gd name="T7" fmla="*/ 155 h 155"/>
                <a:gd name="T8" fmla="*/ 0 w 875"/>
                <a:gd name="T9" fmla="*/ 0 h 155"/>
                <a:gd name="T10" fmla="*/ 14 w 875"/>
                <a:gd name="T11" fmla="*/ 0 h 155"/>
                <a:gd name="T12" fmla="*/ 27 w 875"/>
                <a:gd name="T13" fmla="*/ 2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5" h="155">
                  <a:moveTo>
                    <a:pt x="27" y="2"/>
                  </a:moveTo>
                  <a:lnTo>
                    <a:pt x="865" y="149"/>
                  </a:lnTo>
                  <a:lnTo>
                    <a:pt x="870" y="152"/>
                  </a:lnTo>
                  <a:lnTo>
                    <a:pt x="875" y="155"/>
                  </a:lnTo>
                  <a:lnTo>
                    <a:pt x="0" y="0"/>
                  </a:lnTo>
                  <a:lnTo>
                    <a:pt x="14" y="0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43" name="Freeform 462">
              <a:extLst>
                <a:ext uri="{FF2B5EF4-FFF2-40B4-BE49-F238E27FC236}">
                  <a16:creationId xmlns:a16="http://schemas.microsoft.com/office/drawing/2014/main" id="{9CC976BE-D69E-4AF9-9217-AAA6B5EFF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684"/>
              <a:ext cx="893" cy="159"/>
            </a:xfrm>
            <a:custGeom>
              <a:avLst/>
              <a:gdLst>
                <a:gd name="T0" fmla="*/ 27 w 893"/>
                <a:gd name="T1" fmla="*/ 0 h 159"/>
                <a:gd name="T2" fmla="*/ 883 w 893"/>
                <a:gd name="T3" fmla="*/ 152 h 159"/>
                <a:gd name="T4" fmla="*/ 888 w 893"/>
                <a:gd name="T5" fmla="*/ 155 h 159"/>
                <a:gd name="T6" fmla="*/ 893 w 893"/>
                <a:gd name="T7" fmla="*/ 159 h 159"/>
                <a:gd name="T8" fmla="*/ 0 w 893"/>
                <a:gd name="T9" fmla="*/ 0 h 159"/>
                <a:gd name="T10" fmla="*/ 13 w 893"/>
                <a:gd name="T11" fmla="*/ 0 h 159"/>
                <a:gd name="T12" fmla="*/ 27 w 893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3" h="159">
                  <a:moveTo>
                    <a:pt x="27" y="0"/>
                  </a:moveTo>
                  <a:lnTo>
                    <a:pt x="883" y="152"/>
                  </a:lnTo>
                  <a:lnTo>
                    <a:pt x="888" y="155"/>
                  </a:lnTo>
                  <a:lnTo>
                    <a:pt x="893" y="159"/>
                  </a:lnTo>
                  <a:lnTo>
                    <a:pt x="0" y="0"/>
                  </a:lnTo>
                  <a:lnTo>
                    <a:pt x="13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44" name="Freeform 463">
              <a:extLst>
                <a:ext uri="{FF2B5EF4-FFF2-40B4-BE49-F238E27FC236}">
                  <a16:creationId xmlns:a16="http://schemas.microsoft.com/office/drawing/2014/main" id="{B251665E-B8A2-4C44-B129-A8543B8DB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684"/>
              <a:ext cx="913" cy="160"/>
            </a:xfrm>
            <a:custGeom>
              <a:avLst/>
              <a:gdLst>
                <a:gd name="T0" fmla="*/ 28 w 913"/>
                <a:gd name="T1" fmla="*/ 0 h 160"/>
                <a:gd name="T2" fmla="*/ 903 w 913"/>
                <a:gd name="T3" fmla="*/ 155 h 160"/>
                <a:gd name="T4" fmla="*/ 908 w 913"/>
                <a:gd name="T5" fmla="*/ 159 h 160"/>
                <a:gd name="T6" fmla="*/ 913 w 913"/>
                <a:gd name="T7" fmla="*/ 160 h 160"/>
                <a:gd name="T8" fmla="*/ 0 w 913"/>
                <a:gd name="T9" fmla="*/ 0 h 160"/>
                <a:gd name="T10" fmla="*/ 15 w 913"/>
                <a:gd name="T11" fmla="*/ 0 h 160"/>
                <a:gd name="T12" fmla="*/ 28 w 913"/>
                <a:gd name="T13" fmla="*/ 0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3" h="160">
                  <a:moveTo>
                    <a:pt x="28" y="0"/>
                  </a:moveTo>
                  <a:lnTo>
                    <a:pt x="903" y="155"/>
                  </a:lnTo>
                  <a:lnTo>
                    <a:pt x="908" y="159"/>
                  </a:lnTo>
                  <a:lnTo>
                    <a:pt x="913" y="160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CBD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45" name="Freeform 464">
              <a:extLst>
                <a:ext uri="{FF2B5EF4-FFF2-40B4-BE49-F238E27FC236}">
                  <a16:creationId xmlns:a16="http://schemas.microsoft.com/office/drawing/2014/main" id="{C875CC4B-8573-43C3-BF4B-1E28681FF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684"/>
              <a:ext cx="918" cy="164"/>
            </a:xfrm>
            <a:custGeom>
              <a:avLst/>
              <a:gdLst>
                <a:gd name="T0" fmla="*/ 17 w 918"/>
                <a:gd name="T1" fmla="*/ 0 h 164"/>
                <a:gd name="T2" fmla="*/ 910 w 918"/>
                <a:gd name="T3" fmla="*/ 159 h 164"/>
                <a:gd name="T4" fmla="*/ 915 w 918"/>
                <a:gd name="T5" fmla="*/ 160 h 164"/>
                <a:gd name="T6" fmla="*/ 918 w 918"/>
                <a:gd name="T7" fmla="*/ 164 h 164"/>
                <a:gd name="T8" fmla="*/ 0 w 918"/>
                <a:gd name="T9" fmla="*/ 2 h 164"/>
                <a:gd name="T10" fmla="*/ 0 w 918"/>
                <a:gd name="T11" fmla="*/ 2 h 164"/>
                <a:gd name="T12" fmla="*/ 0 w 918"/>
                <a:gd name="T13" fmla="*/ 0 h 164"/>
                <a:gd name="T14" fmla="*/ 8 w 918"/>
                <a:gd name="T15" fmla="*/ 0 h 164"/>
                <a:gd name="T16" fmla="*/ 17 w 918"/>
                <a:gd name="T17" fmla="*/ 0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8" h="164">
                  <a:moveTo>
                    <a:pt x="17" y="0"/>
                  </a:moveTo>
                  <a:lnTo>
                    <a:pt x="910" y="159"/>
                  </a:lnTo>
                  <a:lnTo>
                    <a:pt x="915" y="160"/>
                  </a:lnTo>
                  <a:lnTo>
                    <a:pt x="918" y="164"/>
                  </a:lnTo>
                  <a:lnTo>
                    <a:pt x="0" y="2"/>
                  </a:lnTo>
                  <a:lnTo>
                    <a:pt x="0" y="0"/>
                  </a:lnTo>
                  <a:lnTo>
                    <a:pt x="8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46" name="Freeform 465">
              <a:extLst>
                <a:ext uri="{FF2B5EF4-FFF2-40B4-BE49-F238E27FC236}">
                  <a16:creationId xmlns:a16="http://schemas.microsoft.com/office/drawing/2014/main" id="{0A8EDF92-4068-45B3-85BC-88FB35284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684"/>
              <a:ext cx="925" cy="167"/>
            </a:xfrm>
            <a:custGeom>
              <a:avLst/>
              <a:gdLst>
                <a:gd name="T0" fmla="*/ 4 w 925"/>
                <a:gd name="T1" fmla="*/ 0 h 167"/>
                <a:gd name="T2" fmla="*/ 917 w 925"/>
                <a:gd name="T3" fmla="*/ 160 h 167"/>
                <a:gd name="T4" fmla="*/ 920 w 925"/>
                <a:gd name="T5" fmla="*/ 164 h 167"/>
                <a:gd name="T6" fmla="*/ 925 w 925"/>
                <a:gd name="T7" fmla="*/ 167 h 167"/>
                <a:gd name="T8" fmla="*/ 0 w 925"/>
                <a:gd name="T9" fmla="*/ 3 h 167"/>
                <a:gd name="T10" fmla="*/ 0 w 925"/>
                <a:gd name="T11" fmla="*/ 2 h 167"/>
                <a:gd name="T12" fmla="*/ 2 w 925"/>
                <a:gd name="T13" fmla="*/ 0 h 167"/>
                <a:gd name="T14" fmla="*/ 4 w 925"/>
                <a:gd name="T15" fmla="*/ 0 h 167"/>
                <a:gd name="T16" fmla="*/ 4 w 925"/>
                <a:gd name="T17" fmla="*/ 0 h 1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5" h="167">
                  <a:moveTo>
                    <a:pt x="4" y="0"/>
                  </a:moveTo>
                  <a:lnTo>
                    <a:pt x="917" y="160"/>
                  </a:lnTo>
                  <a:lnTo>
                    <a:pt x="920" y="164"/>
                  </a:lnTo>
                  <a:lnTo>
                    <a:pt x="925" y="167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47" name="Freeform 466">
              <a:extLst>
                <a:ext uri="{FF2B5EF4-FFF2-40B4-BE49-F238E27FC236}">
                  <a16:creationId xmlns:a16="http://schemas.microsoft.com/office/drawing/2014/main" id="{026EFB2C-BA61-43DA-9591-5D90A5540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686"/>
              <a:ext cx="932" cy="169"/>
            </a:xfrm>
            <a:custGeom>
              <a:avLst/>
              <a:gdLst>
                <a:gd name="T0" fmla="*/ 4 w 932"/>
                <a:gd name="T1" fmla="*/ 0 h 169"/>
                <a:gd name="T2" fmla="*/ 922 w 932"/>
                <a:gd name="T3" fmla="*/ 162 h 169"/>
                <a:gd name="T4" fmla="*/ 927 w 932"/>
                <a:gd name="T5" fmla="*/ 165 h 169"/>
                <a:gd name="T6" fmla="*/ 932 w 932"/>
                <a:gd name="T7" fmla="*/ 169 h 169"/>
                <a:gd name="T8" fmla="*/ 0 w 932"/>
                <a:gd name="T9" fmla="*/ 3 h 169"/>
                <a:gd name="T10" fmla="*/ 2 w 932"/>
                <a:gd name="T11" fmla="*/ 1 h 169"/>
                <a:gd name="T12" fmla="*/ 4 w 932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2" h="169">
                  <a:moveTo>
                    <a:pt x="4" y="0"/>
                  </a:moveTo>
                  <a:lnTo>
                    <a:pt x="922" y="162"/>
                  </a:lnTo>
                  <a:lnTo>
                    <a:pt x="927" y="165"/>
                  </a:lnTo>
                  <a:lnTo>
                    <a:pt x="932" y="169"/>
                  </a:lnTo>
                  <a:lnTo>
                    <a:pt x="0" y="3"/>
                  </a:lnTo>
                  <a:lnTo>
                    <a:pt x="2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48" name="Freeform 467">
              <a:extLst>
                <a:ext uri="{FF2B5EF4-FFF2-40B4-BE49-F238E27FC236}">
                  <a16:creationId xmlns:a16="http://schemas.microsoft.com/office/drawing/2014/main" id="{61B0AFAB-D4EA-4BD1-ABC0-B870B5C42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687"/>
              <a:ext cx="936" cy="169"/>
            </a:xfrm>
            <a:custGeom>
              <a:avLst/>
              <a:gdLst>
                <a:gd name="T0" fmla="*/ 2 w 936"/>
                <a:gd name="T1" fmla="*/ 0 h 169"/>
                <a:gd name="T2" fmla="*/ 927 w 936"/>
                <a:gd name="T3" fmla="*/ 164 h 169"/>
                <a:gd name="T4" fmla="*/ 932 w 936"/>
                <a:gd name="T5" fmla="*/ 168 h 169"/>
                <a:gd name="T6" fmla="*/ 936 w 936"/>
                <a:gd name="T7" fmla="*/ 169 h 169"/>
                <a:gd name="T8" fmla="*/ 0 w 936"/>
                <a:gd name="T9" fmla="*/ 5 h 169"/>
                <a:gd name="T10" fmla="*/ 0 w 936"/>
                <a:gd name="T11" fmla="*/ 2 h 169"/>
                <a:gd name="T12" fmla="*/ 2 w 936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6" h="169">
                  <a:moveTo>
                    <a:pt x="2" y="0"/>
                  </a:moveTo>
                  <a:lnTo>
                    <a:pt x="927" y="164"/>
                  </a:lnTo>
                  <a:lnTo>
                    <a:pt x="932" y="168"/>
                  </a:lnTo>
                  <a:lnTo>
                    <a:pt x="936" y="169"/>
                  </a:lnTo>
                  <a:lnTo>
                    <a:pt x="0" y="5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49" name="Freeform 468">
              <a:extLst>
                <a:ext uri="{FF2B5EF4-FFF2-40B4-BE49-F238E27FC236}">
                  <a16:creationId xmlns:a16="http://schemas.microsoft.com/office/drawing/2014/main" id="{2AA182CB-4DB1-4A35-A530-DF144B02B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89"/>
              <a:ext cx="942" cy="171"/>
            </a:xfrm>
            <a:custGeom>
              <a:avLst/>
              <a:gdLst>
                <a:gd name="T0" fmla="*/ 1 w 942"/>
                <a:gd name="T1" fmla="*/ 0 h 171"/>
                <a:gd name="T2" fmla="*/ 933 w 942"/>
                <a:gd name="T3" fmla="*/ 166 h 171"/>
                <a:gd name="T4" fmla="*/ 937 w 942"/>
                <a:gd name="T5" fmla="*/ 167 h 171"/>
                <a:gd name="T6" fmla="*/ 942 w 942"/>
                <a:gd name="T7" fmla="*/ 171 h 171"/>
                <a:gd name="T8" fmla="*/ 0 w 942"/>
                <a:gd name="T9" fmla="*/ 5 h 171"/>
                <a:gd name="T10" fmla="*/ 1 w 942"/>
                <a:gd name="T11" fmla="*/ 3 h 171"/>
                <a:gd name="T12" fmla="*/ 1 w 942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2" h="171">
                  <a:moveTo>
                    <a:pt x="1" y="0"/>
                  </a:moveTo>
                  <a:lnTo>
                    <a:pt x="933" y="166"/>
                  </a:lnTo>
                  <a:lnTo>
                    <a:pt x="937" y="167"/>
                  </a:lnTo>
                  <a:lnTo>
                    <a:pt x="942" y="171"/>
                  </a:lnTo>
                  <a:lnTo>
                    <a:pt x="0" y="5"/>
                  </a:lnTo>
                  <a:lnTo>
                    <a:pt x="1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50" name="Freeform 469">
              <a:extLst>
                <a:ext uri="{FF2B5EF4-FFF2-40B4-BE49-F238E27FC236}">
                  <a16:creationId xmlns:a16="http://schemas.microsoft.com/office/drawing/2014/main" id="{4548D904-592A-4EC8-8B00-C97A149B8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2"/>
              <a:ext cx="945" cy="171"/>
            </a:xfrm>
            <a:custGeom>
              <a:avLst/>
              <a:gdLst>
                <a:gd name="T0" fmla="*/ 1 w 945"/>
                <a:gd name="T1" fmla="*/ 0 h 171"/>
                <a:gd name="T2" fmla="*/ 937 w 945"/>
                <a:gd name="T3" fmla="*/ 164 h 171"/>
                <a:gd name="T4" fmla="*/ 942 w 945"/>
                <a:gd name="T5" fmla="*/ 168 h 171"/>
                <a:gd name="T6" fmla="*/ 945 w 945"/>
                <a:gd name="T7" fmla="*/ 171 h 171"/>
                <a:gd name="T8" fmla="*/ 0 w 945"/>
                <a:gd name="T9" fmla="*/ 4 h 171"/>
                <a:gd name="T10" fmla="*/ 0 w 945"/>
                <a:gd name="T11" fmla="*/ 2 h 171"/>
                <a:gd name="T12" fmla="*/ 1 w 945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5" h="171">
                  <a:moveTo>
                    <a:pt x="1" y="0"/>
                  </a:moveTo>
                  <a:lnTo>
                    <a:pt x="937" y="164"/>
                  </a:lnTo>
                  <a:lnTo>
                    <a:pt x="942" y="168"/>
                  </a:lnTo>
                  <a:lnTo>
                    <a:pt x="945" y="171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51" name="Freeform 470">
              <a:extLst>
                <a:ext uri="{FF2B5EF4-FFF2-40B4-BE49-F238E27FC236}">
                  <a16:creationId xmlns:a16="http://schemas.microsoft.com/office/drawing/2014/main" id="{22EEAD1C-2006-4BC4-ABDE-BC2C8C66A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4"/>
              <a:ext cx="950" cy="172"/>
            </a:xfrm>
            <a:custGeom>
              <a:avLst/>
              <a:gdLst>
                <a:gd name="T0" fmla="*/ 0 w 950"/>
                <a:gd name="T1" fmla="*/ 0 h 172"/>
                <a:gd name="T2" fmla="*/ 942 w 950"/>
                <a:gd name="T3" fmla="*/ 166 h 172"/>
                <a:gd name="T4" fmla="*/ 945 w 950"/>
                <a:gd name="T5" fmla="*/ 169 h 172"/>
                <a:gd name="T6" fmla="*/ 950 w 950"/>
                <a:gd name="T7" fmla="*/ 172 h 172"/>
                <a:gd name="T8" fmla="*/ 0 w 950"/>
                <a:gd name="T9" fmla="*/ 3 h 172"/>
                <a:gd name="T10" fmla="*/ 0 w 950"/>
                <a:gd name="T11" fmla="*/ 2 h 172"/>
                <a:gd name="T12" fmla="*/ 0 w 950"/>
                <a:gd name="T13" fmla="*/ 0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0" h="172">
                  <a:moveTo>
                    <a:pt x="0" y="0"/>
                  </a:moveTo>
                  <a:lnTo>
                    <a:pt x="942" y="166"/>
                  </a:lnTo>
                  <a:lnTo>
                    <a:pt x="945" y="169"/>
                  </a:lnTo>
                  <a:lnTo>
                    <a:pt x="950" y="172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52" name="Freeform 471">
              <a:extLst>
                <a:ext uri="{FF2B5EF4-FFF2-40B4-BE49-F238E27FC236}">
                  <a16:creationId xmlns:a16="http://schemas.microsoft.com/office/drawing/2014/main" id="{8E606359-2320-493C-9D76-C4F966B4D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6"/>
              <a:ext cx="954" cy="172"/>
            </a:xfrm>
            <a:custGeom>
              <a:avLst/>
              <a:gdLst>
                <a:gd name="T0" fmla="*/ 0 w 954"/>
                <a:gd name="T1" fmla="*/ 0 h 172"/>
                <a:gd name="T2" fmla="*/ 945 w 954"/>
                <a:gd name="T3" fmla="*/ 167 h 172"/>
                <a:gd name="T4" fmla="*/ 950 w 954"/>
                <a:gd name="T5" fmla="*/ 170 h 172"/>
                <a:gd name="T6" fmla="*/ 954 w 954"/>
                <a:gd name="T7" fmla="*/ 172 h 172"/>
                <a:gd name="T8" fmla="*/ 0 w 954"/>
                <a:gd name="T9" fmla="*/ 5 h 172"/>
                <a:gd name="T10" fmla="*/ 0 w 954"/>
                <a:gd name="T11" fmla="*/ 1 h 172"/>
                <a:gd name="T12" fmla="*/ 0 w 954"/>
                <a:gd name="T13" fmla="*/ 0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4" h="172">
                  <a:moveTo>
                    <a:pt x="0" y="0"/>
                  </a:moveTo>
                  <a:lnTo>
                    <a:pt x="945" y="167"/>
                  </a:lnTo>
                  <a:lnTo>
                    <a:pt x="950" y="170"/>
                  </a:lnTo>
                  <a:lnTo>
                    <a:pt x="954" y="172"/>
                  </a:lnTo>
                  <a:lnTo>
                    <a:pt x="0" y="5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53" name="Freeform 472">
              <a:extLst>
                <a:ext uri="{FF2B5EF4-FFF2-40B4-BE49-F238E27FC236}">
                  <a16:creationId xmlns:a16="http://schemas.microsoft.com/office/drawing/2014/main" id="{6574E085-637E-490D-9EF2-ABBEA6A2A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7"/>
              <a:ext cx="957" cy="174"/>
            </a:xfrm>
            <a:custGeom>
              <a:avLst/>
              <a:gdLst>
                <a:gd name="T0" fmla="*/ 0 w 957"/>
                <a:gd name="T1" fmla="*/ 0 h 174"/>
                <a:gd name="T2" fmla="*/ 950 w 957"/>
                <a:gd name="T3" fmla="*/ 169 h 174"/>
                <a:gd name="T4" fmla="*/ 954 w 957"/>
                <a:gd name="T5" fmla="*/ 171 h 174"/>
                <a:gd name="T6" fmla="*/ 957 w 957"/>
                <a:gd name="T7" fmla="*/ 174 h 174"/>
                <a:gd name="T8" fmla="*/ 0 w 957"/>
                <a:gd name="T9" fmla="*/ 6 h 174"/>
                <a:gd name="T10" fmla="*/ 0 w 957"/>
                <a:gd name="T11" fmla="*/ 4 h 174"/>
                <a:gd name="T12" fmla="*/ 0 w 957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7" h="174">
                  <a:moveTo>
                    <a:pt x="0" y="0"/>
                  </a:moveTo>
                  <a:lnTo>
                    <a:pt x="950" y="169"/>
                  </a:lnTo>
                  <a:lnTo>
                    <a:pt x="954" y="171"/>
                  </a:lnTo>
                  <a:lnTo>
                    <a:pt x="957" y="174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54" name="Freeform 473">
              <a:extLst>
                <a:ext uri="{FF2B5EF4-FFF2-40B4-BE49-F238E27FC236}">
                  <a16:creationId xmlns:a16="http://schemas.microsoft.com/office/drawing/2014/main" id="{FB54465E-0DBE-4AD0-B0E1-FCB6C9D9C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1"/>
              <a:ext cx="962" cy="174"/>
            </a:xfrm>
            <a:custGeom>
              <a:avLst/>
              <a:gdLst>
                <a:gd name="T0" fmla="*/ 0 w 962"/>
                <a:gd name="T1" fmla="*/ 0 h 174"/>
                <a:gd name="T2" fmla="*/ 954 w 962"/>
                <a:gd name="T3" fmla="*/ 167 h 174"/>
                <a:gd name="T4" fmla="*/ 957 w 962"/>
                <a:gd name="T5" fmla="*/ 170 h 174"/>
                <a:gd name="T6" fmla="*/ 962 w 962"/>
                <a:gd name="T7" fmla="*/ 174 h 174"/>
                <a:gd name="T8" fmla="*/ 0 w 962"/>
                <a:gd name="T9" fmla="*/ 3 h 174"/>
                <a:gd name="T10" fmla="*/ 0 w 962"/>
                <a:gd name="T11" fmla="*/ 2 h 174"/>
                <a:gd name="T12" fmla="*/ 0 w 962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2" h="174">
                  <a:moveTo>
                    <a:pt x="0" y="0"/>
                  </a:moveTo>
                  <a:lnTo>
                    <a:pt x="954" y="167"/>
                  </a:lnTo>
                  <a:lnTo>
                    <a:pt x="957" y="170"/>
                  </a:lnTo>
                  <a:lnTo>
                    <a:pt x="962" y="17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55" name="Freeform 474">
              <a:extLst>
                <a:ext uri="{FF2B5EF4-FFF2-40B4-BE49-F238E27FC236}">
                  <a16:creationId xmlns:a16="http://schemas.microsoft.com/office/drawing/2014/main" id="{328D948C-1B1F-41DB-ADFF-C02759CB9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3"/>
              <a:ext cx="966" cy="175"/>
            </a:xfrm>
            <a:custGeom>
              <a:avLst/>
              <a:gdLst>
                <a:gd name="T0" fmla="*/ 0 w 966"/>
                <a:gd name="T1" fmla="*/ 0 h 175"/>
                <a:gd name="T2" fmla="*/ 957 w 966"/>
                <a:gd name="T3" fmla="*/ 168 h 175"/>
                <a:gd name="T4" fmla="*/ 962 w 966"/>
                <a:gd name="T5" fmla="*/ 172 h 175"/>
                <a:gd name="T6" fmla="*/ 966 w 966"/>
                <a:gd name="T7" fmla="*/ 175 h 175"/>
                <a:gd name="T8" fmla="*/ 0 w 966"/>
                <a:gd name="T9" fmla="*/ 5 h 175"/>
                <a:gd name="T10" fmla="*/ 0 w 966"/>
                <a:gd name="T11" fmla="*/ 1 h 175"/>
                <a:gd name="T12" fmla="*/ 0 w 966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6" h="175">
                  <a:moveTo>
                    <a:pt x="0" y="0"/>
                  </a:moveTo>
                  <a:lnTo>
                    <a:pt x="957" y="168"/>
                  </a:lnTo>
                  <a:lnTo>
                    <a:pt x="962" y="172"/>
                  </a:lnTo>
                  <a:lnTo>
                    <a:pt x="966" y="175"/>
                  </a:lnTo>
                  <a:lnTo>
                    <a:pt x="0" y="5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56" name="Freeform 475">
              <a:extLst>
                <a:ext uri="{FF2B5EF4-FFF2-40B4-BE49-F238E27FC236}">
                  <a16:creationId xmlns:a16="http://schemas.microsoft.com/office/drawing/2014/main" id="{6A53F442-CB33-4EF2-90BB-59344BE1B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4"/>
              <a:ext cx="969" cy="176"/>
            </a:xfrm>
            <a:custGeom>
              <a:avLst/>
              <a:gdLst>
                <a:gd name="T0" fmla="*/ 0 w 969"/>
                <a:gd name="T1" fmla="*/ 0 h 176"/>
                <a:gd name="T2" fmla="*/ 962 w 969"/>
                <a:gd name="T3" fmla="*/ 171 h 176"/>
                <a:gd name="T4" fmla="*/ 966 w 969"/>
                <a:gd name="T5" fmla="*/ 174 h 176"/>
                <a:gd name="T6" fmla="*/ 969 w 969"/>
                <a:gd name="T7" fmla="*/ 176 h 176"/>
                <a:gd name="T8" fmla="*/ 0 w 969"/>
                <a:gd name="T9" fmla="*/ 5 h 176"/>
                <a:gd name="T10" fmla="*/ 0 w 969"/>
                <a:gd name="T11" fmla="*/ 4 h 176"/>
                <a:gd name="T12" fmla="*/ 0 w 969"/>
                <a:gd name="T13" fmla="*/ 0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9" h="176">
                  <a:moveTo>
                    <a:pt x="0" y="0"/>
                  </a:moveTo>
                  <a:lnTo>
                    <a:pt x="962" y="171"/>
                  </a:lnTo>
                  <a:lnTo>
                    <a:pt x="966" y="174"/>
                  </a:lnTo>
                  <a:lnTo>
                    <a:pt x="969" y="17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57" name="Freeform 476">
              <a:extLst>
                <a:ext uri="{FF2B5EF4-FFF2-40B4-BE49-F238E27FC236}">
                  <a16:creationId xmlns:a16="http://schemas.microsoft.com/office/drawing/2014/main" id="{002DE7A2-84E8-4D9E-94E7-5C4275507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8"/>
              <a:ext cx="972" cy="175"/>
            </a:xfrm>
            <a:custGeom>
              <a:avLst/>
              <a:gdLst>
                <a:gd name="T0" fmla="*/ 0 w 972"/>
                <a:gd name="T1" fmla="*/ 0 h 175"/>
                <a:gd name="T2" fmla="*/ 966 w 972"/>
                <a:gd name="T3" fmla="*/ 170 h 175"/>
                <a:gd name="T4" fmla="*/ 969 w 972"/>
                <a:gd name="T5" fmla="*/ 172 h 175"/>
                <a:gd name="T6" fmla="*/ 972 w 972"/>
                <a:gd name="T7" fmla="*/ 175 h 175"/>
                <a:gd name="T8" fmla="*/ 1 w 972"/>
                <a:gd name="T9" fmla="*/ 3 h 175"/>
                <a:gd name="T10" fmla="*/ 0 w 972"/>
                <a:gd name="T11" fmla="*/ 1 h 175"/>
                <a:gd name="T12" fmla="*/ 0 w 972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2" h="175">
                  <a:moveTo>
                    <a:pt x="0" y="0"/>
                  </a:moveTo>
                  <a:lnTo>
                    <a:pt x="966" y="170"/>
                  </a:lnTo>
                  <a:lnTo>
                    <a:pt x="969" y="172"/>
                  </a:lnTo>
                  <a:lnTo>
                    <a:pt x="972" y="175"/>
                  </a:lnTo>
                  <a:lnTo>
                    <a:pt x="1" y="3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58" name="Freeform 477">
              <a:extLst>
                <a:ext uri="{FF2B5EF4-FFF2-40B4-BE49-F238E27FC236}">
                  <a16:creationId xmlns:a16="http://schemas.microsoft.com/office/drawing/2014/main" id="{2FB87BD4-9FCC-474F-867B-9EB4C0878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9"/>
              <a:ext cx="977" cy="178"/>
            </a:xfrm>
            <a:custGeom>
              <a:avLst/>
              <a:gdLst>
                <a:gd name="T0" fmla="*/ 0 w 977"/>
                <a:gd name="T1" fmla="*/ 0 h 178"/>
                <a:gd name="T2" fmla="*/ 969 w 977"/>
                <a:gd name="T3" fmla="*/ 171 h 178"/>
                <a:gd name="T4" fmla="*/ 972 w 977"/>
                <a:gd name="T5" fmla="*/ 174 h 178"/>
                <a:gd name="T6" fmla="*/ 977 w 977"/>
                <a:gd name="T7" fmla="*/ 178 h 178"/>
                <a:gd name="T8" fmla="*/ 1 w 977"/>
                <a:gd name="T9" fmla="*/ 5 h 178"/>
                <a:gd name="T10" fmla="*/ 1 w 977"/>
                <a:gd name="T11" fmla="*/ 4 h 178"/>
                <a:gd name="T12" fmla="*/ 0 w 977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7" h="178">
                  <a:moveTo>
                    <a:pt x="0" y="0"/>
                  </a:moveTo>
                  <a:lnTo>
                    <a:pt x="969" y="171"/>
                  </a:lnTo>
                  <a:lnTo>
                    <a:pt x="972" y="174"/>
                  </a:lnTo>
                  <a:lnTo>
                    <a:pt x="977" y="178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59" name="Freeform 478">
              <a:extLst>
                <a:ext uri="{FF2B5EF4-FFF2-40B4-BE49-F238E27FC236}">
                  <a16:creationId xmlns:a16="http://schemas.microsoft.com/office/drawing/2014/main" id="{62853FDA-4D3C-4CA5-ABC1-923FEC0E4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711"/>
              <a:ext cx="980" cy="177"/>
            </a:xfrm>
            <a:custGeom>
              <a:avLst/>
              <a:gdLst>
                <a:gd name="T0" fmla="*/ 0 w 980"/>
                <a:gd name="T1" fmla="*/ 0 h 177"/>
                <a:gd name="T2" fmla="*/ 971 w 980"/>
                <a:gd name="T3" fmla="*/ 172 h 177"/>
                <a:gd name="T4" fmla="*/ 976 w 980"/>
                <a:gd name="T5" fmla="*/ 176 h 177"/>
                <a:gd name="T6" fmla="*/ 980 w 980"/>
                <a:gd name="T7" fmla="*/ 177 h 177"/>
                <a:gd name="T8" fmla="*/ 2 w 980"/>
                <a:gd name="T9" fmla="*/ 5 h 177"/>
                <a:gd name="T10" fmla="*/ 0 w 980"/>
                <a:gd name="T11" fmla="*/ 3 h 177"/>
                <a:gd name="T12" fmla="*/ 0 w 980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0" h="177">
                  <a:moveTo>
                    <a:pt x="0" y="0"/>
                  </a:moveTo>
                  <a:lnTo>
                    <a:pt x="971" y="172"/>
                  </a:lnTo>
                  <a:lnTo>
                    <a:pt x="976" y="176"/>
                  </a:lnTo>
                  <a:lnTo>
                    <a:pt x="980" y="177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60" name="Freeform 479">
              <a:extLst>
                <a:ext uri="{FF2B5EF4-FFF2-40B4-BE49-F238E27FC236}">
                  <a16:creationId xmlns:a16="http://schemas.microsoft.com/office/drawing/2014/main" id="{79A9140F-E7F7-4D78-8908-8ADF30A69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714"/>
              <a:ext cx="983" cy="178"/>
            </a:xfrm>
            <a:custGeom>
              <a:avLst/>
              <a:gdLst>
                <a:gd name="T0" fmla="*/ 0 w 983"/>
                <a:gd name="T1" fmla="*/ 0 h 178"/>
                <a:gd name="T2" fmla="*/ 976 w 983"/>
                <a:gd name="T3" fmla="*/ 173 h 178"/>
                <a:gd name="T4" fmla="*/ 980 w 983"/>
                <a:gd name="T5" fmla="*/ 174 h 178"/>
                <a:gd name="T6" fmla="*/ 983 w 983"/>
                <a:gd name="T7" fmla="*/ 178 h 178"/>
                <a:gd name="T8" fmla="*/ 4 w 983"/>
                <a:gd name="T9" fmla="*/ 5 h 178"/>
                <a:gd name="T10" fmla="*/ 4 w 983"/>
                <a:gd name="T11" fmla="*/ 5 h 178"/>
                <a:gd name="T12" fmla="*/ 4 w 983"/>
                <a:gd name="T13" fmla="*/ 5 h 178"/>
                <a:gd name="T14" fmla="*/ 2 w 983"/>
                <a:gd name="T15" fmla="*/ 2 h 178"/>
                <a:gd name="T16" fmla="*/ 0 w 983"/>
                <a:gd name="T17" fmla="*/ 0 h 1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3" h="178">
                  <a:moveTo>
                    <a:pt x="0" y="0"/>
                  </a:moveTo>
                  <a:lnTo>
                    <a:pt x="976" y="173"/>
                  </a:lnTo>
                  <a:lnTo>
                    <a:pt x="980" y="174"/>
                  </a:lnTo>
                  <a:lnTo>
                    <a:pt x="983" y="178"/>
                  </a:lnTo>
                  <a:lnTo>
                    <a:pt x="4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E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61" name="Freeform 480">
              <a:extLst>
                <a:ext uri="{FF2B5EF4-FFF2-40B4-BE49-F238E27FC236}">
                  <a16:creationId xmlns:a16="http://schemas.microsoft.com/office/drawing/2014/main" id="{38F18B4F-279B-456D-9962-99AF92A76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716"/>
              <a:ext cx="985" cy="179"/>
            </a:xfrm>
            <a:custGeom>
              <a:avLst/>
              <a:gdLst>
                <a:gd name="T0" fmla="*/ 0 w 985"/>
                <a:gd name="T1" fmla="*/ 0 h 179"/>
                <a:gd name="T2" fmla="*/ 978 w 985"/>
                <a:gd name="T3" fmla="*/ 172 h 179"/>
                <a:gd name="T4" fmla="*/ 981 w 985"/>
                <a:gd name="T5" fmla="*/ 176 h 179"/>
                <a:gd name="T6" fmla="*/ 985 w 985"/>
                <a:gd name="T7" fmla="*/ 179 h 179"/>
                <a:gd name="T8" fmla="*/ 4 w 985"/>
                <a:gd name="T9" fmla="*/ 5 h 179"/>
                <a:gd name="T10" fmla="*/ 4 w 985"/>
                <a:gd name="T11" fmla="*/ 3 h 179"/>
                <a:gd name="T12" fmla="*/ 2 w 985"/>
                <a:gd name="T13" fmla="*/ 3 h 179"/>
                <a:gd name="T14" fmla="*/ 2 w 985"/>
                <a:gd name="T15" fmla="*/ 2 h 179"/>
                <a:gd name="T16" fmla="*/ 0 w 985"/>
                <a:gd name="T17" fmla="*/ 0 h 1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5" h="179">
                  <a:moveTo>
                    <a:pt x="0" y="0"/>
                  </a:moveTo>
                  <a:lnTo>
                    <a:pt x="978" y="172"/>
                  </a:lnTo>
                  <a:lnTo>
                    <a:pt x="981" y="176"/>
                  </a:lnTo>
                  <a:lnTo>
                    <a:pt x="985" y="179"/>
                  </a:lnTo>
                  <a:lnTo>
                    <a:pt x="4" y="5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62" name="Freeform 481">
              <a:extLst>
                <a:ext uri="{FF2B5EF4-FFF2-40B4-BE49-F238E27FC236}">
                  <a16:creationId xmlns:a16="http://schemas.microsoft.com/office/drawing/2014/main" id="{B1779DF2-FFB2-49AF-9641-A36785A74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719"/>
              <a:ext cx="986" cy="178"/>
            </a:xfrm>
            <a:custGeom>
              <a:avLst/>
              <a:gdLst>
                <a:gd name="T0" fmla="*/ 0 w 986"/>
                <a:gd name="T1" fmla="*/ 0 h 178"/>
                <a:gd name="T2" fmla="*/ 979 w 986"/>
                <a:gd name="T3" fmla="*/ 173 h 178"/>
                <a:gd name="T4" fmla="*/ 983 w 986"/>
                <a:gd name="T5" fmla="*/ 176 h 178"/>
                <a:gd name="T6" fmla="*/ 986 w 986"/>
                <a:gd name="T7" fmla="*/ 178 h 178"/>
                <a:gd name="T8" fmla="*/ 3 w 986"/>
                <a:gd name="T9" fmla="*/ 5 h 178"/>
                <a:gd name="T10" fmla="*/ 2 w 986"/>
                <a:gd name="T11" fmla="*/ 2 h 178"/>
                <a:gd name="T12" fmla="*/ 0 w 986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6" h="178">
                  <a:moveTo>
                    <a:pt x="0" y="0"/>
                  </a:moveTo>
                  <a:lnTo>
                    <a:pt x="979" y="173"/>
                  </a:lnTo>
                  <a:lnTo>
                    <a:pt x="983" y="176"/>
                  </a:lnTo>
                  <a:lnTo>
                    <a:pt x="986" y="178"/>
                  </a:lnTo>
                  <a:lnTo>
                    <a:pt x="3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63" name="Freeform 482">
              <a:extLst>
                <a:ext uri="{FF2B5EF4-FFF2-40B4-BE49-F238E27FC236}">
                  <a16:creationId xmlns:a16="http://schemas.microsoft.com/office/drawing/2014/main" id="{01F8F50A-3F67-4494-AFAC-A3DD2601C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721"/>
              <a:ext cx="987" cy="179"/>
            </a:xfrm>
            <a:custGeom>
              <a:avLst/>
              <a:gdLst>
                <a:gd name="T0" fmla="*/ 0 w 987"/>
                <a:gd name="T1" fmla="*/ 0 h 179"/>
                <a:gd name="T2" fmla="*/ 981 w 987"/>
                <a:gd name="T3" fmla="*/ 174 h 179"/>
                <a:gd name="T4" fmla="*/ 984 w 987"/>
                <a:gd name="T5" fmla="*/ 176 h 179"/>
                <a:gd name="T6" fmla="*/ 987 w 987"/>
                <a:gd name="T7" fmla="*/ 179 h 179"/>
                <a:gd name="T8" fmla="*/ 3 w 987"/>
                <a:gd name="T9" fmla="*/ 5 h 179"/>
                <a:gd name="T10" fmla="*/ 1 w 987"/>
                <a:gd name="T11" fmla="*/ 3 h 179"/>
                <a:gd name="T12" fmla="*/ 0 w 987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7" h="179">
                  <a:moveTo>
                    <a:pt x="0" y="0"/>
                  </a:moveTo>
                  <a:lnTo>
                    <a:pt x="981" y="174"/>
                  </a:lnTo>
                  <a:lnTo>
                    <a:pt x="984" y="176"/>
                  </a:lnTo>
                  <a:lnTo>
                    <a:pt x="987" y="179"/>
                  </a:lnTo>
                  <a:lnTo>
                    <a:pt x="3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64" name="Freeform 483">
              <a:extLst>
                <a:ext uri="{FF2B5EF4-FFF2-40B4-BE49-F238E27FC236}">
                  <a16:creationId xmlns:a16="http://schemas.microsoft.com/office/drawing/2014/main" id="{9486F2D2-23AA-44F8-A9C0-468CC7721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1724"/>
              <a:ext cx="990" cy="180"/>
            </a:xfrm>
            <a:custGeom>
              <a:avLst/>
              <a:gdLst>
                <a:gd name="T0" fmla="*/ 0 w 990"/>
                <a:gd name="T1" fmla="*/ 0 h 180"/>
                <a:gd name="T2" fmla="*/ 983 w 990"/>
                <a:gd name="T3" fmla="*/ 173 h 180"/>
                <a:gd name="T4" fmla="*/ 986 w 990"/>
                <a:gd name="T5" fmla="*/ 176 h 180"/>
                <a:gd name="T6" fmla="*/ 990 w 990"/>
                <a:gd name="T7" fmla="*/ 180 h 180"/>
                <a:gd name="T8" fmla="*/ 5 w 990"/>
                <a:gd name="T9" fmla="*/ 6 h 180"/>
                <a:gd name="T10" fmla="*/ 4 w 990"/>
                <a:gd name="T11" fmla="*/ 2 h 180"/>
                <a:gd name="T12" fmla="*/ 0 w 990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0" h="180">
                  <a:moveTo>
                    <a:pt x="0" y="0"/>
                  </a:moveTo>
                  <a:lnTo>
                    <a:pt x="983" y="173"/>
                  </a:lnTo>
                  <a:lnTo>
                    <a:pt x="986" y="176"/>
                  </a:lnTo>
                  <a:lnTo>
                    <a:pt x="990" y="180"/>
                  </a:lnTo>
                  <a:lnTo>
                    <a:pt x="5" y="6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65" name="Freeform 484">
              <a:extLst>
                <a:ext uri="{FF2B5EF4-FFF2-40B4-BE49-F238E27FC236}">
                  <a16:creationId xmlns:a16="http://schemas.microsoft.com/office/drawing/2014/main" id="{A2F978CB-1302-4D67-A0F8-00D1C1D03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1726"/>
              <a:ext cx="991" cy="179"/>
            </a:xfrm>
            <a:custGeom>
              <a:avLst/>
              <a:gdLst>
                <a:gd name="T0" fmla="*/ 0 w 991"/>
                <a:gd name="T1" fmla="*/ 0 h 179"/>
                <a:gd name="T2" fmla="*/ 984 w 991"/>
                <a:gd name="T3" fmla="*/ 174 h 179"/>
                <a:gd name="T4" fmla="*/ 988 w 991"/>
                <a:gd name="T5" fmla="*/ 178 h 179"/>
                <a:gd name="T6" fmla="*/ 991 w 991"/>
                <a:gd name="T7" fmla="*/ 179 h 179"/>
                <a:gd name="T8" fmla="*/ 5 w 991"/>
                <a:gd name="T9" fmla="*/ 5 h 179"/>
                <a:gd name="T10" fmla="*/ 3 w 991"/>
                <a:gd name="T11" fmla="*/ 4 h 179"/>
                <a:gd name="T12" fmla="*/ 0 w 991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1" h="179">
                  <a:moveTo>
                    <a:pt x="0" y="0"/>
                  </a:moveTo>
                  <a:lnTo>
                    <a:pt x="984" y="174"/>
                  </a:lnTo>
                  <a:lnTo>
                    <a:pt x="988" y="178"/>
                  </a:lnTo>
                  <a:lnTo>
                    <a:pt x="991" y="179"/>
                  </a:lnTo>
                  <a:lnTo>
                    <a:pt x="5" y="5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66" name="Freeform 485">
              <a:extLst>
                <a:ext uri="{FF2B5EF4-FFF2-40B4-BE49-F238E27FC236}">
                  <a16:creationId xmlns:a16="http://schemas.microsoft.com/office/drawing/2014/main" id="{8C80541C-B51A-4B97-B5DC-99936327A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730"/>
              <a:ext cx="991" cy="179"/>
            </a:xfrm>
            <a:custGeom>
              <a:avLst/>
              <a:gdLst>
                <a:gd name="T0" fmla="*/ 0 w 991"/>
                <a:gd name="T1" fmla="*/ 0 h 179"/>
                <a:gd name="T2" fmla="*/ 985 w 991"/>
                <a:gd name="T3" fmla="*/ 174 h 179"/>
                <a:gd name="T4" fmla="*/ 988 w 991"/>
                <a:gd name="T5" fmla="*/ 175 h 179"/>
                <a:gd name="T6" fmla="*/ 991 w 991"/>
                <a:gd name="T7" fmla="*/ 179 h 179"/>
                <a:gd name="T8" fmla="*/ 4 w 991"/>
                <a:gd name="T9" fmla="*/ 5 h 179"/>
                <a:gd name="T10" fmla="*/ 2 w 991"/>
                <a:gd name="T11" fmla="*/ 1 h 179"/>
                <a:gd name="T12" fmla="*/ 0 w 991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1" h="179">
                  <a:moveTo>
                    <a:pt x="0" y="0"/>
                  </a:moveTo>
                  <a:lnTo>
                    <a:pt x="985" y="174"/>
                  </a:lnTo>
                  <a:lnTo>
                    <a:pt x="988" y="175"/>
                  </a:lnTo>
                  <a:lnTo>
                    <a:pt x="991" y="179"/>
                  </a:lnTo>
                  <a:lnTo>
                    <a:pt x="4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67" name="Freeform 486">
              <a:extLst>
                <a:ext uri="{FF2B5EF4-FFF2-40B4-BE49-F238E27FC236}">
                  <a16:creationId xmlns:a16="http://schemas.microsoft.com/office/drawing/2014/main" id="{3902B903-2E32-4C92-B570-D1A25D565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731"/>
              <a:ext cx="993" cy="181"/>
            </a:xfrm>
            <a:custGeom>
              <a:avLst/>
              <a:gdLst>
                <a:gd name="T0" fmla="*/ 0 w 993"/>
                <a:gd name="T1" fmla="*/ 0 h 181"/>
                <a:gd name="T2" fmla="*/ 986 w 993"/>
                <a:gd name="T3" fmla="*/ 174 h 181"/>
                <a:gd name="T4" fmla="*/ 989 w 993"/>
                <a:gd name="T5" fmla="*/ 178 h 181"/>
                <a:gd name="T6" fmla="*/ 993 w 993"/>
                <a:gd name="T7" fmla="*/ 181 h 181"/>
                <a:gd name="T8" fmla="*/ 3 w 993"/>
                <a:gd name="T9" fmla="*/ 5 h 181"/>
                <a:gd name="T10" fmla="*/ 2 w 993"/>
                <a:gd name="T11" fmla="*/ 4 h 181"/>
                <a:gd name="T12" fmla="*/ 0 w 993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3" h="181">
                  <a:moveTo>
                    <a:pt x="0" y="0"/>
                  </a:moveTo>
                  <a:lnTo>
                    <a:pt x="986" y="174"/>
                  </a:lnTo>
                  <a:lnTo>
                    <a:pt x="989" y="178"/>
                  </a:lnTo>
                  <a:lnTo>
                    <a:pt x="993" y="181"/>
                  </a:lnTo>
                  <a:lnTo>
                    <a:pt x="3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68" name="Freeform 487">
              <a:extLst>
                <a:ext uri="{FF2B5EF4-FFF2-40B4-BE49-F238E27FC236}">
                  <a16:creationId xmlns:a16="http://schemas.microsoft.com/office/drawing/2014/main" id="{EA9B111D-CBE5-4E6C-936C-FE6BF3E5E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735"/>
              <a:ext cx="994" cy="179"/>
            </a:xfrm>
            <a:custGeom>
              <a:avLst/>
              <a:gdLst>
                <a:gd name="T0" fmla="*/ 0 w 994"/>
                <a:gd name="T1" fmla="*/ 0 h 179"/>
                <a:gd name="T2" fmla="*/ 987 w 994"/>
                <a:gd name="T3" fmla="*/ 174 h 179"/>
                <a:gd name="T4" fmla="*/ 991 w 994"/>
                <a:gd name="T5" fmla="*/ 177 h 179"/>
                <a:gd name="T6" fmla="*/ 994 w 994"/>
                <a:gd name="T7" fmla="*/ 179 h 179"/>
                <a:gd name="T8" fmla="*/ 3 w 994"/>
                <a:gd name="T9" fmla="*/ 5 h 179"/>
                <a:gd name="T10" fmla="*/ 1 w 994"/>
                <a:gd name="T11" fmla="*/ 1 h 179"/>
                <a:gd name="T12" fmla="*/ 0 w 994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4" h="179">
                  <a:moveTo>
                    <a:pt x="0" y="0"/>
                  </a:moveTo>
                  <a:lnTo>
                    <a:pt x="987" y="174"/>
                  </a:lnTo>
                  <a:lnTo>
                    <a:pt x="991" y="177"/>
                  </a:lnTo>
                  <a:lnTo>
                    <a:pt x="994" y="179"/>
                  </a:lnTo>
                  <a:lnTo>
                    <a:pt x="3" y="5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69" name="Freeform 488">
              <a:extLst>
                <a:ext uri="{FF2B5EF4-FFF2-40B4-BE49-F238E27FC236}">
                  <a16:creationId xmlns:a16="http://schemas.microsoft.com/office/drawing/2014/main" id="{FBC0326D-8757-44B8-B38B-6FCF42FDA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736"/>
              <a:ext cx="997" cy="181"/>
            </a:xfrm>
            <a:custGeom>
              <a:avLst/>
              <a:gdLst>
                <a:gd name="T0" fmla="*/ 0 w 997"/>
                <a:gd name="T1" fmla="*/ 0 h 181"/>
                <a:gd name="T2" fmla="*/ 990 w 997"/>
                <a:gd name="T3" fmla="*/ 176 h 181"/>
                <a:gd name="T4" fmla="*/ 993 w 997"/>
                <a:gd name="T5" fmla="*/ 178 h 181"/>
                <a:gd name="T6" fmla="*/ 997 w 997"/>
                <a:gd name="T7" fmla="*/ 181 h 181"/>
                <a:gd name="T8" fmla="*/ 4 w 997"/>
                <a:gd name="T9" fmla="*/ 5 h 181"/>
                <a:gd name="T10" fmla="*/ 2 w 997"/>
                <a:gd name="T11" fmla="*/ 4 h 181"/>
                <a:gd name="T12" fmla="*/ 0 w 997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7" h="181">
                  <a:moveTo>
                    <a:pt x="0" y="0"/>
                  </a:moveTo>
                  <a:lnTo>
                    <a:pt x="990" y="176"/>
                  </a:lnTo>
                  <a:lnTo>
                    <a:pt x="993" y="178"/>
                  </a:lnTo>
                  <a:lnTo>
                    <a:pt x="997" y="181"/>
                  </a:lnTo>
                  <a:lnTo>
                    <a:pt x="4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70" name="Freeform 489">
              <a:extLst>
                <a:ext uri="{FF2B5EF4-FFF2-40B4-BE49-F238E27FC236}">
                  <a16:creationId xmlns:a16="http://schemas.microsoft.com/office/drawing/2014/main" id="{5F367A52-6942-4DD8-9784-93C377A25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740"/>
              <a:ext cx="998" cy="181"/>
            </a:xfrm>
            <a:custGeom>
              <a:avLst/>
              <a:gdLst>
                <a:gd name="T0" fmla="*/ 0 w 998"/>
                <a:gd name="T1" fmla="*/ 0 h 181"/>
                <a:gd name="T2" fmla="*/ 991 w 998"/>
                <a:gd name="T3" fmla="*/ 174 h 181"/>
                <a:gd name="T4" fmla="*/ 995 w 998"/>
                <a:gd name="T5" fmla="*/ 177 h 181"/>
                <a:gd name="T6" fmla="*/ 998 w 998"/>
                <a:gd name="T7" fmla="*/ 181 h 181"/>
                <a:gd name="T8" fmla="*/ 3 w 998"/>
                <a:gd name="T9" fmla="*/ 5 h 181"/>
                <a:gd name="T10" fmla="*/ 2 w 998"/>
                <a:gd name="T11" fmla="*/ 1 h 181"/>
                <a:gd name="T12" fmla="*/ 0 w 998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8" h="181">
                  <a:moveTo>
                    <a:pt x="0" y="0"/>
                  </a:moveTo>
                  <a:lnTo>
                    <a:pt x="991" y="174"/>
                  </a:lnTo>
                  <a:lnTo>
                    <a:pt x="995" y="177"/>
                  </a:lnTo>
                  <a:lnTo>
                    <a:pt x="998" y="181"/>
                  </a:lnTo>
                  <a:lnTo>
                    <a:pt x="3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71" name="Freeform 490">
              <a:extLst>
                <a:ext uri="{FF2B5EF4-FFF2-40B4-BE49-F238E27FC236}">
                  <a16:creationId xmlns:a16="http://schemas.microsoft.com/office/drawing/2014/main" id="{B883DD1E-B436-4821-8B7E-47AC660CC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741"/>
              <a:ext cx="999" cy="181"/>
            </a:xfrm>
            <a:custGeom>
              <a:avLst/>
              <a:gdLst>
                <a:gd name="T0" fmla="*/ 0 w 999"/>
                <a:gd name="T1" fmla="*/ 0 h 181"/>
                <a:gd name="T2" fmla="*/ 993 w 999"/>
                <a:gd name="T3" fmla="*/ 176 h 181"/>
                <a:gd name="T4" fmla="*/ 996 w 999"/>
                <a:gd name="T5" fmla="*/ 180 h 181"/>
                <a:gd name="T6" fmla="*/ 999 w 999"/>
                <a:gd name="T7" fmla="*/ 181 h 181"/>
                <a:gd name="T8" fmla="*/ 5 w 999"/>
                <a:gd name="T9" fmla="*/ 5 h 181"/>
                <a:gd name="T10" fmla="*/ 1 w 999"/>
                <a:gd name="T11" fmla="*/ 4 h 181"/>
                <a:gd name="T12" fmla="*/ 0 w 999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9" h="181">
                  <a:moveTo>
                    <a:pt x="0" y="0"/>
                  </a:moveTo>
                  <a:lnTo>
                    <a:pt x="993" y="176"/>
                  </a:lnTo>
                  <a:lnTo>
                    <a:pt x="996" y="180"/>
                  </a:lnTo>
                  <a:lnTo>
                    <a:pt x="999" y="181"/>
                  </a:lnTo>
                  <a:lnTo>
                    <a:pt x="5" y="5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72" name="Freeform 491">
              <a:extLst>
                <a:ext uri="{FF2B5EF4-FFF2-40B4-BE49-F238E27FC236}">
                  <a16:creationId xmlns:a16="http://schemas.microsoft.com/office/drawing/2014/main" id="{BBD8087C-EDFF-4737-8CC2-9EFFEEB6F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745"/>
              <a:ext cx="1002" cy="181"/>
            </a:xfrm>
            <a:custGeom>
              <a:avLst/>
              <a:gdLst>
                <a:gd name="T0" fmla="*/ 0 w 1002"/>
                <a:gd name="T1" fmla="*/ 0 h 181"/>
                <a:gd name="T2" fmla="*/ 995 w 1002"/>
                <a:gd name="T3" fmla="*/ 176 h 181"/>
                <a:gd name="T4" fmla="*/ 998 w 1002"/>
                <a:gd name="T5" fmla="*/ 177 h 181"/>
                <a:gd name="T6" fmla="*/ 1002 w 1002"/>
                <a:gd name="T7" fmla="*/ 181 h 181"/>
                <a:gd name="T8" fmla="*/ 6 w 1002"/>
                <a:gd name="T9" fmla="*/ 5 h 181"/>
                <a:gd name="T10" fmla="*/ 4 w 1002"/>
                <a:gd name="T11" fmla="*/ 1 h 181"/>
                <a:gd name="T12" fmla="*/ 0 w 1002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2" h="181">
                  <a:moveTo>
                    <a:pt x="0" y="0"/>
                  </a:moveTo>
                  <a:lnTo>
                    <a:pt x="995" y="176"/>
                  </a:lnTo>
                  <a:lnTo>
                    <a:pt x="998" y="177"/>
                  </a:lnTo>
                  <a:lnTo>
                    <a:pt x="1002" y="181"/>
                  </a:lnTo>
                  <a:lnTo>
                    <a:pt x="6" y="5"/>
                  </a:lnTo>
                  <a:lnTo>
                    <a:pt x="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73" name="Freeform 492">
              <a:extLst>
                <a:ext uri="{FF2B5EF4-FFF2-40B4-BE49-F238E27FC236}">
                  <a16:creationId xmlns:a16="http://schemas.microsoft.com/office/drawing/2014/main" id="{AF207A3F-60A9-41C8-B7FB-45767919F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746"/>
              <a:ext cx="1001" cy="183"/>
            </a:xfrm>
            <a:custGeom>
              <a:avLst/>
              <a:gdLst>
                <a:gd name="T0" fmla="*/ 0 w 1001"/>
                <a:gd name="T1" fmla="*/ 0 h 183"/>
                <a:gd name="T2" fmla="*/ 994 w 1001"/>
                <a:gd name="T3" fmla="*/ 176 h 183"/>
                <a:gd name="T4" fmla="*/ 998 w 1001"/>
                <a:gd name="T5" fmla="*/ 180 h 183"/>
                <a:gd name="T6" fmla="*/ 1001 w 1001"/>
                <a:gd name="T7" fmla="*/ 183 h 183"/>
                <a:gd name="T8" fmla="*/ 3 w 1001"/>
                <a:gd name="T9" fmla="*/ 6 h 183"/>
                <a:gd name="T10" fmla="*/ 2 w 1001"/>
                <a:gd name="T11" fmla="*/ 4 h 183"/>
                <a:gd name="T12" fmla="*/ 0 w 1001"/>
                <a:gd name="T13" fmla="*/ 0 h 1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1" h="183">
                  <a:moveTo>
                    <a:pt x="0" y="0"/>
                  </a:moveTo>
                  <a:lnTo>
                    <a:pt x="994" y="176"/>
                  </a:lnTo>
                  <a:lnTo>
                    <a:pt x="998" y="180"/>
                  </a:lnTo>
                  <a:lnTo>
                    <a:pt x="1001" y="183"/>
                  </a:lnTo>
                  <a:lnTo>
                    <a:pt x="3" y="6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74" name="Freeform 493">
              <a:extLst>
                <a:ext uri="{FF2B5EF4-FFF2-40B4-BE49-F238E27FC236}">
                  <a16:creationId xmlns:a16="http://schemas.microsoft.com/office/drawing/2014/main" id="{5CB13D20-7F6B-4E50-A92D-80A82F5F6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750"/>
              <a:ext cx="1002" cy="181"/>
            </a:xfrm>
            <a:custGeom>
              <a:avLst/>
              <a:gdLst>
                <a:gd name="T0" fmla="*/ 0 w 1002"/>
                <a:gd name="T1" fmla="*/ 0 h 181"/>
                <a:gd name="T2" fmla="*/ 996 w 1002"/>
                <a:gd name="T3" fmla="*/ 176 h 181"/>
                <a:gd name="T4" fmla="*/ 999 w 1002"/>
                <a:gd name="T5" fmla="*/ 179 h 181"/>
                <a:gd name="T6" fmla="*/ 1002 w 1002"/>
                <a:gd name="T7" fmla="*/ 181 h 181"/>
                <a:gd name="T8" fmla="*/ 3 w 1002"/>
                <a:gd name="T9" fmla="*/ 5 h 181"/>
                <a:gd name="T10" fmla="*/ 1 w 1002"/>
                <a:gd name="T11" fmla="*/ 2 h 181"/>
                <a:gd name="T12" fmla="*/ 0 w 1002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2" h="181">
                  <a:moveTo>
                    <a:pt x="0" y="0"/>
                  </a:moveTo>
                  <a:lnTo>
                    <a:pt x="996" y="176"/>
                  </a:lnTo>
                  <a:lnTo>
                    <a:pt x="999" y="179"/>
                  </a:lnTo>
                  <a:lnTo>
                    <a:pt x="1002" y="181"/>
                  </a:lnTo>
                  <a:lnTo>
                    <a:pt x="3" y="5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75" name="Freeform 494">
              <a:extLst>
                <a:ext uri="{FF2B5EF4-FFF2-40B4-BE49-F238E27FC236}">
                  <a16:creationId xmlns:a16="http://schemas.microsoft.com/office/drawing/2014/main" id="{B5606C4D-C2A0-4A49-BD9B-9C6244DA1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752"/>
              <a:ext cx="1005" cy="182"/>
            </a:xfrm>
            <a:custGeom>
              <a:avLst/>
              <a:gdLst>
                <a:gd name="T0" fmla="*/ 0 w 1005"/>
                <a:gd name="T1" fmla="*/ 0 h 182"/>
                <a:gd name="T2" fmla="*/ 998 w 1005"/>
                <a:gd name="T3" fmla="*/ 177 h 182"/>
                <a:gd name="T4" fmla="*/ 1000 w 1005"/>
                <a:gd name="T5" fmla="*/ 179 h 182"/>
                <a:gd name="T6" fmla="*/ 1003 w 1005"/>
                <a:gd name="T7" fmla="*/ 180 h 182"/>
                <a:gd name="T8" fmla="*/ 1003 w 1005"/>
                <a:gd name="T9" fmla="*/ 182 h 182"/>
                <a:gd name="T10" fmla="*/ 1005 w 1005"/>
                <a:gd name="T11" fmla="*/ 182 h 182"/>
                <a:gd name="T12" fmla="*/ 4 w 1005"/>
                <a:gd name="T13" fmla="*/ 6 h 182"/>
                <a:gd name="T14" fmla="*/ 2 w 1005"/>
                <a:gd name="T15" fmla="*/ 3 h 182"/>
                <a:gd name="T16" fmla="*/ 0 w 1005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5" h="182">
                  <a:moveTo>
                    <a:pt x="0" y="0"/>
                  </a:moveTo>
                  <a:lnTo>
                    <a:pt x="998" y="177"/>
                  </a:lnTo>
                  <a:lnTo>
                    <a:pt x="1000" y="179"/>
                  </a:lnTo>
                  <a:lnTo>
                    <a:pt x="1003" y="180"/>
                  </a:lnTo>
                  <a:lnTo>
                    <a:pt x="1003" y="182"/>
                  </a:lnTo>
                  <a:lnTo>
                    <a:pt x="1005" y="182"/>
                  </a:lnTo>
                  <a:lnTo>
                    <a:pt x="4" y="6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76" name="Freeform 495">
              <a:extLst>
                <a:ext uri="{FF2B5EF4-FFF2-40B4-BE49-F238E27FC236}">
                  <a16:creationId xmlns:a16="http://schemas.microsoft.com/office/drawing/2014/main" id="{0C60C061-5815-4240-95E7-6A1E7A465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755"/>
              <a:ext cx="1013" cy="182"/>
            </a:xfrm>
            <a:custGeom>
              <a:avLst/>
              <a:gdLst>
                <a:gd name="T0" fmla="*/ 0 w 1013"/>
                <a:gd name="T1" fmla="*/ 0 h 182"/>
                <a:gd name="T2" fmla="*/ 999 w 1013"/>
                <a:gd name="T3" fmla="*/ 176 h 182"/>
                <a:gd name="T4" fmla="*/ 999 w 1013"/>
                <a:gd name="T5" fmla="*/ 177 h 182"/>
                <a:gd name="T6" fmla="*/ 1001 w 1013"/>
                <a:gd name="T7" fmla="*/ 177 h 182"/>
                <a:gd name="T8" fmla="*/ 1006 w 1013"/>
                <a:gd name="T9" fmla="*/ 181 h 182"/>
                <a:gd name="T10" fmla="*/ 1013 w 1013"/>
                <a:gd name="T11" fmla="*/ 182 h 182"/>
                <a:gd name="T12" fmla="*/ 5 w 1013"/>
                <a:gd name="T13" fmla="*/ 5 h 182"/>
                <a:gd name="T14" fmla="*/ 2 w 1013"/>
                <a:gd name="T15" fmla="*/ 3 h 182"/>
                <a:gd name="T16" fmla="*/ 0 w 1013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3" h="182">
                  <a:moveTo>
                    <a:pt x="0" y="0"/>
                  </a:moveTo>
                  <a:lnTo>
                    <a:pt x="999" y="176"/>
                  </a:lnTo>
                  <a:lnTo>
                    <a:pt x="999" y="177"/>
                  </a:lnTo>
                  <a:lnTo>
                    <a:pt x="1001" y="177"/>
                  </a:lnTo>
                  <a:lnTo>
                    <a:pt x="1006" y="181"/>
                  </a:lnTo>
                  <a:lnTo>
                    <a:pt x="1013" y="182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77" name="Freeform 496">
              <a:extLst>
                <a:ext uri="{FF2B5EF4-FFF2-40B4-BE49-F238E27FC236}">
                  <a16:creationId xmlns:a16="http://schemas.microsoft.com/office/drawing/2014/main" id="{E404C1AA-2D01-4A6A-961F-C49B76261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1758"/>
              <a:ext cx="1014" cy="183"/>
            </a:xfrm>
            <a:custGeom>
              <a:avLst/>
              <a:gdLst>
                <a:gd name="T0" fmla="*/ 0 w 1014"/>
                <a:gd name="T1" fmla="*/ 0 h 183"/>
                <a:gd name="T2" fmla="*/ 1001 w 1014"/>
                <a:gd name="T3" fmla="*/ 176 h 183"/>
                <a:gd name="T4" fmla="*/ 1006 w 1014"/>
                <a:gd name="T5" fmla="*/ 178 h 183"/>
                <a:gd name="T6" fmla="*/ 1014 w 1014"/>
                <a:gd name="T7" fmla="*/ 181 h 183"/>
                <a:gd name="T8" fmla="*/ 1013 w 1014"/>
                <a:gd name="T9" fmla="*/ 181 h 183"/>
                <a:gd name="T10" fmla="*/ 1013 w 1014"/>
                <a:gd name="T11" fmla="*/ 183 h 183"/>
                <a:gd name="T12" fmla="*/ 5 w 1014"/>
                <a:gd name="T13" fmla="*/ 5 h 183"/>
                <a:gd name="T14" fmla="*/ 3 w 1014"/>
                <a:gd name="T15" fmla="*/ 2 h 183"/>
                <a:gd name="T16" fmla="*/ 0 w 1014"/>
                <a:gd name="T17" fmla="*/ 0 h 1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4" h="183">
                  <a:moveTo>
                    <a:pt x="0" y="0"/>
                  </a:moveTo>
                  <a:lnTo>
                    <a:pt x="1001" y="176"/>
                  </a:lnTo>
                  <a:lnTo>
                    <a:pt x="1006" y="178"/>
                  </a:lnTo>
                  <a:lnTo>
                    <a:pt x="1014" y="181"/>
                  </a:lnTo>
                  <a:lnTo>
                    <a:pt x="1013" y="181"/>
                  </a:lnTo>
                  <a:lnTo>
                    <a:pt x="1013" y="183"/>
                  </a:lnTo>
                  <a:lnTo>
                    <a:pt x="5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78" name="Freeform 497">
              <a:extLst>
                <a:ext uri="{FF2B5EF4-FFF2-40B4-BE49-F238E27FC236}">
                  <a16:creationId xmlns:a16="http://schemas.microsoft.com/office/drawing/2014/main" id="{DFEB5CE5-A82B-4C49-BF4D-CD4CE28FD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760"/>
              <a:ext cx="1011" cy="182"/>
            </a:xfrm>
            <a:custGeom>
              <a:avLst/>
              <a:gdLst>
                <a:gd name="T0" fmla="*/ 0 w 1011"/>
                <a:gd name="T1" fmla="*/ 0 h 182"/>
                <a:gd name="T2" fmla="*/ 1008 w 1011"/>
                <a:gd name="T3" fmla="*/ 177 h 182"/>
                <a:gd name="T4" fmla="*/ 1010 w 1011"/>
                <a:gd name="T5" fmla="*/ 179 h 182"/>
                <a:gd name="T6" fmla="*/ 1011 w 1011"/>
                <a:gd name="T7" fmla="*/ 179 h 182"/>
                <a:gd name="T8" fmla="*/ 1010 w 1011"/>
                <a:gd name="T9" fmla="*/ 181 h 182"/>
                <a:gd name="T10" fmla="*/ 1008 w 1011"/>
                <a:gd name="T11" fmla="*/ 182 h 182"/>
                <a:gd name="T12" fmla="*/ 3 w 1011"/>
                <a:gd name="T13" fmla="*/ 5 h 182"/>
                <a:gd name="T14" fmla="*/ 2 w 1011"/>
                <a:gd name="T15" fmla="*/ 3 h 182"/>
                <a:gd name="T16" fmla="*/ 0 w 1011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1" h="182">
                  <a:moveTo>
                    <a:pt x="0" y="0"/>
                  </a:moveTo>
                  <a:lnTo>
                    <a:pt x="1008" y="177"/>
                  </a:lnTo>
                  <a:lnTo>
                    <a:pt x="1010" y="179"/>
                  </a:lnTo>
                  <a:lnTo>
                    <a:pt x="1011" y="179"/>
                  </a:lnTo>
                  <a:lnTo>
                    <a:pt x="1010" y="181"/>
                  </a:lnTo>
                  <a:lnTo>
                    <a:pt x="1008" y="182"/>
                  </a:lnTo>
                  <a:lnTo>
                    <a:pt x="3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79" name="Freeform 498">
              <a:extLst>
                <a:ext uri="{FF2B5EF4-FFF2-40B4-BE49-F238E27FC236}">
                  <a16:creationId xmlns:a16="http://schemas.microsoft.com/office/drawing/2014/main" id="{A9FA0B83-7B79-4195-AC6C-D862B38AD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1763"/>
              <a:ext cx="1008" cy="181"/>
            </a:xfrm>
            <a:custGeom>
              <a:avLst/>
              <a:gdLst>
                <a:gd name="T0" fmla="*/ 0 w 1008"/>
                <a:gd name="T1" fmla="*/ 0 h 181"/>
                <a:gd name="T2" fmla="*/ 1008 w 1008"/>
                <a:gd name="T3" fmla="*/ 178 h 181"/>
                <a:gd name="T4" fmla="*/ 1006 w 1008"/>
                <a:gd name="T5" fmla="*/ 179 h 181"/>
                <a:gd name="T6" fmla="*/ 1004 w 1008"/>
                <a:gd name="T7" fmla="*/ 181 h 181"/>
                <a:gd name="T8" fmla="*/ 3 w 1008"/>
                <a:gd name="T9" fmla="*/ 5 h 181"/>
                <a:gd name="T10" fmla="*/ 1 w 1008"/>
                <a:gd name="T11" fmla="*/ 2 h 181"/>
                <a:gd name="T12" fmla="*/ 0 w 1008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8" h="181">
                  <a:moveTo>
                    <a:pt x="0" y="0"/>
                  </a:moveTo>
                  <a:lnTo>
                    <a:pt x="1008" y="178"/>
                  </a:lnTo>
                  <a:lnTo>
                    <a:pt x="1006" y="179"/>
                  </a:lnTo>
                  <a:lnTo>
                    <a:pt x="1004" y="181"/>
                  </a:lnTo>
                  <a:lnTo>
                    <a:pt x="3" y="5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80" name="Freeform 499">
              <a:extLst>
                <a:ext uri="{FF2B5EF4-FFF2-40B4-BE49-F238E27FC236}">
                  <a16:creationId xmlns:a16="http://schemas.microsoft.com/office/drawing/2014/main" id="{B94DC5B1-EB76-45A4-B4DF-594B47535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765"/>
              <a:ext cx="1005" cy="181"/>
            </a:xfrm>
            <a:custGeom>
              <a:avLst/>
              <a:gdLst>
                <a:gd name="T0" fmla="*/ 0 w 1005"/>
                <a:gd name="T1" fmla="*/ 0 h 181"/>
                <a:gd name="T2" fmla="*/ 1005 w 1005"/>
                <a:gd name="T3" fmla="*/ 177 h 181"/>
                <a:gd name="T4" fmla="*/ 1003 w 1005"/>
                <a:gd name="T5" fmla="*/ 179 h 181"/>
                <a:gd name="T6" fmla="*/ 1003 w 1005"/>
                <a:gd name="T7" fmla="*/ 181 h 181"/>
                <a:gd name="T8" fmla="*/ 5 w 1005"/>
                <a:gd name="T9" fmla="*/ 5 h 181"/>
                <a:gd name="T10" fmla="*/ 2 w 1005"/>
                <a:gd name="T11" fmla="*/ 3 h 181"/>
                <a:gd name="T12" fmla="*/ 0 w 1005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5" h="181">
                  <a:moveTo>
                    <a:pt x="0" y="0"/>
                  </a:moveTo>
                  <a:lnTo>
                    <a:pt x="1005" y="177"/>
                  </a:lnTo>
                  <a:lnTo>
                    <a:pt x="1003" y="179"/>
                  </a:lnTo>
                  <a:lnTo>
                    <a:pt x="1003" y="181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81" name="Freeform 500">
              <a:extLst>
                <a:ext uri="{FF2B5EF4-FFF2-40B4-BE49-F238E27FC236}">
                  <a16:creationId xmlns:a16="http://schemas.microsoft.com/office/drawing/2014/main" id="{10E8B672-555B-4EEE-B72B-280B4E483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768"/>
              <a:ext cx="1001" cy="180"/>
            </a:xfrm>
            <a:custGeom>
              <a:avLst/>
              <a:gdLst>
                <a:gd name="T0" fmla="*/ 0 w 1001"/>
                <a:gd name="T1" fmla="*/ 0 h 180"/>
                <a:gd name="T2" fmla="*/ 1001 w 1001"/>
                <a:gd name="T3" fmla="*/ 176 h 180"/>
                <a:gd name="T4" fmla="*/ 1001 w 1001"/>
                <a:gd name="T5" fmla="*/ 178 h 180"/>
                <a:gd name="T6" fmla="*/ 1000 w 1001"/>
                <a:gd name="T7" fmla="*/ 180 h 180"/>
                <a:gd name="T8" fmla="*/ 5 w 1001"/>
                <a:gd name="T9" fmla="*/ 5 h 180"/>
                <a:gd name="T10" fmla="*/ 3 w 1001"/>
                <a:gd name="T11" fmla="*/ 2 h 180"/>
                <a:gd name="T12" fmla="*/ 0 w 1001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1" h="180">
                  <a:moveTo>
                    <a:pt x="0" y="0"/>
                  </a:moveTo>
                  <a:lnTo>
                    <a:pt x="1001" y="176"/>
                  </a:lnTo>
                  <a:lnTo>
                    <a:pt x="1001" y="178"/>
                  </a:lnTo>
                  <a:lnTo>
                    <a:pt x="1000" y="180"/>
                  </a:lnTo>
                  <a:lnTo>
                    <a:pt x="5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82" name="Freeform 501">
              <a:extLst>
                <a:ext uri="{FF2B5EF4-FFF2-40B4-BE49-F238E27FC236}">
                  <a16:creationId xmlns:a16="http://schemas.microsoft.com/office/drawing/2014/main" id="{FA04209D-8BA3-4269-9065-F4E0AC6DD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770"/>
              <a:ext cx="998" cy="181"/>
            </a:xfrm>
            <a:custGeom>
              <a:avLst/>
              <a:gdLst>
                <a:gd name="T0" fmla="*/ 0 w 998"/>
                <a:gd name="T1" fmla="*/ 0 h 181"/>
                <a:gd name="T2" fmla="*/ 998 w 998"/>
                <a:gd name="T3" fmla="*/ 176 h 181"/>
                <a:gd name="T4" fmla="*/ 997 w 998"/>
                <a:gd name="T5" fmla="*/ 178 h 181"/>
                <a:gd name="T6" fmla="*/ 995 w 998"/>
                <a:gd name="T7" fmla="*/ 181 h 181"/>
                <a:gd name="T8" fmla="*/ 4 w 998"/>
                <a:gd name="T9" fmla="*/ 5 h 181"/>
                <a:gd name="T10" fmla="*/ 2 w 998"/>
                <a:gd name="T11" fmla="*/ 3 h 181"/>
                <a:gd name="T12" fmla="*/ 0 w 998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8" h="181">
                  <a:moveTo>
                    <a:pt x="0" y="0"/>
                  </a:moveTo>
                  <a:lnTo>
                    <a:pt x="998" y="176"/>
                  </a:lnTo>
                  <a:lnTo>
                    <a:pt x="997" y="178"/>
                  </a:lnTo>
                  <a:lnTo>
                    <a:pt x="995" y="181"/>
                  </a:lnTo>
                  <a:lnTo>
                    <a:pt x="4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83" name="Freeform 502">
              <a:extLst>
                <a:ext uri="{FF2B5EF4-FFF2-40B4-BE49-F238E27FC236}">
                  <a16:creationId xmlns:a16="http://schemas.microsoft.com/office/drawing/2014/main" id="{45E20A59-09BC-4E6B-BAFA-8FEB9A262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773"/>
              <a:ext cx="995" cy="180"/>
            </a:xfrm>
            <a:custGeom>
              <a:avLst/>
              <a:gdLst>
                <a:gd name="T0" fmla="*/ 0 w 995"/>
                <a:gd name="T1" fmla="*/ 0 h 180"/>
                <a:gd name="T2" fmla="*/ 995 w 995"/>
                <a:gd name="T3" fmla="*/ 175 h 180"/>
                <a:gd name="T4" fmla="*/ 993 w 995"/>
                <a:gd name="T5" fmla="*/ 178 h 180"/>
                <a:gd name="T6" fmla="*/ 991 w 995"/>
                <a:gd name="T7" fmla="*/ 180 h 180"/>
                <a:gd name="T8" fmla="*/ 5 w 995"/>
                <a:gd name="T9" fmla="*/ 6 h 180"/>
                <a:gd name="T10" fmla="*/ 2 w 995"/>
                <a:gd name="T11" fmla="*/ 2 h 180"/>
                <a:gd name="T12" fmla="*/ 0 w 995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5" h="180">
                  <a:moveTo>
                    <a:pt x="0" y="0"/>
                  </a:moveTo>
                  <a:lnTo>
                    <a:pt x="995" y="175"/>
                  </a:lnTo>
                  <a:lnTo>
                    <a:pt x="993" y="178"/>
                  </a:lnTo>
                  <a:lnTo>
                    <a:pt x="991" y="180"/>
                  </a:lnTo>
                  <a:lnTo>
                    <a:pt x="5" y="6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84" name="Freeform 503">
              <a:extLst>
                <a:ext uri="{FF2B5EF4-FFF2-40B4-BE49-F238E27FC236}">
                  <a16:creationId xmlns:a16="http://schemas.microsoft.com/office/drawing/2014/main" id="{A27132BB-2564-4E4F-8622-B69550ACE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775"/>
              <a:ext cx="991" cy="179"/>
            </a:xfrm>
            <a:custGeom>
              <a:avLst/>
              <a:gdLst>
                <a:gd name="T0" fmla="*/ 0 w 991"/>
                <a:gd name="T1" fmla="*/ 0 h 179"/>
                <a:gd name="T2" fmla="*/ 991 w 991"/>
                <a:gd name="T3" fmla="*/ 176 h 179"/>
                <a:gd name="T4" fmla="*/ 989 w 991"/>
                <a:gd name="T5" fmla="*/ 178 h 179"/>
                <a:gd name="T6" fmla="*/ 987 w 991"/>
                <a:gd name="T7" fmla="*/ 179 h 179"/>
                <a:gd name="T8" fmla="*/ 5 w 991"/>
                <a:gd name="T9" fmla="*/ 5 h 179"/>
                <a:gd name="T10" fmla="*/ 3 w 991"/>
                <a:gd name="T11" fmla="*/ 4 h 179"/>
                <a:gd name="T12" fmla="*/ 0 w 991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1" h="179">
                  <a:moveTo>
                    <a:pt x="0" y="0"/>
                  </a:moveTo>
                  <a:lnTo>
                    <a:pt x="991" y="176"/>
                  </a:lnTo>
                  <a:lnTo>
                    <a:pt x="989" y="178"/>
                  </a:lnTo>
                  <a:lnTo>
                    <a:pt x="987" y="179"/>
                  </a:lnTo>
                  <a:lnTo>
                    <a:pt x="5" y="5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85" name="Freeform 504">
              <a:extLst>
                <a:ext uri="{FF2B5EF4-FFF2-40B4-BE49-F238E27FC236}">
                  <a16:creationId xmlns:a16="http://schemas.microsoft.com/office/drawing/2014/main" id="{8E0E93AB-DAC2-46F3-BB04-7DDF55B73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779"/>
              <a:ext cx="986" cy="177"/>
            </a:xfrm>
            <a:custGeom>
              <a:avLst/>
              <a:gdLst>
                <a:gd name="T0" fmla="*/ 0 w 986"/>
                <a:gd name="T1" fmla="*/ 0 h 177"/>
                <a:gd name="T2" fmla="*/ 986 w 986"/>
                <a:gd name="T3" fmla="*/ 174 h 177"/>
                <a:gd name="T4" fmla="*/ 984 w 986"/>
                <a:gd name="T5" fmla="*/ 175 h 177"/>
                <a:gd name="T6" fmla="*/ 983 w 986"/>
                <a:gd name="T7" fmla="*/ 177 h 177"/>
                <a:gd name="T8" fmla="*/ 4 w 986"/>
                <a:gd name="T9" fmla="*/ 5 h 177"/>
                <a:gd name="T10" fmla="*/ 2 w 986"/>
                <a:gd name="T11" fmla="*/ 1 h 177"/>
                <a:gd name="T12" fmla="*/ 0 w 986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6" h="177">
                  <a:moveTo>
                    <a:pt x="0" y="0"/>
                  </a:moveTo>
                  <a:lnTo>
                    <a:pt x="986" y="174"/>
                  </a:lnTo>
                  <a:lnTo>
                    <a:pt x="984" y="175"/>
                  </a:lnTo>
                  <a:lnTo>
                    <a:pt x="983" y="177"/>
                  </a:lnTo>
                  <a:lnTo>
                    <a:pt x="4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86" name="Freeform 505">
              <a:extLst>
                <a:ext uri="{FF2B5EF4-FFF2-40B4-BE49-F238E27FC236}">
                  <a16:creationId xmlns:a16="http://schemas.microsoft.com/office/drawing/2014/main" id="{0F11AF94-6B5C-44BA-AB30-38B71039E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1780"/>
              <a:ext cx="982" cy="178"/>
            </a:xfrm>
            <a:custGeom>
              <a:avLst/>
              <a:gdLst>
                <a:gd name="T0" fmla="*/ 0 w 982"/>
                <a:gd name="T1" fmla="*/ 0 h 178"/>
                <a:gd name="T2" fmla="*/ 982 w 982"/>
                <a:gd name="T3" fmla="*/ 174 h 178"/>
                <a:gd name="T4" fmla="*/ 981 w 982"/>
                <a:gd name="T5" fmla="*/ 176 h 178"/>
                <a:gd name="T6" fmla="*/ 981 w 982"/>
                <a:gd name="T7" fmla="*/ 178 h 178"/>
                <a:gd name="T8" fmla="*/ 5 w 982"/>
                <a:gd name="T9" fmla="*/ 5 h 178"/>
                <a:gd name="T10" fmla="*/ 2 w 982"/>
                <a:gd name="T11" fmla="*/ 4 h 178"/>
                <a:gd name="T12" fmla="*/ 0 w 982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2" h="178">
                  <a:moveTo>
                    <a:pt x="0" y="0"/>
                  </a:moveTo>
                  <a:lnTo>
                    <a:pt x="982" y="174"/>
                  </a:lnTo>
                  <a:lnTo>
                    <a:pt x="981" y="176"/>
                  </a:lnTo>
                  <a:lnTo>
                    <a:pt x="981" y="178"/>
                  </a:lnTo>
                  <a:lnTo>
                    <a:pt x="5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87" name="Freeform 506">
              <a:extLst>
                <a:ext uri="{FF2B5EF4-FFF2-40B4-BE49-F238E27FC236}">
                  <a16:creationId xmlns:a16="http://schemas.microsoft.com/office/drawing/2014/main" id="{7F1ECA0F-9046-4524-908A-36C60ACAA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784"/>
              <a:ext cx="979" cy="175"/>
            </a:xfrm>
            <a:custGeom>
              <a:avLst/>
              <a:gdLst>
                <a:gd name="T0" fmla="*/ 0 w 979"/>
                <a:gd name="T1" fmla="*/ 0 h 175"/>
                <a:gd name="T2" fmla="*/ 979 w 979"/>
                <a:gd name="T3" fmla="*/ 172 h 175"/>
                <a:gd name="T4" fmla="*/ 979 w 979"/>
                <a:gd name="T5" fmla="*/ 174 h 175"/>
                <a:gd name="T6" fmla="*/ 977 w 979"/>
                <a:gd name="T7" fmla="*/ 175 h 175"/>
                <a:gd name="T8" fmla="*/ 5 w 979"/>
                <a:gd name="T9" fmla="*/ 5 h 175"/>
                <a:gd name="T10" fmla="*/ 3 w 979"/>
                <a:gd name="T11" fmla="*/ 1 h 175"/>
                <a:gd name="T12" fmla="*/ 0 w 979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9" h="175">
                  <a:moveTo>
                    <a:pt x="0" y="0"/>
                  </a:moveTo>
                  <a:lnTo>
                    <a:pt x="979" y="172"/>
                  </a:lnTo>
                  <a:lnTo>
                    <a:pt x="979" y="174"/>
                  </a:lnTo>
                  <a:lnTo>
                    <a:pt x="977" y="175"/>
                  </a:lnTo>
                  <a:lnTo>
                    <a:pt x="5" y="5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88" name="Freeform 507">
              <a:extLst>
                <a:ext uri="{FF2B5EF4-FFF2-40B4-BE49-F238E27FC236}">
                  <a16:creationId xmlns:a16="http://schemas.microsoft.com/office/drawing/2014/main" id="{8949600F-738F-44DA-B006-543CD3EC2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785"/>
              <a:ext cx="976" cy="178"/>
            </a:xfrm>
            <a:custGeom>
              <a:avLst/>
              <a:gdLst>
                <a:gd name="T0" fmla="*/ 0 w 976"/>
                <a:gd name="T1" fmla="*/ 0 h 178"/>
                <a:gd name="T2" fmla="*/ 976 w 976"/>
                <a:gd name="T3" fmla="*/ 173 h 178"/>
                <a:gd name="T4" fmla="*/ 974 w 976"/>
                <a:gd name="T5" fmla="*/ 174 h 178"/>
                <a:gd name="T6" fmla="*/ 972 w 976"/>
                <a:gd name="T7" fmla="*/ 178 h 178"/>
                <a:gd name="T8" fmla="*/ 3 w 976"/>
                <a:gd name="T9" fmla="*/ 5 h 178"/>
                <a:gd name="T10" fmla="*/ 2 w 976"/>
                <a:gd name="T11" fmla="*/ 4 h 178"/>
                <a:gd name="T12" fmla="*/ 0 w 976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6" h="178">
                  <a:moveTo>
                    <a:pt x="0" y="0"/>
                  </a:moveTo>
                  <a:lnTo>
                    <a:pt x="976" y="173"/>
                  </a:lnTo>
                  <a:lnTo>
                    <a:pt x="974" y="174"/>
                  </a:lnTo>
                  <a:lnTo>
                    <a:pt x="972" y="178"/>
                  </a:lnTo>
                  <a:lnTo>
                    <a:pt x="3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89" name="Freeform 508">
              <a:extLst>
                <a:ext uri="{FF2B5EF4-FFF2-40B4-BE49-F238E27FC236}">
                  <a16:creationId xmlns:a16="http://schemas.microsoft.com/office/drawing/2014/main" id="{1B5BADCF-E56E-4F80-8C14-6E74C721A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789"/>
              <a:ext cx="972" cy="175"/>
            </a:xfrm>
            <a:custGeom>
              <a:avLst/>
              <a:gdLst>
                <a:gd name="T0" fmla="*/ 0 w 972"/>
                <a:gd name="T1" fmla="*/ 0 h 175"/>
                <a:gd name="T2" fmla="*/ 972 w 972"/>
                <a:gd name="T3" fmla="*/ 170 h 175"/>
                <a:gd name="T4" fmla="*/ 970 w 972"/>
                <a:gd name="T5" fmla="*/ 174 h 175"/>
                <a:gd name="T6" fmla="*/ 969 w 972"/>
                <a:gd name="T7" fmla="*/ 175 h 175"/>
                <a:gd name="T8" fmla="*/ 5 w 972"/>
                <a:gd name="T9" fmla="*/ 5 h 175"/>
                <a:gd name="T10" fmla="*/ 1 w 972"/>
                <a:gd name="T11" fmla="*/ 1 h 175"/>
                <a:gd name="T12" fmla="*/ 0 w 972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2" h="175">
                  <a:moveTo>
                    <a:pt x="0" y="0"/>
                  </a:moveTo>
                  <a:lnTo>
                    <a:pt x="972" y="170"/>
                  </a:lnTo>
                  <a:lnTo>
                    <a:pt x="970" y="174"/>
                  </a:lnTo>
                  <a:lnTo>
                    <a:pt x="969" y="175"/>
                  </a:lnTo>
                  <a:lnTo>
                    <a:pt x="5" y="5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90" name="Freeform 509">
              <a:extLst>
                <a:ext uri="{FF2B5EF4-FFF2-40B4-BE49-F238E27FC236}">
                  <a16:creationId xmlns:a16="http://schemas.microsoft.com/office/drawing/2014/main" id="{9449EE8F-2A07-44FE-B9FC-6E9E123F1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790"/>
              <a:ext cx="969" cy="176"/>
            </a:xfrm>
            <a:custGeom>
              <a:avLst/>
              <a:gdLst>
                <a:gd name="T0" fmla="*/ 0 w 969"/>
                <a:gd name="T1" fmla="*/ 0 h 176"/>
                <a:gd name="T2" fmla="*/ 969 w 969"/>
                <a:gd name="T3" fmla="*/ 173 h 176"/>
                <a:gd name="T4" fmla="*/ 968 w 969"/>
                <a:gd name="T5" fmla="*/ 174 h 176"/>
                <a:gd name="T6" fmla="*/ 966 w 969"/>
                <a:gd name="T7" fmla="*/ 176 h 176"/>
                <a:gd name="T8" fmla="*/ 5 w 969"/>
                <a:gd name="T9" fmla="*/ 7 h 176"/>
                <a:gd name="T10" fmla="*/ 4 w 969"/>
                <a:gd name="T11" fmla="*/ 4 h 176"/>
                <a:gd name="T12" fmla="*/ 0 w 969"/>
                <a:gd name="T13" fmla="*/ 0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9" h="176">
                  <a:moveTo>
                    <a:pt x="0" y="0"/>
                  </a:moveTo>
                  <a:lnTo>
                    <a:pt x="969" y="173"/>
                  </a:lnTo>
                  <a:lnTo>
                    <a:pt x="968" y="174"/>
                  </a:lnTo>
                  <a:lnTo>
                    <a:pt x="966" y="176"/>
                  </a:lnTo>
                  <a:lnTo>
                    <a:pt x="5" y="7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91" name="Freeform 510">
              <a:extLst>
                <a:ext uri="{FF2B5EF4-FFF2-40B4-BE49-F238E27FC236}">
                  <a16:creationId xmlns:a16="http://schemas.microsoft.com/office/drawing/2014/main" id="{B2A55210-5A3D-4191-9BEA-294AFE0B5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794"/>
              <a:ext cx="964" cy="174"/>
            </a:xfrm>
            <a:custGeom>
              <a:avLst/>
              <a:gdLst>
                <a:gd name="T0" fmla="*/ 0 w 964"/>
                <a:gd name="T1" fmla="*/ 0 h 174"/>
                <a:gd name="T2" fmla="*/ 964 w 964"/>
                <a:gd name="T3" fmla="*/ 170 h 174"/>
                <a:gd name="T4" fmla="*/ 962 w 964"/>
                <a:gd name="T5" fmla="*/ 172 h 174"/>
                <a:gd name="T6" fmla="*/ 960 w 964"/>
                <a:gd name="T7" fmla="*/ 174 h 174"/>
                <a:gd name="T8" fmla="*/ 3 w 964"/>
                <a:gd name="T9" fmla="*/ 5 h 174"/>
                <a:gd name="T10" fmla="*/ 1 w 964"/>
                <a:gd name="T11" fmla="*/ 3 h 174"/>
                <a:gd name="T12" fmla="*/ 0 w 964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4" h="174">
                  <a:moveTo>
                    <a:pt x="0" y="0"/>
                  </a:moveTo>
                  <a:lnTo>
                    <a:pt x="964" y="170"/>
                  </a:lnTo>
                  <a:lnTo>
                    <a:pt x="962" y="172"/>
                  </a:lnTo>
                  <a:lnTo>
                    <a:pt x="960" y="174"/>
                  </a:lnTo>
                  <a:lnTo>
                    <a:pt x="3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92" name="Freeform 511">
              <a:extLst>
                <a:ext uri="{FF2B5EF4-FFF2-40B4-BE49-F238E27FC236}">
                  <a16:creationId xmlns:a16="http://schemas.microsoft.com/office/drawing/2014/main" id="{C1D84E73-A882-4EBB-984C-3B8582205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797"/>
              <a:ext cx="961" cy="173"/>
            </a:xfrm>
            <a:custGeom>
              <a:avLst/>
              <a:gdLst>
                <a:gd name="T0" fmla="*/ 0 w 961"/>
                <a:gd name="T1" fmla="*/ 0 h 173"/>
                <a:gd name="T2" fmla="*/ 961 w 961"/>
                <a:gd name="T3" fmla="*/ 169 h 173"/>
                <a:gd name="T4" fmla="*/ 959 w 961"/>
                <a:gd name="T5" fmla="*/ 171 h 173"/>
                <a:gd name="T6" fmla="*/ 958 w 961"/>
                <a:gd name="T7" fmla="*/ 173 h 173"/>
                <a:gd name="T8" fmla="*/ 5 w 961"/>
                <a:gd name="T9" fmla="*/ 5 h 173"/>
                <a:gd name="T10" fmla="*/ 2 w 961"/>
                <a:gd name="T11" fmla="*/ 2 h 173"/>
                <a:gd name="T12" fmla="*/ 0 w 961"/>
                <a:gd name="T13" fmla="*/ 0 h 1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1" h="173">
                  <a:moveTo>
                    <a:pt x="0" y="0"/>
                  </a:moveTo>
                  <a:lnTo>
                    <a:pt x="961" y="169"/>
                  </a:lnTo>
                  <a:lnTo>
                    <a:pt x="959" y="171"/>
                  </a:lnTo>
                  <a:lnTo>
                    <a:pt x="958" y="173"/>
                  </a:lnTo>
                  <a:lnTo>
                    <a:pt x="5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93" name="Freeform 512">
              <a:extLst>
                <a:ext uri="{FF2B5EF4-FFF2-40B4-BE49-F238E27FC236}">
                  <a16:creationId xmlns:a16="http://schemas.microsoft.com/office/drawing/2014/main" id="{AF3F201D-156C-4F56-BD54-2C81336A5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799"/>
              <a:ext cx="957" cy="172"/>
            </a:xfrm>
            <a:custGeom>
              <a:avLst/>
              <a:gdLst>
                <a:gd name="T0" fmla="*/ 0 w 957"/>
                <a:gd name="T1" fmla="*/ 0 h 172"/>
                <a:gd name="T2" fmla="*/ 957 w 957"/>
                <a:gd name="T3" fmla="*/ 169 h 172"/>
                <a:gd name="T4" fmla="*/ 956 w 957"/>
                <a:gd name="T5" fmla="*/ 171 h 172"/>
                <a:gd name="T6" fmla="*/ 954 w 957"/>
                <a:gd name="T7" fmla="*/ 172 h 172"/>
                <a:gd name="T8" fmla="*/ 5 w 957"/>
                <a:gd name="T9" fmla="*/ 5 h 172"/>
                <a:gd name="T10" fmla="*/ 3 w 957"/>
                <a:gd name="T11" fmla="*/ 3 h 172"/>
                <a:gd name="T12" fmla="*/ 0 w 957"/>
                <a:gd name="T13" fmla="*/ 0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7" h="172">
                  <a:moveTo>
                    <a:pt x="0" y="0"/>
                  </a:moveTo>
                  <a:lnTo>
                    <a:pt x="957" y="169"/>
                  </a:lnTo>
                  <a:lnTo>
                    <a:pt x="956" y="171"/>
                  </a:lnTo>
                  <a:lnTo>
                    <a:pt x="954" y="172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94" name="Freeform 513">
              <a:extLst>
                <a:ext uri="{FF2B5EF4-FFF2-40B4-BE49-F238E27FC236}">
                  <a16:creationId xmlns:a16="http://schemas.microsoft.com/office/drawing/2014/main" id="{4846B7A0-17DA-4848-A752-8A2BFF7B7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802"/>
              <a:ext cx="953" cy="171"/>
            </a:xfrm>
            <a:custGeom>
              <a:avLst/>
              <a:gdLst>
                <a:gd name="T0" fmla="*/ 0 w 953"/>
                <a:gd name="T1" fmla="*/ 0 h 171"/>
                <a:gd name="T2" fmla="*/ 953 w 953"/>
                <a:gd name="T3" fmla="*/ 168 h 171"/>
                <a:gd name="T4" fmla="*/ 951 w 953"/>
                <a:gd name="T5" fmla="*/ 169 h 171"/>
                <a:gd name="T6" fmla="*/ 949 w 953"/>
                <a:gd name="T7" fmla="*/ 171 h 171"/>
                <a:gd name="T8" fmla="*/ 5 w 953"/>
                <a:gd name="T9" fmla="*/ 5 h 171"/>
                <a:gd name="T10" fmla="*/ 2 w 953"/>
                <a:gd name="T11" fmla="*/ 2 h 171"/>
                <a:gd name="T12" fmla="*/ 0 w 953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3" h="171">
                  <a:moveTo>
                    <a:pt x="0" y="0"/>
                  </a:moveTo>
                  <a:lnTo>
                    <a:pt x="953" y="168"/>
                  </a:lnTo>
                  <a:lnTo>
                    <a:pt x="951" y="169"/>
                  </a:lnTo>
                  <a:lnTo>
                    <a:pt x="949" y="171"/>
                  </a:lnTo>
                  <a:lnTo>
                    <a:pt x="5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95" name="Freeform 514">
              <a:extLst>
                <a:ext uri="{FF2B5EF4-FFF2-40B4-BE49-F238E27FC236}">
                  <a16:creationId xmlns:a16="http://schemas.microsoft.com/office/drawing/2014/main" id="{5ADD4C4D-6DA1-4840-82F4-7C71D251B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804"/>
              <a:ext cx="949" cy="171"/>
            </a:xfrm>
            <a:custGeom>
              <a:avLst/>
              <a:gdLst>
                <a:gd name="T0" fmla="*/ 0 w 949"/>
                <a:gd name="T1" fmla="*/ 0 h 171"/>
                <a:gd name="T2" fmla="*/ 949 w 949"/>
                <a:gd name="T3" fmla="*/ 167 h 171"/>
                <a:gd name="T4" fmla="*/ 947 w 949"/>
                <a:gd name="T5" fmla="*/ 169 h 171"/>
                <a:gd name="T6" fmla="*/ 944 w 949"/>
                <a:gd name="T7" fmla="*/ 171 h 171"/>
                <a:gd name="T8" fmla="*/ 5 w 949"/>
                <a:gd name="T9" fmla="*/ 5 h 171"/>
                <a:gd name="T10" fmla="*/ 3 w 949"/>
                <a:gd name="T11" fmla="*/ 3 h 171"/>
                <a:gd name="T12" fmla="*/ 0 w 94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9" h="171">
                  <a:moveTo>
                    <a:pt x="0" y="0"/>
                  </a:moveTo>
                  <a:lnTo>
                    <a:pt x="949" y="167"/>
                  </a:lnTo>
                  <a:lnTo>
                    <a:pt x="947" y="169"/>
                  </a:lnTo>
                  <a:lnTo>
                    <a:pt x="944" y="171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96" name="Freeform 515">
              <a:extLst>
                <a:ext uri="{FF2B5EF4-FFF2-40B4-BE49-F238E27FC236}">
                  <a16:creationId xmlns:a16="http://schemas.microsoft.com/office/drawing/2014/main" id="{9C6B1E5A-84B1-46B3-935A-3189A8063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807"/>
              <a:ext cx="944" cy="171"/>
            </a:xfrm>
            <a:custGeom>
              <a:avLst/>
              <a:gdLst>
                <a:gd name="T0" fmla="*/ 0 w 944"/>
                <a:gd name="T1" fmla="*/ 0 h 171"/>
                <a:gd name="T2" fmla="*/ 944 w 944"/>
                <a:gd name="T3" fmla="*/ 166 h 171"/>
                <a:gd name="T4" fmla="*/ 941 w 944"/>
                <a:gd name="T5" fmla="*/ 168 h 171"/>
                <a:gd name="T6" fmla="*/ 939 w 944"/>
                <a:gd name="T7" fmla="*/ 171 h 171"/>
                <a:gd name="T8" fmla="*/ 4 w 944"/>
                <a:gd name="T9" fmla="*/ 5 h 171"/>
                <a:gd name="T10" fmla="*/ 2 w 944"/>
                <a:gd name="T11" fmla="*/ 2 h 171"/>
                <a:gd name="T12" fmla="*/ 0 w 944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4" h="171">
                  <a:moveTo>
                    <a:pt x="0" y="0"/>
                  </a:moveTo>
                  <a:lnTo>
                    <a:pt x="944" y="166"/>
                  </a:lnTo>
                  <a:lnTo>
                    <a:pt x="941" y="168"/>
                  </a:lnTo>
                  <a:lnTo>
                    <a:pt x="939" y="171"/>
                  </a:lnTo>
                  <a:lnTo>
                    <a:pt x="4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97" name="Freeform 516">
              <a:extLst>
                <a:ext uri="{FF2B5EF4-FFF2-40B4-BE49-F238E27FC236}">
                  <a16:creationId xmlns:a16="http://schemas.microsoft.com/office/drawing/2014/main" id="{E5C3AC60-2CC0-4678-AD81-ADF5608B4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809"/>
              <a:ext cx="939" cy="171"/>
            </a:xfrm>
            <a:custGeom>
              <a:avLst/>
              <a:gdLst>
                <a:gd name="T0" fmla="*/ 0 w 939"/>
                <a:gd name="T1" fmla="*/ 0 h 171"/>
                <a:gd name="T2" fmla="*/ 939 w 939"/>
                <a:gd name="T3" fmla="*/ 166 h 171"/>
                <a:gd name="T4" fmla="*/ 937 w 939"/>
                <a:gd name="T5" fmla="*/ 169 h 171"/>
                <a:gd name="T6" fmla="*/ 936 w 939"/>
                <a:gd name="T7" fmla="*/ 171 h 171"/>
                <a:gd name="T8" fmla="*/ 5 w 939"/>
                <a:gd name="T9" fmla="*/ 5 h 171"/>
                <a:gd name="T10" fmla="*/ 2 w 939"/>
                <a:gd name="T11" fmla="*/ 3 h 171"/>
                <a:gd name="T12" fmla="*/ 0 w 93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9" h="171">
                  <a:moveTo>
                    <a:pt x="0" y="0"/>
                  </a:moveTo>
                  <a:lnTo>
                    <a:pt x="939" y="166"/>
                  </a:lnTo>
                  <a:lnTo>
                    <a:pt x="937" y="169"/>
                  </a:lnTo>
                  <a:lnTo>
                    <a:pt x="936" y="171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98" name="Freeform 517">
              <a:extLst>
                <a:ext uri="{FF2B5EF4-FFF2-40B4-BE49-F238E27FC236}">
                  <a16:creationId xmlns:a16="http://schemas.microsoft.com/office/drawing/2014/main" id="{4BD9203D-AD45-4CC3-920F-124801711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1812"/>
              <a:ext cx="935" cy="169"/>
            </a:xfrm>
            <a:custGeom>
              <a:avLst/>
              <a:gdLst>
                <a:gd name="T0" fmla="*/ 0 w 935"/>
                <a:gd name="T1" fmla="*/ 0 h 169"/>
                <a:gd name="T2" fmla="*/ 935 w 935"/>
                <a:gd name="T3" fmla="*/ 166 h 169"/>
                <a:gd name="T4" fmla="*/ 934 w 935"/>
                <a:gd name="T5" fmla="*/ 168 h 169"/>
                <a:gd name="T6" fmla="*/ 932 w 935"/>
                <a:gd name="T7" fmla="*/ 169 h 169"/>
                <a:gd name="T8" fmla="*/ 5 w 935"/>
                <a:gd name="T9" fmla="*/ 5 h 169"/>
                <a:gd name="T10" fmla="*/ 3 w 935"/>
                <a:gd name="T11" fmla="*/ 2 h 169"/>
                <a:gd name="T12" fmla="*/ 0 w 935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5" h="169">
                  <a:moveTo>
                    <a:pt x="0" y="0"/>
                  </a:moveTo>
                  <a:lnTo>
                    <a:pt x="935" y="166"/>
                  </a:lnTo>
                  <a:lnTo>
                    <a:pt x="934" y="168"/>
                  </a:lnTo>
                  <a:lnTo>
                    <a:pt x="932" y="169"/>
                  </a:lnTo>
                  <a:lnTo>
                    <a:pt x="5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299" name="Freeform 518">
              <a:extLst>
                <a:ext uri="{FF2B5EF4-FFF2-40B4-BE49-F238E27FC236}">
                  <a16:creationId xmlns:a16="http://schemas.microsoft.com/office/drawing/2014/main" id="{ACAAF03E-5262-4761-8129-34CB0B4C2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814"/>
              <a:ext cx="931" cy="169"/>
            </a:xfrm>
            <a:custGeom>
              <a:avLst/>
              <a:gdLst>
                <a:gd name="T0" fmla="*/ 0 w 931"/>
                <a:gd name="T1" fmla="*/ 0 h 169"/>
                <a:gd name="T2" fmla="*/ 931 w 931"/>
                <a:gd name="T3" fmla="*/ 166 h 169"/>
                <a:gd name="T4" fmla="*/ 929 w 931"/>
                <a:gd name="T5" fmla="*/ 167 h 169"/>
                <a:gd name="T6" fmla="*/ 927 w 931"/>
                <a:gd name="T7" fmla="*/ 169 h 169"/>
                <a:gd name="T8" fmla="*/ 5 w 931"/>
                <a:gd name="T9" fmla="*/ 7 h 169"/>
                <a:gd name="T10" fmla="*/ 2 w 931"/>
                <a:gd name="T11" fmla="*/ 3 h 169"/>
                <a:gd name="T12" fmla="*/ 0 w 931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1" h="169">
                  <a:moveTo>
                    <a:pt x="0" y="0"/>
                  </a:moveTo>
                  <a:lnTo>
                    <a:pt x="931" y="166"/>
                  </a:lnTo>
                  <a:lnTo>
                    <a:pt x="929" y="167"/>
                  </a:lnTo>
                  <a:lnTo>
                    <a:pt x="927" y="169"/>
                  </a:lnTo>
                  <a:lnTo>
                    <a:pt x="5" y="7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00" name="Freeform 519">
              <a:extLst>
                <a:ext uri="{FF2B5EF4-FFF2-40B4-BE49-F238E27FC236}">
                  <a16:creationId xmlns:a16="http://schemas.microsoft.com/office/drawing/2014/main" id="{B5E3EAC3-4385-4D9C-B59A-D9F84224D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817"/>
              <a:ext cx="927" cy="168"/>
            </a:xfrm>
            <a:custGeom>
              <a:avLst/>
              <a:gdLst>
                <a:gd name="T0" fmla="*/ 0 w 927"/>
                <a:gd name="T1" fmla="*/ 0 h 168"/>
                <a:gd name="T2" fmla="*/ 927 w 927"/>
                <a:gd name="T3" fmla="*/ 164 h 168"/>
                <a:gd name="T4" fmla="*/ 925 w 927"/>
                <a:gd name="T5" fmla="*/ 166 h 168"/>
                <a:gd name="T6" fmla="*/ 923 w 927"/>
                <a:gd name="T7" fmla="*/ 168 h 168"/>
                <a:gd name="T8" fmla="*/ 5 w 927"/>
                <a:gd name="T9" fmla="*/ 5 h 168"/>
                <a:gd name="T10" fmla="*/ 3 w 927"/>
                <a:gd name="T11" fmla="*/ 4 h 168"/>
                <a:gd name="T12" fmla="*/ 0 w 927"/>
                <a:gd name="T13" fmla="*/ 0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7" h="168">
                  <a:moveTo>
                    <a:pt x="0" y="0"/>
                  </a:moveTo>
                  <a:lnTo>
                    <a:pt x="927" y="164"/>
                  </a:lnTo>
                  <a:lnTo>
                    <a:pt x="925" y="166"/>
                  </a:lnTo>
                  <a:lnTo>
                    <a:pt x="923" y="168"/>
                  </a:lnTo>
                  <a:lnTo>
                    <a:pt x="5" y="5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01" name="Freeform 520">
              <a:extLst>
                <a:ext uri="{FF2B5EF4-FFF2-40B4-BE49-F238E27FC236}">
                  <a16:creationId xmlns:a16="http://schemas.microsoft.com/office/drawing/2014/main" id="{6B557DC0-FD05-49BF-84D5-F3BFFEFAB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821"/>
              <a:ext cx="922" cy="165"/>
            </a:xfrm>
            <a:custGeom>
              <a:avLst/>
              <a:gdLst>
                <a:gd name="T0" fmla="*/ 0 w 922"/>
                <a:gd name="T1" fmla="*/ 0 h 165"/>
                <a:gd name="T2" fmla="*/ 922 w 922"/>
                <a:gd name="T3" fmla="*/ 162 h 165"/>
                <a:gd name="T4" fmla="*/ 920 w 922"/>
                <a:gd name="T5" fmla="*/ 164 h 165"/>
                <a:gd name="T6" fmla="*/ 917 w 922"/>
                <a:gd name="T7" fmla="*/ 165 h 165"/>
                <a:gd name="T8" fmla="*/ 5 w 922"/>
                <a:gd name="T9" fmla="*/ 5 h 165"/>
                <a:gd name="T10" fmla="*/ 2 w 922"/>
                <a:gd name="T11" fmla="*/ 1 h 165"/>
                <a:gd name="T12" fmla="*/ 0 w 922"/>
                <a:gd name="T13" fmla="*/ 0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2" h="165">
                  <a:moveTo>
                    <a:pt x="0" y="0"/>
                  </a:moveTo>
                  <a:lnTo>
                    <a:pt x="922" y="162"/>
                  </a:lnTo>
                  <a:lnTo>
                    <a:pt x="920" y="164"/>
                  </a:lnTo>
                  <a:lnTo>
                    <a:pt x="917" y="165"/>
                  </a:lnTo>
                  <a:lnTo>
                    <a:pt x="5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02" name="Freeform 521">
              <a:extLst>
                <a:ext uri="{FF2B5EF4-FFF2-40B4-BE49-F238E27FC236}">
                  <a16:creationId xmlns:a16="http://schemas.microsoft.com/office/drawing/2014/main" id="{6C84F08F-50E7-400B-A1C2-5EDCAC6D4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822"/>
              <a:ext cx="918" cy="166"/>
            </a:xfrm>
            <a:custGeom>
              <a:avLst/>
              <a:gdLst>
                <a:gd name="T0" fmla="*/ 0 w 918"/>
                <a:gd name="T1" fmla="*/ 0 h 166"/>
                <a:gd name="T2" fmla="*/ 918 w 918"/>
                <a:gd name="T3" fmla="*/ 163 h 166"/>
                <a:gd name="T4" fmla="*/ 915 w 918"/>
                <a:gd name="T5" fmla="*/ 164 h 166"/>
                <a:gd name="T6" fmla="*/ 913 w 918"/>
                <a:gd name="T7" fmla="*/ 166 h 166"/>
                <a:gd name="T8" fmla="*/ 5 w 918"/>
                <a:gd name="T9" fmla="*/ 6 h 166"/>
                <a:gd name="T10" fmla="*/ 3 w 918"/>
                <a:gd name="T11" fmla="*/ 4 h 166"/>
                <a:gd name="T12" fmla="*/ 0 w 918"/>
                <a:gd name="T13" fmla="*/ 0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8" h="166">
                  <a:moveTo>
                    <a:pt x="0" y="0"/>
                  </a:moveTo>
                  <a:lnTo>
                    <a:pt x="918" y="163"/>
                  </a:lnTo>
                  <a:lnTo>
                    <a:pt x="915" y="164"/>
                  </a:lnTo>
                  <a:lnTo>
                    <a:pt x="913" y="166"/>
                  </a:lnTo>
                  <a:lnTo>
                    <a:pt x="5" y="6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A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03" name="Freeform 522">
              <a:extLst>
                <a:ext uri="{FF2B5EF4-FFF2-40B4-BE49-F238E27FC236}">
                  <a16:creationId xmlns:a16="http://schemas.microsoft.com/office/drawing/2014/main" id="{96BAB163-9AB6-4CC7-93CA-D4BC0101F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826"/>
              <a:ext cx="912" cy="164"/>
            </a:xfrm>
            <a:custGeom>
              <a:avLst/>
              <a:gdLst>
                <a:gd name="T0" fmla="*/ 0 w 912"/>
                <a:gd name="T1" fmla="*/ 0 h 164"/>
                <a:gd name="T2" fmla="*/ 912 w 912"/>
                <a:gd name="T3" fmla="*/ 160 h 164"/>
                <a:gd name="T4" fmla="*/ 910 w 912"/>
                <a:gd name="T5" fmla="*/ 162 h 164"/>
                <a:gd name="T6" fmla="*/ 909 w 912"/>
                <a:gd name="T7" fmla="*/ 164 h 164"/>
                <a:gd name="T8" fmla="*/ 5 w 912"/>
                <a:gd name="T9" fmla="*/ 5 h 164"/>
                <a:gd name="T10" fmla="*/ 2 w 912"/>
                <a:gd name="T11" fmla="*/ 2 h 164"/>
                <a:gd name="T12" fmla="*/ 0 w 912"/>
                <a:gd name="T13" fmla="*/ 0 h 1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2" h="164">
                  <a:moveTo>
                    <a:pt x="0" y="0"/>
                  </a:moveTo>
                  <a:lnTo>
                    <a:pt x="912" y="160"/>
                  </a:lnTo>
                  <a:lnTo>
                    <a:pt x="910" y="162"/>
                  </a:lnTo>
                  <a:lnTo>
                    <a:pt x="909" y="164"/>
                  </a:lnTo>
                  <a:lnTo>
                    <a:pt x="5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04" name="Freeform 523">
              <a:extLst>
                <a:ext uri="{FF2B5EF4-FFF2-40B4-BE49-F238E27FC236}">
                  <a16:creationId xmlns:a16="http://schemas.microsoft.com/office/drawing/2014/main" id="{9619F28F-9BB5-43F6-A956-CFBD5D247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828"/>
              <a:ext cx="908" cy="163"/>
            </a:xfrm>
            <a:custGeom>
              <a:avLst/>
              <a:gdLst>
                <a:gd name="T0" fmla="*/ 0 w 908"/>
                <a:gd name="T1" fmla="*/ 0 h 163"/>
                <a:gd name="T2" fmla="*/ 908 w 908"/>
                <a:gd name="T3" fmla="*/ 160 h 163"/>
                <a:gd name="T4" fmla="*/ 907 w 908"/>
                <a:gd name="T5" fmla="*/ 162 h 163"/>
                <a:gd name="T6" fmla="*/ 905 w 908"/>
                <a:gd name="T7" fmla="*/ 163 h 163"/>
                <a:gd name="T8" fmla="*/ 5 w 908"/>
                <a:gd name="T9" fmla="*/ 5 h 163"/>
                <a:gd name="T10" fmla="*/ 3 w 908"/>
                <a:gd name="T11" fmla="*/ 3 h 163"/>
                <a:gd name="T12" fmla="*/ 0 w 908"/>
                <a:gd name="T13" fmla="*/ 0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8" h="163">
                  <a:moveTo>
                    <a:pt x="0" y="0"/>
                  </a:moveTo>
                  <a:lnTo>
                    <a:pt x="908" y="160"/>
                  </a:lnTo>
                  <a:lnTo>
                    <a:pt x="907" y="162"/>
                  </a:lnTo>
                  <a:lnTo>
                    <a:pt x="905" y="163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05" name="Freeform 524">
              <a:extLst>
                <a:ext uri="{FF2B5EF4-FFF2-40B4-BE49-F238E27FC236}">
                  <a16:creationId xmlns:a16="http://schemas.microsoft.com/office/drawing/2014/main" id="{B58C76E9-E9CD-46B2-9BB3-633FF12DC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831"/>
              <a:ext cx="904" cy="162"/>
            </a:xfrm>
            <a:custGeom>
              <a:avLst/>
              <a:gdLst>
                <a:gd name="T0" fmla="*/ 0 w 904"/>
                <a:gd name="T1" fmla="*/ 0 h 162"/>
                <a:gd name="T2" fmla="*/ 904 w 904"/>
                <a:gd name="T3" fmla="*/ 159 h 162"/>
                <a:gd name="T4" fmla="*/ 902 w 904"/>
                <a:gd name="T5" fmla="*/ 160 h 162"/>
                <a:gd name="T6" fmla="*/ 899 w 904"/>
                <a:gd name="T7" fmla="*/ 162 h 162"/>
                <a:gd name="T8" fmla="*/ 5 w 904"/>
                <a:gd name="T9" fmla="*/ 5 h 162"/>
                <a:gd name="T10" fmla="*/ 2 w 904"/>
                <a:gd name="T11" fmla="*/ 3 h 162"/>
                <a:gd name="T12" fmla="*/ 0 w 904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4" h="162">
                  <a:moveTo>
                    <a:pt x="0" y="0"/>
                  </a:moveTo>
                  <a:lnTo>
                    <a:pt x="904" y="159"/>
                  </a:lnTo>
                  <a:lnTo>
                    <a:pt x="902" y="160"/>
                  </a:lnTo>
                  <a:lnTo>
                    <a:pt x="899" y="162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06" name="Freeform 525">
              <a:extLst>
                <a:ext uri="{FF2B5EF4-FFF2-40B4-BE49-F238E27FC236}">
                  <a16:creationId xmlns:a16="http://schemas.microsoft.com/office/drawing/2014/main" id="{F39AC999-F732-4669-9C73-67C69DD86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833"/>
              <a:ext cx="900" cy="162"/>
            </a:xfrm>
            <a:custGeom>
              <a:avLst/>
              <a:gdLst>
                <a:gd name="T0" fmla="*/ 0 w 900"/>
                <a:gd name="T1" fmla="*/ 0 h 162"/>
                <a:gd name="T2" fmla="*/ 900 w 900"/>
                <a:gd name="T3" fmla="*/ 158 h 162"/>
                <a:gd name="T4" fmla="*/ 897 w 900"/>
                <a:gd name="T5" fmla="*/ 160 h 162"/>
                <a:gd name="T6" fmla="*/ 895 w 900"/>
                <a:gd name="T7" fmla="*/ 162 h 162"/>
                <a:gd name="T8" fmla="*/ 5 w 900"/>
                <a:gd name="T9" fmla="*/ 6 h 162"/>
                <a:gd name="T10" fmla="*/ 3 w 900"/>
                <a:gd name="T11" fmla="*/ 3 h 162"/>
                <a:gd name="T12" fmla="*/ 0 w 900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162">
                  <a:moveTo>
                    <a:pt x="0" y="0"/>
                  </a:moveTo>
                  <a:lnTo>
                    <a:pt x="900" y="158"/>
                  </a:lnTo>
                  <a:lnTo>
                    <a:pt x="897" y="160"/>
                  </a:lnTo>
                  <a:lnTo>
                    <a:pt x="895" y="162"/>
                  </a:lnTo>
                  <a:lnTo>
                    <a:pt x="5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07" name="Freeform 526">
              <a:extLst>
                <a:ext uri="{FF2B5EF4-FFF2-40B4-BE49-F238E27FC236}">
                  <a16:creationId xmlns:a16="http://schemas.microsoft.com/office/drawing/2014/main" id="{6020DC3D-B4AD-47AF-AF00-E742E6AFC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836"/>
              <a:ext cx="894" cy="162"/>
            </a:xfrm>
            <a:custGeom>
              <a:avLst/>
              <a:gdLst>
                <a:gd name="T0" fmla="*/ 0 w 894"/>
                <a:gd name="T1" fmla="*/ 0 h 162"/>
                <a:gd name="T2" fmla="*/ 894 w 894"/>
                <a:gd name="T3" fmla="*/ 157 h 162"/>
                <a:gd name="T4" fmla="*/ 892 w 894"/>
                <a:gd name="T5" fmla="*/ 159 h 162"/>
                <a:gd name="T6" fmla="*/ 889 w 894"/>
                <a:gd name="T7" fmla="*/ 162 h 162"/>
                <a:gd name="T8" fmla="*/ 6 w 894"/>
                <a:gd name="T9" fmla="*/ 5 h 162"/>
                <a:gd name="T10" fmla="*/ 2 w 894"/>
                <a:gd name="T11" fmla="*/ 3 h 162"/>
                <a:gd name="T12" fmla="*/ 0 w 894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4" h="162">
                  <a:moveTo>
                    <a:pt x="0" y="0"/>
                  </a:moveTo>
                  <a:lnTo>
                    <a:pt x="894" y="157"/>
                  </a:lnTo>
                  <a:lnTo>
                    <a:pt x="892" y="159"/>
                  </a:lnTo>
                  <a:lnTo>
                    <a:pt x="889" y="162"/>
                  </a:lnTo>
                  <a:lnTo>
                    <a:pt x="6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08" name="Freeform 527">
              <a:extLst>
                <a:ext uri="{FF2B5EF4-FFF2-40B4-BE49-F238E27FC236}">
                  <a16:creationId xmlns:a16="http://schemas.microsoft.com/office/drawing/2014/main" id="{40929BCA-1E10-4178-A030-0BC953897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839"/>
              <a:ext cx="890" cy="161"/>
            </a:xfrm>
            <a:custGeom>
              <a:avLst/>
              <a:gdLst>
                <a:gd name="T0" fmla="*/ 0 w 890"/>
                <a:gd name="T1" fmla="*/ 0 h 161"/>
                <a:gd name="T2" fmla="*/ 890 w 890"/>
                <a:gd name="T3" fmla="*/ 156 h 161"/>
                <a:gd name="T4" fmla="*/ 887 w 890"/>
                <a:gd name="T5" fmla="*/ 159 h 161"/>
                <a:gd name="T6" fmla="*/ 885 w 890"/>
                <a:gd name="T7" fmla="*/ 161 h 161"/>
                <a:gd name="T8" fmla="*/ 5 w 890"/>
                <a:gd name="T9" fmla="*/ 5 h 161"/>
                <a:gd name="T10" fmla="*/ 4 w 890"/>
                <a:gd name="T11" fmla="*/ 2 h 161"/>
                <a:gd name="T12" fmla="*/ 0 w 890"/>
                <a:gd name="T13" fmla="*/ 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0" h="161">
                  <a:moveTo>
                    <a:pt x="0" y="0"/>
                  </a:moveTo>
                  <a:lnTo>
                    <a:pt x="890" y="156"/>
                  </a:lnTo>
                  <a:lnTo>
                    <a:pt x="887" y="159"/>
                  </a:lnTo>
                  <a:lnTo>
                    <a:pt x="885" y="161"/>
                  </a:lnTo>
                  <a:lnTo>
                    <a:pt x="5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09" name="Freeform 528">
              <a:extLst>
                <a:ext uri="{FF2B5EF4-FFF2-40B4-BE49-F238E27FC236}">
                  <a16:creationId xmlns:a16="http://schemas.microsoft.com/office/drawing/2014/main" id="{0973E152-C39E-4136-A97A-47D6301A9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841"/>
              <a:ext cx="883" cy="161"/>
            </a:xfrm>
            <a:custGeom>
              <a:avLst/>
              <a:gdLst>
                <a:gd name="T0" fmla="*/ 0 w 883"/>
                <a:gd name="T1" fmla="*/ 0 h 161"/>
                <a:gd name="T2" fmla="*/ 883 w 883"/>
                <a:gd name="T3" fmla="*/ 157 h 161"/>
                <a:gd name="T4" fmla="*/ 881 w 883"/>
                <a:gd name="T5" fmla="*/ 159 h 161"/>
                <a:gd name="T6" fmla="*/ 878 w 883"/>
                <a:gd name="T7" fmla="*/ 161 h 161"/>
                <a:gd name="T8" fmla="*/ 5 w 883"/>
                <a:gd name="T9" fmla="*/ 5 h 161"/>
                <a:gd name="T10" fmla="*/ 1 w 883"/>
                <a:gd name="T11" fmla="*/ 3 h 161"/>
                <a:gd name="T12" fmla="*/ 0 w 883"/>
                <a:gd name="T13" fmla="*/ 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3" h="161">
                  <a:moveTo>
                    <a:pt x="0" y="0"/>
                  </a:moveTo>
                  <a:lnTo>
                    <a:pt x="883" y="157"/>
                  </a:lnTo>
                  <a:lnTo>
                    <a:pt x="881" y="159"/>
                  </a:lnTo>
                  <a:lnTo>
                    <a:pt x="878" y="161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10" name="Freeform 529">
              <a:extLst>
                <a:ext uri="{FF2B5EF4-FFF2-40B4-BE49-F238E27FC236}">
                  <a16:creationId xmlns:a16="http://schemas.microsoft.com/office/drawing/2014/main" id="{472B6A0E-4D80-461C-87AE-6443AC3D2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844"/>
              <a:ext cx="880" cy="159"/>
            </a:xfrm>
            <a:custGeom>
              <a:avLst/>
              <a:gdLst>
                <a:gd name="T0" fmla="*/ 0 w 880"/>
                <a:gd name="T1" fmla="*/ 0 h 159"/>
                <a:gd name="T2" fmla="*/ 880 w 880"/>
                <a:gd name="T3" fmla="*/ 156 h 159"/>
                <a:gd name="T4" fmla="*/ 877 w 880"/>
                <a:gd name="T5" fmla="*/ 158 h 159"/>
                <a:gd name="T6" fmla="*/ 875 w 880"/>
                <a:gd name="T7" fmla="*/ 159 h 159"/>
                <a:gd name="T8" fmla="*/ 7 w 880"/>
                <a:gd name="T9" fmla="*/ 6 h 159"/>
                <a:gd name="T10" fmla="*/ 4 w 880"/>
                <a:gd name="T11" fmla="*/ 2 h 159"/>
                <a:gd name="T12" fmla="*/ 0 w 880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0" h="159">
                  <a:moveTo>
                    <a:pt x="0" y="0"/>
                  </a:moveTo>
                  <a:lnTo>
                    <a:pt x="880" y="156"/>
                  </a:lnTo>
                  <a:lnTo>
                    <a:pt x="877" y="158"/>
                  </a:lnTo>
                  <a:lnTo>
                    <a:pt x="875" y="159"/>
                  </a:lnTo>
                  <a:lnTo>
                    <a:pt x="7" y="6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11" name="Freeform 530">
              <a:extLst>
                <a:ext uri="{FF2B5EF4-FFF2-40B4-BE49-F238E27FC236}">
                  <a16:creationId xmlns:a16="http://schemas.microsoft.com/office/drawing/2014/main" id="{A6B5BA3C-966F-40D7-912C-2002E84ED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846"/>
              <a:ext cx="873" cy="159"/>
            </a:xfrm>
            <a:custGeom>
              <a:avLst/>
              <a:gdLst>
                <a:gd name="T0" fmla="*/ 0 w 873"/>
                <a:gd name="T1" fmla="*/ 0 h 159"/>
                <a:gd name="T2" fmla="*/ 873 w 873"/>
                <a:gd name="T3" fmla="*/ 156 h 159"/>
                <a:gd name="T4" fmla="*/ 871 w 873"/>
                <a:gd name="T5" fmla="*/ 157 h 159"/>
                <a:gd name="T6" fmla="*/ 867 w 873"/>
                <a:gd name="T7" fmla="*/ 159 h 159"/>
                <a:gd name="T8" fmla="*/ 5 w 873"/>
                <a:gd name="T9" fmla="*/ 7 h 159"/>
                <a:gd name="T10" fmla="*/ 3 w 873"/>
                <a:gd name="T11" fmla="*/ 4 h 159"/>
                <a:gd name="T12" fmla="*/ 0 w 873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3" h="159">
                  <a:moveTo>
                    <a:pt x="0" y="0"/>
                  </a:moveTo>
                  <a:lnTo>
                    <a:pt x="873" y="156"/>
                  </a:lnTo>
                  <a:lnTo>
                    <a:pt x="871" y="157"/>
                  </a:lnTo>
                  <a:lnTo>
                    <a:pt x="867" y="159"/>
                  </a:lnTo>
                  <a:lnTo>
                    <a:pt x="5" y="7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12" name="Freeform 531">
              <a:extLst>
                <a:ext uri="{FF2B5EF4-FFF2-40B4-BE49-F238E27FC236}">
                  <a16:creationId xmlns:a16="http://schemas.microsoft.com/office/drawing/2014/main" id="{0693E973-1CEB-4565-BC39-C285F5D58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850"/>
              <a:ext cx="868" cy="157"/>
            </a:xfrm>
            <a:custGeom>
              <a:avLst/>
              <a:gdLst>
                <a:gd name="T0" fmla="*/ 0 w 868"/>
                <a:gd name="T1" fmla="*/ 0 h 157"/>
                <a:gd name="T2" fmla="*/ 868 w 868"/>
                <a:gd name="T3" fmla="*/ 153 h 157"/>
                <a:gd name="T4" fmla="*/ 864 w 868"/>
                <a:gd name="T5" fmla="*/ 155 h 157"/>
                <a:gd name="T6" fmla="*/ 863 w 868"/>
                <a:gd name="T7" fmla="*/ 157 h 157"/>
                <a:gd name="T8" fmla="*/ 5 w 868"/>
                <a:gd name="T9" fmla="*/ 5 h 157"/>
                <a:gd name="T10" fmla="*/ 2 w 868"/>
                <a:gd name="T11" fmla="*/ 3 h 157"/>
                <a:gd name="T12" fmla="*/ 0 w 868"/>
                <a:gd name="T13" fmla="*/ 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8" h="157">
                  <a:moveTo>
                    <a:pt x="0" y="0"/>
                  </a:moveTo>
                  <a:lnTo>
                    <a:pt x="868" y="153"/>
                  </a:lnTo>
                  <a:lnTo>
                    <a:pt x="864" y="155"/>
                  </a:lnTo>
                  <a:lnTo>
                    <a:pt x="863" y="15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13" name="Freeform 532">
              <a:extLst>
                <a:ext uri="{FF2B5EF4-FFF2-40B4-BE49-F238E27FC236}">
                  <a16:creationId xmlns:a16="http://schemas.microsoft.com/office/drawing/2014/main" id="{60348D7B-7F35-4F6F-9D9B-9CAAD8153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853"/>
              <a:ext cx="862" cy="155"/>
            </a:xfrm>
            <a:custGeom>
              <a:avLst/>
              <a:gdLst>
                <a:gd name="T0" fmla="*/ 0 w 862"/>
                <a:gd name="T1" fmla="*/ 0 h 155"/>
                <a:gd name="T2" fmla="*/ 862 w 862"/>
                <a:gd name="T3" fmla="*/ 152 h 155"/>
                <a:gd name="T4" fmla="*/ 861 w 862"/>
                <a:gd name="T5" fmla="*/ 154 h 155"/>
                <a:gd name="T6" fmla="*/ 857 w 862"/>
                <a:gd name="T7" fmla="*/ 155 h 155"/>
                <a:gd name="T8" fmla="*/ 6 w 862"/>
                <a:gd name="T9" fmla="*/ 5 h 155"/>
                <a:gd name="T10" fmla="*/ 3 w 862"/>
                <a:gd name="T11" fmla="*/ 2 h 155"/>
                <a:gd name="T12" fmla="*/ 0 w 862"/>
                <a:gd name="T13" fmla="*/ 0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2" h="155">
                  <a:moveTo>
                    <a:pt x="0" y="0"/>
                  </a:moveTo>
                  <a:lnTo>
                    <a:pt x="862" y="152"/>
                  </a:lnTo>
                  <a:lnTo>
                    <a:pt x="861" y="154"/>
                  </a:lnTo>
                  <a:lnTo>
                    <a:pt x="857" y="155"/>
                  </a:lnTo>
                  <a:lnTo>
                    <a:pt x="6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14" name="Freeform 533">
              <a:extLst>
                <a:ext uri="{FF2B5EF4-FFF2-40B4-BE49-F238E27FC236}">
                  <a16:creationId xmlns:a16="http://schemas.microsoft.com/office/drawing/2014/main" id="{8E8F54CF-6C04-4847-86A3-6D08B8AAF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855"/>
              <a:ext cx="858" cy="155"/>
            </a:xfrm>
            <a:custGeom>
              <a:avLst/>
              <a:gdLst>
                <a:gd name="T0" fmla="*/ 0 w 858"/>
                <a:gd name="T1" fmla="*/ 0 h 155"/>
                <a:gd name="T2" fmla="*/ 858 w 858"/>
                <a:gd name="T3" fmla="*/ 152 h 155"/>
                <a:gd name="T4" fmla="*/ 854 w 858"/>
                <a:gd name="T5" fmla="*/ 153 h 155"/>
                <a:gd name="T6" fmla="*/ 851 w 858"/>
                <a:gd name="T7" fmla="*/ 155 h 155"/>
                <a:gd name="T8" fmla="*/ 5 w 858"/>
                <a:gd name="T9" fmla="*/ 5 h 155"/>
                <a:gd name="T10" fmla="*/ 3 w 858"/>
                <a:gd name="T11" fmla="*/ 3 h 155"/>
                <a:gd name="T12" fmla="*/ 0 w 858"/>
                <a:gd name="T13" fmla="*/ 0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8" h="155">
                  <a:moveTo>
                    <a:pt x="0" y="0"/>
                  </a:moveTo>
                  <a:lnTo>
                    <a:pt x="858" y="152"/>
                  </a:lnTo>
                  <a:lnTo>
                    <a:pt x="854" y="153"/>
                  </a:lnTo>
                  <a:lnTo>
                    <a:pt x="851" y="155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15" name="Freeform 534">
              <a:extLst>
                <a:ext uri="{FF2B5EF4-FFF2-40B4-BE49-F238E27FC236}">
                  <a16:creationId xmlns:a16="http://schemas.microsoft.com/office/drawing/2014/main" id="{67287DC9-BD5D-4089-8600-660CD5062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858"/>
              <a:ext cx="851" cy="154"/>
            </a:xfrm>
            <a:custGeom>
              <a:avLst/>
              <a:gdLst>
                <a:gd name="T0" fmla="*/ 0 w 851"/>
                <a:gd name="T1" fmla="*/ 0 h 154"/>
                <a:gd name="T2" fmla="*/ 851 w 851"/>
                <a:gd name="T3" fmla="*/ 150 h 154"/>
                <a:gd name="T4" fmla="*/ 848 w 851"/>
                <a:gd name="T5" fmla="*/ 152 h 154"/>
                <a:gd name="T6" fmla="*/ 846 w 851"/>
                <a:gd name="T7" fmla="*/ 154 h 154"/>
                <a:gd name="T8" fmla="*/ 6 w 851"/>
                <a:gd name="T9" fmla="*/ 5 h 154"/>
                <a:gd name="T10" fmla="*/ 2 w 851"/>
                <a:gd name="T11" fmla="*/ 2 h 154"/>
                <a:gd name="T12" fmla="*/ 0 w 851"/>
                <a:gd name="T13" fmla="*/ 0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1" h="154">
                  <a:moveTo>
                    <a:pt x="0" y="0"/>
                  </a:moveTo>
                  <a:lnTo>
                    <a:pt x="851" y="150"/>
                  </a:lnTo>
                  <a:lnTo>
                    <a:pt x="848" y="152"/>
                  </a:lnTo>
                  <a:lnTo>
                    <a:pt x="846" y="154"/>
                  </a:lnTo>
                  <a:lnTo>
                    <a:pt x="6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16" name="Freeform 535">
              <a:extLst>
                <a:ext uri="{FF2B5EF4-FFF2-40B4-BE49-F238E27FC236}">
                  <a16:creationId xmlns:a16="http://schemas.microsoft.com/office/drawing/2014/main" id="{0A93C8B4-FD9C-4E51-BE5B-F9C2E6506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860"/>
              <a:ext cx="846" cy="153"/>
            </a:xfrm>
            <a:custGeom>
              <a:avLst/>
              <a:gdLst>
                <a:gd name="T0" fmla="*/ 0 w 846"/>
                <a:gd name="T1" fmla="*/ 0 h 153"/>
                <a:gd name="T2" fmla="*/ 846 w 846"/>
                <a:gd name="T3" fmla="*/ 150 h 153"/>
                <a:gd name="T4" fmla="*/ 844 w 846"/>
                <a:gd name="T5" fmla="*/ 152 h 153"/>
                <a:gd name="T6" fmla="*/ 841 w 846"/>
                <a:gd name="T7" fmla="*/ 153 h 153"/>
                <a:gd name="T8" fmla="*/ 5 w 846"/>
                <a:gd name="T9" fmla="*/ 6 h 153"/>
                <a:gd name="T10" fmla="*/ 4 w 846"/>
                <a:gd name="T11" fmla="*/ 3 h 153"/>
                <a:gd name="T12" fmla="*/ 0 w 846"/>
                <a:gd name="T13" fmla="*/ 0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6" h="153">
                  <a:moveTo>
                    <a:pt x="0" y="0"/>
                  </a:moveTo>
                  <a:lnTo>
                    <a:pt x="846" y="150"/>
                  </a:lnTo>
                  <a:lnTo>
                    <a:pt x="844" y="152"/>
                  </a:lnTo>
                  <a:lnTo>
                    <a:pt x="841" y="153"/>
                  </a:lnTo>
                  <a:lnTo>
                    <a:pt x="5" y="6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17" name="Freeform 536">
              <a:extLst>
                <a:ext uri="{FF2B5EF4-FFF2-40B4-BE49-F238E27FC236}">
                  <a16:creationId xmlns:a16="http://schemas.microsoft.com/office/drawing/2014/main" id="{C70B75E0-F00C-4F5A-B6D5-F6AAE52FD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863"/>
              <a:ext cx="840" cy="152"/>
            </a:xfrm>
            <a:custGeom>
              <a:avLst/>
              <a:gdLst>
                <a:gd name="T0" fmla="*/ 0 w 840"/>
                <a:gd name="T1" fmla="*/ 0 h 152"/>
                <a:gd name="T2" fmla="*/ 840 w 840"/>
                <a:gd name="T3" fmla="*/ 149 h 152"/>
                <a:gd name="T4" fmla="*/ 837 w 840"/>
                <a:gd name="T5" fmla="*/ 150 h 152"/>
                <a:gd name="T6" fmla="*/ 834 w 840"/>
                <a:gd name="T7" fmla="*/ 152 h 152"/>
                <a:gd name="T8" fmla="*/ 5 w 840"/>
                <a:gd name="T9" fmla="*/ 5 h 152"/>
                <a:gd name="T10" fmla="*/ 1 w 840"/>
                <a:gd name="T11" fmla="*/ 3 h 152"/>
                <a:gd name="T12" fmla="*/ 0 w 840"/>
                <a:gd name="T13" fmla="*/ 0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0" h="152">
                  <a:moveTo>
                    <a:pt x="0" y="0"/>
                  </a:moveTo>
                  <a:lnTo>
                    <a:pt x="840" y="149"/>
                  </a:lnTo>
                  <a:lnTo>
                    <a:pt x="837" y="150"/>
                  </a:lnTo>
                  <a:lnTo>
                    <a:pt x="834" y="152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18" name="Freeform 537">
              <a:extLst>
                <a:ext uri="{FF2B5EF4-FFF2-40B4-BE49-F238E27FC236}">
                  <a16:creationId xmlns:a16="http://schemas.microsoft.com/office/drawing/2014/main" id="{C717BC5A-F1B1-496D-8EBE-880EFE958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1866"/>
              <a:ext cx="836" cy="151"/>
            </a:xfrm>
            <a:custGeom>
              <a:avLst/>
              <a:gdLst>
                <a:gd name="T0" fmla="*/ 0 w 836"/>
                <a:gd name="T1" fmla="*/ 0 h 151"/>
                <a:gd name="T2" fmla="*/ 836 w 836"/>
                <a:gd name="T3" fmla="*/ 147 h 151"/>
                <a:gd name="T4" fmla="*/ 833 w 836"/>
                <a:gd name="T5" fmla="*/ 149 h 151"/>
                <a:gd name="T6" fmla="*/ 829 w 836"/>
                <a:gd name="T7" fmla="*/ 151 h 151"/>
                <a:gd name="T8" fmla="*/ 7 w 836"/>
                <a:gd name="T9" fmla="*/ 5 h 151"/>
                <a:gd name="T10" fmla="*/ 4 w 836"/>
                <a:gd name="T11" fmla="*/ 2 h 151"/>
                <a:gd name="T12" fmla="*/ 0 w 836"/>
                <a:gd name="T13" fmla="*/ 0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6" h="151">
                  <a:moveTo>
                    <a:pt x="0" y="0"/>
                  </a:moveTo>
                  <a:lnTo>
                    <a:pt x="836" y="147"/>
                  </a:lnTo>
                  <a:lnTo>
                    <a:pt x="833" y="149"/>
                  </a:lnTo>
                  <a:lnTo>
                    <a:pt x="829" y="151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19" name="Freeform 538">
              <a:extLst>
                <a:ext uri="{FF2B5EF4-FFF2-40B4-BE49-F238E27FC236}">
                  <a16:creationId xmlns:a16="http://schemas.microsoft.com/office/drawing/2014/main" id="{3157ED42-7D3B-4DB5-8222-8AAD6C2B3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868"/>
              <a:ext cx="829" cy="151"/>
            </a:xfrm>
            <a:custGeom>
              <a:avLst/>
              <a:gdLst>
                <a:gd name="T0" fmla="*/ 0 w 829"/>
                <a:gd name="T1" fmla="*/ 0 h 151"/>
                <a:gd name="T2" fmla="*/ 829 w 829"/>
                <a:gd name="T3" fmla="*/ 147 h 151"/>
                <a:gd name="T4" fmla="*/ 825 w 829"/>
                <a:gd name="T5" fmla="*/ 149 h 151"/>
                <a:gd name="T6" fmla="*/ 823 w 829"/>
                <a:gd name="T7" fmla="*/ 151 h 151"/>
                <a:gd name="T8" fmla="*/ 6 w 829"/>
                <a:gd name="T9" fmla="*/ 5 h 151"/>
                <a:gd name="T10" fmla="*/ 3 w 829"/>
                <a:gd name="T11" fmla="*/ 3 h 151"/>
                <a:gd name="T12" fmla="*/ 0 w 829"/>
                <a:gd name="T13" fmla="*/ 0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9" h="151">
                  <a:moveTo>
                    <a:pt x="0" y="0"/>
                  </a:moveTo>
                  <a:lnTo>
                    <a:pt x="829" y="147"/>
                  </a:lnTo>
                  <a:lnTo>
                    <a:pt x="825" y="149"/>
                  </a:lnTo>
                  <a:lnTo>
                    <a:pt x="823" y="151"/>
                  </a:lnTo>
                  <a:lnTo>
                    <a:pt x="6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20" name="Freeform 539">
              <a:extLst>
                <a:ext uri="{FF2B5EF4-FFF2-40B4-BE49-F238E27FC236}">
                  <a16:creationId xmlns:a16="http://schemas.microsoft.com/office/drawing/2014/main" id="{1BF7D6CE-2E9C-4380-A9CF-9AD2E3E00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871"/>
              <a:ext cx="822" cy="149"/>
            </a:xfrm>
            <a:custGeom>
              <a:avLst/>
              <a:gdLst>
                <a:gd name="T0" fmla="*/ 0 w 822"/>
                <a:gd name="T1" fmla="*/ 0 h 149"/>
                <a:gd name="T2" fmla="*/ 822 w 822"/>
                <a:gd name="T3" fmla="*/ 146 h 149"/>
                <a:gd name="T4" fmla="*/ 819 w 822"/>
                <a:gd name="T5" fmla="*/ 148 h 149"/>
                <a:gd name="T6" fmla="*/ 817 w 822"/>
                <a:gd name="T7" fmla="*/ 149 h 149"/>
                <a:gd name="T8" fmla="*/ 5 w 822"/>
                <a:gd name="T9" fmla="*/ 6 h 149"/>
                <a:gd name="T10" fmla="*/ 3 w 822"/>
                <a:gd name="T11" fmla="*/ 2 h 149"/>
                <a:gd name="T12" fmla="*/ 0 w 822"/>
                <a:gd name="T13" fmla="*/ 0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2" h="149">
                  <a:moveTo>
                    <a:pt x="0" y="0"/>
                  </a:moveTo>
                  <a:lnTo>
                    <a:pt x="822" y="146"/>
                  </a:lnTo>
                  <a:lnTo>
                    <a:pt x="819" y="148"/>
                  </a:lnTo>
                  <a:lnTo>
                    <a:pt x="817" y="149"/>
                  </a:lnTo>
                  <a:lnTo>
                    <a:pt x="5" y="6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21" name="Freeform 540">
              <a:extLst>
                <a:ext uri="{FF2B5EF4-FFF2-40B4-BE49-F238E27FC236}">
                  <a16:creationId xmlns:a16="http://schemas.microsoft.com/office/drawing/2014/main" id="{43AA1DE9-EF5B-48F0-85FC-47650E151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873"/>
              <a:ext cx="817" cy="149"/>
            </a:xfrm>
            <a:custGeom>
              <a:avLst/>
              <a:gdLst>
                <a:gd name="T0" fmla="*/ 0 w 817"/>
                <a:gd name="T1" fmla="*/ 0 h 149"/>
                <a:gd name="T2" fmla="*/ 817 w 817"/>
                <a:gd name="T3" fmla="*/ 146 h 149"/>
                <a:gd name="T4" fmla="*/ 814 w 817"/>
                <a:gd name="T5" fmla="*/ 147 h 149"/>
                <a:gd name="T6" fmla="*/ 811 w 817"/>
                <a:gd name="T7" fmla="*/ 149 h 149"/>
                <a:gd name="T8" fmla="*/ 5 w 817"/>
                <a:gd name="T9" fmla="*/ 7 h 149"/>
                <a:gd name="T10" fmla="*/ 2 w 817"/>
                <a:gd name="T11" fmla="*/ 4 h 149"/>
                <a:gd name="T12" fmla="*/ 0 w 817"/>
                <a:gd name="T13" fmla="*/ 0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7" h="149">
                  <a:moveTo>
                    <a:pt x="0" y="0"/>
                  </a:moveTo>
                  <a:lnTo>
                    <a:pt x="817" y="146"/>
                  </a:lnTo>
                  <a:lnTo>
                    <a:pt x="814" y="147"/>
                  </a:lnTo>
                  <a:lnTo>
                    <a:pt x="811" y="149"/>
                  </a:lnTo>
                  <a:lnTo>
                    <a:pt x="5" y="7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22" name="Freeform 541">
              <a:extLst>
                <a:ext uri="{FF2B5EF4-FFF2-40B4-BE49-F238E27FC236}">
                  <a16:creationId xmlns:a16="http://schemas.microsoft.com/office/drawing/2014/main" id="{6E564054-C9DF-4C83-A761-DFA2E24A4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877"/>
              <a:ext cx="812" cy="147"/>
            </a:xfrm>
            <a:custGeom>
              <a:avLst/>
              <a:gdLst>
                <a:gd name="T0" fmla="*/ 0 w 812"/>
                <a:gd name="T1" fmla="*/ 0 h 147"/>
                <a:gd name="T2" fmla="*/ 812 w 812"/>
                <a:gd name="T3" fmla="*/ 143 h 147"/>
                <a:gd name="T4" fmla="*/ 809 w 812"/>
                <a:gd name="T5" fmla="*/ 145 h 147"/>
                <a:gd name="T6" fmla="*/ 805 w 812"/>
                <a:gd name="T7" fmla="*/ 147 h 147"/>
                <a:gd name="T8" fmla="*/ 7 w 812"/>
                <a:gd name="T9" fmla="*/ 5 h 147"/>
                <a:gd name="T10" fmla="*/ 3 w 812"/>
                <a:gd name="T11" fmla="*/ 3 h 147"/>
                <a:gd name="T12" fmla="*/ 0 w 812"/>
                <a:gd name="T13" fmla="*/ 0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2" h="147">
                  <a:moveTo>
                    <a:pt x="0" y="0"/>
                  </a:moveTo>
                  <a:lnTo>
                    <a:pt x="812" y="143"/>
                  </a:lnTo>
                  <a:lnTo>
                    <a:pt x="809" y="145"/>
                  </a:lnTo>
                  <a:lnTo>
                    <a:pt x="805" y="147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23" name="Freeform 542">
              <a:extLst>
                <a:ext uri="{FF2B5EF4-FFF2-40B4-BE49-F238E27FC236}">
                  <a16:creationId xmlns:a16="http://schemas.microsoft.com/office/drawing/2014/main" id="{B76DD04F-AEEF-42B5-A2CB-1A72240BA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880"/>
              <a:ext cx="806" cy="145"/>
            </a:xfrm>
            <a:custGeom>
              <a:avLst/>
              <a:gdLst>
                <a:gd name="T0" fmla="*/ 0 w 806"/>
                <a:gd name="T1" fmla="*/ 0 h 145"/>
                <a:gd name="T2" fmla="*/ 806 w 806"/>
                <a:gd name="T3" fmla="*/ 142 h 145"/>
                <a:gd name="T4" fmla="*/ 802 w 806"/>
                <a:gd name="T5" fmla="*/ 144 h 145"/>
                <a:gd name="T6" fmla="*/ 797 w 806"/>
                <a:gd name="T7" fmla="*/ 145 h 145"/>
                <a:gd name="T8" fmla="*/ 5 w 806"/>
                <a:gd name="T9" fmla="*/ 5 h 145"/>
                <a:gd name="T10" fmla="*/ 4 w 806"/>
                <a:gd name="T11" fmla="*/ 2 h 145"/>
                <a:gd name="T12" fmla="*/ 0 w 806"/>
                <a:gd name="T13" fmla="*/ 0 h 1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6" h="145">
                  <a:moveTo>
                    <a:pt x="0" y="0"/>
                  </a:moveTo>
                  <a:lnTo>
                    <a:pt x="806" y="142"/>
                  </a:lnTo>
                  <a:lnTo>
                    <a:pt x="802" y="144"/>
                  </a:lnTo>
                  <a:lnTo>
                    <a:pt x="797" y="145"/>
                  </a:lnTo>
                  <a:lnTo>
                    <a:pt x="5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24" name="Freeform 543">
              <a:extLst>
                <a:ext uri="{FF2B5EF4-FFF2-40B4-BE49-F238E27FC236}">
                  <a16:creationId xmlns:a16="http://schemas.microsoft.com/office/drawing/2014/main" id="{F6779B80-883D-49BA-9352-8F7EA593D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882"/>
              <a:ext cx="798" cy="143"/>
            </a:xfrm>
            <a:custGeom>
              <a:avLst/>
              <a:gdLst>
                <a:gd name="T0" fmla="*/ 0 w 798"/>
                <a:gd name="T1" fmla="*/ 0 h 143"/>
                <a:gd name="T2" fmla="*/ 798 w 798"/>
                <a:gd name="T3" fmla="*/ 142 h 143"/>
                <a:gd name="T4" fmla="*/ 793 w 798"/>
                <a:gd name="T5" fmla="*/ 143 h 143"/>
                <a:gd name="T6" fmla="*/ 790 w 798"/>
                <a:gd name="T7" fmla="*/ 143 h 143"/>
                <a:gd name="T8" fmla="*/ 5 w 798"/>
                <a:gd name="T9" fmla="*/ 5 h 143"/>
                <a:gd name="T10" fmla="*/ 1 w 798"/>
                <a:gd name="T11" fmla="*/ 3 h 143"/>
                <a:gd name="T12" fmla="*/ 0 w 798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8" h="143">
                  <a:moveTo>
                    <a:pt x="0" y="0"/>
                  </a:moveTo>
                  <a:lnTo>
                    <a:pt x="798" y="142"/>
                  </a:lnTo>
                  <a:lnTo>
                    <a:pt x="793" y="143"/>
                  </a:lnTo>
                  <a:lnTo>
                    <a:pt x="790" y="143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25" name="Freeform 544">
              <a:extLst>
                <a:ext uri="{FF2B5EF4-FFF2-40B4-BE49-F238E27FC236}">
                  <a16:creationId xmlns:a16="http://schemas.microsoft.com/office/drawing/2014/main" id="{9B3A6889-9E31-4E01-A19E-DCD24886F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885"/>
              <a:ext cx="792" cy="142"/>
            </a:xfrm>
            <a:custGeom>
              <a:avLst/>
              <a:gdLst>
                <a:gd name="T0" fmla="*/ 0 w 792"/>
                <a:gd name="T1" fmla="*/ 0 h 142"/>
                <a:gd name="T2" fmla="*/ 792 w 792"/>
                <a:gd name="T3" fmla="*/ 140 h 142"/>
                <a:gd name="T4" fmla="*/ 789 w 792"/>
                <a:gd name="T5" fmla="*/ 140 h 142"/>
                <a:gd name="T6" fmla="*/ 786 w 792"/>
                <a:gd name="T7" fmla="*/ 142 h 142"/>
                <a:gd name="T8" fmla="*/ 7 w 792"/>
                <a:gd name="T9" fmla="*/ 5 h 142"/>
                <a:gd name="T10" fmla="*/ 4 w 792"/>
                <a:gd name="T11" fmla="*/ 3 h 142"/>
                <a:gd name="T12" fmla="*/ 0 w 792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2" h="142">
                  <a:moveTo>
                    <a:pt x="0" y="0"/>
                  </a:moveTo>
                  <a:lnTo>
                    <a:pt x="792" y="140"/>
                  </a:lnTo>
                  <a:lnTo>
                    <a:pt x="789" y="140"/>
                  </a:lnTo>
                  <a:lnTo>
                    <a:pt x="786" y="142"/>
                  </a:lnTo>
                  <a:lnTo>
                    <a:pt x="7" y="5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26" name="Freeform 545">
              <a:extLst>
                <a:ext uri="{FF2B5EF4-FFF2-40B4-BE49-F238E27FC236}">
                  <a16:creationId xmlns:a16="http://schemas.microsoft.com/office/drawing/2014/main" id="{2E192BEE-8A0F-4E51-BA5C-C35E61B81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887"/>
              <a:ext cx="785" cy="142"/>
            </a:xfrm>
            <a:custGeom>
              <a:avLst/>
              <a:gdLst>
                <a:gd name="T0" fmla="*/ 0 w 785"/>
                <a:gd name="T1" fmla="*/ 0 h 142"/>
                <a:gd name="T2" fmla="*/ 785 w 785"/>
                <a:gd name="T3" fmla="*/ 138 h 142"/>
                <a:gd name="T4" fmla="*/ 782 w 785"/>
                <a:gd name="T5" fmla="*/ 140 h 142"/>
                <a:gd name="T6" fmla="*/ 778 w 785"/>
                <a:gd name="T7" fmla="*/ 142 h 142"/>
                <a:gd name="T8" fmla="*/ 7 w 785"/>
                <a:gd name="T9" fmla="*/ 6 h 142"/>
                <a:gd name="T10" fmla="*/ 3 w 785"/>
                <a:gd name="T11" fmla="*/ 3 h 142"/>
                <a:gd name="T12" fmla="*/ 0 w 785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5" h="142">
                  <a:moveTo>
                    <a:pt x="0" y="0"/>
                  </a:moveTo>
                  <a:lnTo>
                    <a:pt x="785" y="138"/>
                  </a:lnTo>
                  <a:lnTo>
                    <a:pt x="782" y="140"/>
                  </a:lnTo>
                  <a:lnTo>
                    <a:pt x="778" y="142"/>
                  </a:lnTo>
                  <a:lnTo>
                    <a:pt x="7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27" name="Freeform 546">
              <a:extLst>
                <a:ext uri="{FF2B5EF4-FFF2-40B4-BE49-F238E27FC236}">
                  <a16:creationId xmlns:a16="http://schemas.microsoft.com/office/drawing/2014/main" id="{6A018CAA-F00E-4B62-BAA9-ABE5974A5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890"/>
              <a:ext cx="779" cy="140"/>
            </a:xfrm>
            <a:custGeom>
              <a:avLst/>
              <a:gdLst>
                <a:gd name="T0" fmla="*/ 0 w 779"/>
                <a:gd name="T1" fmla="*/ 0 h 140"/>
                <a:gd name="T2" fmla="*/ 779 w 779"/>
                <a:gd name="T3" fmla="*/ 137 h 140"/>
                <a:gd name="T4" fmla="*/ 775 w 779"/>
                <a:gd name="T5" fmla="*/ 139 h 140"/>
                <a:gd name="T6" fmla="*/ 770 w 779"/>
                <a:gd name="T7" fmla="*/ 140 h 140"/>
                <a:gd name="T8" fmla="*/ 7 w 779"/>
                <a:gd name="T9" fmla="*/ 5 h 140"/>
                <a:gd name="T10" fmla="*/ 4 w 779"/>
                <a:gd name="T11" fmla="*/ 3 h 140"/>
                <a:gd name="T12" fmla="*/ 0 w 779"/>
                <a:gd name="T13" fmla="*/ 0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9" h="140">
                  <a:moveTo>
                    <a:pt x="0" y="0"/>
                  </a:moveTo>
                  <a:lnTo>
                    <a:pt x="779" y="137"/>
                  </a:lnTo>
                  <a:lnTo>
                    <a:pt x="775" y="139"/>
                  </a:lnTo>
                  <a:lnTo>
                    <a:pt x="770" y="140"/>
                  </a:lnTo>
                  <a:lnTo>
                    <a:pt x="7" y="5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28" name="Freeform 547">
              <a:extLst>
                <a:ext uri="{FF2B5EF4-FFF2-40B4-BE49-F238E27FC236}">
                  <a16:creationId xmlns:a16="http://schemas.microsoft.com/office/drawing/2014/main" id="{9C2140D5-2B1C-4EA4-AD8D-235874B9E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893"/>
              <a:ext cx="771" cy="139"/>
            </a:xfrm>
            <a:custGeom>
              <a:avLst/>
              <a:gdLst>
                <a:gd name="T0" fmla="*/ 0 w 771"/>
                <a:gd name="T1" fmla="*/ 0 h 139"/>
                <a:gd name="T2" fmla="*/ 771 w 771"/>
                <a:gd name="T3" fmla="*/ 136 h 139"/>
                <a:gd name="T4" fmla="*/ 766 w 771"/>
                <a:gd name="T5" fmla="*/ 137 h 139"/>
                <a:gd name="T6" fmla="*/ 763 w 771"/>
                <a:gd name="T7" fmla="*/ 139 h 139"/>
                <a:gd name="T8" fmla="*/ 5 w 771"/>
                <a:gd name="T9" fmla="*/ 6 h 139"/>
                <a:gd name="T10" fmla="*/ 3 w 771"/>
                <a:gd name="T11" fmla="*/ 2 h 139"/>
                <a:gd name="T12" fmla="*/ 0 w 771"/>
                <a:gd name="T13" fmla="*/ 0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1" h="139">
                  <a:moveTo>
                    <a:pt x="0" y="0"/>
                  </a:moveTo>
                  <a:lnTo>
                    <a:pt x="771" y="136"/>
                  </a:lnTo>
                  <a:lnTo>
                    <a:pt x="766" y="137"/>
                  </a:lnTo>
                  <a:lnTo>
                    <a:pt x="763" y="139"/>
                  </a:lnTo>
                  <a:lnTo>
                    <a:pt x="5" y="6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29" name="Freeform 548">
              <a:extLst>
                <a:ext uri="{FF2B5EF4-FFF2-40B4-BE49-F238E27FC236}">
                  <a16:creationId xmlns:a16="http://schemas.microsoft.com/office/drawing/2014/main" id="{8D433765-B964-4207-AD17-13EAF795C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895"/>
              <a:ext cx="763" cy="139"/>
            </a:xfrm>
            <a:custGeom>
              <a:avLst/>
              <a:gdLst>
                <a:gd name="T0" fmla="*/ 0 w 763"/>
                <a:gd name="T1" fmla="*/ 0 h 139"/>
                <a:gd name="T2" fmla="*/ 763 w 763"/>
                <a:gd name="T3" fmla="*/ 135 h 139"/>
                <a:gd name="T4" fmla="*/ 760 w 763"/>
                <a:gd name="T5" fmla="*/ 137 h 139"/>
                <a:gd name="T6" fmla="*/ 756 w 763"/>
                <a:gd name="T7" fmla="*/ 139 h 139"/>
                <a:gd name="T8" fmla="*/ 5 w 763"/>
                <a:gd name="T9" fmla="*/ 7 h 139"/>
                <a:gd name="T10" fmla="*/ 2 w 763"/>
                <a:gd name="T11" fmla="*/ 4 h 139"/>
                <a:gd name="T12" fmla="*/ 0 w 763"/>
                <a:gd name="T13" fmla="*/ 0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3" h="139">
                  <a:moveTo>
                    <a:pt x="0" y="0"/>
                  </a:moveTo>
                  <a:lnTo>
                    <a:pt x="763" y="135"/>
                  </a:lnTo>
                  <a:lnTo>
                    <a:pt x="760" y="137"/>
                  </a:lnTo>
                  <a:lnTo>
                    <a:pt x="756" y="139"/>
                  </a:lnTo>
                  <a:lnTo>
                    <a:pt x="5" y="7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30" name="Freeform 549">
              <a:extLst>
                <a:ext uri="{FF2B5EF4-FFF2-40B4-BE49-F238E27FC236}">
                  <a16:creationId xmlns:a16="http://schemas.microsoft.com/office/drawing/2014/main" id="{9F3EDF92-DB8F-46B7-B3D2-3E552218A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899"/>
              <a:ext cx="758" cy="136"/>
            </a:xfrm>
            <a:custGeom>
              <a:avLst/>
              <a:gdLst>
                <a:gd name="T0" fmla="*/ 0 w 758"/>
                <a:gd name="T1" fmla="*/ 0 h 136"/>
                <a:gd name="T2" fmla="*/ 758 w 758"/>
                <a:gd name="T3" fmla="*/ 133 h 136"/>
                <a:gd name="T4" fmla="*/ 753 w 758"/>
                <a:gd name="T5" fmla="*/ 135 h 136"/>
                <a:gd name="T6" fmla="*/ 749 w 758"/>
                <a:gd name="T7" fmla="*/ 136 h 136"/>
                <a:gd name="T8" fmla="*/ 6 w 758"/>
                <a:gd name="T9" fmla="*/ 5 h 136"/>
                <a:gd name="T10" fmla="*/ 3 w 758"/>
                <a:gd name="T11" fmla="*/ 3 h 136"/>
                <a:gd name="T12" fmla="*/ 0 w 758"/>
                <a:gd name="T13" fmla="*/ 0 h 1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8" h="136">
                  <a:moveTo>
                    <a:pt x="0" y="0"/>
                  </a:moveTo>
                  <a:lnTo>
                    <a:pt x="758" y="133"/>
                  </a:lnTo>
                  <a:lnTo>
                    <a:pt x="753" y="135"/>
                  </a:lnTo>
                  <a:lnTo>
                    <a:pt x="749" y="136"/>
                  </a:lnTo>
                  <a:lnTo>
                    <a:pt x="6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31" name="Freeform 550">
              <a:extLst>
                <a:ext uri="{FF2B5EF4-FFF2-40B4-BE49-F238E27FC236}">
                  <a16:creationId xmlns:a16="http://schemas.microsoft.com/office/drawing/2014/main" id="{6417C979-6747-48AB-BA6C-5D4041CD1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902"/>
              <a:ext cx="751" cy="135"/>
            </a:xfrm>
            <a:custGeom>
              <a:avLst/>
              <a:gdLst>
                <a:gd name="T0" fmla="*/ 0 w 751"/>
                <a:gd name="T1" fmla="*/ 0 h 135"/>
                <a:gd name="T2" fmla="*/ 751 w 751"/>
                <a:gd name="T3" fmla="*/ 132 h 135"/>
                <a:gd name="T4" fmla="*/ 746 w 751"/>
                <a:gd name="T5" fmla="*/ 133 h 135"/>
                <a:gd name="T6" fmla="*/ 741 w 751"/>
                <a:gd name="T7" fmla="*/ 135 h 135"/>
                <a:gd name="T8" fmla="*/ 7 w 751"/>
                <a:gd name="T9" fmla="*/ 5 h 135"/>
                <a:gd name="T10" fmla="*/ 3 w 751"/>
                <a:gd name="T11" fmla="*/ 2 h 135"/>
                <a:gd name="T12" fmla="*/ 0 w 751"/>
                <a:gd name="T13" fmla="*/ 0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1" h="135">
                  <a:moveTo>
                    <a:pt x="0" y="0"/>
                  </a:moveTo>
                  <a:lnTo>
                    <a:pt x="751" y="132"/>
                  </a:lnTo>
                  <a:lnTo>
                    <a:pt x="746" y="133"/>
                  </a:lnTo>
                  <a:lnTo>
                    <a:pt x="741" y="135"/>
                  </a:lnTo>
                  <a:lnTo>
                    <a:pt x="7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32" name="Freeform 551">
              <a:extLst>
                <a:ext uri="{FF2B5EF4-FFF2-40B4-BE49-F238E27FC236}">
                  <a16:creationId xmlns:a16="http://schemas.microsoft.com/office/drawing/2014/main" id="{0D697D18-F99F-428E-A9DD-FDF68CEB9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904"/>
              <a:ext cx="743" cy="133"/>
            </a:xfrm>
            <a:custGeom>
              <a:avLst/>
              <a:gdLst>
                <a:gd name="T0" fmla="*/ 0 w 743"/>
                <a:gd name="T1" fmla="*/ 0 h 133"/>
                <a:gd name="T2" fmla="*/ 743 w 743"/>
                <a:gd name="T3" fmla="*/ 131 h 133"/>
                <a:gd name="T4" fmla="*/ 738 w 743"/>
                <a:gd name="T5" fmla="*/ 133 h 133"/>
                <a:gd name="T6" fmla="*/ 735 w 743"/>
                <a:gd name="T7" fmla="*/ 133 h 133"/>
                <a:gd name="T8" fmla="*/ 7 w 743"/>
                <a:gd name="T9" fmla="*/ 6 h 133"/>
                <a:gd name="T10" fmla="*/ 4 w 743"/>
                <a:gd name="T11" fmla="*/ 3 h 133"/>
                <a:gd name="T12" fmla="*/ 0 w 743"/>
                <a:gd name="T13" fmla="*/ 0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3" h="133">
                  <a:moveTo>
                    <a:pt x="0" y="0"/>
                  </a:moveTo>
                  <a:lnTo>
                    <a:pt x="743" y="131"/>
                  </a:lnTo>
                  <a:lnTo>
                    <a:pt x="738" y="133"/>
                  </a:lnTo>
                  <a:lnTo>
                    <a:pt x="735" y="133"/>
                  </a:lnTo>
                  <a:lnTo>
                    <a:pt x="7" y="6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33" name="Freeform 552">
              <a:extLst>
                <a:ext uri="{FF2B5EF4-FFF2-40B4-BE49-F238E27FC236}">
                  <a16:creationId xmlns:a16="http://schemas.microsoft.com/office/drawing/2014/main" id="{E1D88C9C-2E11-4E31-A60C-69E9C3E57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907"/>
              <a:ext cx="734" cy="132"/>
            </a:xfrm>
            <a:custGeom>
              <a:avLst/>
              <a:gdLst>
                <a:gd name="T0" fmla="*/ 0 w 734"/>
                <a:gd name="T1" fmla="*/ 0 h 132"/>
                <a:gd name="T2" fmla="*/ 734 w 734"/>
                <a:gd name="T3" fmla="*/ 130 h 132"/>
                <a:gd name="T4" fmla="*/ 729 w 734"/>
                <a:gd name="T5" fmla="*/ 130 h 132"/>
                <a:gd name="T6" fmla="*/ 726 w 734"/>
                <a:gd name="T7" fmla="*/ 132 h 132"/>
                <a:gd name="T8" fmla="*/ 7 w 734"/>
                <a:gd name="T9" fmla="*/ 5 h 132"/>
                <a:gd name="T10" fmla="*/ 3 w 734"/>
                <a:gd name="T11" fmla="*/ 3 h 132"/>
                <a:gd name="T12" fmla="*/ 0 w 734"/>
                <a:gd name="T13" fmla="*/ 0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4" h="132">
                  <a:moveTo>
                    <a:pt x="0" y="0"/>
                  </a:moveTo>
                  <a:lnTo>
                    <a:pt x="734" y="130"/>
                  </a:lnTo>
                  <a:lnTo>
                    <a:pt x="729" y="130"/>
                  </a:lnTo>
                  <a:lnTo>
                    <a:pt x="726" y="132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34" name="Freeform 553">
              <a:extLst>
                <a:ext uri="{FF2B5EF4-FFF2-40B4-BE49-F238E27FC236}">
                  <a16:creationId xmlns:a16="http://schemas.microsoft.com/office/drawing/2014/main" id="{3C12B385-070D-47E2-9C0F-378FF16D2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910"/>
              <a:ext cx="728" cy="130"/>
            </a:xfrm>
            <a:custGeom>
              <a:avLst/>
              <a:gdLst>
                <a:gd name="T0" fmla="*/ 0 w 728"/>
                <a:gd name="T1" fmla="*/ 0 h 130"/>
                <a:gd name="T2" fmla="*/ 728 w 728"/>
                <a:gd name="T3" fmla="*/ 127 h 130"/>
                <a:gd name="T4" fmla="*/ 723 w 728"/>
                <a:gd name="T5" fmla="*/ 129 h 130"/>
                <a:gd name="T6" fmla="*/ 718 w 728"/>
                <a:gd name="T7" fmla="*/ 130 h 130"/>
                <a:gd name="T8" fmla="*/ 7 w 728"/>
                <a:gd name="T9" fmla="*/ 5 h 130"/>
                <a:gd name="T10" fmla="*/ 4 w 728"/>
                <a:gd name="T11" fmla="*/ 2 h 130"/>
                <a:gd name="T12" fmla="*/ 0 w 728"/>
                <a:gd name="T13" fmla="*/ 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8" h="130">
                  <a:moveTo>
                    <a:pt x="0" y="0"/>
                  </a:moveTo>
                  <a:lnTo>
                    <a:pt x="728" y="127"/>
                  </a:lnTo>
                  <a:lnTo>
                    <a:pt x="723" y="129"/>
                  </a:lnTo>
                  <a:lnTo>
                    <a:pt x="718" y="130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35" name="Freeform 554">
              <a:extLst>
                <a:ext uri="{FF2B5EF4-FFF2-40B4-BE49-F238E27FC236}">
                  <a16:creationId xmlns:a16="http://schemas.microsoft.com/office/drawing/2014/main" id="{19B19559-BA81-43C4-A306-3AB9D06DF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1912"/>
              <a:ext cx="719" cy="130"/>
            </a:xfrm>
            <a:custGeom>
              <a:avLst/>
              <a:gdLst>
                <a:gd name="T0" fmla="*/ 0 w 719"/>
                <a:gd name="T1" fmla="*/ 0 h 130"/>
                <a:gd name="T2" fmla="*/ 719 w 719"/>
                <a:gd name="T3" fmla="*/ 127 h 130"/>
                <a:gd name="T4" fmla="*/ 714 w 719"/>
                <a:gd name="T5" fmla="*/ 128 h 130"/>
                <a:gd name="T6" fmla="*/ 709 w 719"/>
                <a:gd name="T7" fmla="*/ 130 h 130"/>
                <a:gd name="T8" fmla="*/ 5 w 719"/>
                <a:gd name="T9" fmla="*/ 5 h 130"/>
                <a:gd name="T10" fmla="*/ 3 w 719"/>
                <a:gd name="T11" fmla="*/ 3 h 130"/>
                <a:gd name="T12" fmla="*/ 0 w 719"/>
                <a:gd name="T13" fmla="*/ 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9" h="130">
                  <a:moveTo>
                    <a:pt x="0" y="0"/>
                  </a:moveTo>
                  <a:lnTo>
                    <a:pt x="719" y="127"/>
                  </a:lnTo>
                  <a:lnTo>
                    <a:pt x="714" y="128"/>
                  </a:lnTo>
                  <a:lnTo>
                    <a:pt x="709" y="130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36" name="Freeform 555">
              <a:extLst>
                <a:ext uri="{FF2B5EF4-FFF2-40B4-BE49-F238E27FC236}">
                  <a16:creationId xmlns:a16="http://schemas.microsoft.com/office/drawing/2014/main" id="{9A912B40-5790-4B3E-AF9C-9D1FC072A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915"/>
              <a:ext cx="711" cy="129"/>
            </a:xfrm>
            <a:custGeom>
              <a:avLst/>
              <a:gdLst>
                <a:gd name="T0" fmla="*/ 0 w 711"/>
                <a:gd name="T1" fmla="*/ 0 h 129"/>
                <a:gd name="T2" fmla="*/ 711 w 711"/>
                <a:gd name="T3" fmla="*/ 125 h 129"/>
                <a:gd name="T4" fmla="*/ 706 w 711"/>
                <a:gd name="T5" fmla="*/ 127 h 129"/>
                <a:gd name="T6" fmla="*/ 701 w 711"/>
                <a:gd name="T7" fmla="*/ 129 h 129"/>
                <a:gd name="T8" fmla="*/ 5 w 711"/>
                <a:gd name="T9" fmla="*/ 6 h 129"/>
                <a:gd name="T10" fmla="*/ 2 w 711"/>
                <a:gd name="T11" fmla="*/ 2 h 129"/>
                <a:gd name="T12" fmla="*/ 0 w 711"/>
                <a:gd name="T13" fmla="*/ 0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1" h="129">
                  <a:moveTo>
                    <a:pt x="0" y="0"/>
                  </a:moveTo>
                  <a:lnTo>
                    <a:pt x="711" y="125"/>
                  </a:lnTo>
                  <a:lnTo>
                    <a:pt x="706" y="127"/>
                  </a:lnTo>
                  <a:lnTo>
                    <a:pt x="701" y="129"/>
                  </a:lnTo>
                  <a:lnTo>
                    <a:pt x="5" y="6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37" name="Freeform 556">
              <a:extLst>
                <a:ext uri="{FF2B5EF4-FFF2-40B4-BE49-F238E27FC236}">
                  <a16:creationId xmlns:a16="http://schemas.microsoft.com/office/drawing/2014/main" id="{AAFF08D3-A6C5-472E-A855-86E12E3A7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1917"/>
              <a:ext cx="704" cy="127"/>
            </a:xfrm>
            <a:custGeom>
              <a:avLst/>
              <a:gdLst>
                <a:gd name="T0" fmla="*/ 0 w 704"/>
                <a:gd name="T1" fmla="*/ 0 h 127"/>
                <a:gd name="T2" fmla="*/ 704 w 704"/>
                <a:gd name="T3" fmla="*/ 125 h 127"/>
                <a:gd name="T4" fmla="*/ 697 w 704"/>
                <a:gd name="T5" fmla="*/ 127 h 127"/>
                <a:gd name="T6" fmla="*/ 692 w 704"/>
                <a:gd name="T7" fmla="*/ 127 h 127"/>
                <a:gd name="T8" fmla="*/ 6 w 704"/>
                <a:gd name="T9" fmla="*/ 7 h 127"/>
                <a:gd name="T10" fmla="*/ 3 w 704"/>
                <a:gd name="T11" fmla="*/ 4 h 127"/>
                <a:gd name="T12" fmla="*/ 0 w 704"/>
                <a:gd name="T13" fmla="*/ 0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4" h="127">
                  <a:moveTo>
                    <a:pt x="0" y="0"/>
                  </a:moveTo>
                  <a:lnTo>
                    <a:pt x="704" y="125"/>
                  </a:lnTo>
                  <a:lnTo>
                    <a:pt x="697" y="127"/>
                  </a:lnTo>
                  <a:lnTo>
                    <a:pt x="692" y="127"/>
                  </a:lnTo>
                  <a:lnTo>
                    <a:pt x="6" y="7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38" name="Freeform 557">
              <a:extLst>
                <a:ext uri="{FF2B5EF4-FFF2-40B4-BE49-F238E27FC236}">
                  <a16:creationId xmlns:a16="http://schemas.microsoft.com/office/drawing/2014/main" id="{9B803DF8-2530-4796-B870-60C029D5D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921"/>
              <a:ext cx="696" cy="125"/>
            </a:xfrm>
            <a:custGeom>
              <a:avLst/>
              <a:gdLst>
                <a:gd name="T0" fmla="*/ 0 w 696"/>
                <a:gd name="T1" fmla="*/ 0 h 125"/>
                <a:gd name="T2" fmla="*/ 696 w 696"/>
                <a:gd name="T3" fmla="*/ 123 h 125"/>
                <a:gd name="T4" fmla="*/ 689 w 696"/>
                <a:gd name="T5" fmla="*/ 123 h 125"/>
                <a:gd name="T6" fmla="*/ 684 w 696"/>
                <a:gd name="T7" fmla="*/ 125 h 125"/>
                <a:gd name="T8" fmla="*/ 7 w 696"/>
                <a:gd name="T9" fmla="*/ 5 h 125"/>
                <a:gd name="T10" fmla="*/ 3 w 696"/>
                <a:gd name="T11" fmla="*/ 3 h 125"/>
                <a:gd name="T12" fmla="*/ 0 w 696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6" h="125">
                  <a:moveTo>
                    <a:pt x="0" y="0"/>
                  </a:moveTo>
                  <a:lnTo>
                    <a:pt x="696" y="123"/>
                  </a:lnTo>
                  <a:lnTo>
                    <a:pt x="689" y="123"/>
                  </a:lnTo>
                  <a:lnTo>
                    <a:pt x="684" y="125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39" name="Freeform 558">
              <a:extLst>
                <a:ext uri="{FF2B5EF4-FFF2-40B4-BE49-F238E27FC236}">
                  <a16:creationId xmlns:a16="http://schemas.microsoft.com/office/drawing/2014/main" id="{A0498072-8FFF-4FF8-AC50-E2BFC8640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924"/>
              <a:ext cx="686" cy="123"/>
            </a:xfrm>
            <a:custGeom>
              <a:avLst/>
              <a:gdLst>
                <a:gd name="T0" fmla="*/ 0 w 686"/>
                <a:gd name="T1" fmla="*/ 0 h 123"/>
                <a:gd name="T2" fmla="*/ 686 w 686"/>
                <a:gd name="T3" fmla="*/ 120 h 123"/>
                <a:gd name="T4" fmla="*/ 681 w 686"/>
                <a:gd name="T5" fmla="*/ 122 h 123"/>
                <a:gd name="T6" fmla="*/ 674 w 686"/>
                <a:gd name="T7" fmla="*/ 123 h 123"/>
                <a:gd name="T8" fmla="*/ 7 w 686"/>
                <a:gd name="T9" fmla="*/ 5 h 123"/>
                <a:gd name="T10" fmla="*/ 4 w 686"/>
                <a:gd name="T11" fmla="*/ 2 h 123"/>
                <a:gd name="T12" fmla="*/ 0 w 686"/>
                <a:gd name="T13" fmla="*/ 0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6" h="123">
                  <a:moveTo>
                    <a:pt x="0" y="0"/>
                  </a:moveTo>
                  <a:lnTo>
                    <a:pt x="686" y="120"/>
                  </a:lnTo>
                  <a:lnTo>
                    <a:pt x="681" y="122"/>
                  </a:lnTo>
                  <a:lnTo>
                    <a:pt x="674" y="123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40" name="Freeform 559">
              <a:extLst>
                <a:ext uri="{FF2B5EF4-FFF2-40B4-BE49-F238E27FC236}">
                  <a16:creationId xmlns:a16="http://schemas.microsoft.com/office/drawing/2014/main" id="{35B3F8D8-87B2-4A7F-AC0B-CC134A6C5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926"/>
              <a:ext cx="677" cy="121"/>
            </a:xfrm>
            <a:custGeom>
              <a:avLst/>
              <a:gdLst>
                <a:gd name="T0" fmla="*/ 0 w 677"/>
                <a:gd name="T1" fmla="*/ 0 h 121"/>
                <a:gd name="T2" fmla="*/ 677 w 677"/>
                <a:gd name="T3" fmla="*/ 120 h 121"/>
                <a:gd name="T4" fmla="*/ 670 w 677"/>
                <a:gd name="T5" fmla="*/ 121 h 121"/>
                <a:gd name="T6" fmla="*/ 665 w 677"/>
                <a:gd name="T7" fmla="*/ 121 h 121"/>
                <a:gd name="T8" fmla="*/ 6 w 677"/>
                <a:gd name="T9" fmla="*/ 6 h 121"/>
                <a:gd name="T10" fmla="*/ 3 w 677"/>
                <a:gd name="T11" fmla="*/ 3 h 121"/>
                <a:gd name="T12" fmla="*/ 0 w 677"/>
                <a:gd name="T13" fmla="*/ 0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7" h="121">
                  <a:moveTo>
                    <a:pt x="0" y="0"/>
                  </a:moveTo>
                  <a:lnTo>
                    <a:pt x="677" y="120"/>
                  </a:lnTo>
                  <a:lnTo>
                    <a:pt x="670" y="121"/>
                  </a:lnTo>
                  <a:lnTo>
                    <a:pt x="665" y="121"/>
                  </a:lnTo>
                  <a:lnTo>
                    <a:pt x="6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41" name="Freeform 560">
              <a:extLst>
                <a:ext uri="{FF2B5EF4-FFF2-40B4-BE49-F238E27FC236}">
                  <a16:creationId xmlns:a16="http://schemas.microsoft.com/office/drawing/2014/main" id="{82A63EA0-9A62-404F-96CB-3A2637526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929"/>
              <a:ext cx="667" cy="120"/>
            </a:xfrm>
            <a:custGeom>
              <a:avLst/>
              <a:gdLst>
                <a:gd name="T0" fmla="*/ 0 w 667"/>
                <a:gd name="T1" fmla="*/ 0 h 120"/>
                <a:gd name="T2" fmla="*/ 667 w 667"/>
                <a:gd name="T3" fmla="*/ 118 h 120"/>
                <a:gd name="T4" fmla="*/ 660 w 667"/>
                <a:gd name="T5" fmla="*/ 118 h 120"/>
                <a:gd name="T6" fmla="*/ 655 w 667"/>
                <a:gd name="T7" fmla="*/ 120 h 120"/>
                <a:gd name="T8" fmla="*/ 7 w 667"/>
                <a:gd name="T9" fmla="*/ 5 h 120"/>
                <a:gd name="T10" fmla="*/ 3 w 667"/>
                <a:gd name="T11" fmla="*/ 3 h 120"/>
                <a:gd name="T12" fmla="*/ 0 w 667"/>
                <a:gd name="T13" fmla="*/ 0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7" h="120">
                  <a:moveTo>
                    <a:pt x="0" y="0"/>
                  </a:moveTo>
                  <a:lnTo>
                    <a:pt x="667" y="118"/>
                  </a:lnTo>
                  <a:lnTo>
                    <a:pt x="660" y="118"/>
                  </a:lnTo>
                  <a:lnTo>
                    <a:pt x="655" y="120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42" name="Freeform 561">
              <a:extLst>
                <a:ext uri="{FF2B5EF4-FFF2-40B4-BE49-F238E27FC236}">
                  <a16:creationId xmlns:a16="http://schemas.microsoft.com/office/drawing/2014/main" id="{40734CA4-758B-4737-BA0E-58494BBA9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932"/>
              <a:ext cx="659" cy="119"/>
            </a:xfrm>
            <a:custGeom>
              <a:avLst/>
              <a:gdLst>
                <a:gd name="T0" fmla="*/ 0 w 659"/>
                <a:gd name="T1" fmla="*/ 0 h 119"/>
                <a:gd name="T2" fmla="*/ 659 w 659"/>
                <a:gd name="T3" fmla="*/ 115 h 119"/>
                <a:gd name="T4" fmla="*/ 652 w 659"/>
                <a:gd name="T5" fmla="*/ 117 h 119"/>
                <a:gd name="T6" fmla="*/ 645 w 659"/>
                <a:gd name="T7" fmla="*/ 119 h 119"/>
                <a:gd name="T8" fmla="*/ 7 w 659"/>
                <a:gd name="T9" fmla="*/ 5 h 119"/>
                <a:gd name="T10" fmla="*/ 4 w 659"/>
                <a:gd name="T11" fmla="*/ 2 h 119"/>
                <a:gd name="T12" fmla="*/ 0 w 659"/>
                <a:gd name="T13" fmla="*/ 0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9" h="119">
                  <a:moveTo>
                    <a:pt x="0" y="0"/>
                  </a:moveTo>
                  <a:lnTo>
                    <a:pt x="659" y="115"/>
                  </a:lnTo>
                  <a:lnTo>
                    <a:pt x="652" y="117"/>
                  </a:lnTo>
                  <a:lnTo>
                    <a:pt x="645" y="119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43" name="Freeform 562">
              <a:extLst>
                <a:ext uri="{FF2B5EF4-FFF2-40B4-BE49-F238E27FC236}">
                  <a16:creationId xmlns:a16="http://schemas.microsoft.com/office/drawing/2014/main" id="{5E98D41E-3DEB-41F1-A38F-CD534FFA9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1934"/>
              <a:ext cx="648" cy="117"/>
            </a:xfrm>
            <a:custGeom>
              <a:avLst/>
              <a:gdLst>
                <a:gd name="T0" fmla="*/ 0 w 648"/>
                <a:gd name="T1" fmla="*/ 0 h 117"/>
                <a:gd name="T2" fmla="*/ 648 w 648"/>
                <a:gd name="T3" fmla="*/ 115 h 117"/>
                <a:gd name="T4" fmla="*/ 641 w 648"/>
                <a:gd name="T5" fmla="*/ 117 h 117"/>
                <a:gd name="T6" fmla="*/ 633 w 648"/>
                <a:gd name="T7" fmla="*/ 117 h 117"/>
                <a:gd name="T8" fmla="*/ 7 w 648"/>
                <a:gd name="T9" fmla="*/ 7 h 117"/>
                <a:gd name="T10" fmla="*/ 3 w 648"/>
                <a:gd name="T11" fmla="*/ 3 h 117"/>
                <a:gd name="T12" fmla="*/ 0 w 648"/>
                <a:gd name="T13" fmla="*/ 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8" h="117">
                  <a:moveTo>
                    <a:pt x="0" y="0"/>
                  </a:moveTo>
                  <a:lnTo>
                    <a:pt x="648" y="115"/>
                  </a:lnTo>
                  <a:lnTo>
                    <a:pt x="641" y="117"/>
                  </a:lnTo>
                  <a:lnTo>
                    <a:pt x="633" y="117"/>
                  </a:lnTo>
                  <a:lnTo>
                    <a:pt x="7" y="7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44" name="Freeform 563">
              <a:extLst>
                <a:ext uri="{FF2B5EF4-FFF2-40B4-BE49-F238E27FC236}">
                  <a16:creationId xmlns:a16="http://schemas.microsoft.com/office/drawing/2014/main" id="{0ED02A45-6744-4BC8-9412-606D5BB79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937"/>
              <a:ext cx="638" cy="115"/>
            </a:xfrm>
            <a:custGeom>
              <a:avLst/>
              <a:gdLst>
                <a:gd name="T0" fmla="*/ 0 w 638"/>
                <a:gd name="T1" fmla="*/ 0 h 115"/>
                <a:gd name="T2" fmla="*/ 638 w 638"/>
                <a:gd name="T3" fmla="*/ 114 h 115"/>
                <a:gd name="T4" fmla="*/ 630 w 638"/>
                <a:gd name="T5" fmla="*/ 114 h 115"/>
                <a:gd name="T6" fmla="*/ 623 w 638"/>
                <a:gd name="T7" fmla="*/ 115 h 115"/>
                <a:gd name="T8" fmla="*/ 7 w 638"/>
                <a:gd name="T9" fmla="*/ 5 h 115"/>
                <a:gd name="T10" fmla="*/ 4 w 638"/>
                <a:gd name="T11" fmla="*/ 4 h 115"/>
                <a:gd name="T12" fmla="*/ 0 w 638"/>
                <a:gd name="T13" fmla="*/ 0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8" h="115">
                  <a:moveTo>
                    <a:pt x="0" y="0"/>
                  </a:moveTo>
                  <a:lnTo>
                    <a:pt x="638" y="114"/>
                  </a:lnTo>
                  <a:lnTo>
                    <a:pt x="630" y="114"/>
                  </a:lnTo>
                  <a:lnTo>
                    <a:pt x="623" y="115"/>
                  </a:lnTo>
                  <a:lnTo>
                    <a:pt x="7" y="5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45" name="Freeform 564">
              <a:extLst>
                <a:ext uri="{FF2B5EF4-FFF2-40B4-BE49-F238E27FC236}">
                  <a16:creationId xmlns:a16="http://schemas.microsoft.com/office/drawing/2014/main" id="{98E86494-B03C-493D-B151-5871480AF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941"/>
              <a:ext cx="626" cy="111"/>
            </a:xfrm>
            <a:custGeom>
              <a:avLst/>
              <a:gdLst>
                <a:gd name="T0" fmla="*/ 0 w 626"/>
                <a:gd name="T1" fmla="*/ 0 h 111"/>
                <a:gd name="T2" fmla="*/ 626 w 626"/>
                <a:gd name="T3" fmla="*/ 110 h 111"/>
                <a:gd name="T4" fmla="*/ 619 w 626"/>
                <a:gd name="T5" fmla="*/ 111 h 111"/>
                <a:gd name="T6" fmla="*/ 611 w 626"/>
                <a:gd name="T7" fmla="*/ 111 h 111"/>
                <a:gd name="T8" fmla="*/ 6 w 626"/>
                <a:gd name="T9" fmla="*/ 5 h 111"/>
                <a:gd name="T10" fmla="*/ 3 w 626"/>
                <a:gd name="T11" fmla="*/ 1 h 111"/>
                <a:gd name="T12" fmla="*/ 0 w 626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6" h="111">
                  <a:moveTo>
                    <a:pt x="0" y="0"/>
                  </a:moveTo>
                  <a:lnTo>
                    <a:pt x="626" y="110"/>
                  </a:lnTo>
                  <a:lnTo>
                    <a:pt x="619" y="111"/>
                  </a:lnTo>
                  <a:lnTo>
                    <a:pt x="611" y="111"/>
                  </a:lnTo>
                  <a:lnTo>
                    <a:pt x="6" y="5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46" name="Freeform 565">
              <a:extLst>
                <a:ext uri="{FF2B5EF4-FFF2-40B4-BE49-F238E27FC236}">
                  <a16:creationId xmlns:a16="http://schemas.microsoft.com/office/drawing/2014/main" id="{4313B044-D794-4786-A043-014132768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942"/>
              <a:ext cx="616" cy="112"/>
            </a:xfrm>
            <a:custGeom>
              <a:avLst/>
              <a:gdLst>
                <a:gd name="T0" fmla="*/ 0 w 616"/>
                <a:gd name="T1" fmla="*/ 0 h 112"/>
                <a:gd name="T2" fmla="*/ 616 w 616"/>
                <a:gd name="T3" fmla="*/ 110 h 112"/>
                <a:gd name="T4" fmla="*/ 608 w 616"/>
                <a:gd name="T5" fmla="*/ 110 h 112"/>
                <a:gd name="T6" fmla="*/ 599 w 616"/>
                <a:gd name="T7" fmla="*/ 112 h 112"/>
                <a:gd name="T8" fmla="*/ 7 w 616"/>
                <a:gd name="T9" fmla="*/ 7 h 112"/>
                <a:gd name="T10" fmla="*/ 3 w 616"/>
                <a:gd name="T11" fmla="*/ 4 h 112"/>
                <a:gd name="T12" fmla="*/ 0 w 616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6" h="112">
                  <a:moveTo>
                    <a:pt x="0" y="0"/>
                  </a:moveTo>
                  <a:lnTo>
                    <a:pt x="616" y="110"/>
                  </a:lnTo>
                  <a:lnTo>
                    <a:pt x="608" y="110"/>
                  </a:lnTo>
                  <a:lnTo>
                    <a:pt x="599" y="112"/>
                  </a:lnTo>
                  <a:lnTo>
                    <a:pt x="7" y="7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47" name="Freeform 566">
              <a:extLst>
                <a:ext uri="{FF2B5EF4-FFF2-40B4-BE49-F238E27FC236}">
                  <a16:creationId xmlns:a16="http://schemas.microsoft.com/office/drawing/2014/main" id="{575E0F23-BDA5-438C-B5C0-9A8CA8539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946"/>
              <a:ext cx="605" cy="108"/>
            </a:xfrm>
            <a:custGeom>
              <a:avLst/>
              <a:gdLst>
                <a:gd name="T0" fmla="*/ 0 w 605"/>
                <a:gd name="T1" fmla="*/ 0 h 108"/>
                <a:gd name="T2" fmla="*/ 605 w 605"/>
                <a:gd name="T3" fmla="*/ 106 h 108"/>
                <a:gd name="T4" fmla="*/ 596 w 605"/>
                <a:gd name="T5" fmla="*/ 108 h 108"/>
                <a:gd name="T6" fmla="*/ 588 w 605"/>
                <a:gd name="T7" fmla="*/ 108 h 108"/>
                <a:gd name="T8" fmla="*/ 7 w 605"/>
                <a:gd name="T9" fmla="*/ 5 h 108"/>
                <a:gd name="T10" fmla="*/ 4 w 605"/>
                <a:gd name="T11" fmla="*/ 3 h 108"/>
                <a:gd name="T12" fmla="*/ 0 w 605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5" h="108">
                  <a:moveTo>
                    <a:pt x="0" y="0"/>
                  </a:moveTo>
                  <a:lnTo>
                    <a:pt x="605" y="106"/>
                  </a:lnTo>
                  <a:lnTo>
                    <a:pt x="596" y="108"/>
                  </a:lnTo>
                  <a:lnTo>
                    <a:pt x="588" y="108"/>
                  </a:lnTo>
                  <a:lnTo>
                    <a:pt x="7" y="5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48" name="Freeform 567">
              <a:extLst>
                <a:ext uri="{FF2B5EF4-FFF2-40B4-BE49-F238E27FC236}">
                  <a16:creationId xmlns:a16="http://schemas.microsoft.com/office/drawing/2014/main" id="{A311EB14-7874-44EA-BB63-DF6ED6195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949"/>
              <a:ext cx="592" cy="105"/>
            </a:xfrm>
            <a:custGeom>
              <a:avLst/>
              <a:gdLst>
                <a:gd name="T0" fmla="*/ 0 w 592"/>
                <a:gd name="T1" fmla="*/ 0 h 105"/>
                <a:gd name="T2" fmla="*/ 592 w 592"/>
                <a:gd name="T3" fmla="*/ 105 h 105"/>
                <a:gd name="T4" fmla="*/ 582 w 592"/>
                <a:gd name="T5" fmla="*/ 105 h 105"/>
                <a:gd name="T6" fmla="*/ 574 w 592"/>
                <a:gd name="T7" fmla="*/ 105 h 105"/>
                <a:gd name="T8" fmla="*/ 6 w 592"/>
                <a:gd name="T9" fmla="*/ 5 h 105"/>
                <a:gd name="T10" fmla="*/ 3 w 592"/>
                <a:gd name="T11" fmla="*/ 2 h 105"/>
                <a:gd name="T12" fmla="*/ 0 w 592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2" h="105">
                  <a:moveTo>
                    <a:pt x="0" y="0"/>
                  </a:moveTo>
                  <a:lnTo>
                    <a:pt x="592" y="105"/>
                  </a:lnTo>
                  <a:lnTo>
                    <a:pt x="582" y="105"/>
                  </a:lnTo>
                  <a:lnTo>
                    <a:pt x="574" y="105"/>
                  </a:lnTo>
                  <a:lnTo>
                    <a:pt x="6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49" name="Freeform 568">
              <a:extLst>
                <a:ext uri="{FF2B5EF4-FFF2-40B4-BE49-F238E27FC236}">
                  <a16:creationId xmlns:a16="http://schemas.microsoft.com/office/drawing/2014/main" id="{7B955C2C-18E4-4DE2-A2CF-38E884ED9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951"/>
              <a:ext cx="581" cy="103"/>
            </a:xfrm>
            <a:custGeom>
              <a:avLst/>
              <a:gdLst>
                <a:gd name="T0" fmla="*/ 0 w 581"/>
                <a:gd name="T1" fmla="*/ 0 h 103"/>
                <a:gd name="T2" fmla="*/ 581 w 581"/>
                <a:gd name="T3" fmla="*/ 103 h 103"/>
                <a:gd name="T4" fmla="*/ 571 w 581"/>
                <a:gd name="T5" fmla="*/ 103 h 103"/>
                <a:gd name="T6" fmla="*/ 559 w 581"/>
                <a:gd name="T7" fmla="*/ 103 h 103"/>
                <a:gd name="T8" fmla="*/ 7 w 581"/>
                <a:gd name="T9" fmla="*/ 7 h 103"/>
                <a:gd name="T10" fmla="*/ 3 w 581"/>
                <a:gd name="T11" fmla="*/ 3 h 103"/>
                <a:gd name="T12" fmla="*/ 0 w 581"/>
                <a:gd name="T13" fmla="*/ 0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1" h="103">
                  <a:moveTo>
                    <a:pt x="0" y="0"/>
                  </a:moveTo>
                  <a:lnTo>
                    <a:pt x="581" y="103"/>
                  </a:lnTo>
                  <a:lnTo>
                    <a:pt x="571" y="103"/>
                  </a:lnTo>
                  <a:lnTo>
                    <a:pt x="559" y="103"/>
                  </a:lnTo>
                  <a:lnTo>
                    <a:pt x="7" y="7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50" name="Freeform 569">
              <a:extLst>
                <a:ext uri="{FF2B5EF4-FFF2-40B4-BE49-F238E27FC236}">
                  <a16:creationId xmlns:a16="http://schemas.microsoft.com/office/drawing/2014/main" id="{96E6F2B2-917A-4498-B91E-C6EBA68D8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954"/>
              <a:ext cx="568" cy="100"/>
            </a:xfrm>
            <a:custGeom>
              <a:avLst/>
              <a:gdLst>
                <a:gd name="T0" fmla="*/ 0 w 568"/>
                <a:gd name="T1" fmla="*/ 0 h 100"/>
                <a:gd name="T2" fmla="*/ 568 w 568"/>
                <a:gd name="T3" fmla="*/ 100 h 100"/>
                <a:gd name="T4" fmla="*/ 556 w 568"/>
                <a:gd name="T5" fmla="*/ 100 h 100"/>
                <a:gd name="T6" fmla="*/ 544 w 568"/>
                <a:gd name="T7" fmla="*/ 100 h 100"/>
                <a:gd name="T8" fmla="*/ 7 w 568"/>
                <a:gd name="T9" fmla="*/ 5 h 100"/>
                <a:gd name="T10" fmla="*/ 7 w 568"/>
                <a:gd name="T11" fmla="*/ 5 h 100"/>
                <a:gd name="T12" fmla="*/ 7 w 568"/>
                <a:gd name="T13" fmla="*/ 5 h 100"/>
                <a:gd name="T14" fmla="*/ 4 w 568"/>
                <a:gd name="T15" fmla="*/ 2 h 100"/>
                <a:gd name="T16" fmla="*/ 0 w 568"/>
                <a:gd name="T17" fmla="*/ 0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8" h="100">
                  <a:moveTo>
                    <a:pt x="0" y="0"/>
                  </a:moveTo>
                  <a:lnTo>
                    <a:pt x="568" y="100"/>
                  </a:lnTo>
                  <a:lnTo>
                    <a:pt x="556" y="100"/>
                  </a:lnTo>
                  <a:lnTo>
                    <a:pt x="544" y="100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51" name="Freeform 570">
              <a:extLst>
                <a:ext uri="{FF2B5EF4-FFF2-40B4-BE49-F238E27FC236}">
                  <a16:creationId xmlns:a16="http://schemas.microsoft.com/office/drawing/2014/main" id="{0DFA5FE7-6FE5-4BF6-BC9E-4408B6C1A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958"/>
              <a:ext cx="552" cy="96"/>
            </a:xfrm>
            <a:custGeom>
              <a:avLst/>
              <a:gdLst>
                <a:gd name="T0" fmla="*/ 0 w 552"/>
                <a:gd name="T1" fmla="*/ 0 h 96"/>
                <a:gd name="T2" fmla="*/ 552 w 552"/>
                <a:gd name="T3" fmla="*/ 96 h 96"/>
                <a:gd name="T4" fmla="*/ 540 w 552"/>
                <a:gd name="T5" fmla="*/ 96 h 96"/>
                <a:gd name="T6" fmla="*/ 528 w 552"/>
                <a:gd name="T7" fmla="*/ 96 h 96"/>
                <a:gd name="T8" fmla="*/ 7 w 552"/>
                <a:gd name="T9" fmla="*/ 5 h 96"/>
                <a:gd name="T10" fmla="*/ 5 w 552"/>
                <a:gd name="T11" fmla="*/ 3 h 96"/>
                <a:gd name="T12" fmla="*/ 3 w 552"/>
                <a:gd name="T13" fmla="*/ 1 h 96"/>
                <a:gd name="T14" fmla="*/ 2 w 552"/>
                <a:gd name="T15" fmla="*/ 0 h 96"/>
                <a:gd name="T16" fmla="*/ 0 w 552"/>
                <a:gd name="T17" fmla="*/ 0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2" h="96">
                  <a:moveTo>
                    <a:pt x="0" y="0"/>
                  </a:moveTo>
                  <a:lnTo>
                    <a:pt x="552" y="96"/>
                  </a:lnTo>
                  <a:lnTo>
                    <a:pt x="540" y="96"/>
                  </a:lnTo>
                  <a:lnTo>
                    <a:pt x="528" y="96"/>
                  </a:lnTo>
                  <a:lnTo>
                    <a:pt x="7" y="5"/>
                  </a:lnTo>
                  <a:lnTo>
                    <a:pt x="5" y="3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52" name="Freeform 571">
              <a:extLst>
                <a:ext uri="{FF2B5EF4-FFF2-40B4-BE49-F238E27FC236}">
                  <a16:creationId xmlns:a16="http://schemas.microsoft.com/office/drawing/2014/main" id="{8E787352-7DC5-4F9B-A1A4-3A6FECC8F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959"/>
              <a:ext cx="537" cy="95"/>
            </a:xfrm>
            <a:custGeom>
              <a:avLst/>
              <a:gdLst>
                <a:gd name="T0" fmla="*/ 0 w 537"/>
                <a:gd name="T1" fmla="*/ 0 h 95"/>
                <a:gd name="T2" fmla="*/ 537 w 537"/>
                <a:gd name="T3" fmla="*/ 95 h 95"/>
                <a:gd name="T4" fmla="*/ 524 w 537"/>
                <a:gd name="T5" fmla="*/ 95 h 95"/>
                <a:gd name="T6" fmla="*/ 510 w 537"/>
                <a:gd name="T7" fmla="*/ 95 h 95"/>
                <a:gd name="T8" fmla="*/ 7 w 537"/>
                <a:gd name="T9" fmla="*/ 7 h 95"/>
                <a:gd name="T10" fmla="*/ 4 w 537"/>
                <a:gd name="T11" fmla="*/ 4 h 95"/>
                <a:gd name="T12" fmla="*/ 0 w 537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7" h="95">
                  <a:moveTo>
                    <a:pt x="0" y="0"/>
                  </a:moveTo>
                  <a:lnTo>
                    <a:pt x="537" y="95"/>
                  </a:lnTo>
                  <a:lnTo>
                    <a:pt x="524" y="95"/>
                  </a:lnTo>
                  <a:lnTo>
                    <a:pt x="510" y="95"/>
                  </a:lnTo>
                  <a:lnTo>
                    <a:pt x="7" y="7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53" name="Freeform 572">
              <a:extLst>
                <a:ext uri="{FF2B5EF4-FFF2-40B4-BE49-F238E27FC236}">
                  <a16:creationId xmlns:a16="http://schemas.microsoft.com/office/drawing/2014/main" id="{2372E6E5-F5B7-4577-B4C5-FED06E9A2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963"/>
              <a:ext cx="521" cy="91"/>
            </a:xfrm>
            <a:custGeom>
              <a:avLst/>
              <a:gdLst>
                <a:gd name="T0" fmla="*/ 0 w 521"/>
                <a:gd name="T1" fmla="*/ 0 h 91"/>
                <a:gd name="T2" fmla="*/ 521 w 521"/>
                <a:gd name="T3" fmla="*/ 91 h 91"/>
                <a:gd name="T4" fmla="*/ 508 w 521"/>
                <a:gd name="T5" fmla="*/ 91 h 91"/>
                <a:gd name="T6" fmla="*/ 496 w 521"/>
                <a:gd name="T7" fmla="*/ 91 h 91"/>
                <a:gd name="T8" fmla="*/ 449 w 521"/>
                <a:gd name="T9" fmla="*/ 83 h 91"/>
                <a:gd name="T10" fmla="*/ 8 w 521"/>
                <a:gd name="T11" fmla="*/ 7 h 91"/>
                <a:gd name="T12" fmla="*/ 5 w 521"/>
                <a:gd name="T13" fmla="*/ 3 h 91"/>
                <a:gd name="T14" fmla="*/ 0 w 521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1" h="91">
                  <a:moveTo>
                    <a:pt x="0" y="0"/>
                  </a:moveTo>
                  <a:lnTo>
                    <a:pt x="521" y="91"/>
                  </a:lnTo>
                  <a:lnTo>
                    <a:pt x="508" y="91"/>
                  </a:lnTo>
                  <a:lnTo>
                    <a:pt x="496" y="91"/>
                  </a:lnTo>
                  <a:lnTo>
                    <a:pt x="449" y="83"/>
                  </a:lnTo>
                  <a:lnTo>
                    <a:pt x="8" y="7"/>
                  </a:lnTo>
                  <a:lnTo>
                    <a:pt x="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54" name="Freeform 573">
              <a:extLst>
                <a:ext uri="{FF2B5EF4-FFF2-40B4-BE49-F238E27FC236}">
                  <a16:creationId xmlns:a16="http://schemas.microsoft.com/office/drawing/2014/main" id="{C120A52B-1F57-4F36-9041-BBD704327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966"/>
              <a:ext cx="503" cy="88"/>
            </a:xfrm>
            <a:custGeom>
              <a:avLst/>
              <a:gdLst>
                <a:gd name="T0" fmla="*/ 0 w 503"/>
                <a:gd name="T1" fmla="*/ 0 h 88"/>
                <a:gd name="T2" fmla="*/ 503 w 503"/>
                <a:gd name="T3" fmla="*/ 88 h 88"/>
                <a:gd name="T4" fmla="*/ 498 w 503"/>
                <a:gd name="T5" fmla="*/ 88 h 88"/>
                <a:gd name="T6" fmla="*/ 493 w 503"/>
                <a:gd name="T7" fmla="*/ 88 h 88"/>
                <a:gd name="T8" fmla="*/ 304 w 503"/>
                <a:gd name="T9" fmla="*/ 58 h 88"/>
                <a:gd name="T10" fmla="*/ 12 w 503"/>
                <a:gd name="T11" fmla="*/ 7 h 88"/>
                <a:gd name="T12" fmla="*/ 7 w 503"/>
                <a:gd name="T13" fmla="*/ 4 h 88"/>
                <a:gd name="T14" fmla="*/ 0 w 503"/>
                <a:gd name="T15" fmla="*/ 0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3" h="88">
                  <a:moveTo>
                    <a:pt x="0" y="0"/>
                  </a:moveTo>
                  <a:lnTo>
                    <a:pt x="503" y="88"/>
                  </a:lnTo>
                  <a:lnTo>
                    <a:pt x="498" y="88"/>
                  </a:lnTo>
                  <a:lnTo>
                    <a:pt x="493" y="88"/>
                  </a:lnTo>
                  <a:lnTo>
                    <a:pt x="304" y="58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55" name="Freeform 574">
              <a:extLst>
                <a:ext uri="{FF2B5EF4-FFF2-40B4-BE49-F238E27FC236}">
                  <a16:creationId xmlns:a16="http://schemas.microsoft.com/office/drawing/2014/main" id="{1055B4C1-56BB-4A2D-A135-D37A04847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970"/>
              <a:ext cx="441" cy="76"/>
            </a:xfrm>
            <a:custGeom>
              <a:avLst/>
              <a:gdLst>
                <a:gd name="T0" fmla="*/ 0 w 441"/>
                <a:gd name="T1" fmla="*/ 0 h 76"/>
                <a:gd name="T2" fmla="*/ 441 w 441"/>
                <a:gd name="T3" fmla="*/ 76 h 76"/>
                <a:gd name="T4" fmla="*/ 159 w 441"/>
                <a:gd name="T5" fmla="*/ 32 h 76"/>
                <a:gd name="T6" fmla="*/ 19 w 441"/>
                <a:gd name="T7" fmla="*/ 6 h 76"/>
                <a:gd name="T8" fmla="*/ 9 w 441"/>
                <a:gd name="T9" fmla="*/ 3 h 76"/>
                <a:gd name="T10" fmla="*/ 0 w 441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1" h="76">
                  <a:moveTo>
                    <a:pt x="0" y="0"/>
                  </a:moveTo>
                  <a:lnTo>
                    <a:pt x="441" y="76"/>
                  </a:lnTo>
                  <a:lnTo>
                    <a:pt x="159" y="32"/>
                  </a:lnTo>
                  <a:lnTo>
                    <a:pt x="19" y="6"/>
                  </a:lnTo>
                  <a:lnTo>
                    <a:pt x="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56" name="Freeform 575">
              <a:extLst>
                <a:ext uri="{FF2B5EF4-FFF2-40B4-BE49-F238E27FC236}">
                  <a16:creationId xmlns:a16="http://schemas.microsoft.com/office/drawing/2014/main" id="{42E9AFFF-422D-444C-A30E-7DEED523E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973"/>
              <a:ext cx="292" cy="51"/>
            </a:xfrm>
            <a:custGeom>
              <a:avLst/>
              <a:gdLst>
                <a:gd name="T0" fmla="*/ 0 w 292"/>
                <a:gd name="T1" fmla="*/ 0 h 51"/>
                <a:gd name="T2" fmla="*/ 292 w 292"/>
                <a:gd name="T3" fmla="*/ 51 h 51"/>
                <a:gd name="T4" fmla="*/ 35 w 292"/>
                <a:gd name="T5" fmla="*/ 10 h 51"/>
                <a:gd name="T6" fmla="*/ 17 w 292"/>
                <a:gd name="T7" fmla="*/ 5 h 51"/>
                <a:gd name="T8" fmla="*/ 0 w 292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2" h="51">
                  <a:moveTo>
                    <a:pt x="0" y="0"/>
                  </a:moveTo>
                  <a:lnTo>
                    <a:pt x="292" y="51"/>
                  </a:lnTo>
                  <a:lnTo>
                    <a:pt x="35" y="10"/>
                  </a:lnTo>
                  <a:lnTo>
                    <a:pt x="1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57" name="Freeform 576">
              <a:extLst>
                <a:ext uri="{FF2B5EF4-FFF2-40B4-BE49-F238E27FC236}">
                  <a16:creationId xmlns:a16="http://schemas.microsoft.com/office/drawing/2014/main" id="{881D57CC-5B1B-4DAB-876B-4E6411077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976"/>
              <a:ext cx="140" cy="26"/>
            </a:xfrm>
            <a:custGeom>
              <a:avLst/>
              <a:gdLst>
                <a:gd name="T0" fmla="*/ 0 w 140"/>
                <a:gd name="T1" fmla="*/ 0 h 26"/>
                <a:gd name="T2" fmla="*/ 140 w 140"/>
                <a:gd name="T3" fmla="*/ 26 h 26"/>
                <a:gd name="T4" fmla="*/ 23 w 140"/>
                <a:gd name="T5" fmla="*/ 7 h 26"/>
                <a:gd name="T6" fmla="*/ 11 w 140"/>
                <a:gd name="T7" fmla="*/ 4 h 26"/>
                <a:gd name="T8" fmla="*/ 0 w 140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26">
                  <a:moveTo>
                    <a:pt x="0" y="0"/>
                  </a:moveTo>
                  <a:lnTo>
                    <a:pt x="140" y="26"/>
                  </a:lnTo>
                  <a:lnTo>
                    <a:pt x="23" y="7"/>
                  </a:ln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58" name="Freeform 577">
              <a:extLst>
                <a:ext uri="{FF2B5EF4-FFF2-40B4-BE49-F238E27FC236}">
                  <a16:creationId xmlns:a16="http://schemas.microsoft.com/office/drawing/2014/main" id="{5A9B5746-35D5-4960-B2EB-313C3EC54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82"/>
              <a:ext cx="1048" cy="372"/>
            </a:xfrm>
            <a:custGeom>
              <a:avLst/>
              <a:gdLst>
                <a:gd name="T0" fmla="*/ 5 w 1048"/>
                <a:gd name="T1" fmla="*/ 2 h 372"/>
                <a:gd name="T2" fmla="*/ 1 w 1048"/>
                <a:gd name="T3" fmla="*/ 10 h 372"/>
                <a:gd name="T4" fmla="*/ 0 w 1048"/>
                <a:gd name="T5" fmla="*/ 21 h 372"/>
                <a:gd name="T6" fmla="*/ 1 w 1048"/>
                <a:gd name="T7" fmla="*/ 29 h 372"/>
                <a:gd name="T8" fmla="*/ 5 w 1048"/>
                <a:gd name="T9" fmla="*/ 37 h 372"/>
                <a:gd name="T10" fmla="*/ 30 w 1048"/>
                <a:gd name="T11" fmla="*/ 70 h 372"/>
                <a:gd name="T12" fmla="*/ 56 w 1048"/>
                <a:gd name="T13" fmla="*/ 102 h 372"/>
                <a:gd name="T14" fmla="*/ 84 w 1048"/>
                <a:gd name="T15" fmla="*/ 132 h 372"/>
                <a:gd name="T16" fmla="*/ 113 w 1048"/>
                <a:gd name="T17" fmla="*/ 162 h 372"/>
                <a:gd name="T18" fmla="*/ 143 w 1048"/>
                <a:gd name="T19" fmla="*/ 193 h 372"/>
                <a:gd name="T20" fmla="*/ 174 w 1048"/>
                <a:gd name="T21" fmla="*/ 222 h 372"/>
                <a:gd name="T22" fmla="*/ 207 w 1048"/>
                <a:gd name="T23" fmla="*/ 249 h 372"/>
                <a:gd name="T24" fmla="*/ 241 w 1048"/>
                <a:gd name="T25" fmla="*/ 277 h 372"/>
                <a:gd name="T26" fmla="*/ 251 w 1048"/>
                <a:gd name="T27" fmla="*/ 286 h 372"/>
                <a:gd name="T28" fmla="*/ 265 w 1048"/>
                <a:gd name="T29" fmla="*/ 293 h 372"/>
                <a:gd name="T30" fmla="*/ 280 w 1048"/>
                <a:gd name="T31" fmla="*/ 296 h 372"/>
                <a:gd name="T32" fmla="*/ 295 w 1048"/>
                <a:gd name="T33" fmla="*/ 301 h 372"/>
                <a:gd name="T34" fmla="*/ 741 w 1048"/>
                <a:gd name="T35" fmla="*/ 372 h 372"/>
                <a:gd name="T36" fmla="*/ 770 w 1048"/>
                <a:gd name="T37" fmla="*/ 372 h 372"/>
                <a:gd name="T38" fmla="*/ 795 w 1048"/>
                <a:gd name="T39" fmla="*/ 372 h 372"/>
                <a:gd name="T40" fmla="*/ 822 w 1048"/>
                <a:gd name="T41" fmla="*/ 370 h 372"/>
                <a:gd name="T42" fmla="*/ 846 w 1048"/>
                <a:gd name="T43" fmla="*/ 369 h 372"/>
                <a:gd name="T44" fmla="*/ 869 w 1048"/>
                <a:gd name="T45" fmla="*/ 365 h 372"/>
                <a:gd name="T46" fmla="*/ 891 w 1048"/>
                <a:gd name="T47" fmla="*/ 360 h 372"/>
                <a:gd name="T48" fmla="*/ 913 w 1048"/>
                <a:gd name="T49" fmla="*/ 355 h 372"/>
                <a:gd name="T50" fmla="*/ 932 w 1048"/>
                <a:gd name="T51" fmla="*/ 348 h 372"/>
                <a:gd name="T52" fmla="*/ 950 w 1048"/>
                <a:gd name="T53" fmla="*/ 340 h 372"/>
                <a:gd name="T54" fmla="*/ 969 w 1048"/>
                <a:gd name="T55" fmla="*/ 331 h 372"/>
                <a:gd name="T56" fmla="*/ 984 w 1048"/>
                <a:gd name="T57" fmla="*/ 321 h 372"/>
                <a:gd name="T58" fmla="*/ 999 w 1048"/>
                <a:gd name="T59" fmla="*/ 311 h 372"/>
                <a:gd name="T60" fmla="*/ 1013 w 1048"/>
                <a:gd name="T61" fmla="*/ 299 h 372"/>
                <a:gd name="T62" fmla="*/ 1026 w 1048"/>
                <a:gd name="T63" fmla="*/ 286 h 372"/>
                <a:gd name="T64" fmla="*/ 1036 w 1048"/>
                <a:gd name="T65" fmla="*/ 272 h 372"/>
                <a:gd name="T66" fmla="*/ 1048 w 1048"/>
                <a:gd name="T67" fmla="*/ 257 h 372"/>
                <a:gd name="T68" fmla="*/ 1038 w 1048"/>
                <a:gd name="T69" fmla="*/ 254 h 372"/>
                <a:gd name="T70" fmla="*/ 1033 w 1048"/>
                <a:gd name="T71" fmla="*/ 250 h 372"/>
                <a:gd name="T72" fmla="*/ 988 w 1048"/>
                <a:gd name="T73" fmla="*/ 213 h 372"/>
                <a:gd name="T74" fmla="*/ 944 w 1048"/>
                <a:gd name="T75" fmla="*/ 179 h 372"/>
                <a:gd name="T76" fmla="*/ 896 w 1048"/>
                <a:gd name="T77" fmla="*/ 149 h 372"/>
                <a:gd name="T78" fmla="*/ 851 w 1048"/>
                <a:gd name="T79" fmla="*/ 122 h 372"/>
                <a:gd name="T80" fmla="*/ 802 w 1048"/>
                <a:gd name="T81" fmla="*/ 97 h 372"/>
                <a:gd name="T82" fmla="*/ 753 w 1048"/>
                <a:gd name="T83" fmla="*/ 76 h 372"/>
                <a:gd name="T84" fmla="*/ 704 w 1048"/>
                <a:gd name="T85" fmla="*/ 58 h 372"/>
                <a:gd name="T86" fmla="*/ 653 w 1048"/>
                <a:gd name="T87" fmla="*/ 42 h 372"/>
                <a:gd name="T88" fmla="*/ 603 w 1048"/>
                <a:gd name="T89" fmla="*/ 29 h 372"/>
                <a:gd name="T90" fmla="*/ 550 w 1048"/>
                <a:gd name="T91" fmla="*/ 19 h 372"/>
                <a:gd name="T92" fmla="*/ 498 w 1048"/>
                <a:gd name="T93" fmla="*/ 10 h 372"/>
                <a:gd name="T94" fmla="*/ 446 w 1048"/>
                <a:gd name="T95" fmla="*/ 5 h 372"/>
                <a:gd name="T96" fmla="*/ 392 w 1048"/>
                <a:gd name="T97" fmla="*/ 2 h 372"/>
                <a:gd name="T98" fmla="*/ 337 w 1048"/>
                <a:gd name="T99" fmla="*/ 0 h 372"/>
                <a:gd name="T100" fmla="*/ 283 w 1048"/>
                <a:gd name="T101" fmla="*/ 0 h 372"/>
                <a:gd name="T102" fmla="*/ 229 w 1048"/>
                <a:gd name="T103" fmla="*/ 2 h 372"/>
                <a:gd name="T104" fmla="*/ 213 w 1048"/>
                <a:gd name="T105" fmla="*/ 4 h 372"/>
                <a:gd name="T106" fmla="*/ 167 w 1048"/>
                <a:gd name="T107" fmla="*/ 4 h 372"/>
                <a:gd name="T108" fmla="*/ 96 w 1048"/>
                <a:gd name="T109" fmla="*/ 4 h 372"/>
                <a:gd name="T110" fmla="*/ 5 w 1048"/>
                <a:gd name="T111" fmla="*/ 2 h 3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048" h="372">
                  <a:moveTo>
                    <a:pt x="5" y="2"/>
                  </a:moveTo>
                  <a:lnTo>
                    <a:pt x="1" y="10"/>
                  </a:lnTo>
                  <a:lnTo>
                    <a:pt x="0" y="21"/>
                  </a:lnTo>
                  <a:lnTo>
                    <a:pt x="1" y="29"/>
                  </a:lnTo>
                  <a:lnTo>
                    <a:pt x="5" y="37"/>
                  </a:lnTo>
                  <a:lnTo>
                    <a:pt x="30" y="70"/>
                  </a:lnTo>
                  <a:lnTo>
                    <a:pt x="56" y="102"/>
                  </a:lnTo>
                  <a:lnTo>
                    <a:pt x="84" y="132"/>
                  </a:lnTo>
                  <a:lnTo>
                    <a:pt x="113" y="162"/>
                  </a:lnTo>
                  <a:lnTo>
                    <a:pt x="143" y="193"/>
                  </a:lnTo>
                  <a:lnTo>
                    <a:pt x="174" y="222"/>
                  </a:lnTo>
                  <a:lnTo>
                    <a:pt x="207" y="249"/>
                  </a:lnTo>
                  <a:lnTo>
                    <a:pt x="241" y="277"/>
                  </a:lnTo>
                  <a:lnTo>
                    <a:pt x="251" y="286"/>
                  </a:lnTo>
                  <a:lnTo>
                    <a:pt x="265" y="293"/>
                  </a:lnTo>
                  <a:lnTo>
                    <a:pt x="280" y="296"/>
                  </a:lnTo>
                  <a:lnTo>
                    <a:pt x="295" y="301"/>
                  </a:lnTo>
                  <a:lnTo>
                    <a:pt x="741" y="372"/>
                  </a:lnTo>
                  <a:lnTo>
                    <a:pt x="770" y="372"/>
                  </a:lnTo>
                  <a:lnTo>
                    <a:pt x="795" y="372"/>
                  </a:lnTo>
                  <a:lnTo>
                    <a:pt x="822" y="370"/>
                  </a:lnTo>
                  <a:lnTo>
                    <a:pt x="846" y="369"/>
                  </a:lnTo>
                  <a:lnTo>
                    <a:pt x="869" y="365"/>
                  </a:lnTo>
                  <a:lnTo>
                    <a:pt x="891" y="360"/>
                  </a:lnTo>
                  <a:lnTo>
                    <a:pt x="913" y="355"/>
                  </a:lnTo>
                  <a:lnTo>
                    <a:pt x="932" y="348"/>
                  </a:lnTo>
                  <a:lnTo>
                    <a:pt x="950" y="340"/>
                  </a:lnTo>
                  <a:lnTo>
                    <a:pt x="969" y="331"/>
                  </a:lnTo>
                  <a:lnTo>
                    <a:pt x="984" y="321"/>
                  </a:lnTo>
                  <a:lnTo>
                    <a:pt x="999" y="311"/>
                  </a:lnTo>
                  <a:lnTo>
                    <a:pt x="1013" y="299"/>
                  </a:lnTo>
                  <a:lnTo>
                    <a:pt x="1026" y="286"/>
                  </a:lnTo>
                  <a:lnTo>
                    <a:pt x="1036" y="272"/>
                  </a:lnTo>
                  <a:lnTo>
                    <a:pt x="1048" y="257"/>
                  </a:lnTo>
                  <a:lnTo>
                    <a:pt x="1038" y="254"/>
                  </a:lnTo>
                  <a:lnTo>
                    <a:pt x="1033" y="250"/>
                  </a:lnTo>
                  <a:lnTo>
                    <a:pt x="988" y="213"/>
                  </a:lnTo>
                  <a:lnTo>
                    <a:pt x="944" y="179"/>
                  </a:lnTo>
                  <a:lnTo>
                    <a:pt x="896" y="149"/>
                  </a:lnTo>
                  <a:lnTo>
                    <a:pt x="851" y="122"/>
                  </a:lnTo>
                  <a:lnTo>
                    <a:pt x="802" y="97"/>
                  </a:lnTo>
                  <a:lnTo>
                    <a:pt x="753" y="76"/>
                  </a:lnTo>
                  <a:lnTo>
                    <a:pt x="704" y="58"/>
                  </a:lnTo>
                  <a:lnTo>
                    <a:pt x="653" y="42"/>
                  </a:lnTo>
                  <a:lnTo>
                    <a:pt x="603" y="29"/>
                  </a:lnTo>
                  <a:lnTo>
                    <a:pt x="550" y="19"/>
                  </a:lnTo>
                  <a:lnTo>
                    <a:pt x="498" y="10"/>
                  </a:lnTo>
                  <a:lnTo>
                    <a:pt x="446" y="5"/>
                  </a:lnTo>
                  <a:lnTo>
                    <a:pt x="392" y="2"/>
                  </a:lnTo>
                  <a:lnTo>
                    <a:pt x="337" y="0"/>
                  </a:lnTo>
                  <a:lnTo>
                    <a:pt x="283" y="0"/>
                  </a:lnTo>
                  <a:lnTo>
                    <a:pt x="229" y="2"/>
                  </a:lnTo>
                  <a:lnTo>
                    <a:pt x="213" y="4"/>
                  </a:lnTo>
                  <a:lnTo>
                    <a:pt x="167" y="4"/>
                  </a:lnTo>
                  <a:lnTo>
                    <a:pt x="96" y="4"/>
                  </a:lnTo>
                  <a:lnTo>
                    <a:pt x="5" y="2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59" name="Freeform 578">
              <a:extLst>
                <a:ext uri="{FF2B5EF4-FFF2-40B4-BE49-F238E27FC236}">
                  <a16:creationId xmlns:a16="http://schemas.microsoft.com/office/drawing/2014/main" id="{404D485B-3DAE-43B8-8098-D1E527E75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699"/>
              <a:ext cx="998" cy="249"/>
            </a:xfrm>
            <a:custGeom>
              <a:avLst/>
              <a:gdLst>
                <a:gd name="T0" fmla="*/ 14 w 998"/>
                <a:gd name="T1" fmla="*/ 25 h 249"/>
                <a:gd name="T2" fmla="*/ 186 w 998"/>
                <a:gd name="T3" fmla="*/ 29 h 249"/>
                <a:gd name="T4" fmla="*/ 328 w 998"/>
                <a:gd name="T5" fmla="*/ 32 h 249"/>
                <a:gd name="T6" fmla="*/ 390 w 998"/>
                <a:gd name="T7" fmla="*/ 34 h 249"/>
                <a:gd name="T8" fmla="*/ 448 w 998"/>
                <a:gd name="T9" fmla="*/ 36 h 249"/>
                <a:gd name="T10" fmla="*/ 502 w 998"/>
                <a:gd name="T11" fmla="*/ 41 h 249"/>
                <a:gd name="T12" fmla="*/ 552 w 998"/>
                <a:gd name="T13" fmla="*/ 47 h 249"/>
                <a:gd name="T14" fmla="*/ 578 w 998"/>
                <a:gd name="T15" fmla="*/ 51 h 249"/>
                <a:gd name="T16" fmla="*/ 603 w 998"/>
                <a:gd name="T17" fmla="*/ 56 h 249"/>
                <a:gd name="T18" fmla="*/ 628 w 998"/>
                <a:gd name="T19" fmla="*/ 63 h 249"/>
                <a:gd name="T20" fmla="*/ 654 w 998"/>
                <a:gd name="T21" fmla="*/ 69 h 249"/>
                <a:gd name="T22" fmla="*/ 679 w 998"/>
                <a:gd name="T23" fmla="*/ 76 h 249"/>
                <a:gd name="T24" fmla="*/ 704 w 998"/>
                <a:gd name="T25" fmla="*/ 86 h 249"/>
                <a:gd name="T26" fmla="*/ 730 w 998"/>
                <a:gd name="T27" fmla="*/ 96 h 249"/>
                <a:gd name="T28" fmla="*/ 755 w 998"/>
                <a:gd name="T29" fmla="*/ 107 h 249"/>
                <a:gd name="T30" fmla="*/ 811 w 998"/>
                <a:gd name="T31" fmla="*/ 134 h 249"/>
                <a:gd name="T32" fmla="*/ 868 w 998"/>
                <a:gd name="T33" fmla="*/ 166 h 249"/>
                <a:gd name="T34" fmla="*/ 930 w 998"/>
                <a:gd name="T35" fmla="*/ 203 h 249"/>
                <a:gd name="T36" fmla="*/ 998 w 998"/>
                <a:gd name="T37" fmla="*/ 249 h 249"/>
                <a:gd name="T38" fmla="*/ 969 w 998"/>
                <a:gd name="T39" fmla="*/ 223 h 249"/>
                <a:gd name="T40" fmla="*/ 941 w 998"/>
                <a:gd name="T41" fmla="*/ 200 h 249"/>
                <a:gd name="T42" fmla="*/ 912 w 998"/>
                <a:gd name="T43" fmla="*/ 179 h 249"/>
                <a:gd name="T44" fmla="*/ 883 w 998"/>
                <a:gd name="T45" fmla="*/ 159 h 249"/>
                <a:gd name="T46" fmla="*/ 853 w 998"/>
                <a:gd name="T47" fmla="*/ 140 h 249"/>
                <a:gd name="T48" fmla="*/ 824 w 998"/>
                <a:gd name="T49" fmla="*/ 123 h 249"/>
                <a:gd name="T50" fmla="*/ 795 w 998"/>
                <a:gd name="T51" fmla="*/ 108 h 249"/>
                <a:gd name="T52" fmla="*/ 765 w 998"/>
                <a:gd name="T53" fmla="*/ 95 h 249"/>
                <a:gd name="T54" fmla="*/ 736 w 998"/>
                <a:gd name="T55" fmla="*/ 81 h 249"/>
                <a:gd name="T56" fmla="*/ 706 w 998"/>
                <a:gd name="T57" fmla="*/ 69 h 249"/>
                <a:gd name="T58" fmla="*/ 675 w 998"/>
                <a:gd name="T59" fmla="*/ 59 h 249"/>
                <a:gd name="T60" fmla="*/ 645 w 998"/>
                <a:gd name="T61" fmla="*/ 51 h 249"/>
                <a:gd name="T62" fmla="*/ 615 w 998"/>
                <a:gd name="T63" fmla="*/ 42 h 249"/>
                <a:gd name="T64" fmla="*/ 584 w 998"/>
                <a:gd name="T65" fmla="*/ 34 h 249"/>
                <a:gd name="T66" fmla="*/ 554 w 998"/>
                <a:gd name="T67" fmla="*/ 29 h 249"/>
                <a:gd name="T68" fmla="*/ 524 w 998"/>
                <a:gd name="T69" fmla="*/ 24 h 249"/>
                <a:gd name="T70" fmla="*/ 461 w 998"/>
                <a:gd name="T71" fmla="*/ 15 h 249"/>
                <a:gd name="T72" fmla="*/ 399 w 998"/>
                <a:gd name="T73" fmla="*/ 9 h 249"/>
                <a:gd name="T74" fmla="*/ 334 w 998"/>
                <a:gd name="T75" fmla="*/ 5 h 249"/>
                <a:gd name="T76" fmla="*/ 270 w 998"/>
                <a:gd name="T77" fmla="*/ 4 h 249"/>
                <a:gd name="T78" fmla="*/ 139 w 998"/>
                <a:gd name="T79" fmla="*/ 2 h 249"/>
                <a:gd name="T80" fmla="*/ 2 w 998"/>
                <a:gd name="T81" fmla="*/ 0 h 249"/>
                <a:gd name="T82" fmla="*/ 0 w 998"/>
                <a:gd name="T83" fmla="*/ 2 h 249"/>
                <a:gd name="T84" fmla="*/ 0 w 998"/>
                <a:gd name="T85" fmla="*/ 4 h 249"/>
                <a:gd name="T86" fmla="*/ 4 w 998"/>
                <a:gd name="T87" fmla="*/ 9 h 249"/>
                <a:gd name="T88" fmla="*/ 9 w 998"/>
                <a:gd name="T89" fmla="*/ 12 h 249"/>
                <a:gd name="T90" fmla="*/ 12 w 998"/>
                <a:gd name="T91" fmla="*/ 17 h 249"/>
                <a:gd name="T92" fmla="*/ 15 w 998"/>
                <a:gd name="T93" fmla="*/ 22 h 249"/>
                <a:gd name="T94" fmla="*/ 15 w 998"/>
                <a:gd name="T95" fmla="*/ 22 h 249"/>
                <a:gd name="T96" fmla="*/ 17 w 998"/>
                <a:gd name="T97" fmla="*/ 24 h 249"/>
                <a:gd name="T98" fmla="*/ 15 w 998"/>
                <a:gd name="T99" fmla="*/ 25 h 249"/>
                <a:gd name="T100" fmla="*/ 14 w 998"/>
                <a:gd name="T101" fmla="*/ 25 h 24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98" h="249">
                  <a:moveTo>
                    <a:pt x="14" y="25"/>
                  </a:moveTo>
                  <a:lnTo>
                    <a:pt x="186" y="29"/>
                  </a:lnTo>
                  <a:lnTo>
                    <a:pt x="328" y="32"/>
                  </a:lnTo>
                  <a:lnTo>
                    <a:pt x="390" y="34"/>
                  </a:lnTo>
                  <a:lnTo>
                    <a:pt x="448" y="36"/>
                  </a:lnTo>
                  <a:lnTo>
                    <a:pt x="502" y="41"/>
                  </a:lnTo>
                  <a:lnTo>
                    <a:pt x="552" y="47"/>
                  </a:lnTo>
                  <a:lnTo>
                    <a:pt x="578" y="51"/>
                  </a:lnTo>
                  <a:lnTo>
                    <a:pt x="603" y="56"/>
                  </a:lnTo>
                  <a:lnTo>
                    <a:pt x="628" y="63"/>
                  </a:lnTo>
                  <a:lnTo>
                    <a:pt x="654" y="69"/>
                  </a:lnTo>
                  <a:lnTo>
                    <a:pt x="679" y="76"/>
                  </a:lnTo>
                  <a:lnTo>
                    <a:pt x="704" y="86"/>
                  </a:lnTo>
                  <a:lnTo>
                    <a:pt x="730" y="96"/>
                  </a:lnTo>
                  <a:lnTo>
                    <a:pt x="755" y="107"/>
                  </a:lnTo>
                  <a:lnTo>
                    <a:pt x="811" y="134"/>
                  </a:lnTo>
                  <a:lnTo>
                    <a:pt x="868" y="166"/>
                  </a:lnTo>
                  <a:lnTo>
                    <a:pt x="930" y="203"/>
                  </a:lnTo>
                  <a:lnTo>
                    <a:pt x="998" y="249"/>
                  </a:lnTo>
                  <a:lnTo>
                    <a:pt x="969" y="223"/>
                  </a:lnTo>
                  <a:lnTo>
                    <a:pt x="941" y="200"/>
                  </a:lnTo>
                  <a:lnTo>
                    <a:pt x="912" y="179"/>
                  </a:lnTo>
                  <a:lnTo>
                    <a:pt x="883" y="159"/>
                  </a:lnTo>
                  <a:lnTo>
                    <a:pt x="853" y="140"/>
                  </a:lnTo>
                  <a:lnTo>
                    <a:pt x="824" y="123"/>
                  </a:lnTo>
                  <a:lnTo>
                    <a:pt x="795" y="108"/>
                  </a:lnTo>
                  <a:lnTo>
                    <a:pt x="765" y="95"/>
                  </a:lnTo>
                  <a:lnTo>
                    <a:pt x="736" y="81"/>
                  </a:lnTo>
                  <a:lnTo>
                    <a:pt x="706" y="69"/>
                  </a:lnTo>
                  <a:lnTo>
                    <a:pt x="675" y="59"/>
                  </a:lnTo>
                  <a:lnTo>
                    <a:pt x="645" y="51"/>
                  </a:lnTo>
                  <a:lnTo>
                    <a:pt x="615" y="42"/>
                  </a:lnTo>
                  <a:lnTo>
                    <a:pt x="584" y="34"/>
                  </a:lnTo>
                  <a:lnTo>
                    <a:pt x="554" y="29"/>
                  </a:lnTo>
                  <a:lnTo>
                    <a:pt x="524" y="24"/>
                  </a:lnTo>
                  <a:lnTo>
                    <a:pt x="461" y="15"/>
                  </a:lnTo>
                  <a:lnTo>
                    <a:pt x="399" y="9"/>
                  </a:lnTo>
                  <a:lnTo>
                    <a:pt x="334" y="5"/>
                  </a:lnTo>
                  <a:lnTo>
                    <a:pt x="270" y="4"/>
                  </a:lnTo>
                  <a:lnTo>
                    <a:pt x="139" y="2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4" y="9"/>
                  </a:lnTo>
                  <a:lnTo>
                    <a:pt x="9" y="12"/>
                  </a:lnTo>
                  <a:lnTo>
                    <a:pt x="12" y="17"/>
                  </a:lnTo>
                  <a:lnTo>
                    <a:pt x="15" y="22"/>
                  </a:lnTo>
                  <a:lnTo>
                    <a:pt x="17" y="24"/>
                  </a:lnTo>
                  <a:lnTo>
                    <a:pt x="15" y="25"/>
                  </a:lnTo>
                  <a:lnTo>
                    <a:pt x="14" y="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60" name="Freeform 579">
              <a:extLst>
                <a:ext uri="{FF2B5EF4-FFF2-40B4-BE49-F238E27FC236}">
                  <a16:creationId xmlns:a16="http://schemas.microsoft.com/office/drawing/2014/main" id="{69098A07-06E5-459A-800C-A4DDF6EA0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111"/>
              <a:ext cx="981" cy="154"/>
            </a:xfrm>
            <a:custGeom>
              <a:avLst/>
              <a:gdLst>
                <a:gd name="T0" fmla="*/ 981 w 981"/>
                <a:gd name="T1" fmla="*/ 154 h 154"/>
                <a:gd name="T2" fmla="*/ 971 w 981"/>
                <a:gd name="T3" fmla="*/ 146 h 154"/>
                <a:gd name="T4" fmla="*/ 959 w 981"/>
                <a:gd name="T5" fmla="*/ 139 h 154"/>
                <a:gd name="T6" fmla="*/ 945 w 981"/>
                <a:gd name="T7" fmla="*/ 132 h 154"/>
                <a:gd name="T8" fmla="*/ 930 w 981"/>
                <a:gd name="T9" fmla="*/ 124 h 154"/>
                <a:gd name="T10" fmla="*/ 896 w 981"/>
                <a:gd name="T11" fmla="*/ 112 h 154"/>
                <a:gd name="T12" fmla="*/ 858 w 981"/>
                <a:gd name="T13" fmla="*/ 98 h 154"/>
                <a:gd name="T14" fmla="*/ 814 w 981"/>
                <a:gd name="T15" fmla="*/ 87 h 154"/>
                <a:gd name="T16" fmla="*/ 765 w 981"/>
                <a:gd name="T17" fmla="*/ 77 h 154"/>
                <a:gd name="T18" fmla="*/ 711 w 981"/>
                <a:gd name="T19" fmla="*/ 66 h 154"/>
                <a:gd name="T20" fmla="*/ 652 w 981"/>
                <a:gd name="T21" fmla="*/ 56 h 154"/>
                <a:gd name="T22" fmla="*/ 588 w 981"/>
                <a:gd name="T23" fmla="*/ 48 h 154"/>
                <a:gd name="T24" fmla="*/ 520 w 981"/>
                <a:gd name="T25" fmla="*/ 39 h 154"/>
                <a:gd name="T26" fmla="*/ 447 w 981"/>
                <a:gd name="T27" fmla="*/ 31 h 154"/>
                <a:gd name="T28" fmla="*/ 371 w 981"/>
                <a:gd name="T29" fmla="*/ 24 h 154"/>
                <a:gd name="T30" fmla="*/ 206 w 981"/>
                <a:gd name="T31" fmla="*/ 12 h 154"/>
                <a:gd name="T32" fmla="*/ 27 w 981"/>
                <a:gd name="T33" fmla="*/ 0 h 154"/>
                <a:gd name="T34" fmla="*/ 0 w 981"/>
                <a:gd name="T35" fmla="*/ 19 h 154"/>
                <a:gd name="T36" fmla="*/ 142 w 981"/>
                <a:gd name="T37" fmla="*/ 26 h 154"/>
                <a:gd name="T38" fmla="*/ 285 w 981"/>
                <a:gd name="T39" fmla="*/ 34 h 154"/>
                <a:gd name="T40" fmla="*/ 429 w 981"/>
                <a:gd name="T41" fmla="*/ 44 h 154"/>
                <a:gd name="T42" fmla="*/ 566 w 981"/>
                <a:gd name="T43" fmla="*/ 58 h 154"/>
                <a:gd name="T44" fmla="*/ 630 w 981"/>
                <a:gd name="T45" fmla="*/ 65 h 154"/>
                <a:gd name="T46" fmla="*/ 692 w 981"/>
                <a:gd name="T47" fmla="*/ 73 h 154"/>
                <a:gd name="T48" fmla="*/ 751 w 981"/>
                <a:gd name="T49" fmla="*/ 83 h 154"/>
                <a:gd name="T50" fmla="*/ 807 w 981"/>
                <a:gd name="T51" fmla="*/ 95 h 154"/>
                <a:gd name="T52" fmla="*/ 858 w 981"/>
                <a:gd name="T53" fmla="*/ 107 h 154"/>
                <a:gd name="T54" fmla="*/ 903 w 981"/>
                <a:gd name="T55" fmla="*/ 120 h 154"/>
                <a:gd name="T56" fmla="*/ 925 w 981"/>
                <a:gd name="T57" fmla="*/ 129 h 154"/>
                <a:gd name="T58" fmla="*/ 945 w 981"/>
                <a:gd name="T59" fmla="*/ 137 h 154"/>
                <a:gd name="T60" fmla="*/ 964 w 981"/>
                <a:gd name="T61" fmla="*/ 146 h 154"/>
                <a:gd name="T62" fmla="*/ 981 w 981"/>
                <a:gd name="T63" fmla="*/ 154 h 15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81" h="154">
                  <a:moveTo>
                    <a:pt x="981" y="154"/>
                  </a:moveTo>
                  <a:lnTo>
                    <a:pt x="971" y="146"/>
                  </a:lnTo>
                  <a:lnTo>
                    <a:pt x="959" y="139"/>
                  </a:lnTo>
                  <a:lnTo>
                    <a:pt x="945" y="132"/>
                  </a:lnTo>
                  <a:lnTo>
                    <a:pt x="930" y="124"/>
                  </a:lnTo>
                  <a:lnTo>
                    <a:pt x="896" y="112"/>
                  </a:lnTo>
                  <a:lnTo>
                    <a:pt x="858" y="98"/>
                  </a:lnTo>
                  <a:lnTo>
                    <a:pt x="814" y="87"/>
                  </a:lnTo>
                  <a:lnTo>
                    <a:pt x="765" y="77"/>
                  </a:lnTo>
                  <a:lnTo>
                    <a:pt x="711" y="66"/>
                  </a:lnTo>
                  <a:lnTo>
                    <a:pt x="652" y="56"/>
                  </a:lnTo>
                  <a:lnTo>
                    <a:pt x="588" y="48"/>
                  </a:lnTo>
                  <a:lnTo>
                    <a:pt x="520" y="39"/>
                  </a:lnTo>
                  <a:lnTo>
                    <a:pt x="447" y="31"/>
                  </a:lnTo>
                  <a:lnTo>
                    <a:pt x="371" y="24"/>
                  </a:lnTo>
                  <a:lnTo>
                    <a:pt x="206" y="12"/>
                  </a:lnTo>
                  <a:lnTo>
                    <a:pt x="27" y="0"/>
                  </a:lnTo>
                  <a:lnTo>
                    <a:pt x="0" y="19"/>
                  </a:lnTo>
                  <a:lnTo>
                    <a:pt x="142" y="26"/>
                  </a:lnTo>
                  <a:lnTo>
                    <a:pt x="285" y="34"/>
                  </a:lnTo>
                  <a:lnTo>
                    <a:pt x="429" y="44"/>
                  </a:lnTo>
                  <a:lnTo>
                    <a:pt x="566" y="58"/>
                  </a:lnTo>
                  <a:lnTo>
                    <a:pt x="630" y="65"/>
                  </a:lnTo>
                  <a:lnTo>
                    <a:pt x="692" y="73"/>
                  </a:lnTo>
                  <a:lnTo>
                    <a:pt x="751" y="83"/>
                  </a:lnTo>
                  <a:lnTo>
                    <a:pt x="807" y="95"/>
                  </a:lnTo>
                  <a:lnTo>
                    <a:pt x="858" y="107"/>
                  </a:lnTo>
                  <a:lnTo>
                    <a:pt x="903" y="120"/>
                  </a:lnTo>
                  <a:lnTo>
                    <a:pt x="925" y="129"/>
                  </a:lnTo>
                  <a:lnTo>
                    <a:pt x="945" y="137"/>
                  </a:lnTo>
                  <a:lnTo>
                    <a:pt x="964" y="146"/>
                  </a:lnTo>
                  <a:lnTo>
                    <a:pt x="981" y="15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61" name="Freeform 580">
              <a:extLst>
                <a:ext uri="{FF2B5EF4-FFF2-40B4-BE49-F238E27FC236}">
                  <a16:creationId xmlns:a16="http://schemas.microsoft.com/office/drawing/2014/main" id="{0F036319-9B70-4A31-AF54-5CBA12628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1757"/>
              <a:ext cx="348" cy="59"/>
            </a:xfrm>
            <a:custGeom>
              <a:avLst/>
              <a:gdLst>
                <a:gd name="T0" fmla="*/ 348 w 348"/>
                <a:gd name="T1" fmla="*/ 59 h 59"/>
                <a:gd name="T2" fmla="*/ 344 w 348"/>
                <a:gd name="T3" fmla="*/ 52 h 59"/>
                <a:gd name="T4" fmla="*/ 339 w 348"/>
                <a:gd name="T5" fmla="*/ 47 h 59"/>
                <a:gd name="T6" fmla="*/ 329 w 348"/>
                <a:gd name="T7" fmla="*/ 42 h 59"/>
                <a:gd name="T8" fmla="*/ 317 w 348"/>
                <a:gd name="T9" fmla="*/ 37 h 59"/>
                <a:gd name="T10" fmla="*/ 285 w 348"/>
                <a:gd name="T11" fmla="*/ 27 h 59"/>
                <a:gd name="T12" fmla="*/ 245 w 348"/>
                <a:gd name="T13" fmla="*/ 18 h 59"/>
                <a:gd name="T14" fmla="*/ 196 w 348"/>
                <a:gd name="T15" fmla="*/ 11 h 59"/>
                <a:gd name="T16" fmla="*/ 140 w 348"/>
                <a:gd name="T17" fmla="*/ 6 h 59"/>
                <a:gd name="T18" fmla="*/ 81 w 348"/>
                <a:gd name="T19" fmla="*/ 1 h 59"/>
                <a:gd name="T20" fmla="*/ 18 w 348"/>
                <a:gd name="T21" fmla="*/ 0 h 59"/>
                <a:gd name="T22" fmla="*/ 0 w 348"/>
                <a:gd name="T23" fmla="*/ 3 h 59"/>
                <a:gd name="T24" fmla="*/ 45 w 348"/>
                <a:gd name="T25" fmla="*/ 8 h 59"/>
                <a:gd name="T26" fmla="*/ 98 w 348"/>
                <a:gd name="T27" fmla="*/ 13 h 59"/>
                <a:gd name="T28" fmla="*/ 152 w 348"/>
                <a:gd name="T29" fmla="*/ 18 h 59"/>
                <a:gd name="T30" fmla="*/ 204 w 348"/>
                <a:gd name="T31" fmla="*/ 23 h 59"/>
                <a:gd name="T32" fmla="*/ 253 w 348"/>
                <a:gd name="T33" fmla="*/ 30 h 59"/>
                <a:gd name="T34" fmla="*/ 295 w 348"/>
                <a:gd name="T35" fmla="*/ 38 h 59"/>
                <a:gd name="T36" fmla="*/ 314 w 348"/>
                <a:gd name="T37" fmla="*/ 42 h 59"/>
                <a:gd name="T38" fmla="*/ 327 w 348"/>
                <a:gd name="T39" fmla="*/ 47 h 59"/>
                <a:gd name="T40" fmla="*/ 339 w 348"/>
                <a:gd name="T41" fmla="*/ 54 h 59"/>
                <a:gd name="T42" fmla="*/ 348 w 348"/>
                <a:gd name="T43" fmla="*/ 59 h 5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8" h="59">
                  <a:moveTo>
                    <a:pt x="348" y="59"/>
                  </a:moveTo>
                  <a:lnTo>
                    <a:pt x="344" y="52"/>
                  </a:lnTo>
                  <a:lnTo>
                    <a:pt x="339" y="47"/>
                  </a:lnTo>
                  <a:lnTo>
                    <a:pt x="329" y="42"/>
                  </a:lnTo>
                  <a:lnTo>
                    <a:pt x="317" y="37"/>
                  </a:lnTo>
                  <a:lnTo>
                    <a:pt x="285" y="27"/>
                  </a:lnTo>
                  <a:lnTo>
                    <a:pt x="245" y="18"/>
                  </a:lnTo>
                  <a:lnTo>
                    <a:pt x="196" y="11"/>
                  </a:lnTo>
                  <a:lnTo>
                    <a:pt x="140" y="6"/>
                  </a:lnTo>
                  <a:lnTo>
                    <a:pt x="81" y="1"/>
                  </a:lnTo>
                  <a:lnTo>
                    <a:pt x="18" y="0"/>
                  </a:lnTo>
                  <a:lnTo>
                    <a:pt x="0" y="3"/>
                  </a:lnTo>
                  <a:lnTo>
                    <a:pt x="45" y="8"/>
                  </a:lnTo>
                  <a:lnTo>
                    <a:pt x="98" y="13"/>
                  </a:lnTo>
                  <a:lnTo>
                    <a:pt x="152" y="18"/>
                  </a:lnTo>
                  <a:lnTo>
                    <a:pt x="204" y="23"/>
                  </a:lnTo>
                  <a:lnTo>
                    <a:pt x="253" y="30"/>
                  </a:lnTo>
                  <a:lnTo>
                    <a:pt x="295" y="38"/>
                  </a:lnTo>
                  <a:lnTo>
                    <a:pt x="314" y="42"/>
                  </a:lnTo>
                  <a:lnTo>
                    <a:pt x="327" y="47"/>
                  </a:lnTo>
                  <a:lnTo>
                    <a:pt x="339" y="54"/>
                  </a:lnTo>
                  <a:lnTo>
                    <a:pt x="348" y="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62" name="Freeform 581">
              <a:extLst>
                <a:ext uri="{FF2B5EF4-FFF2-40B4-BE49-F238E27FC236}">
                  <a16:creationId xmlns:a16="http://schemas.microsoft.com/office/drawing/2014/main" id="{AA860146-7E93-4D95-9574-D3D7D55E7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130"/>
              <a:ext cx="1074" cy="139"/>
            </a:xfrm>
            <a:custGeom>
              <a:avLst/>
              <a:gdLst>
                <a:gd name="T0" fmla="*/ 1070 w 1074"/>
                <a:gd name="T1" fmla="*/ 139 h 139"/>
                <a:gd name="T2" fmla="*/ 1072 w 1074"/>
                <a:gd name="T3" fmla="*/ 137 h 139"/>
                <a:gd name="T4" fmla="*/ 1074 w 1074"/>
                <a:gd name="T5" fmla="*/ 137 h 139"/>
                <a:gd name="T6" fmla="*/ 1062 w 1074"/>
                <a:gd name="T7" fmla="*/ 128 h 139"/>
                <a:gd name="T8" fmla="*/ 1050 w 1074"/>
                <a:gd name="T9" fmla="*/ 122 h 139"/>
                <a:gd name="T10" fmla="*/ 1035 w 1074"/>
                <a:gd name="T11" fmla="*/ 113 h 139"/>
                <a:gd name="T12" fmla="*/ 1020 w 1074"/>
                <a:gd name="T13" fmla="*/ 107 h 139"/>
                <a:gd name="T14" fmla="*/ 984 w 1074"/>
                <a:gd name="T15" fmla="*/ 95 h 139"/>
                <a:gd name="T16" fmla="*/ 942 w 1074"/>
                <a:gd name="T17" fmla="*/ 83 h 139"/>
                <a:gd name="T18" fmla="*/ 895 w 1074"/>
                <a:gd name="T19" fmla="*/ 71 h 139"/>
                <a:gd name="T20" fmla="*/ 842 w 1074"/>
                <a:gd name="T21" fmla="*/ 61 h 139"/>
                <a:gd name="T22" fmla="*/ 787 w 1074"/>
                <a:gd name="T23" fmla="*/ 52 h 139"/>
                <a:gd name="T24" fmla="*/ 724 w 1074"/>
                <a:gd name="T25" fmla="*/ 44 h 139"/>
                <a:gd name="T26" fmla="*/ 658 w 1074"/>
                <a:gd name="T27" fmla="*/ 37 h 139"/>
                <a:gd name="T28" fmla="*/ 587 w 1074"/>
                <a:gd name="T29" fmla="*/ 30 h 139"/>
                <a:gd name="T30" fmla="*/ 513 w 1074"/>
                <a:gd name="T31" fmla="*/ 24 h 139"/>
                <a:gd name="T32" fmla="*/ 435 w 1074"/>
                <a:gd name="T33" fmla="*/ 19 h 139"/>
                <a:gd name="T34" fmla="*/ 270 w 1074"/>
                <a:gd name="T35" fmla="*/ 8 h 139"/>
                <a:gd name="T36" fmla="*/ 91 w 1074"/>
                <a:gd name="T37" fmla="*/ 0 h 139"/>
                <a:gd name="T38" fmla="*/ 0 w 1074"/>
                <a:gd name="T39" fmla="*/ 63 h 139"/>
                <a:gd name="T40" fmla="*/ 121 w 1074"/>
                <a:gd name="T41" fmla="*/ 56 h 139"/>
                <a:gd name="T42" fmla="*/ 263 w 1074"/>
                <a:gd name="T43" fmla="*/ 52 h 139"/>
                <a:gd name="T44" fmla="*/ 341 w 1074"/>
                <a:gd name="T45" fmla="*/ 51 h 139"/>
                <a:gd name="T46" fmla="*/ 420 w 1074"/>
                <a:gd name="T47" fmla="*/ 51 h 139"/>
                <a:gd name="T48" fmla="*/ 500 w 1074"/>
                <a:gd name="T49" fmla="*/ 51 h 139"/>
                <a:gd name="T50" fmla="*/ 579 w 1074"/>
                <a:gd name="T51" fmla="*/ 54 h 139"/>
                <a:gd name="T52" fmla="*/ 658 w 1074"/>
                <a:gd name="T53" fmla="*/ 58 h 139"/>
                <a:gd name="T54" fmla="*/ 734 w 1074"/>
                <a:gd name="T55" fmla="*/ 63 h 139"/>
                <a:gd name="T56" fmla="*/ 805 w 1074"/>
                <a:gd name="T57" fmla="*/ 69 h 139"/>
                <a:gd name="T58" fmla="*/ 873 w 1074"/>
                <a:gd name="T59" fmla="*/ 79 h 139"/>
                <a:gd name="T60" fmla="*/ 905 w 1074"/>
                <a:gd name="T61" fmla="*/ 85 h 139"/>
                <a:gd name="T62" fmla="*/ 933 w 1074"/>
                <a:gd name="T63" fmla="*/ 90 h 139"/>
                <a:gd name="T64" fmla="*/ 962 w 1074"/>
                <a:gd name="T65" fmla="*/ 96 h 139"/>
                <a:gd name="T66" fmla="*/ 987 w 1074"/>
                <a:gd name="T67" fmla="*/ 103 h 139"/>
                <a:gd name="T68" fmla="*/ 1013 w 1074"/>
                <a:gd name="T69" fmla="*/ 112 h 139"/>
                <a:gd name="T70" fmla="*/ 1035 w 1074"/>
                <a:gd name="T71" fmla="*/ 120 h 139"/>
                <a:gd name="T72" fmla="*/ 1053 w 1074"/>
                <a:gd name="T73" fmla="*/ 130 h 139"/>
                <a:gd name="T74" fmla="*/ 1070 w 1074"/>
                <a:gd name="T75" fmla="*/ 139 h 13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74" h="139">
                  <a:moveTo>
                    <a:pt x="1070" y="139"/>
                  </a:moveTo>
                  <a:lnTo>
                    <a:pt x="1072" y="137"/>
                  </a:lnTo>
                  <a:lnTo>
                    <a:pt x="1074" y="137"/>
                  </a:lnTo>
                  <a:lnTo>
                    <a:pt x="1062" y="128"/>
                  </a:lnTo>
                  <a:lnTo>
                    <a:pt x="1050" y="122"/>
                  </a:lnTo>
                  <a:lnTo>
                    <a:pt x="1035" y="113"/>
                  </a:lnTo>
                  <a:lnTo>
                    <a:pt x="1020" y="107"/>
                  </a:lnTo>
                  <a:lnTo>
                    <a:pt x="984" y="95"/>
                  </a:lnTo>
                  <a:lnTo>
                    <a:pt x="942" y="83"/>
                  </a:lnTo>
                  <a:lnTo>
                    <a:pt x="895" y="71"/>
                  </a:lnTo>
                  <a:lnTo>
                    <a:pt x="842" y="61"/>
                  </a:lnTo>
                  <a:lnTo>
                    <a:pt x="787" y="52"/>
                  </a:lnTo>
                  <a:lnTo>
                    <a:pt x="724" y="44"/>
                  </a:lnTo>
                  <a:lnTo>
                    <a:pt x="658" y="37"/>
                  </a:lnTo>
                  <a:lnTo>
                    <a:pt x="587" y="30"/>
                  </a:lnTo>
                  <a:lnTo>
                    <a:pt x="513" y="24"/>
                  </a:lnTo>
                  <a:lnTo>
                    <a:pt x="435" y="19"/>
                  </a:lnTo>
                  <a:lnTo>
                    <a:pt x="270" y="8"/>
                  </a:lnTo>
                  <a:lnTo>
                    <a:pt x="91" y="0"/>
                  </a:lnTo>
                  <a:lnTo>
                    <a:pt x="0" y="63"/>
                  </a:lnTo>
                  <a:lnTo>
                    <a:pt x="121" y="56"/>
                  </a:lnTo>
                  <a:lnTo>
                    <a:pt x="263" y="52"/>
                  </a:lnTo>
                  <a:lnTo>
                    <a:pt x="341" y="51"/>
                  </a:lnTo>
                  <a:lnTo>
                    <a:pt x="420" y="51"/>
                  </a:lnTo>
                  <a:lnTo>
                    <a:pt x="500" y="51"/>
                  </a:lnTo>
                  <a:lnTo>
                    <a:pt x="579" y="54"/>
                  </a:lnTo>
                  <a:lnTo>
                    <a:pt x="658" y="58"/>
                  </a:lnTo>
                  <a:lnTo>
                    <a:pt x="734" y="63"/>
                  </a:lnTo>
                  <a:lnTo>
                    <a:pt x="805" y="69"/>
                  </a:lnTo>
                  <a:lnTo>
                    <a:pt x="873" y="79"/>
                  </a:lnTo>
                  <a:lnTo>
                    <a:pt x="905" y="85"/>
                  </a:lnTo>
                  <a:lnTo>
                    <a:pt x="933" y="90"/>
                  </a:lnTo>
                  <a:lnTo>
                    <a:pt x="962" y="96"/>
                  </a:lnTo>
                  <a:lnTo>
                    <a:pt x="987" y="103"/>
                  </a:lnTo>
                  <a:lnTo>
                    <a:pt x="1013" y="112"/>
                  </a:lnTo>
                  <a:lnTo>
                    <a:pt x="1035" y="120"/>
                  </a:lnTo>
                  <a:lnTo>
                    <a:pt x="1053" y="130"/>
                  </a:lnTo>
                  <a:lnTo>
                    <a:pt x="1070" y="139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63" name="Freeform 582">
              <a:extLst>
                <a:ext uri="{FF2B5EF4-FFF2-40B4-BE49-F238E27FC236}">
                  <a16:creationId xmlns:a16="http://schemas.microsoft.com/office/drawing/2014/main" id="{95F9CBBF-BBE7-46C6-8165-BDFB0CCAE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760"/>
              <a:ext cx="428" cy="57"/>
            </a:xfrm>
            <a:custGeom>
              <a:avLst/>
              <a:gdLst>
                <a:gd name="T0" fmla="*/ 426 w 428"/>
                <a:gd name="T1" fmla="*/ 57 h 57"/>
                <a:gd name="T2" fmla="*/ 426 w 428"/>
                <a:gd name="T3" fmla="*/ 56 h 57"/>
                <a:gd name="T4" fmla="*/ 428 w 428"/>
                <a:gd name="T5" fmla="*/ 56 h 57"/>
                <a:gd name="T6" fmla="*/ 422 w 428"/>
                <a:gd name="T7" fmla="*/ 51 h 57"/>
                <a:gd name="T8" fmla="*/ 416 w 428"/>
                <a:gd name="T9" fmla="*/ 44 h 57"/>
                <a:gd name="T10" fmla="*/ 404 w 428"/>
                <a:gd name="T11" fmla="*/ 39 h 57"/>
                <a:gd name="T12" fmla="*/ 389 w 428"/>
                <a:gd name="T13" fmla="*/ 34 h 57"/>
                <a:gd name="T14" fmla="*/ 352 w 428"/>
                <a:gd name="T15" fmla="*/ 25 h 57"/>
                <a:gd name="T16" fmla="*/ 306 w 428"/>
                <a:gd name="T17" fmla="*/ 17 h 57"/>
                <a:gd name="T18" fmla="*/ 252 w 428"/>
                <a:gd name="T19" fmla="*/ 10 h 57"/>
                <a:gd name="T20" fmla="*/ 195 w 428"/>
                <a:gd name="T21" fmla="*/ 5 h 57"/>
                <a:gd name="T22" fmla="*/ 135 w 428"/>
                <a:gd name="T23" fmla="*/ 2 h 57"/>
                <a:gd name="T24" fmla="*/ 76 w 428"/>
                <a:gd name="T25" fmla="*/ 0 h 57"/>
                <a:gd name="T26" fmla="*/ 0 w 428"/>
                <a:gd name="T27" fmla="*/ 15 h 57"/>
                <a:gd name="T28" fmla="*/ 44 w 428"/>
                <a:gd name="T29" fmla="*/ 12 h 57"/>
                <a:gd name="T30" fmla="*/ 103 w 428"/>
                <a:gd name="T31" fmla="*/ 12 h 57"/>
                <a:gd name="T32" fmla="*/ 171 w 428"/>
                <a:gd name="T33" fmla="*/ 13 h 57"/>
                <a:gd name="T34" fmla="*/ 240 w 428"/>
                <a:gd name="T35" fmla="*/ 17 h 57"/>
                <a:gd name="T36" fmla="*/ 274 w 428"/>
                <a:gd name="T37" fmla="*/ 19 h 57"/>
                <a:gd name="T38" fmla="*/ 306 w 428"/>
                <a:gd name="T39" fmla="*/ 22 h 57"/>
                <a:gd name="T40" fmla="*/ 336 w 428"/>
                <a:gd name="T41" fmla="*/ 27 h 57"/>
                <a:gd name="T42" fmla="*/ 363 w 428"/>
                <a:gd name="T43" fmla="*/ 30 h 57"/>
                <a:gd name="T44" fmla="*/ 385 w 428"/>
                <a:gd name="T45" fmla="*/ 37 h 57"/>
                <a:gd name="T46" fmla="*/ 404 w 428"/>
                <a:gd name="T47" fmla="*/ 42 h 57"/>
                <a:gd name="T48" fmla="*/ 412 w 428"/>
                <a:gd name="T49" fmla="*/ 46 h 57"/>
                <a:gd name="T50" fmla="*/ 417 w 428"/>
                <a:gd name="T51" fmla="*/ 49 h 57"/>
                <a:gd name="T52" fmla="*/ 422 w 428"/>
                <a:gd name="T53" fmla="*/ 52 h 57"/>
                <a:gd name="T54" fmla="*/ 426 w 428"/>
                <a:gd name="T55" fmla="*/ 57 h 5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28" h="57">
                  <a:moveTo>
                    <a:pt x="426" y="57"/>
                  </a:moveTo>
                  <a:lnTo>
                    <a:pt x="426" y="56"/>
                  </a:lnTo>
                  <a:lnTo>
                    <a:pt x="428" y="56"/>
                  </a:lnTo>
                  <a:lnTo>
                    <a:pt x="422" y="51"/>
                  </a:lnTo>
                  <a:lnTo>
                    <a:pt x="416" y="44"/>
                  </a:lnTo>
                  <a:lnTo>
                    <a:pt x="404" y="39"/>
                  </a:lnTo>
                  <a:lnTo>
                    <a:pt x="389" y="34"/>
                  </a:lnTo>
                  <a:lnTo>
                    <a:pt x="352" y="25"/>
                  </a:lnTo>
                  <a:lnTo>
                    <a:pt x="306" y="17"/>
                  </a:lnTo>
                  <a:lnTo>
                    <a:pt x="252" y="10"/>
                  </a:lnTo>
                  <a:lnTo>
                    <a:pt x="195" y="5"/>
                  </a:lnTo>
                  <a:lnTo>
                    <a:pt x="135" y="2"/>
                  </a:lnTo>
                  <a:lnTo>
                    <a:pt x="76" y="0"/>
                  </a:lnTo>
                  <a:lnTo>
                    <a:pt x="0" y="15"/>
                  </a:lnTo>
                  <a:lnTo>
                    <a:pt x="44" y="12"/>
                  </a:lnTo>
                  <a:lnTo>
                    <a:pt x="103" y="12"/>
                  </a:lnTo>
                  <a:lnTo>
                    <a:pt x="171" y="13"/>
                  </a:lnTo>
                  <a:lnTo>
                    <a:pt x="240" y="17"/>
                  </a:lnTo>
                  <a:lnTo>
                    <a:pt x="274" y="19"/>
                  </a:lnTo>
                  <a:lnTo>
                    <a:pt x="306" y="22"/>
                  </a:lnTo>
                  <a:lnTo>
                    <a:pt x="336" y="27"/>
                  </a:lnTo>
                  <a:lnTo>
                    <a:pt x="363" y="30"/>
                  </a:lnTo>
                  <a:lnTo>
                    <a:pt x="385" y="37"/>
                  </a:lnTo>
                  <a:lnTo>
                    <a:pt x="404" y="42"/>
                  </a:lnTo>
                  <a:lnTo>
                    <a:pt x="412" y="46"/>
                  </a:lnTo>
                  <a:lnTo>
                    <a:pt x="417" y="49"/>
                  </a:lnTo>
                  <a:lnTo>
                    <a:pt x="422" y="52"/>
                  </a:lnTo>
                  <a:lnTo>
                    <a:pt x="426" y="57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64" name="Freeform 583">
              <a:extLst>
                <a:ext uri="{FF2B5EF4-FFF2-40B4-BE49-F238E27FC236}">
                  <a16:creationId xmlns:a16="http://schemas.microsoft.com/office/drawing/2014/main" id="{1F8A44AF-7ED9-40A4-BEA5-EF82F657A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191"/>
              <a:ext cx="1197" cy="93"/>
            </a:xfrm>
            <a:custGeom>
              <a:avLst/>
              <a:gdLst>
                <a:gd name="T0" fmla="*/ 1180 w 1197"/>
                <a:gd name="T1" fmla="*/ 91 h 93"/>
                <a:gd name="T2" fmla="*/ 1197 w 1197"/>
                <a:gd name="T3" fmla="*/ 83 h 93"/>
                <a:gd name="T4" fmla="*/ 1177 w 1197"/>
                <a:gd name="T5" fmla="*/ 73 h 93"/>
                <a:gd name="T6" fmla="*/ 1155 w 1197"/>
                <a:gd name="T7" fmla="*/ 62 h 93"/>
                <a:gd name="T8" fmla="*/ 1131 w 1197"/>
                <a:gd name="T9" fmla="*/ 54 h 93"/>
                <a:gd name="T10" fmla="*/ 1106 w 1197"/>
                <a:gd name="T11" fmla="*/ 46 h 93"/>
                <a:gd name="T12" fmla="*/ 1079 w 1197"/>
                <a:gd name="T13" fmla="*/ 39 h 93"/>
                <a:gd name="T14" fmla="*/ 1049 w 1197"/>
                <a:gd name="T15" fmla="*/ 32 h 93"/>
                <a:gd name="T16" fmla="*/ 1018 w 1197"/>
                <a:gd name="T17" fmla="*/ 27 h 93"/>
                <a:gd name="T18" fmla="*/ 986 w 1197"/>
                <a:gd name="T19" fmla="*/ 22 h 93"/>
                <a:gd name="T20" fmla="*/ 917 w 1197"/>
                <a:gd name="T21" fmla="*/ 13 h 93"/>
                <a:gd name="T22" fmla="*/ 844 w 1197"/>
                <a:gd name="T23" fmla="*/ 7 h 93"/>
                <a:gd name="T24" fmla="*/ 768 w 1197"/>
                <a:gd name="T25" fmla="*/ 3 h 93"/>
                <a:gd name="T26" fmla="*/ 691 w 1197"/>
                <a:gd name="T27" fmla="*/ 0 h 93"/>
                <a:gd name="T28" fmla="*/ 611 w 1197"/>
                <a:gd name="T29" fmla="*/ 0 h 93"/>
                <a:gd name="T30" fmla="*/ 532 w 1197"/>
                <a:gd name="T31" fmla="*/ 0 h 93"/>
                <a:gd name="T32" fmla="*/ 453 w 1197"/>
                <a:gd name="T33" fmla="*/ 2 h 93"/>
                <a:gd name="T34" fmla="*/ 377 w 1197"/>
                <a:gd name="T35" fmla="*/ 5 h 93"/>
                <a:gd name="T36" fmla="*/ 235 w 1197"/>
                <a:gd name="T37" fmla="*/ 12 h 93"/>
                <a:gd name="T38" fmla="*/ 111 w 1197"/>
                <a:gd name="T39" fmla="*/ 17 h 93"/>
                <a:gd name="T40" fmla="*/ 0 w 1197"/>
                <a:gd name="T41" fmla="*/ 93 h 93"/>
                <a:gd name="T42" fmla="*/ 56 w 1197"/>
                <a:gd name="T43" fmla="*/ 84 h 93"/>
                <a:gd name="T44" fmla="*/ 120 w 1197"/>
                <a:gd name="T45" fmla="*/ 74 h 93"/>
                <a:gd name="T46" fmla="*/ 193 w 1197"/>
                <a:gd name="T47" fmla="*/ 66 h 93"/>
                <a:gd name="T48" fmla="*/ 270 w 1197"/>
                <a:gd name="T49" fmla="*/ 57 h 93"/>
                <a:gd name="T50" fmla="*/ 355 w 1197"/>
                <a:gd name="T51" fmla="*/ 49 h 93"/>
                <a:gd name="T52" fmla="*/ 442 w 1197"/>
                <a:gd name="T53" fmla="*/ 42 h 93"/>
                <a:gd name="T54" fmla="*/ 532 w 1197"/>
                <a:gd name="T55" fmla="*/ 37 h 93"/>
                <a:gd name="T56" fmla="*/ 621 w 1197"/>
                <a:gd name="T57" fmla="*/ 32 h 93"/>
                <a:gd name="T58" fmla="*/ 709 w 1197"/>
                <a:gd name="T59" fmla="*/ 30 h 93"/>
                <a:gd name="T60" fmla="*/ 797 w 1197"/>
                <a:gd name="T61" fmla="*/ 30 h 93"/>
                <a:gd name="T62" fmla="*/ 878 w 1197"/>
                <a:gd name="T63" fmla="*/ 32 h 93"/>
                <a:gd name="T64" fmla="*/ 956 w 1197"/>
                <a:gd name="T65" fmla="*/ 37 h 93"/>
                <a:gd name="T66" fmla="*/ 993 w 1197"/>
                <a:gd name="T67" fmla="*/ 40 h 93"/>
                <a:gd name="T68" fmla="*/ 1027 w 1197"/>
                <a:gd name="T69" fmla="*/ 46 h 93"/>
                <a:gd name="T70" fmla="*/ 1059 w 1197"/>
                <a:gd name="T71" fmla="*/ 51 h 93"/>
                <a:gd name="T72" fmla="*/ 1087 w 1197"/>
                <a:gd name="T73" fmla="*/ 57 h 93"/>
                <a:gd name="T74" fmla="*/ 1116 w 1197"/>
                <a:gd name="T75" fmla="*/ 64 h 93"/>
                <a:gd name="T76" fmla="*/ 1140 w 1197"/>
                <a:gd name="T77" fmla="*/ 73 h 93"/>
                <a:gd name="T78" fmla="*/ 1162 w 1197"/>
                <a:gd name="T79" fmla="*/ 81 h 93"/>
                <a:gd name="T80" fmla="*/ 1180 w 1197"/>
                <a:gd name="T81" fmla="*/ 91 h 9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197" h="93">
                  <a:moveTo>
                    <a:pt x="1180" y="91"/>
                  </a:moveTo>
                  <a:lnTo>
                    <a:pt x="1197" y="83"/>
                  </a:lnTo>
                  <a:lnTo>
                    <a:pt x="1177" y="73"/>
                  </a:lnTo>
                  <a:lnTo>
                    <a:pt x="1155" y="62"/>
                  </a:lnTo>
                  <a:lnTo>
                    <a:pt x="1131" y="54"/>
                  </a:lnTo>
                  <a:lnTo>
                    <a:pt x="1106" y="46"/>
                  </a:lnTo>
                  <a:lnTo>
                    <a:pt x="1079" y="39"/>
                  </a:lnTo>
                  <a:lnTo>
                    <a:pt x="1049" y="32"/>
                  </a:lnTo>
                  <a:lnTo>
                    <a:pt x="1018" y="27"/>
                  </a:lnTo>
                  <a:lnTo>
                    <a:pt x="986" y="22"/>
                  </a:lnTo>
                  <a:lnTo>
                    <a:pt x="917" y="13"/>
                  </a:lnTo>
                  <a:lnTo>
                    <a:pt x="844" y="7"/>
                  </a:lnTo>
                  <a:lnTo>
                    <a:pt x="768" y="3"/>
                  </a:lnTo>
                  <a:lnTo>
                    <a:pt x="691" y="0"/>
                  </a:lnTo>
                  <a:lnTo>
                    <a:pt x="611" y="0"/>
                  </a:lnTo>
                  <a:lnTo>
                    <a:pt x="532" y="0"/>
                  </a:lnTo>
                  <a:lnTo>
                    <a:pt x="453" y="2"/>
                  </a:lnTo>
                  <a:lnTo>
                    <a:pt x="377" y="5"/>
                  </a:lnTo>
                  <a:lnTo>
                    <a:pt x="235" y="12"/>
                  </a:lnTo>
                  <a:lnTo>
                    <a:pt x="111" y="17"/>
                  </a:lnTo>
                  <a:lnTo>
                    <a:pt x="0" y="93"/>
                  </a:lnTo>
                  <a:lnTo>
                    <a:pt x="56" y="84"/>
                  </a:lnTo>
                  <a:lnTo>
                    <a:pt x="120" y="74"/>
                  </a:lnTo>
                  <a:lnTo>
                    <a:pt x="193" y="66"/>
                  </a:lnTo>
                  <a:lnTo>
                    <a:pt x="270" y="57"/>
                  </a:lnTo>
                  <a:lnTo>
                    <a:pt x="355" y="49"/>
                  </a:lnTo>
                  <a:lnTo>
                    <a:pt x="442" y="42"/>
                  </a:lnTo>
                  <a:lnTo>
                    <a:pt x="532" y="37"/>
                  </a:lnTo>
                  <a:lnTo>
                    <a:pt x="621" y="32"/>
                  </a:lnTo>
                  <a:lnTo>
                    <a:pt x="709" y="30"/>
                  </a:lnTo>
                  <a:lnTo>
                    <a:pt x="797" y="30"/>
                  </a:lnTo>
                  <a:lnTo>
                    <a:pt x="878" y="32"/>
                  </a:lnTo>
                  <a:lnTo>
                    <a:pt x="956" y="37"/>
                  </a:lnTo>
                  <a:lnTo>
                    <a:pt x="993" y="40"/>
                  </a:lnTo>
                  <a:lnTo>
                    <a:pt x="1027" y="46"/>
                  </a:lnTo>
                  <a:lnTo>
                    <a:pt x="1059" y="51"/>
                  </a:lnTo>
                  <a:lnTo>
                    <a:pt x="1087" y="57"/>
                  </a:lnTo>
                  <a:lnTo>
                    <a:pt x="1116" y="64"/>
                  </a:lnTo>
                  <a:lnTo>
                    <a:pt x="1140" y="73"/>
                  </a:lnTo>
                  <a:lnTo>
                    <a:pt x="1162" y="81"/>
                  </a:lnTo>
                  <a:lnTo>
                    <a:pt x="1180" y="9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65" name="Freeform 584">
              <a:extLst>
                <a:ext uri="{FF2B5EF4-FFF2-40B4-BE49-F238E27FC236}">
                  <a16:creationId xmlns:a16="http://schemas.microsoft.com/office/drawing/2014/main" id="{033461C7-CFB1-4FFF-9B98-61AB72F11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779"/>
              <a:ext cx="512" cy="42"/>
            </a:xfrm>
            <a:custGeom>
              <a:avLst/>
              <a:gdLst>
                <a:gd name="T0" fmla="*/ 505 w 512"/>
                <a:gd name="T1" fmla="*/ 42 h 42"/>
                <a:gd name="T2" fmla="*/ 512 w 512"/>
                <a:gd name="T3" fmla="*/ 38 h 42"/>
                <a:gd name="T4" fmla="*/ 508 w 512"/>
                <a:gd name="T5" fmla="*/ 35 h 42"/>
                <a:gd name="T6" fmla="*/ 503 w 512"/>
                <a:gd name="T7" fmla="*/ 32 h 42"/>
                <a:gd name="T8" fmla="*/ 497 w 512"/>
                <a:gd name="T9" fmla="*/ 28 h 42"/>
                <a:gd name="T10" fmla="*/ 488 w 512"/>
                <a:gd name="T11" fmla="*/ 25 h 42"/>
                <a:gd name="T12" fmla="*/ 468 w 512"/>
                <a:gd name="T13" fmla="*/ 18 h 42"/>
                <a:gd name="T14" fmla="*/ 443 w 512"/>
                <a:gd name="T15" fmla="*/ 13 h 42"/>
                <a:gd name="T16" fmla="*/ 414 w 512"/>
                <a:gd name="T17" fmla="*/ 10 h 42"/>
                <a:gd name="T18" fmla="*/ 382 w 512"/>
                <a:gd name="T19" fmla="*/ 6 h 42"/>
                <a:gd name="T20" fmla="*/ 348 w 512"/>
                <a:gd name="T21" fmla="*/ 3 h 42"/>
                <a:gd name="T22" fmla="*/ 313 w 512"/>
                <a:gd name="T23" fmla="*/ 1 h 42"/>
                <a:gd name="T24" fmla="*/ 240 w 512"/>
                <a:gd name="T25" fmla="*/ 0 h 42"/>
                <a:gd name="T26" fmla="*/ 171 w 512"/>
                <a:gd name="T27" fmla="*/ 0 h 42"/>
                <a:gd name="T28" fmla="*/ 110 w 512"/>
                <a:gd name="T29" fmla="*/ 0 h 42"/>
                <a:gd name="T30" fmla="*/ 64 w 512"/>
                <a:gd name="T31" fmla="*/ 3 h 42"/>
                <a:gd name="T32" fmla="*/ 0 w 512"/>
                <a:gd name="T33" fmla="*/ 30 h 42"/>
                <a:gd name="T34" fmla="*/ 47 w 512"/>
                <a:gd name="T35" fmla="*/ 25 h 42"/>
                <a:gd name="T36" fmla="*/ 115 w 512"/>
                <a:gd name="T37" fmla="*/ 20 h 42"/>
                <a:gd name="T38" fmla="*/ 194 w 512"/>
                <a:gd name="T39" fmla="*/ 16 h 42"/>
                <a:gd name="T40" fmla="*/ 277 w 512"/>
                <a:gd name="T41" fmla="*/ 13 h 42"/>
                <a:gd name="T42" fmla="*/ 319 w 512"/>
                <a:gd name="T43" fmla="*/ 13 h 42"/>
                <a:gd name="T44" fmla="*/ 358 w 512"/>
                <a:gd name="T45" fmla="*/ 15 h 42"/>
                <a:gd name="T46" fmla="*/ 395 w 512"/>
                <a:gd name="T47" fmla="*/ 16 h 42"/>
                <a:gd name="T48" fmla="*/ 427 w 512"/>
                <a:gd name="T49" fmla="*/ 18 h 42"/>
                <a:gd name="T50" fmla="*/ 456 w 512"/>
                <a:gd name="T51" fmla="*/ 22 h 42"/>
                <a:gd name="T52" fmla="*/ 480 w 512"/>
                <a:gd name="T53" fmla="*/ 27 h 42"/>
                <a:gd name="T54" fmla="*/ 488 w 512"/>
                <a:gd name="T55" fmla="*/ 30 h 42"/>
                <a:gd name="T56" fmla="*/ 497 w 512"/>
                <a:gd name="T57" fmla="*/ 33 h 42"/>
                <a:gd name="T58" fmla="*/ 502 w 512"/>
                <a:gd name="T59" fmla="*/ 37 h 42"/>
                <a:gd name="T60" fmla="*/ 505 w 512"/>
                <a:gd name="T61" fmla="*/ 42 h 4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12" h="42">
                  <a:moveTo>
                    <a:pt x="505" y="42"/>
                  </a:moveTo>
                  <a:lnTo>
                    <a:pt x="512" y="38"/>
                  </a:lnTo>
                  <a:lnTo>
                    <a:pt x="508" y="35"/>
                  </a:lnTo>
                  <a:lnTo>
                    <a:pt x="503" y="32"/>
                  </a:lnTo>
                  <a:lnTo>
                    <a:pt x="497" y="28"/>
                  </a:lnTo>
                  <a:lnTo>
                    <a:pt x="488" y="25"/>
                  </a:lnTo>
                  <a:lnTo>
                    <a:pt x="468" y="18"/>
                  </a:lnTo>
                  <a:lnTo>
                    <a:pt x="443" y="13"/>
                  </a:lnTo>
                  <a:lnTo>
                    <a:pt x="414" y="10"/>
                  </a:lnTo>
                  <a:lnTo>
                    <a:pt x="382" y="6"/>
                  </a:lnTo>
                  <a:lnTo>
                    <a:pt x="348" y="3"/>
                  </a:lnTo>
                  <a:lnTo>
                    <a:pt x="313" y="1"/>
                  </a:lnTo>
                  <a:lnTo>
                    <a:pt x="240" y="0"/>
                  </a:lnTo>
                  <a:lnTo>
                    <a:pt x="171" y="0"/>
                  </a:lnTo>
                  <a:lnTo>
                    <a:pt x="110" y="0"/>
                  </a:lnTo>
                  <a:lnTo>
                    <a:pt x="64" y="3"/>
                  </a:lnTo>
                  <a:lnTo>
                    <a:pt x="0" y="30"/>
                  </a:lnTo>
                  <a:lnTo>
                    <a:pt x="47" y="25"/>
                  </a:lnTo>
                  <a:lnTo>
                    <a:pt x="115" y="20"/>
                  </a:lnTo>
                  <a:lnTo>
                    <a:pt x="194" y="16"/>
                  </a:lnTo>
                  <a:lnTo>
                    <a:pt x="277" y="13"/>
                  </a:lnTo>
                  <a:lnTo>
                    <a:pt x="319" y="13"/>
                  </a:lnTo>
                  <a:lnTo>
                    <a:pt x="358" y="15"/>
                  </a:lnTo>
                  <a:lnTo>
                    <a:pt x="395" y="16"/>
                  </a:lnTo>
                  <a:lnTo>
                    <a:pt x="427" y="18"/>
                  </a:lnTo>
                  <a:lnTo>
                    <a:pt x="456" y="22"/>
                  </a:lnTo>
                  <a:lnTo>
                    <a:pt x="480" y="27"/>
                  </a:lnTo>
                  <a:lnTo>
                    <a:pt x="488" y="30"/>
                  </a:lnTo>
                  <a:lnTo>
                    <a:pt x="497" y="33"/>
                  </a:lnTo>
                  <a:lnTo>
                    <a:pt x="502" y="37"/>
                  </a:lnTo>
                  <a:lnTo>
                    <a:pt x="505" y="4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66" name="Freeform 585">
              <a:extLst>
                <a:ext uri="{FF2B5EF4-FFF2-40B4-BE49-F238E27FC236}">
                  <a16:creationId xmlns:a16="http://schemas.microsoft.com/office/drawing/2014/main" id="{EB099B82-BEEF-44A2-894D-AF3E10AAA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267"/>
              <a:ext cx="1869" cy="796"/>
            </a:xfrm>
            <a:custGeom>
              <a:avLst/>
              <a:gdLst>
                <a:gd name="T0" fmla="*/ 376 w 1869"/>
                <a:gd name="T1" fmla="*/ 776 h 796"/>
                <a:gd name="T2" fmla="*/ 363 w 1869"/>
                <a:gd name="T3" fmla="*/ 782 h 796"/>
                <a:gd name="T4" fmla="*/ 347 w 1869"/>
                <a:gd name="T5" fmla="*/ 787 h 796"/>
                <a:gd name="T6" fmla="*/ 332 w 1869"/>
                <a:gd name="T7" fmla="*/ 792 h 796"/>
                <a:gd name="T8" fmla="*/ 317 w 1869"/>
                <a:gd name="T9" fmla="*/ 794 h 796"/>
                <a:gd name="T10" fmla="*/ 302 w 1869"/>
                <a:gd name="T11" fmla="*/ 796 h 796"/>
                <a:gd name="T12" fmla="*/ 285 w 1869"/>
                <a:gd name="T13" fmla="*/ 796 h 796"/>
                <a:gd name="T14" fmla="*/ 268 w 1869"/>
                <a:gd name="T15" fmla="*/ 796 h 796"/>
                <a:gd name="T16" fmla="*/ 248 w 1869"/>
                <a:gd name="T17" fmla="*/ 794 h 796"/>
                <a:gd name="T18" fmla="*/ 189 w 1869"/>
                <a:gd name="T19" fmla="*/ 782 h 796"/>
                <a:gd name="T20" fmla="*/ 123 w 1869"/>
                <a:gd name="T21" fmla="*/ 771 h 796"/>
                <a:gd name="T22" fmla="*/ 59 w 1869"/>
                <a:gd name="T23" fmla="*/ 757 h 796"/>
                <a:gd name="T24" fmla="*/ 0 w 1869"/>
                <a:gd name="T25" fmla="*/ 743 h 796"/>
                <a:gd name="T26" fmla="*/ 3 w 1869"/>
                <a:gd name="T27" fmla="*/ 732 h 796"/>
                <a:gd name="T28" fmla="*/ 11 w 1869"/>
                <a:gd name="T29" fmla="*/ 720 h 796"/>
                <a:gd name="T30" fmla="*/ 23 w 1869"/>
                <a:gd name="T31" fmla="*/ 708 h 796"/>
                <a:gd name="T32" fmla="*/ 42 w 1869"/>
                <a:gd name="T33" fmla="*/ 694 h 796"/>
                <a:gd name="T34" fmla="*/ 140 w 1869"/>
                <a:gd name="T35" fmla="*/ 671 h 796"/>
                <a:gd name="T36" fmla="*/ 241 w 1869"/>
                <a:gd name="T37" fmla="*/ 644 h 796"/>
                <a:gd name="T38" fmla="*/ 346 w 1869"/>
                <a:gd name="T39" fmla="*/ 613 h 796"/>
                <a:gd name="T40" fmla="*/ 454 w 1869"/>
                <a:gd name="T41" fmla="*/ 578 h 796"/>
                <a:gd name="T42" fmla="*/ 565 w 1869"/>
                <a:gd name="T43" fmla="*/ 542 h 796"/>
                <a:gd name="T44" fmla="*/ 678 w 1869"/>
                <a:gd name="T45" fmla="*/ 502 h 796"/>
                <a:gd name="T46" fmla="*/ 792 w 1869"/>
                <a:gd name="T47" fmla="*/ 460 h 796"/>
                <a:gd name="T48" fmla="*/ 908 w 1869"/>
                <a:gd name="T49" fmla="*/ 416 h 796"/>
                <a:gd name="T50" fmla="*/ 1023 w 1869"/>
                <a:gd name="T51" fmla="*/ 368 h 796"/>
                <a:gd name="T52" fmla="*/ 1139 w 1869"/>
                <a:gd name="T53" fmla="*/ 319 h 796"/>
                <a:gd name="T54" fmla="*/ 1258 w 1869"/>
                <a:gd name="T55" fmla="*/ 269 h 796"/>
                <a:gd name="T56" fmla="*/ 1372 w 1869"/>
                <a:gd name="T57" fmla="*/ 218 h 796"/>
                <a:gd name="T58" fmla="*/ 1489 w 1869"/>
                <a:gd name="T59" fmla="*/ 164 h 796"/>
                <a:gd name="T60" fmla="*/ 1602 w 1869"/>
                <a:gd name="T61" fmla="*/ 110 h 796"/>
                <a:gd name="T62" fmla="*/ 1713 w 1869"/>
                <a:gd name="T63" fmla="*/ 56 h 796"/>
                <a:gd name="T64" fmla="*/ 1825 w 1869"/>
                <a:gd name="T65" fmla="*/ 0 h 796"/>
                <a:gd name="T66" fmla="*/ 1838 w 1869"/>
                <a:gd name="T67" fmla="*/ 5 h 796"/>
                <a:gd name="T68" fmla="*/ 1850 w 1869"/>
                <a:gd name="T69" fmla="*/ 10 h 796"/>
                <a:gd name="T70" fmla="*/ 1862 w 1869"/>
                <a:gd name="T71" fmla="*/ 17 h 796"/>
                <a:gd name="T72" fmla="*/ 1869 w 1869"/>
                <a:gd name="T73" fmla="*/ 24 h 796"/>
                <a:gd name="T74" fmla="*/ 376 w 1869"/>
                <a:gd name="T75" fmla="*/ 776 h 79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69" h="796">
                  <a:moveTo>
                    <a:pt x="376" y="776"/>
                  </a:moveTo>
                  <a:lnTo>
                    <a:pt x="363" y="782"/>
                  </a:lnTo>
                  <a:lnTo>
                    <a:pt x="347" y="787"/>
                  </a:lnTo>
                  <a:lnTo>
                    <a:pt x="332" y="792"/>
                  </a:lnTo>
                  <a:lnTo>
                    <a:pt x="317" y="794"/>
                  </a:lnTo>
                  <a:lnTo>
                    <a:pt x="302" y="796"/>
                  </a:lnTo>
                  <a:lnTo>
                    <a:pt x="285" y="796"/>
                  </a:lnTo>
                  <a:lnTo>
                    <a:pt x="268" y="796"/>
                  </a:lnTo>
                  <a:lnTo>
                    <a:pt x="248" y="794"/>
                  </a:lnTo>
                  <a:lnTo>
                    <a:pt x="189" y="782"/>
                  </a:lnTo>
                  <a:lnTo>
                    <a:pt x="123" y="771"/>
                  </a:lnTo>
                  <a:lnTo>
                    <a:pt x="59" y="757"/>
                  </a:lnTo>
                  <a:lnTo>
                    <a:pt x="0" y="743"/>
                  </a:lnTo>
                  <a:lnTo>
                    <a:pt x="3" y="732"/>
                  </a:lnTo>
                  <a:lnTo>
                    <a:pt x="11" y="720"/>
                  </a:lnTo>
                  <a:lnTo>
                    <a:pt x="23" y="708"/>
                  </a:lnTo>
                  <a:lnTo>
                    <a:pt x="42" y="694"/>
                  </a:lnTo>
                  <a:lnTo>
                    <a:pt x="140" y="671"/>
                  </a:lnTo>
                  <a:lnTo>
                    <a:pt x="241" y="644"/>
                  </a:lnTo>
                  <a:lnTo>
                    <a:pt x="346" y="613"/>
                  </a:lnTo>
                  <a:lnTo>
                    <a:pt x="454" y="578"/>
                  </a:lnTo>
                  <a:lnTo>
                    <a:pt x="565" y="542"/>
                  </a:lnTo>
                  <a:lnTo>
                    <a:pt x="678" y="502"/>
                  </a:lnTo>
                  <a:lnTo>
                    <a:pt x="792" y="460"/>
                  </a:lnTo>
                  <a:lnTo>
                    <a:pt x="908" y="416"/>
                  </a:lnTo>
                  <a:lnTo>
                    <a:pt x="1023" y="368"/>
                  </a:lnTo>
                  <a:lnTo>
                    <a:pt x="1139" y="319"/>
                  </a:lnTo>
                  <a:lnTo>
                    <a:pt x="1258" y="269"/>
                  </a:lnTo>
                  <a:lnTo>
                    <a:pt x="1372" y="218"/>
                  </a:lnTo>
                  <a:lnTo>
                    <a:pt x="1489" y="164"/>
                  </a:lnTo>
                  <a:lnTo>
                    <a:pt x="1602" y="110"/>
                  </a:lnTo>
                  <a:lnTo>
                    <a:pt x="1713" y="56"/>
                  </a:lnTo>
                  <a:lnTo>
                    <a:pt x="1825" y="0"/>
                  </a:lnTo>
                  <a:lnTo>
                    <a:pt x="1838" y="5"/>
                  </a:lnTo>
                  <a:lnTo>
                    <a:pt x="1850" y="10"/>
                  </a:lnTo>
                  <a:lnTo>
                    <a:pt x="1862" y="17"/>
                  </a:lnTo>
                  <a:lnTo>
                    <a:pt x="1869" y="24"/>
                  </a:lnTo>
                  <a:lnTo>
                    <a:pt x="376" y="776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67" name="Freeform 586">
              <a:extLst>
                <a:ext uri="{FF2B5EF4-FFF2-40B4-BE49-F238E27FC236}">
                  <a16:creationId xmlns:a16="http://schemas.microsoft.com/office/drawing/2014/main" id="{4EED6E55-CBC7-49AB-B7AD-2D0B35CFE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1814"/>
              <a:ext cx="773" cy="203"/>
            </a:xfrm>
            <a:custGeom>
              <a:avLst/>
              <a:gdLst>
                <a:gd name="T0" fmla="*/ 194 w 773"/>
                <a:gd name="T1" fmla="*/ 194 h 203"/>
                <a:gd name="T2" fmla="*/ 174 w 773"/>
                <a:gd name="T3" fmla="*/ 198 h 203"/>
                <a:gd name="T4" fmla="*/ 145 w 773"/>
                <a:gd name="T5" fmla="*/ 201 h 203"/>
                <a:gd name="T6" fmla="*/ 115 w 773"/>
                <a:gd name="T7" fmla="*/ 203 h 203"/>
                <a:gd name="T8" fmla="*/ 96 w 773"/>
                <a:gd name="T9" fmla="*/ 203 h 203"/>
                <a:gd name="T10" fmla="*/ 73 w 773"/>
                <a:gd name="T11" fmla="*/ 201 h 203"/>
                <a:gd name="T12" fmla="*/ 46 w 773"/>
                <a:gd name="T13" fmla="*/ 199 h 203"/>
                <a:gd name="T14" fmla="*/ 20 w 773"/>
                <a:gd name="T15" fmla="*/ 196 h 203"/>
                <a:gd name="T16" fmla="*/ 0 w 773"/>
                <a:gd name="T17" fmla="*/ 193 h 203"/>
                <a:gd name="T18" fmla="*/ 0 w 773"/>
                <a:gd name="T19" fmla="*/ 191 h 203"/>
                <a:gd name="T20" fmla="*/ 0 w 773"/>
                <a:gd name="T21" fmla="*/ 189 h 203"/>
                <a:gd name="T22" fmla="*/ 3 w 773"/>
                <a:gd name="T23" fmla="*/ 186 h 203"/>
                <a:gd name="T24" fmla="*/ 10 w 773"/>
                <a:gd name="T25" fmla="*/ 183 h 203"/>
                <a:gd name="T26" fmla="*/ 86 w 773"/>
                <a:gd name="T27" fmla="*/ 171 h 203"/>
                <a:gd name="T28" fmla="*/ 172 w 773"/>
                <a:gd name="T29" fmla="*/ 156 h 203"/>
                <a:gd name="T30" fmla="*/ 265 w 773"/>
                <a:gd name="T31" fmla="*/ 135 h 203"/>
                <a:gd name="T32" fmla="*/ 365 w 773"/>
                <a:gd name="T33" fmla="*/ 112 h 203"/>
                <a:gd name="T34" fmla="*/ 466 w 773"/>
                <a:gd name="T35" fmla="*/ 86 h 203"/>
                <a:gd name="T36" fmla="*/ 567 w 773"/>
                <a:gd name="T37" fmla="*/ 59 h 203"/>
                <a:gd name="T38" fmla="*/ 669 w 773"/>
                <a:gd name="T39" fmla="*/ 30 h 203"/>
                <a:gd name="T40" fmla="*/ 765 w 773"/>
                <a:gd name="T41" fmla="*/ 0 h 203"/>
                <a:gd name="T42" fmla="*/ 772 w 773"/>
                <a:gd name="T43" fmla="*/ 3 h 203"/>
                <a:gd name="T44" fmla="*/ 773 w 773"/>
                <a:gd name="T45" fmla="*/ 8 h 203"/>
                <a:gd name="T46" fmla="*/ 194 w 773"/>
                <a:gd name="T47" fmla="*/ 194 h 20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73" h="203">
                  <a:moveTo>
                    <a:pt x="194" y="194"/>
                  </a:moveTo>
                  <a:lnTo>
                    <a:pt x="174" y="198"/>
                  </a:lnTo>
                  <a:lnTo>
                    <a:pt x="145" y="201"/>
                  </a:lnTo>
                  <a:lnTo>
                    <a:pt x="115" y="203"/>
                  </a:lnTo>
                  <a:lnTo>
                    <a:pt x="96" y="203"/>
                  </a:lnTo>
                  <a:lnTo>
                    <a:pt x="73" y="201"/>
                  </a:lnTo>
                  <a:lnTo>
                    <a:pt x="46" y="199"/>
                  </a:lnTo>
                  <a:lnTo>
                    <a:pt x="20" y="196"/>
                  </a:lnTo>
                  <a:lnTo>
                    <a:pt x="0" y="193"/>
                  </a:lnTo>
                  <a:lnTo>
                    <a:pt x="0" y="191"/>
                  </a:lnTo>
                  <a:lnTo>
                    <a:pt x="0" y="189"/>
                  </a:lnTo>
                  <a:lnTo>
                    <a:pt x="3" y="186"/>
                  </a:lnTo>
                  <a:lnTo>
                    <a:pt x="10" y="183"/>
                  </a:lnTo>
                  <a:lnTo>
                    <a:pt x="86" y="171"/>
                  </a:lnTo>
                  <a:lnTo>
                    <a:pt x="172" y="156"/>
                  </a:lnTo>
                  <a:lnTo>
                    <a:pt x="265" y="135"/>
                  </a:lnTo>
                  <a:lnTo>
                    <a:pt x="365" y="112"/>
                  </a:lnTo>
                  <a:lnTo>
                    <a:pt x="466" y="86"/>
                  </a:lnTo>
                  <a:lnTo>
                    <a:pt x="567" y="59"/>
                  </a:lnTo>
                  <a:lnTo>
                    <a:pt x="669" y="30"/>
                  </a:lnTo>
                  <a:lnTo>
                    <a:pt x="765" y="0"/>
                  </a:lnTo>
                  <a:lnTo>
                    <a:pt x="772" y="3"/>
                  </a:lnTo>
                  <a:lnTo>
                    <a:pt x="773" y="8"/>
                  </a:lnTo>
                  <a:lnTo>
                    <a:pt x="194" y="19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68" name="Freeform 587">
              <a:extLst>
                <a:ext uri="{FF2B5EF4-FFF2-40B4-BE49-F238E27FC236}">
                  <a16:creationId xmlns:a16="http://schemas.microsoft.com/office/drawing/2014/main" id="{ECF5E75C-30C5-417E-8C65-0BF1C1DB3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265"/>
              <a:ext cx="1864" cy="745"/>
            </a:xfrm>
            <a:custGeom>
              <a:avLst/>
              <a:gdLst>
                <a:gd name="T0" fmla="*/ 39 w 1864"/>
                <a:gd name="T1" fmla="*/ 685 h 745"/>
                <a:gd name="T2" fmla="*/ 29 w 1864"/>
                <a:gd name="T3" fmla="*/ 690 h 745"/>
                <a:gd name="T4" fmla="*/ 20 w 1864"/>
                <a:gd name="T5" fmla="*/ 695 h 745"/>
                <a:gd name="T6" fmla="*/ 13 w 1864"/>
                <a:gd name="T7" fmla="*/ 702 h 745"/>
                <a:gd name="T8" fmla="*/ 10 w 1864"/>
                <a:gd name="T9" fmla="*/ 710 h 745"/>
                <a:gd name="T10" fmla="*/ 3 w 1864"/>
                <a:gd name="T11" fmla="*/ 724 h 745"/>
                <a:gd name="T12" fmla="*/ 0 w 1864"/>
                <a:gd name="T13" fmla="*/ 737 h 745"/>
                <a:gd name="T14" fmla="*/ 39 w 1864"/>
                <a:gd name="T15" fmla="*/ 745 h 745"/>
                <a:gd name="T16" fmla="*/ 42 w 1864"/>
                <a:gd name="T17" fmla="*/ 734 h 745"/>
                <a:gd name="T18" fmla="*/ 50 w 1864"/>
                <a:gd name="T19" fmla="*/ 722 h 745"/>
                <a:gd name="T20" fmla="*/ 62 w 1864"/>
                <a:gd name="T21" fmla="*/ 710 h 745"/>
                <a:gd name="T22" fmla="*/ 81 w 1864"/>
                <a:gd name="T23" fmla="*/ 696 h 745"/>
                <a:gd name="T24" fmla="*/ 179 w 1864"/>
                <a:gd name="T25" fmla="*/ 673 h 745"/>
                <a:gd name="T26" fmla="*/ 280 w 1864"/>
                <a:gd name="T27" fmla="*/ 646 h 745"/>
                <a:gd name="T28" fmla="*/ 385 w 1864"/>
                <a:gd name="T29" fmla="*/ 615 h 745"/>
                <a:gd name="T30" fmla="*/ 493 w 1864"/>
                <a:gd name="T31" fmla="*/ 580 h 745"/>
                <a:gd name="T32" fmla="*/ 604 w 1864"/>
                <a:gd name="T33" fmla="*/ 544 h 745"/>
                <a:gd name="T34" fmla="*/ 717 w 1864"/>
                <a:gd name="T35" fmla="*/ 504 h 745"/>
                <a:gd name="T36" fmla="*/ 831 w 1864"/>
                <a:gd name="T37" fmla="*/ 462 h 745"/>
                <a:gd name="T38" fmla="*/ 947 w 1864"/>
                <a:gd name="T39" fmla="*/ 418 h 745"/>
                <a:gd name="T40" fmla="*/ 1062 w 1864"/>
                <a:gd name="T41" fmla="*/ 370 h 745"/>
                <a:gd name="T42" fmla="*/ 1178 w 1864"/>
                <a:gd name="T43" fmla="*/ 321 h 745"/>
                <a:gd name="T44" fmla="*/ 1297 w 1864"/>
                <a:gd name="T45" fmla="*/ 271 h 745"/>
                <a:gd name="T46" fmla="*/ 1411 w 1864"/>
                <a:gd name="T47" fmla="*/ 220 h 745"/>
                <a:gd name="T48" fmla="*/ 1528 w 1864"/>
                <a:gd name="T49" fmla="*/ 166 h 745"/>
                <a:gd name="T50" fmla="*/ 1641 w 1864"/>
                <a:gd name="T51" fmla="*/ 112 h 745"/>
                <a:gd name="T52" fmla="*/ 1752 w 1864"/>
                <a:gd name="T53" fmla="*/ 58 h 745"/>
                <a:gd name="T54" fmla="*/ 1864 w 1864"/>
                <a:gd name="T55" fmla="*/ 2 h 745"/>
                <a:gd name="T56" fmla="*/ 1854 w 1864"/>
                <a:gd name="T57" fmla="*/ 0 h 745"/>
                <a:gd name="T58" fmla="*/ 1727 w 1864"/>
                <a:gd name="T59" fmla="*/ 58 h 745"/>
                <a:gd name="T60" fmla="*/ 1602 w 1864"/>
                <a:gd name="T61" fmla="*/ 115 h 745"/>
                <a:gd name="T62" fmla="*/ 1479 w 1864"/>
                <a:gd name="T63" fmla="*/ 171 h 745"/>
                <a:gd name="T64" fmla="*/ 1356 w 1864"/>
                <a:gd name="T65" fmla="*/ 227 h 745"/>
                <a:gd name="T66" fmla="*/ 1234 w 1864"/>
                <a:gd name="T67" fmla="*/ 279 h 745"/>
                <a:gd name="T68" fmla="*/ 1116 w 1864"/>
                <a:gd name="T69" fmla="*/ 330 h 745"/>
                <a:gd name="T70" fmla="*/ 998 w 1864"/>
                <a:gd name="T71" fmla="*/ 379 h 745"/>
                <a:gd name="T72" fmla="*/ 881 w 1864"/>
                <a:gd name="T73" fmla="*/ 424 h 745"/>
                <a:gd name="T74" fmla="*/ 768 w 1864"/>
                <a:gd name="T75" fmla="*/ 468 h 745"/>
                <a:gd name="T76" fmla="*/ 657 w 1864"/>
                <a:gd name="T77" fmla="*/ 509 h 745"/>
                <a:gd name="T78" fmla="*/ 547 w 1864"/>
                <a:gd name="T79" fmla="*/ 546 h 745"/>
                <a:gd name="T80" fmla="*/ 439 w 1864"/>
                <a:gd name="T81" fmla="*/ 582 h 745"/>
                <a:gd name="T82" fmla="*/ 334 w 1864"/>
                <a:gd name="T83" fmla="*/ 612 h 745"/>
                <a:gd name="T84" fmla="*/ 233 w 1864"/>
                <a:gd name="T85" fmla="*/ 641 h 745"/>
                <a:gd name="T86" fmla="*/ 135 w 1864"/>
                <a:gd name="T87" fmla="*/ 664 h 745"/>
                <a:gd name="T88" fmla="*/ 39 w 1864"/>
                <a:gd name="T89" fmla="*/ 685 h 74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864" h="745">
                  <a:moveTo>
                    <a:pt x="39" y="685"/>
                  </a:moveTo>
                  <a:lnTo>
                    <a:pt x="29" y="690"/>
                  </a:lnTo>
                  <a:lnTo>
                    <a:pt x="20" y="695"/>
                  </a:lnTo>
                  <a:lnTo>
                    <a:pt x="13" y="702"/>
                  </a:lnTo>
                  <a:lnTo>
                    <a:pt x="10" y="710"/>
                  </a:lnTo>
                  <a:lnTo>
                    <a:pt x="3" y="724"/>
                  </a:lnTo>
                  <a:lnTo>
                    <a:pt x="0" y="737"/>
                  </a:lnTo>
                  <a:lnTo>
                    <a:pt x="39" y="745"/>
                  </a:lnTo>
                  <a:lnTo>
                    <a:pt x="42" y="734"/>
                  </a:lnTo>
                  <a:lnTo>
                    <a:pt x="50" y="722"/>
                  </a:lnTo>
                  <a:lnTo>
                    <a:pt x="62" y="710"/>
                  </a:lnTo>
                  <a:lnTo>
                    <a:pt x="81" y="696"/>
                  </a:lnTo>
                  <a:lnTo>
                    <a:pt x="179" y="673"/>
                  </a:lnTo>
                  <a:lnTo>
                    <a:pt x="280" y="646"/>
                  </a:lnTo>
                  <a:lnTo>
                    <a:pt x="385" y="615"/>
                  </a:lnTo>
                  <a:lnTo>
                    <a:pt x="493" y="580"/>
                  </a:lnTo>
                  <a:lnTo>
                    <a:pt x="604" y="544"/>
                  </a:lnTo>
                  <a:lnTo>
                    <a:pt x="717" y="504"/>
                  </a:lnTo>
                  <a:lnTo>
                    <a:pt x="831" y="462"/>
                  </a:lnTo>
                  <a:lnTo>
                    <a:pt x="947" y="418"/>
                  </a:lnTo>
                  <a:lnTo>
                    <a:pt x="1062" y="370"/>
                  </a:lnTo>
                  <a:lnTo>
                    <a:pt x="1178" y="321"/>
                  </a:lnTo>
                  <a:lnTo>
                    <a:pt x="1297" y="271"/>
                  </a:lnTo>
                  <a:lnTo>
                    <a:pt x="1411" y="220"/>
                  </a:lnTo>
                  <a:lnTo>
                    <a:pt x="1528" y="166"/>
                  </a:lnTo>
                  <a:lnTo>
                    <a:pt x="1641" y="112"/>
                  </a:lnTo>
                  <a:lnTo>
                    <a:pt x="1752" y="58"/>
                  </a:lnTo>
                  <a:lnTo>
                    <a:pt x="1864" y="2"/>
                  </a:lnTo>
                  <a:lnTo>
                    <a:pt x="1854" y="0"/>
                  </a:lnTo>
                  <a:lnTo>
                    <a:pt x="1727" y="58"/>
                  </a:lnTo>
                  <a:lnTo>
                    <a:pt x="1602" y="115"/>
                  </a:lnTo>
                  <a:lnTo>
                    <a:pt x="1479" y="171"/>
                  </a:lnTo>
                  <a:lnTo>
                    <a:pt x="1356" y="227"/>
                  </a:lnTo>
                  <a:lnTo>
                    <a:pt x="1234" y="279"/>
                  </a:lnTo>
                  <a:lnTo>
                    <a:pt x="1116" y="330"/>
                  </a:lnTo>
                  <a:lnTo>
                    <a:pt x="998" y="379"/>
                  </a:lnTo>
                  <a:lnTo>
                    <a:pt x="881" y="424"/>
                  </a:lnTo>
                  <a:lnTo>
                    <a:pt x="768" y="468"/>
                  </a:lnTo>
                  <a:lnTo>
                    <a:pt x="657" y="509"/>
                  </a:lnTo>
                  <a:lnTo>
                    <a:pt x="547" y="546"/>
                  </a:lnTo>
                  <a:lnTo>
                    <a:pt x="439" y="582"/>
                  </a:lnTo>
                  <a:lnTo>
                    <a:pt x="334" y="612"/>
                  </a:lnTo>
                  <a:lnTo>
                    <a:pt x="233" y="641"/>
                  </a:lnTo>
                  <a:lnTo>
                    <a:pt x="135" y="664"/>
                  </a:lnTo>
                  <a:lnTo>
                    <a:pt x="39" y="6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69" name="Freeform 588">
              <a:extLst>
                <a:ext uri="{FF2B5EF4-FFF2-40B4-BE49-F238E27FC236}">
                  <a16:creationId xmlns:a16="http://schemas.microsoft.com/office/drawing/2014/main" id="{4E26423F-722D-487E-826F-43FE3BA86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814"/>
              <a:ext cx="779" cy="193"/>
            </a:xfrm>
            <a:custGeom>
              <a:avLst/>
              <a:gdLst>
                <a:gd name="T0" fmla="*/ 17 w 779"/>
                <a:gd name="T1" fmla="*/ 179 h 193"/>
                <a:gd name="T2" fmla="*/ 9 w 779"/>
                <a:gd name="T3" fmla="*/ 181 h 193"/>
                <a:gd name="T4" fmla="*/ 4 w 779"/>
                <a:gd name="T5" fmla="*/ 184 h 193"/>
                <a:gd name="T6" fmla="*/ 2 w 779"/>
                <a:gd name="T7" fmla="*/ 188 h 193"/>
                <a:gd name="T8" fmla="*/ 0 w 779"/>
                <a:gd name="T9" fmla="*/ 191 h 193"/>
                <a:gd name="T10" fmla="*/ 14 w 779"/>
                <a:gd name="T11" fmla="*/ 193 h 193"/>
                <a:gd name="T12" fmla="*/ 14 w 779"/>
                <a:gd name="T13" fmla="*/ 191 h 193"/>
                <a:gd name="T14" fmla="*/ 14 w 779"/>
                <a:gd name="T15" fmla="*/ 189 h 193"/>
                <a:gd name="T16" fmla="*/ 17 w 779"/>
                <a:gd name="T17" fmla="*/ 186 h 193"/>
                <a:gd name="T18" fmla="*/ 24 w 779"/>
                <a:gd name="T19" fmla="*/ 183 h 193"/>
                <a:gd name="T20" fmla="*/ 100 w 779"/>
                <a:gd name="T21" fmla="*/ 171 h 193"/>
                <a:gd name="T22" fmla="*/ 186 w 779"/>
                <a:gd name="T23" fmla="*/ 156 h 193"/>
                <a:gd name="T24" fmla="*/ 279 w 779"/>
                <a:gd name="T25" fmla="*/ 135 h 193"/>
                <a:gd name="T26" fmla="*/ 379 w 779"/>
                <a:gd name="T27" fmla="*/ 112 h 193"/>
                <a:gd name="T28" fmla="*/ 480 w 779"/>
                <a:gd name="T29" fmla="*/ 86 h 193"/>
                <a:gd name="T30" fmla="*/ 581 w 779"/>
                <a:gd name="T31" fmla="*/ 59 h 193"/>
                <a:gd name="T32" fmla="*/ 683 w 779"/>
                <a:gd name="T33" fmla="*/ 30 h 193"/>
                <a:gd name="T34" fmla="*/ 779 w 779"/>
                <a:gd name="T35" fmla="*/ 0 h 193"/>
                <a:gd name="T36" fmla="*/ 777 w 779"/>
                <a:gd name="T37" fmla="*/ 0 h 193"/>
                <a:gd name="T38" fmla="*/ 669 w 779"/>
                <a:gd name="T39" fmla="*/ 30 h 193"/>
                <a:gd name="T40" fmla="*/ 563 w 779"/>
                <a:gd name="T41" fmla="*/ 59 h 193"/>
                <a:gd name="T42" fmla="*/ 458 w 779"/>
                <a:gd name="T43" fmla="*/ 88 h 193"/>
                <a:gd name="T44" fmla="*/ 357 w 779"/>
                <a:gd name="T45" fmla="*/ 113 h 193"/>
                <a:gd name="T46" fmla="*/ 261 w 779"/>
                <a:gd name="T47" fmla="*/ 135 h 193"/>
                <a:gd name="T48" fmla="*/ 171 w 779"/>
                <a:gd name="T49" fmla="*/ 154 h 193"/>
                <a:gd name="T50" fmla="*/ 90 w 779"/>
                <a:gd name="T51" fmla="*/ 169 h 193"/>
                <a:gd name="T52" fmla="*/ 17 w 779"/>
                <a:gd name="T53" fmla="*/ 179 h 19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79" h="193">
                  <a:moveTo>
                    <a:pt x="17" y="179"/>
                  </a:moveTo>
                  <a:lnTo>
                    <a:pt x="9" y="181"/>
                  </a:lnTo>
                  <a:lnTo>
                    <a:pt x="4" y="184"/>
                  </a:lnTo>
                  <a:lnTo>
                    <a:pt x="2" y="188"/>
                  </a:lnTo>
                  <a:lnTo>
                    <a:pt x="0" y="191"/>
                  </a:lnTo>
                  <a:lnTo>
                    <a:pt x="14" y="193"/>
                  </a:lnTo>
                  <a:lnTo>
                    <a:pt x="14" y="191"/>
                  </a:lnTo>
                  <a:lnTo>
                    <a:pt x="14" y="189"/>
                  </a:lnTo>
                  <a:lnTo>
                    <a:pt x="17" y="186"/>
                  </a:lnTo>
                  <a:lnTo>
                    <a:pt x="24" y="183"/>
                  </a:lnTo>
                  <a:lnTo>
                    <a:pt x="100" y="171"/>
                  </a:lnTo>
                  <a:lnTo>
                    <a:pt x="186" y="156"/>
                  </a:lnTo>
                  <a:lnTo>
                    <a:pt x="279" y="135"/>
                  </a:lnTo>
                  <a:lnTo>
                    <a:pt x="379" y="112"/>
                  </a:lnTo>
                  <a:lnTo>
                    <a:pt x="480" y="86"/>
                  </a:lnTo>
                  <a:lnTo>
                    <a:pt x="581" y="59"/>
                  </a:lnTo>
                  <a:lnTo>
                    <a:pt x="683" y="30"/>
                  </a:lnTo>
                  <a:lnTo>
                    <a:pt x="779" y="0"/>
                  </a:lnTo>
                  <a:lnTo>
                    <a:pt x="777" y="0"/>
                  </a:lnTo>
                  <a:lnTo>
                    <a:pt x="669" y="30"/>
                  </a:lnTo>
                  <a:lnTo>
                    <a:pt x="563" y="59"/>
                  </a:lnTo>
                  <a:lnTo>
                    <a:pt x="458" y="88"/>
                  </a:lnTo>
                  <a:lnTo>
                    <a:pt x="357" y="113"/>
                  </a:lnTo>
                  <a:lnTo>
                    <a:pt x="261" y="135"/>
                  </a:lnTo>
                  <a:lnTo>
                    <a:pt x="171" y="154"/>
                  </a:lnTo>
                  <a:lnTo>
                    <a:pt x="90" y="169"/>
                  </a:lnTo>
                  <a:lnTo>
                    <a:pt x="17" y="17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70" name="Freeform 589">
              <a:extLst>
                <a:ext uri="{FF2B5EF4-FFF2-40B4-BE49-F238E27FC236}">
                  <a16:creationId xmlns:a16="http://schemas.microsoft.com/office/drawing/2014/main" id="{87FBECE4-1E38-4BDC-A352-B1A4ED95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262"/>
              <a:ext cx="2009" cy="727"/>
            </a:xfrm>
            <a:custGeom>
              <a:avLst/>
              <a:gdLst>
                <a:gd name="T0" fmla="*/ 180 w 2009"/>
                <a:gd name="T1" fmla="*/ 544 h 727"/>
                <a:gd name="T2" fmla="*/ 3 w 2009"/>
                <a:gd name="T3" fmla="*/ 664 h 727"/>
                <a:gd name="T4" fmla="*/ 0 w 2009"/>
                <a:gd name="T5" fmla="*/ 666 h 727"/>
                <a:gd name="T6" fmla="*/ 0 w 2009"/>
                <a:gd name="T7" fmla="*/ 669 h 727"/>
                <a:gd name="T8" fmla="*/ 0 w 2009"/>
                <a:gd name="T9" fmla="*/ 672 h 727"/>
                <a:gd name="T10" fmla="*/ 0 w 2009"/>
                <a:gd name="T11" fmla="*/ 674 h 727"/>
                <a:gd name="T12" fmla="*/ 3 w 2009"/>
                <a:gd name="T13" fmla="*/ 679 h 727"/>
                <a:gd name="T14" fmla="*/ 6 w 2009"/>
                <a:gd name="T15" fmla="*/ 681 h 727"/>
                <a:gd name="T16" fmla="*/ 8 w 2009"/>
                <a:gd name="T17" fmla="*/ 683 h 727"/>
                <a:gd name="T18" fmla="*/ 94 w 2009"/>
                <a:gd name="T19" fmla="*/ 708 h 727"/>
                <a:gd name="T20" fmla="*/ 167 w 2009"/>
                <a:gd name="T21" fmla="*/ 727 h 727"/>
                <a:gd name="T22" fmla="*/ 172 w 2009"/>
                <a:gd name="T23" fmla="*/ 715 h 727"/>
                <a:gd name="T24" fmla="*/ 174 w 2009"/>
                <a:gd name="T25" fmla="*/ 699 h 727"/>
                <a:gd name="T26" fmla="*/ 174 w 2009"/>
                <a:gd name="T27" fmla="*/ 693 h 727"/>
                <a:gd name="T28" fmla="*/ 175 w 2009"/>
                <a:gd name="T29" fmla="*/ 686 h 727"/>
                <a:gd name="T30" fmla="*/ 177 w 2009"/>
                <a:gd name="T31" fmla="*/ 676 h 727"/>
                <a:gd name="T32" fmla="*/ 184 w 2009"/>
                <a:gd name="T33" fmla="*/ 666 h 727"/>
                <a:gd name="T34" fmla="*/ 282 w 2009"/>
                <a:gd name="T35" fmla="*/ 642 h 727"/>
                <a:gd name="T36" fmla="*/ 385 w 2009"/>
                <a:gd name="T37" fmla="*/ 615 h 727"/>
                <a:gd name="T38" fmla="*/ 493 w 2009"/>
                <a:gd name="T39" fmla="*/ 586 h 727"/>
                <a:gd name="T40" fmla="*/ 602 w 2009"/>
                <a:gd name="T41" fmla="*/ 554 h 727"/>
                <a:gd name="T42" fmla="*/ 717 w 2009"/>
                <a:gd name="T43" fmla="*/ 519 h 727"/>
                <a:gd name="T44" fmla="*/ 834 w 2009"/>
                <a:gd name="T45" fmla="*/ 481 h 727"/>
                <a:gd name="T46" fmla="*/ 952 w 2009"/>
                <a:gd name="T47" fmla="*/ 443 h 727"/>
                <a:gd name="T48" fmla="*/ 1072 w 2009"/>
                <a:gd name="T49" fmla="*/ 400 h 727"/>
                <a:gd name="T50" fmla="*/ 1192 w 2009"/>
                <a:gd name="T51" fmla="*/ 356 h 727"/>
                <a:gd name="T52" fmla="*/ 1313 w 2009"/>
                <a:gd name="T53" fmla="*/ 311 h 727"/>
                <a:gd name="T54" fmla="*/ 1433 w 2009"/>
                <a:gd name="T55" fmla="*/ 263 h 727"/>
                <a:gd name="T56" fmla="*/ 1553 w 2009"/>
                <a:gd name="T57" fmla="*/ 214 h 727"/>
                <a:gd name="T58" fmla="*/ 1670 w 2009"/>
                <a:gd name="T59" fmla="*/ 164 h 727"/>
                <a:gd name="T60" fmla="*/ 1786 w 2009"/>
                <a:gd name="T61" fmla="*/ 111 h 727"/>
                <a:gd name="T62" fmla="*/ 1899 w 2009"/>
                <a:gd name="T63" fmla="*/ 57 h 727"/>
                <a:gd name="T64" fmla="*/ 2009 w 2009"/>
                <a:gd name="T65" fmla="*/ 3 h 727"/>
                <a:gd name="T66" fmla="*/ 1999 w 2009"/>
                <a:gd name="T67" fmla="*/ 0 h 727"/>
                <a:gd name="T68" fmla="*/ 1872 w 2009"/>
                <a:gd name="T69" fmla="*/ 57 h 727"/>
                <a:gd name="T70" fmla="*/ 1747 w 2009"/>
                <a:gd name="T71" fmla="*/ 110 h 727"/>
                <a:gd name="T72" fmla="*/ 1624 w 2009"/>
                <a:gd name="T73" fmla="*/ 159 h 727"/>
                <a:gd name="T74" fmla="*/ 1501 w 2009"/>
                <a:gd name="T75" fmla="*/ 204 h 727"/>
                <a:gd name="T76" fmla="*/ 1379 w 2009"/>
                <a:gd name="T77" fmla="*/ 247 h 727"/>
                <a:gd name="T78" fmla="*/ 1259 w 2009"/>
                <a:gd name="T79" fmla="*/ 285 h 727"/>
                <a:gd name="T80" fmla="*/ 1141 w 2009"/>
                <a:gd name="T81" fmla="*/ 321 h 727"/>
                <a:gd name="T82" fmla="*/ 1026 w 2009"/>
                <a:gd name="T83" fmla="*/ 355 h 727"/>
                <a:gd name="T84" fmla="*/ 911 w 2009"/>
                <a:gd name="T85" fmla="*/ 385 h 727"/>
                <a:gd name="T86" fmla="*/ 800 w 2009"/>
                <a:gd name="T87" fmla="*/ 412 h 727"/>
                <a:gd name="T88" fmla="*/ 690 w 2009"/>
                <a:gd name="T89" fmla="*/ 439 h 727"/>
                <a:gd name="T90" fmla="*/ 582 w 2009"/>
                <a:gd name="T91" fmla="*/ 463 h 727"/>
                <a:gd name="T92" fmla="*/ 478 w 2009"/>
                <a:gd name="T93" fmla="*/ 485 h 727"/>
                <a:gd name="T94" fmla="*/ 376 w 2009"/>
                <a:gd name="T95" fmla="*/ 505 h 727"/>
                <a:gd name="T96" fmla="*/ 277 w 2009"/>
                <a:gd name="T97" fmla="*/ 525 h 727"/>
                <a:gd name="T98" fmla="*/ 180 w 2009"/>
                <a:gd name="T99" fmla="*/ 544 h 72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009" h="727">
                  <a:moveTo>
                    <a:pt x="180" y="544"/>
                  </a:moveTo>
                  <a:lnTo>
                    <a:pt x="3" y="664"/>
                  </a:lnTo>
                  <a:lnTo>
                    <a:pt x="0" y="666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3" y="679"/>
                  </a:lnTo>
                  <a:lnTo>
                    <a:pt x="6" y="681"/>
                  </a:lnTo>
                  <a:lnTo>
                    <a:pt x="8" y="683"/>
                  </a:lnTo>
                  <a:lnTo>
                    <a:pt x="94" y="708"/>
                  </a:lnTo>
                  <a:lnTo>
                    <a:pt x="167" y="727"/>
                  </a:lnTo>
                  <a:lnTo>
                    <a:pt x="172" y="715"/>
                  </a:lnTo>
                  <a:lnTo>
                    <a:pt x="174" y="699"/>
                  </a:lnTo>
                  <a:lnTo>
                    <a:pt x="174" y="693"/>
                  </a:lnTo>
                  <a:lnTo>
                    <a:pt x="175" y="686"/>
                  </a:lnTo>
                  <a:lnTo>
                    <a:pt x="177" y="676"/>
                  </a:lnTo>
                  <a:lnTo>
                    <a:pt x="184" y="666"/>
                  </a:lnTo>
                  <a:lnTo>
                    <a:pt x="282" y="642"/>
                  </a:lnTo>
                  <a:lnTo>
                    <a:pt x="385" y="615"/>
                  </a:lnTo>
                  <a:lnTo>
                    <a:pt x="493" y="586"/>
                  </a:lnTo>
                  <a:lnTo>
                    <a:pt x="602" y="554"/>
                  </a:lnTo>
                  <a:lnTo>
                    <a:pt x="717" y="519"/>
                  </a:lnTo>
                  <a:lnTo>
                    <a:pt x="834" y="481"/>
                  </a:lnTo>
                  <a:lnTo>
                    <a:pt x="952" y="443"/>
                  </a:lnTo>
                  <a:lnTo>
                    <a:pt x="1072" y="400"/>
                  </a:lnTo>
                  <a:lnTo>
                    <a:pt x="1192" y="356"/>
                  </a:lnTo>
                  <a:lnTo>
                    <a:pt x="1313" y="311"/>
                  </a:lnTo>
                  <a:lnTo>
                    <a:pt x="1433" y="263"/>
                  </a:lnTo>
                  <a:lnTo>
                    <a:pt x="1553" y="214"/>
                  </a:lnTo>
                  <a:lnTo>
                    <a:pt x="1670" y="164"/>
                  </a:lnTo>
                  <a:lnTo>
                    <a:pt x="1786" y="111"/>
                  </a:lnTo>
                  <a:lnTo>
                    <a:pt x="1899" y="57"/>
                  </a:lnTo>
                  <a:lnTo>
                    <a:pt x="2009" y="3"/>
                  </a:lnTo>
                  <a:lnTo>
                    <a:pt x="1999" y="0"/>
                  </a:lnTo>
                  <a:lnTo>
                    <a:pt x="1872" y="57"/>
                  </a:lnTo>
                  <a:lnTo>
                    <a:pt x="1747" y="110"/>
                  </a:lnTo>
                  <a:lnTo>
                    <a:pt x="1624" y="159"/>
                  </a:lnTo>
                  <a:lnTo>
                    <a:pt x="1501" y="204"/>
                  </a:lnTo>
                  <a:lnTo>
                    <a:pt x="1379" y="247"/>
                  </a:lnTo>
                  <a:lnTo>
                    <a:pt x="1259" y="285"/>
                  </a:lnTo>
                  <a:lnTo>
                    <a:pt x="1141" y="321"/>
                  </a:lnTo>
                  <a:lnTo>
                    <a:pt x="1026" y="355"/>
                  </a:lnTo>
                  <a:lnTo>
                    <a:pt x="911" y="385"/>
                  </a:lnTo>
                  <a:lnTo>
                    <a:pt x="800" y="412"/>
                  </a:lnTo>
                  <a:lnTo>
                    <a:pt x="690" y="439"/>
                  </a:lnTo>
                  <a:lnTo>
                    <a:pt x="582" y="463"/>
                  </a:lnTo>
                  <a:lnTo>
                    <a:pt x="478" y="485"/>
                  </a:lnTo>
                  <a:lnTo>
                    <a:pt x="376" y="505"/>
                  </a:lnTo>
                  <a:lnTo>
                    <a:pt x="277" y="525"/>
                  </a:lnTo>
                  <a:lnTo>
                    <a:pt x="180" y="54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71" name="Freeform 590">
              <a:extLst>
                <a:ext uri="{FF2B5EF4-FFF2-40B4-BE49-F238E27FC236}">
                  <a16:creationId xmlns:a16="http://schemas.microsoft.com/office/drawing/2014/main" id="{F9FFA0AB-39BE-49BC-9914-FE8032DAA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812"/>
              <a:ext cx="865" cy="186"/>
            </a:xfrm>
            <a:custGeom>
              <a:avLst/>
              <a:gdLst>
                <a:gd name="T0" fmla="*/ 83 w 865"/>
                <a:gd name="T1" fmla="*/ 132 h 186"/>
                <a:gd name="T2" fmla="*/ 4 w 865"/>
                <a:gd name="T3" fmla="*/ 166 h 186"/>
                <a:gd name="T4" fmla="*/ 0 w 865"/>
                <a:gd name="T5" fmla="*/ 169 h 186"/>
                <a:gd name="T6" fmla="*/ 0 w 865"/>
                <a:gd name="T7" fmla="*/ 171 h 186"/>
                <a:gd name="T8" fmla="*/ 0 w 865"/>
                <a:gd name="T9" fmla="*/ 171 h 186"/>
                <a:gd name="T10" fmla="*/ 19 w 865"/>
                <a:gd name="T11" fmla="*/ 176 h 186"/>
                <a:gd name="T12" fmla="*/ 37 w 865"/>
                <a:gd name="T13" fmla="*/ 179 h 186"/>
                <a:gd name="T14" fmla="*/ 54 w 865"/>
                <a:gd name="T15" fmla="*/ 183 h 186"/>
                <a:gd name="T16" fmla="*/ 73 w 865"/>
                <a:gd name="T17" fmla="*/ 186 h 186"/>
                <a:gd name="T18" fmla="*/ 73 w 865"/>
                <a:gd name="T19" fmla="*/ 185 h 186"/>
                <a:gd name="T20" fmla="*/ 73 w 865"/>
                <a:gd name="T21" fmla="*/ 181 h 186"/>
                <a:gd name="T22" fmla="*/ 74 w 865"/>
                <a:gd name="T23" fmla="*/ 178 h 186"/>
                <a:gd name="T24" fmla="*/ 76 w 865"/>
                <a:gd name="T25" fmla="*/ 176 h 186"/>
                <a:gd name="T26" fmla="*/ 88 w 865"/>
                <a:gd name="T27" fmla="*/ 171 h 186"/>
                <a:gd name="T28" fmla="*/ 103 w 865"/>
                <a:gd name="T29" fmla="*/ 163 h 186"/>
                <a:gd name="T30" fmla="*/ 181 w 865"/>
                <a:gd name="T31" fmla="*/ 152 h 186"/>
                <a:gd name="T32" fmla="*/ 267 w 865"/>
                <a:gd name="T33" fmla="*/ 137 h 186"/>
                <a:gd name="T34" fmla="*/ 361 w 865"/>
                <a:gd name="T35" fmla="*/ 120 h 186"/>
                <a:gd name="T36" fmla="*/ 461 w 865"/>
                <a:gd name="T37" fmla="*/ 102 h 186"/>
                <a:gd name="T38" fmla="*/ 562 w 865"/>
                <a:gd name="T39" fmla="*/ 80 h 186"/>
                <a:gd name="T40" fmla="*/ 665 w 865"/>
                <a:gd name="T41" fmla="*/ 54 h 186"/>
                <a:gd name="T42" fmla="*/ 767 w 865"/>
                <a:gd name="T43" fmla="*/ 29 h 186"/>
                <a:gd name="T44" fmla="*/ 865 w 865"/>
                <a:gd name="T45" fmla="*/ 0 h 186"/>
                <a:gd name="T46" fmla="*/ 861 w 865"/>
                <a:gd name="T47" fmla="*/ 0 h 186"/>
                <a:gd name="T48" fmla="*/ 807 w 865"/>
                <a:gd name="T49" fmla="*/ 14 h 186"/>
                <a:gd name="T50" fmla="*/ 753 w 865"/>
                <a:gd name="T51" fmla="*/ 27 h 186"/>
                <a:gd name="T52" fmla="*/ 699 w 865"/>
                <a:gd name="T53" fmla="*/ 41 h 186"/>
                <a:gd name="T54" fmla="*/ 645 w 865"/>
                <a:gd name="T55" fmla="*/ 53 h 186"/>
                <a:gd name="T56" fmla="*/ 537 w 865"/>
                <a:gd name="T57" fmla="*/ 73 h 186"/>
                <a:gd name="T58" fmla="*/ 432 w 865"/>
                <a:gd name="T59" fmla="*/ 90 h 186"/>
                <a:gd name="T60" fmla="*/ 333 w 865"/>
                <a:gd name="T61" fmla="*/ 103 h 186"/>
                <a:gd name="T62" fmla="*/ 240 w 865"/>
                <a:gd name="T63" fmla="*/ 115 h 186"/>
                <a:gd name="T64" fmla="*/ 155 w 865"/>
                <a:gd name="T65" fmla="*/ 124 h 186"/>
                <a:gd name="T66" fmla="*/ 83 w 865"/>
                <a:gd name="T67" fmla="*/ 132 h 18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65" h="186">
                  <a:moveTo>
                    <a:pt x="83" y="132"/>
                  </a:moveTo>
                  <a:lnTo>
                    <a:pt x="4" y="166"/>
                  </a:lnTo>
                  <a:lnTo>
                    <a:pt x="0" y="169"/>
                  </a:lnTo>
                  <a:lnTo>
                    <a:pt x="0" y="171"/>
                  </a:lnTo>
                  <a:lnTo>
                    <a:pt x="19" y="176"/>
                  </a:lnTo>
                  <a:lnTo>
                    <a:pt x="37" y="179"/>
                  </a:lnTo>
                  <a:lnTo>
                    <a:pt x="54" y="183"/>
                  </a:lnTo>
                  <a:lnTo>
                    <a:pt x="73" y="186"/>
                  </a:lnTo>
                  <a:lnTo>
                    <a:pt x="73" y="185"/>
                  </a:lnTo>
                  <a:lnTo>
                    <a:pt x="73" y="181"/>
                  </a:lnTo>
                  <a:lnTo>
                    <a:pt x="74" y="178"/>
                  </a:lnTo>
                  <a:lnTo>
                    <a:pt x="76" y="176"/>
                  </a:lnTo>
                  <a:lnTo>
                    <a:pt x="88" y="171"/>
                  </a:lnTo>
                  <a:lnTo>
                    <a:pt x="103" y="163"/>
                  </a:lnTo>
                  <a:lnTo>
                    <a:pt x="181" y="152"/>
                  </a:lnTo>
                  <a:lnTo>
                    <a:pt x="267" y="137"/>
                  </a:lnTo>
                  <a:lnTo>
                    <a:pt x="361" y="120"/>
                  </a:lnTo>
                  <a:lnTo>
                    <a:pt x="461" y="102"/>
                  </a:lnTo>
                  <a:lnTo>
                    <a:pt x="562" y="80"/>
                  </a:lnTo>
                  <a:lnTo>
                    <a:pt x="665" y="54"/>
                  </a:lnTo>
                  <a:lnTo>
                    <a:pt x="767" y="29"/>
                  </a:lnTo>
                  <a:lnTo>
                    <a:pt x="865" y="0"/>
                  </a:lnTo>
                  <a:lnTo>
                    <a:pt x="861" y="0"/>
                  </a:lnTo>
                  <a:lnTo>
                    <a:pt x="807" y="14"/>
                  </a:lnTo>
                  <a:lnTo>
                    <a:pt x="753" y="27"/>
                  </a:lnTo>
                  <a:lnTo>
                    <a:pt x="699" y="41"/>
                  </a:lnTo>
                  <a:lnTo>
                    <a:pt x="645" y="53"/>
                  </a:lnTo>
                  <a:lnTo>
                    <a:pt x="537" y="73"/>
                  </a:lnTo>
                  <a:lnTo>
                    <a:pt x="432" y="90"/>
                  </a:lnTo>
                  <a:lnTo>
                    <a:pt x="333" y="103"/>
                  </a:lnTo>
                  <a:lnTo>
                    <a:pt x="240" y="115"/>
                  </a:lnTo>
                  <a:lnTo>
                    <a:pt x="155" y="124"/>
                  </a:lnTo>
                  <a:lnTo>
                    <a:pt x="83" y="13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72" name="Freeform 591">
              <a:extLst>
                <a:ext uri="{FF2B5EF4-FFF2-40B4-BE49-F238E27FC236}">
                  <a16:creationId xmlns:a16="http://schemas.microsoft.com/office/drawing/2014/main" id="{B14E20C1-D864-45AC-9E7B-BF5B7582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264"/>
              <a:ext cx="1817" cy="542"/>
            </a:xfrm>
            <a:custGeom>
              <a:avLst/>
              <a:gdLst>
                <a:gd name="T0" fmla="*/ 0 w 1817"/>
                <a:gd name="T1" fmla="*/ 542 h 542"/>
                <a:gd name="T2" fmla="*/ 54 w 1817"/>
                <a:gd name="T3" fmla="*/ 505 h 542"/>
                <a:gd name="T4" fmla="*/ 80 w 1817"/>
                <a:gd name="T5" fmla="*/ 503 h 542"/>
                <a:gd name="T6" fmla="*/ 125 w 1817"/>
                <a:gd name="T7" fmla="*/ 496 h 542"/>
                <a:gd name="T8" fmla="*/ 188 w 1817"/>
                <a:gd name="T9" fmla="*/ 486 h 542"/>
                <a:gd name="T10" fmla="*/ 265 w 1817"/>
                <a:gd name="T11" fmla="*/ 471 h 542"/>
                <a:gd name="T12" fmla="*/ 358 w 1817"/>
                <a:gd name="T13" fmla="*/ 452 h 542"/>
                <a:gd name="T14" fmla="*/ 465 w 1817"/>
                <a:gd name="T15" fmla="*/ 430 h 542"/>
                <a:gd name="T16" fmla="*/ 579 w 1817"/>
                <a:gd name="T17" fmla="*/ 403 h 542"/>
                <a:gd name="T18" fmla="*/ 706 w 1817"/>
                <a:gd name="T19" fmla="*/ 373 h 542"/>
                <a:gd name="T20" fmla="*/ 838 w 1817"/>
                <a:gd name="T21" fmla="*/ 339 h 542"/>
                <a:gd name="T22" fmla="*/ 975 w 1817"/>
                <a:gd name="T23" fmla="*/ 302 h 542"/>
                <a:gd name="T24" fmla="*/ 1116 w 1817"/>
                <a:gd name="T25" fmla="*/ 261 h 542"/>
                <a:gd name="T26" fmla="*/ 1260 w 1817"/>
                <a:gd name="T27" fmla="*/ 216 h 542"/>
                <a:gd name="T28" fmla="*/ 1333 w 1817"/>
                <a:gd name="T29" fmla="*/ 192 h 542"/>
                <a:gd name="T30" fmla="*/ 1403 w 1817"/>
                <a:gd name="T31" fmla="*/ 167 h 542"/>
                <a:gd name="T32" fmla="*/ 1474 w 1817"/>
                <a:gd name="T33" fmla="*/ 141 h 542"/>
                <a:gd name="T34" fmla="*/ 1545 w 1817"/>
                <a:gd name="T35" fmla="*/ 114 h 542"/>
                <a:gd name="T36" fmla="*/ 1614 w 1817"/>
                <a:gd name="T37" fmla="*/ 87 h 542"/>
                <a:gd name="T38" fmla="*/ 1684 w 1817"/>
                <a:gd name="T39" fmla="*/ 59 h 542"/>
                <a:gd name="T40" fmla="*/ 1751 w 1817"/>
                <a:gd name="T41" fmla="*/ 30 h 542"/>
                <a:gd name="T42" fmla="*/ 1817 w 1817"/>
                <a:gd name="T43" fmla="*/ 0 h 542"/>
                <a:gd name="T44" fmla="*/ 1817 w 1817"/>
                <a:gd name="T45" fmla="*/ 0 h 542"/>
                <a:gd name="T46" fmla="*/ 1692 w 1817"/>
                <a:gd name="T47" fmla="*/ 55 h 542"/>
                <a:gd name="T48" fmla="*/ 1567 w 1817"/>
                <a:gd name="T49" fmla="*/ 109 h 542"/>
                <a:gd name="T50" fmla="*/ 1442 w 1817"/>
                <a:gd name="T51" fmla="*/ 158 h 542"/>
                <a:gd name="T52" fmla="*/ 1321 w 1817"/>
                <a:gd name="T53" fmla="*/ 202 h 542"/>
                <a:gd name="T54" fmla="*/ 1199 w 1817"/>
                <a:gd name="T55" fmla="*/ 245 h 542"/>
                <a:gd name="T56" fmla="*/ 1079 w 1817"/>
                <a:gd name="T57" fmla="*/ 283 h 542"/>
                <a:gd name="T58" fmla="*/ 961 w 1817"/>
                <a:gd name="T59" fmla="*/ 319 h 542"/>
                <a:gd name="T60" fmla="*/ 845 w 1817"/>
                <a:gd name="T61" fmla="*/ 353 h 542"/>
                <a:gd name="T62" fmla="*/ 731 w 1817"/>
                <a:gd name="T63" fmla="*/ 383 h 542"/>
                <a:gd name="T64" fmla="*/ 620 w 1817"/>
                <a:gd name="T65" fmla="*/ 410 h 542"/>
                <a:gd name="T66" fmla="*/ 510 w 1817"/>
                <a:gd name="T67" fmla="*/ 437 h 542"/>
                <a:gd name="T68" fmla="*/ 402 w 1817"/>
                <a:gd name="T69" fmla="*/ 461 h 542"/>
                <a:gd name="T70" fmla="*/ 298 w 1817"/>
                <a:gd name="T71" fmla="*/ 483 h 542"/>
                <a:gd name="T72" fmla="*/ 196 w 1817"/>
                <a:gd name="T73" fmla="*/ 503 h 542"/>
                <a:gd name="T74" fmla="*/ 97 w 1817"/>
                <a:gd name="T75" fmla="*/ 523 h 542"/>
                <a:gd name="T76" fmla="*/ 0 w 1817"/>
                <a:gd name="T77" fmla="*/ 542 h 54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817" h="542">
                  <a:moveTo>
                    <a:pt x="0" y="542"/>
                  </a:moveTo>
                  <a:lnTo>
                    <a:pt x="54" y="505"/>
                  </a:lnTo>
                  <a:lnTo>
                    <a:pt x="80" y="503"/>
                  </a:lnTo>
                  <a:lnTo>
                    <a:pt x="125" y="496"/>
                  </a:lnTo>
                  <a:lnTo>
                    <a:pt x="188" y="486"/>
                  </a:lnTo>
                  <a:lnTo>
                    <a:pt x="265" y="471"/>
                  </a:lnTo>
                  <a:lnTo>
                    <a:pt x="358" y="452"/>
                  </a:lnTo>
                  <a:lnTo>
                    <a:pt x="465" y="430"/>
                  </a:lnTo>
                  <a:lnTo>
                    <a:pt x="579" y="403"/>
                  </a:lnTo>
                  <a:lnTo>
                    <a:pt x="706" y="373"/>
                  </a:lnTo>
                  <a:lnTo>
                    <a:pt x="838" y="339"/>
                  </a:lnTo>
                  <a:lnTo>
                    <a:pt x="975" y="302"/>
                  </a:lnTo>
                  <a:lnTo>
                    <a:pt x="1116" y="261"/>
                  </a:lnTo>
                  <a:lnTo>
                    <a:pt x="1260" y="216"/>
                  </a:lnTo>
                  <a:lnTo>
                    <a:pt x="1333" y="192"/>
                  </a:lnTo>
                  <a:lnTo>
                    <a:pt x="1403" y="167"/>
                  </a:lnTo>
                  <a:lnTo>
                    <a:pt x="1474" y="141"/>
                  </a:lnTo>
                  <a:lnTo>
                    <a:pt x="1545" y="114"/>
                  </a:lnTo>
                  <a:lnTo>
                    <a:pt x="1614" y="87"/>
                  </a:lnTo>
                  <a:lnTo>
                    <a:pt x="1684" y="59"/>
                  </a:lnTo>
                  <a:lnTo>
                    <a:pt x="1751" y="30"/>
                  </a:lnTo>
                  <a:lnTo>
                    <a:pt x="1817" y="0"/>
                  </a:lnTo>
                  <a:lnTo>
                    <a:pt x="1692" y="55"/>
                  </a:lnTo>
                  <a:lnTo>
                    <a:pt x="1567" y="109"/>
                  </a:lnTo>
                  <a:lnTo>
                    <a:pt x="1442" y="158"/>
                  </a:lnTo>
                  <a:lnTo>
                    <a:pt x="1321" y="202"/>
                  </a:lnTo>
                  <a:lnTo>
                    <a:pt x="1199" y="245"/>
                  </a:lnTo>
                  <a:lnTo>
                    <a:pt x="1079" y="283"/>
                  </a:lnTo>
                  <a:lnTo>
                    <a:pt x="961" y="319"/>
                  </a:lnTo>
                  <a:lnTo>
                    <a:pt x="845" y="353"/>
                  </a:lnTo>
                  <a:lnTo>
                    <a:pt x="731" y="383"/>
                  </a:lnTo>
                  <a:lnTo>
                    <a:pt x="620" y="410"/>
                  </a:lnTo>
                  <a:lnTo>
                    <a:pt x="510" y="437"/>
                  </a:lnTo>
                  <a:lnTo>
                    <a:pt x="402" y="461"/>
                  </a:lnTo>
                  <a:lnTo>
                    <a:pt x="298" y="483"/>
                  </a:lnTo>
                  <a:lnTo>
                    <a:pt x="196" y="503"/>
                  </a:lnTo>
                  <a:lnTo>
                    <a:pt x="97" y="523"/>
                  </a:lnTo>
                  <a:lnTo>
                    <a:pt x="0" y="54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73" name="Freeform 592">
              <a:extLst>
                <a:ext uri="{FF2B5EF4-FFF2-40B4-BE49-F238E27FC236}">
                  <a16:creationId xmlns:a16="http://schemas.microsoft.com/office/drawing/2014/main" id="{40AF8037-0FDA-4A24-B121-FDD953DD7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812"/>
              <a:ext cx="778" cy="132"/>
            </a:xfrm>
            <a:custGeom>
              <a:avLst/>
              <a:gdLst>
                <a:gd name="T0" fmla="*/ 0 w 778"/>
                <a:gd name="T1" fmla="*/ 132 h 132"/>
                <a:gd name="T2" fmla="*/ 23 w 778"/>
                <a:gd name="T3" fmla="*/ 122 h 132"/>
                <a:gd name="T4" fmla="*/ 52 w 778"/>
                <a:gd name="T5" fmla="*/ 120 h 132"/>
                <a:gd name="T6" fmla="*/ 111 w 778"/>
                <a:gd name="T7" fmla="*/ 115 h 132"/>
                <a:gd name="T8" fmla="*/ 196 w 778"/>
                <a:gd name="T9" fmla="*/ 105 h 132"/>
                <a:gd name="T10" fmla="*/ 300 w 778"/>
                <a:gd name="T11" fmla="*/ 93 h 132"/>
                <a:gd name="T12" fmla="*/ 417 w 778"/>
                <a:gd name="T13" fmla="*/ 76 h 132"/>
                <a:gd name="T14" fmla="*/ 538 w 778"/>
                <a:gd name="T15" fmla="*/ 54 h 132"/>
                <a:gd name="T16" fmla="*/ 601 w 778"/>
                <a:gd name="T17" fmla="*/ 43 h 132"/>
                <a:gd name="T18" fmla="*/ 662 w 778"/>
                <a:gd name="T19" fmla="*/ 29 h 132"/>
                <a:gd name="T20" fmla="*/ 721 w 778"/>
                <a:gd name="T21" fmla="*/ 16 h 132"/>
                <a:gd name="T22" fmla="*/ 778 w 778"/>
                <a:gd name="T23" fmla="*/ 0 h 132"/>
                <a:gd name="T24" fmla="*/ 778 w 778"/>
                <a:gd name="T25" fmla="*/ 0 h 132"/>
                <a:gd name="T26" fmla="*/ 724 w 778"/>
                <a:gd name="T27" fmla="*/ 14 h 132"/>
                <a:gd name="T28" fmla="*/ 670 w 778"/>
                <a:gd name="T29" fmla="*/ 29 h 132"/>
                <a:gd name="T30" fmla="*/ 616 w 778"/>
                <a:gd name="T31" fmla="*/ 41 h 132"/>
                <a:gd name="T32" fmla="*/ 560 w 778"/>
                <a:gd name="T33" fmla="*/ 53 h 132"/>
                <a:gd name="T34" fmla="*/ 454 w 778"/>
                <a:gd name="T35" fmla="*/ 73 h 132"/>
                <a:gd name="T36" fmla="*/ 349 w 778"/>
                <a:gd name="T37" fmla="*/ 90 h 132"/>
                <a:gd name="T38" fmla="*/ 250 w 778"/>
                <a:gd name="T39" fmla="*/ 103 h 132"/>
                <a:gd name="T40" fmla="*/ 157 w 778"/>
                <a:gd name="T41" fmla="*/ 115 h 132"/>
                <a:gd name="T42" fmla="*/ 72 w 778"/>
                <a:gd name="T43" fmla="*/ 124 h 132"/>
                <a:gd name="T44" fmla="*/ 0 w 778"/>
                <a:gd name="T45" fmla="*/ 132 h 13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78" h="132">
                  <a:moveTo>
                    <a:pt x="0" y="132"/>
                  </a:moveTo>
                  <a:lnTo>
                    <a:pt x="23" y="122"/>
                  </a:lnTo>
                  <a:lnTo>
                    <a:pt x="52" y="120"/>
                  </a:lnTo>
                  <a:lnTo>
                    <a:pt x="111" y="115"/>
                  </a:lnTo>
                  <a:lnTo>
                    <a:pt x="196" y="105"/>
                  </a:lnTo>
                  <a:lnTo>
                    <a:pt x="300" y="93"/>
                  </a:lnTo>
                  <a:lnTo>
                    <a:pt x="417" y="76"/>
                  </a:lnTo>
                  <a:lnTo>
                    <a:pt x="538" y="54"/>
                  </a:lnTo>
                  <a:lnTo>
                    <a:pt x="601" y="43"/>
                  </a:lnTo>
                  <a:lnTo>
                    <a:pt x="662" y="29"/>
                  </a:lnTo>
                  <a:lnTo>
                    <a:pt x="721" y="16"/>
                  </a:lnTo>
                  <a:lnTo>
                    <a:pt x="778" y="0"/>
                  </a:lnTo>
                  <a:lnTo>
                    <a:pt x="724" y="14"/>
                  </a:lnTo>
                  <a:lnTo>
                    <a:pt x="670" y="29"/>
                  </a:lnTo>
                  <a:lnTo>
                    <a:pt x="616" y="41"/>
                  </a:lnTo>
                  <a:lnTo>
                    <a:pt x="560" y="53"/>
                  </a:lnTo>
                  <a:lnTo>
                    <a:pt x="454" y="73"/>
                  </a:lnTo>
                  <a:lnTo>
                    <a:pt x="349" y="90"/>
                  </a:lnTo>
                  <a:lnTo>
                    <a:pt x="250" y="103"/>
                  </a:lnTo>
                  <a:lnTo>
                    <a:pt x="157" y="115"/>
                  </a:lnTo>
                  <a:lnTo>
                    <a:pt x="72" y="124"/>
                  </a:lnTo>
                  <a:lnTo>
                    <a:pt x="0" y="13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74" name="Freeform 593">
              <a:extLst>
                <a:ext uri="{FF2B5EF4-FFF2-40B4-BE49-F238E27FC236}">
                  <a16:creationId xmlns:a16="http://schemas.microsoft.com/office/drawing/2014/main" id="{46D9EF33-57EF-43B4-9037-30BD8DF4F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248"/>
              <a:ext cx="1474" cy="565"/>
            </a:xfrm>
            <a:custGeom>
              <a:avLst/>
              <a:gdLst>
                <a:gd name="T0" fmla="*/ 274 w 1474"/>
                <a:gd name="T1" fmla="*/ 240 h 565"/>
                <a:gd name="T2" fmla="*/ 269 w 1474"/>
                <a:gd name="T3" fmla="*/ 262 h 565"/>
                <a:gd name="T4" fmla="*/ 261 w 1474"/>
                <a:gd name="T5" fmla="*/ 284 h 565"/>
                <a:gd name="T6" fmla="*/ 249 w 1474"/>
                <a:gd name="T7" fmla="*/ 308 h 565"/>
                <a:gd name="T8" fmla="*/ 233 w 1474"/>
                <a:gd name="T9" fmla="*/ 332 h 565"/>
                <a:gd name="T10" fmla="*/ 218 w 1474"/>
                <a:gd name="T11" fmla="*/ 355 h 565"/>
                <a:gd name="T12" fmla="*/ 200 w 1474"/>
                <a:gd name="T13" fmla="*/ 379 h 565"/>
                <a:gd name="T14" fmla="*/ 181 w 1474"/>
                <a:gd name="T15" fmla="*/ 401 h 565"/>
                <a:gd name="T16" fmla="*/ 159 w 1474"/>
                <a:gd name="T17" fmla="*/ 424 h 565"/>
                <a:gd name="T18" fmla="*/ 117 w 1474"/>
                <a:gd name="T19" fmla="*/ 467 h 565"/>
                <a:gd name="T20" fmla="*/ 75 w 1474"/>
                <a:gd name="T21" fmla="*/ 506 h 565"/>
                <a:gd name="T22" fmla="*/ 34 w 1474"/>
                <a:gd name="T23" fmla="*/ 539 h 565"/>
                <a:gd name="T24" fmla="*/ 0 w 1474"/>
                <a:gd name="T25" fmla="*/ 565 h 565"/>
                <a:gd name="T26" fmla="*/ 83 w 1474"/>
                <a:gd name="T27" fmla="*/ 539 h 565"/>
                <a:gd name="T28" fmla="*/ 171 w 1474"/>
                <a:gd name="T29" fmla="*/ 512 h 565"/>
                <a:gd name="T30" fmla="*/ 262 w 1474"/>
                <a:gd name="T31" fmla="*/ 484 h 565"/>
                <a:gd name="T32" fmla="*/ 355 w 1474"/>
                <a:gd name="T33" fmla="*/ 452 h 565"/>
                <a:gd name="T34" fmla="*/ 450 w 1474"/>
                <a:gd name="T35" fmla="*/ 419 h 565"/>
                <a:gd name="T36" fmla="*/ 546 w 1474"/>
                <a:gd name="T37" fmla="*/ 384 h 565"/>
                <a:gd name="T38" fmla="*/ 644 w 1474"/>
                <a:gd name="T39" fmla="*/ 348 h 565"/>
                <a:gd name="T40" fmla="*/ 742 w 1474"/>
                <a:gd name="T41" fmla="*/ 313 h 565"/>
                <a:gd name="T42" fmla="*/ 840 w 1474"/>
                <a:gd name="T43" fmla="*/ 276 h 565"/>
                <a:gd name="T44" fmla="*/ 938 w 1474"/>
                <a:gd name="T45" fmla="*/ 237 h 565"/>
                <a:gd name="T46" fmla="*/ 1032 w 1474"/>
                <a:gd name="T47" fmla="*/ 198 h 565"/>
                <a:gd name="T48" fmla="*/ 1127 w 1474"/>
                <a:gd name="T49" fmla="*/ 159 h 565"/>
                <a:gd name="T50" fmla="*/ 1219 w 1474"/>
                <a:gd name="T51" fmla="*/ 120 h 565"/>
                <a:gd name="T52" fmla="*/ 1307 w 1474"/>
                <a:gd name="T53" fmla="*/ 81 h 565"/>
                <a:gd name="T54" fmla="*/ 1393 w 1474"/>
                <a:gd name="T55" fmla="*/ 43 h 565"/>
                <a:gd name="T56" fmla="*/ 1474 w 1474"/>
                <a:gd name="T57" fmla="*/ 4 h 565"/>
                <a:gd name="T58" fmla="*/ 1454 w 1474"/>
                <a:gd name="T59" fmla="*/ 0 h 565"/>
                <a:gd name="T60" fmla="*/ 1378 w 1474"/>
                <a:gd name="T61" fmla="*/ 27 h 565"/>
                <a:gd name="T62" fmla="*/ 1301 w 1474"/>
                <a:gd name="T63" fmla="*/ 53 h 565"/>
                <a:gd name="T64" fmla="*/ 1223 w 1474"/>
                <a:gd name="T65" fmla="*/ 78 h 565"/>
                <a:gd name="T66" fmla="*/ 1144 w 1474"/>
                <a:gd name="T67" fmla="*/ 102 h 565"/>
                <a:gd name="T68" fmla="*/ 1064 w 1474"/>
                <a:gd name="T69" fmla="*/ 124 h 565"/>
                <a:gd name="T70" fmla="*/ 983 w 1474"/>
                <a:gd name="T71" fmla="*/ 144 h 565"/>
                <a:gd name="T72" fmla="*/ 904 w 1474"/>
                <a:gd name="T73" fmla="*/ 163 h 565"/>
                <a:gd name="T74" fmla="*/ 826 w 1474"/>
                <a:gd name="T75" fmla="*/ 179 h 565"/>
                <a:gd name="T76" fmla="*/ 748 w 1474"/>
                <a:gd name="T77" fmla="*/ 195 h 565"/>
                <a:gd name="T78" fmla="*/ 672 w 1474"/>
                <a:gd name="T79" fmla="*/ 208 h 565"/>
                <a:gd name="T80" fmla="*/ 598 w 1474"/>
                <a:gd name="T81" fmla="*/ 218 h 565"/>
                <a:gd name="T82" fmla="*/ 527 w 1474"/>
                <a:gd name="T83" fmla="*/ 228 h 565"/>
                <a:gd name="T84" fmla="*/ 458 w 1474"/>
                <a:gd name="T85" fmla="*/ 234 h 565"/>
                <a:gd name="T86" fmla="*/ 394 w 1474"/>
                <a:gd name="T87" fmla="*/ 239 h 565"/>
                <a:gd name="T88" fmla="*/ 331 w 1474"/>
                <a:gd name="T89" fmla="*/ 240 h 565"/>
                <a:gd name="T90" fmla="*/ 274 w 1474"/>
                <a:gd name="T91" fmla="*/ 240 h 56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74" h="565">
                  <a:moveTo>
                    <a:pt x="274" y="240"/>
                  </a:moveTo>
                  <a:lnTo>
                    <a:pt x="269" y="262"/>
                  </a:lnTo>
                  <a:lnTo>
                    <a:pt x="261" y="284"/>
                  </a:lnTo>
                  <a:lnTo>
                    <a:pt x="249" y="308"/>
                  </a:lnTo>
                  <a:lnTo>
                    <a:pt x="233" y="332"/>
                  </a:lnTo>
                  <a:lnTo>
                    <a:pt x="218" y="355"/>
                  </a:lnTo>
                  <a:lnTo>
                    <a:pt x="200" y="379"/>
                  </a:lnTo>
                  <a:lnTo>
                    <a:pt x="181" y="401"/>
                  </a:lnTo>
                  <a:lnTo>
                    <a:pt x="159" y="424"/>
                  </a:lnTo>
                  <a:lnTo>
                    <a:pt x="117" y="467"/>
                  </a:lnTo>
                  <a:lnTo>
                    <a:pt x="75" y="506"/>
                  </a:lnTo>
                  <a:lnTo>
                    <a:pt x="34" y="539"/>
                  </a:lnTo>
                  <a:lnTo>
                    <a:pt x="0" y="565"/>
                  </a:lnTo>
                  <a:lnTo>
                    <a:pt x="83" y="539"/>
                  </a:lnTo>
                  <a:lnTo>
                    <a:pt x="171" y="512"/>
                  </a:lnTo>
                  <a:lnTo>
                    <a:pt x="262" y="484"/>
                  </a:lnTo>
                  <a:lnTo>
                    <a:pt x="355" y="452"/>
                  </a:lnTo>
                  <a:lnTo>
                    <a:pt x="450" y="419"/>
                  </a:lnTo>
                  <a:lnTo>
                    <a:pt x="546" y="384"/>
                  </a:lnTo>
                  <a:lnTo>
                    <a:pt x="644" y="348"/>
                  </a:lnTo>
                  <a:lnTo>
                    <a:pt x="742" y="313"/>
                  </a:lnTo>
                  <a:lnTo>
                    <a:pt x="840" y="276"/>
                  </a:lnTo>
                  <a:lnTo>
                    <a:pt x="938" y="237"/>
                  </a:lnTo>
                  <a:lnTo>
                    <a:pt x="1032" y="198"/>
                  </a:lnTo>
                  <a:lnTo>
                    <a:pt x="1127" y="159"/>
                  </a:lnTo>
                  <a:lnTo>
                    <a:pt x="1219" y="120"/>
                  </a:lnTo>
                  <a:lnTo>
                    <a:pt x="1307" y="81"/>
                  </a:lnTo>
                  <a:lnTo>
                    <a:pt x="1393" y="43"/>
                  </a:lnTo>
                  <a:lnTo>
                    <a:pt x="1474" y="4"/>
                  </a:lnTo>
                  <a:lnTo>
                    <a:pt x="1454" y="0"/>
                  </a:lnTo>
                  <a:lnTo>
                    <a:pt x="1378" y="27"/>
                  </a:lnTo>
                  <a:lnTo>
                    <a:pt x="1301" y="53"/>
                  </a:lnTo>
                  <a:lnTo>
                    <a:pt x="1223" y="78"/>
                  </a:lnTo>
                  <a:lnTo>
                    <a:pt x="1144" y="102"/>
                  </a:lnTo>
                  <a:lnTo>
                    <a:pt x="1064" y="124"/>
                  </a:lnTo>
                  <a:lnTo>
                    <a:pt x="983" y="144"/>
                  </a:lnTo>
                  <a:lnTo>
                    <a:pt x="904" y="163"/>
                  </a:lnTo>
                  <a:lnTo>
                    <a:pt x="826" y="179"/>
                  </a:lnTo>
                  <a:lnTo>
                    <a:pt x="748" y="195"/>
                  </a:lnTo>
                  <a:lnTo>
                    <a:pt x="672" y="208"/>
                  </a:lnTo>
                  <a:lnTo>
                    <a:pt x="598" y="218"/>
                  </a:lnTo>
                  <a:lnTo>
                    <a:pt x="527" y="228"/>
                  </a:lnTo>
                  <a:lnTo>
                    <a:pt x="458" y="234"/>
                  </a:lnTo>
                  <a:lnTo>
                    <a:pt x="394" y="239"/>
                  </a:lnTo>
                  <a:lnTo>
                    <a:pt x="331" y="240"/>
                  </a:lnTo>
                  <a:lnTo>
                    <a:pt x="274" y="240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75" name="Freeform 594">
              <a:extLst>
                <a:ext uri="{FF2B5EF4-FFF2-40B4-BE49-F238E27FC236}">
                  <a16:creationId xmlns:a16="http://schemas.microsoft.com/office/drawing/2014/main" id="{C2603871-8E0C-4094-B960-D08630F75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807"/>
              <a:ext cx="595" cy="135"/>
            </a:xfrm>
            <a:custGeom>
              <a:avLst/>
              <a:gdLst>
                <a:gd name="T0" fmla="*/ 156 w 595"/>
                <a:gd name="T1" fmla="*/ 49 h 135"/>
                <a:gd name="T2" fmla="*/ 140 w 595"/>
                <a:gd name="T3" fmla="*/ 63 h 135"/>
                <a:gd name="T4" fmla="*/ 122 w 595"/>
                <a:gd name="T5" fmla="*/ 76 h 135"/>
                <a:gd name="T6" fmla="*/ 102 w 595"/>
                <a:gd name="T7" fmla="*/ 88 h 135"/>
                <a:gd name="T8" fmla="*/ 80 w 595"/>
                <a:gd name="T9" fmla="*/ 100 h 135"/>
                <a:gd name="T10" fmla="*/ 36 w 595"/>
                <a:gd name="T11" fmla="*/ 120 h 135"/>
                <a:gd name="T12" fmla="*/ 0 w 595"/>
                <a:gd name="T13" fmla="*/ 135 h 135"/>
                <a:gd name="T14" fmla="*/ 66 w 595"/>
                <a:gd name="T15" fmla="*/ 124 h 135"/>
                <a:gd name="T16" fmla="*/ 139 w 595"/>
                <a:gd name="T17" fmla="*/ 110 h 135"/>
                <a:gd name="T18" fmla="*/ 215 w 595"/>
                <a:gd name="T19" fmla="*/ 95 h 135"/>
                <a:gd name="T20" fmla="*/ 292 w 595"/>
                <a:gd name="T21" fmla="*/ 78 h 135"/>
                <a:gd name="T22" fmla="*/ 372 w 595"/>
                <a:gd name="T23" fmla="*/ 59 h 135"/>
                <a:gd name="T24" fmla="*/ 449 w 595"/>
                <a:gd name="T25" fmla="*/ 41 h 135"/>
                <a:gd name="T26" fmla="*/ 524 w 595"/>
                <a:gd name="T27" fmla="*/ 22 h 135"/>
                <a:gd name="T28" fmla="*/ 595 w 595"/>
                <a:gd name="T29" fmla="*/ 2 h 135"/>
                <a:gd name="T30" fmla="*/ 590 w 595"/>
                <a:gd name="T31" fmla="*/ 0 h 135"/>
                <a:gd name="T32" fmla="*/ 529 w 595"/>
                <a:gd name="T33" fmla="*/ 14 h 135"/>
                <a:gd name="T34" fmla="*/ 466 w 595"/>
                <a:gd name="T35" fmla="*/ 24 h 135"/>
                <a:gd name="T36" fmla="*/ 405 w 595"/>
                <a:gd name="T37" fmla="*/ 34 h 135"/>
                <a:gd name="T38" fmla="*/ 346 w 595"/>
                <a:gd name="T39" fmla="*/ 43 h 135"/>
                <a:gd name="T40" fmla="*/ 289 w 595"/>
                <a:gd name="T41" fmla="*/ 48 h 135"/>
                <a:gd name="T42" fmla="*/ 238 w 595"/>
                <a:gd name="T43" fmla="*/ 51 h 135"/>
                <a:gd name="T44" fmla="*/ 193 w 595"/>
                <a:gd name="T45" fmla="*/ 53 h 135"/>
                <a:gd name="T46" fmla="*/ 156 w 595"/>
                <a:gd name="T47" fmla="*/ 49 h 13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95" h="135">
                  <a:moveTo>
                    <a:pt x="156" y="49"/>
                  </a:moveTo>
                  <a:lnTo>
                    <a:pt x="140" y="63"/>
                  </a:lnTo>
                  <a:lnTo>
                    <a:pt x="122" y="76"/>
                  </a:lnTo>
                  <a:lnTo>
                    <a:pt x="102" y="88"/>
                  </a:lnTo>
                  <a:lnTo>
                    <a:pt x="80" y="100"/>
                  </a:lnTo>
                  <a:lnTo>
                    <a:pt x="36" y="120"/>
                  </a:lnTo>
                  <a:lnTo>
                    <a:pt x="0" y="135"/>
                  </a:lnTo>
                  <a:lnTo>
                    <a:pt x="66" y="124"/>
                  </a:lnTo>
                  <a:lnTo>
                    <a:pt x="139" y="110"/>
                  </a:lnTo>
                  <a:lnTo>
                    <a:pt x="215" y="95"/>
                  </a:lnTo>
                  <a:lnTo>
                    <a:pt x="292" y="78"/>
                  </a:lnTo>
                  <a:lnTo>
                    <a:pt x="372" y="59"/>
                  </a:lnTo>
                  <a:lnTo>
                    <a:pt x="449" y="41"/>
                  </a:lnTo>
                  <a:lnTo>
                    <a:pt x="524" y="22"/>
                  </a:lnTo>
                  <a:lnTo>
                    <a:pt x="595" y="2"/>
                  </a:lnTo>
                  <a:lnTo>
                    <a:pt x="590" y="0"/>
                  </a:lnTo>
                  <a:lnTo>
                    <a:pt x="529" y="14"/>
                  </a:lnTo>
                  <a:lnTo>
                    <a:pt x="466" y="24"/>
                  </a:lnTo>
                  <a:lnTo>
                    <a:pt x="405" y="34"/>
                  </a:lnTo>
                  <a:lnTo>
                    <a:pt x="346" y="43"/>
                  </a:lnTo>
                  <a:lnTo>
                    <a:pt x="289" y="48"/>
                  </a:lnTo>
                  <a:lnTo>
                    <a:pt x="238" y="51"/>
                  </a:lnTo>
                  <a:lnTo>
                    <a:pt x="193" y="53"/>
                  </a:lnTo>
                  <a:lnTo>
                    <a:pt x="156" y="49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76" name="Freeform 595">
              <a:extLst>
                <a:ext uri="{FF2B5EF4-FFF2-40B4-BE49-F238E27FC236}">
                  <a16:creationId xmlns:a16="http://schemas.microsoft.com/office/drawing/2014/main" id="{B3AEF4CF-FC78-4BFE-BD2E-FC27E8E22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252"/>
              <a:ext cx="1471" cy="586"/>
            </a:xfrm>
            <a:custGeom>
              <a:avLst/>
              <a:gdLst>
                <a:gd name="T0" fmla="*/ 275 w 1471"/>
                <a:gd name="T1" fmla="*/ 262 h 586"/>
                <a:gd name="T2" fmla="*/ 269 w 1471"/>
                <a:gd name="T3" fmla="*/ 284 h 586"/>
                <a:gd name="T4" fmla="*/ 260 w 1471"/>
                <a:gd name="T5" fmla="*/ 306 h 586"/>
                <a:gd name="T6" fmla="*/ 248 w 1471"/>
                <a:gd name="T7" fmla="*/ 329 h 586"/>
                <a:gd name="T8" fmla="*/ 235 w 1471"/>
                <a:gd name="T9" fmla="*/ 353 h 586"/>
                <a:gd name="T10" fmla="*/ 218 w 1471"/>
                <a:gd name="T11" fmla="*/ 377 h 586"/>
                <a:gd name="T12" fmla="*/ 199 w 1471"/>
                <a:gd name="T13" fmla="*/ 400 h 586"/>
                <a:gd name="T14" fmla="*/ 181 w 1471"/>
                <a:gd name="T15" fmla="*/ 422 h 586"/>
                <a:gd name="T16" fmla="*/ 161 w 1471"/>
                <a:gd name="T17" fmla="*/ 446 h 586"/>
                <a:gd name="T18" fmla="*/ 117 w 1471"/>
                <a:gd name="T19" fmla="*/ 488 h 586"/>
                <a:gd name="T20" fmla="*/ 74 w 1471"/>
                <a:gd name="T21" fmla="*/ 527 h 586"/>
                <a:gd name="T22" fmla="*/ 34 w 1471"/>
                <a:gd name="T23" fmla="*/ 561 h 586"/>
                <a:gd name="T24" fmla="*/ 0 w 1471"/>
                <a:gd name="T25" fmla="*/ 586 h 586"/>
                <a:gd name="T26" fmla="*/ 85 w 1471"/>
                <a:gd name="T27" fmla="*/ 561 h 586"/>
                <a:gd name="T28" fmla="*/ 171 w 1471"/>
                <a:gd name="T29" fmla="*/ 534 h 586"/>
                <a:gd name="T30" fmla="*/ 262 w 1471"/>
                <a:gd name="T31" fmla="*/ 503 h 586"/>
                <a:gd name="T32" fmla="*/ 355 w 1471"/>
                <a:gd name="T33" fmla="*/ 470 h 586"/>
                <a:gd name="T34" fmla="*/ 449 w 1471"/>
                <a:gd name="T35" fmla="*/ 436 h 586"/>
                <a:gd name="T36" fmla="*/ 545 w 1471"/>
                <a:gd name="T37" fmla="*/ 400 h 586"/>
                <a:gd name="T38" fmla="*/ 642 w 1471"/>
                <a:gd name="T39" fmla="*/ 361 h 586"/>
                <a:gd name="T40" fmla="*/ 740 w 1471"/>
                <a:gd name="T41" fmla="*/ 324 h 586"/>
                <a:gd name="T42" fmla="*/ 836 w 1471"/>
                <a:gd name="T43" fmla="*/ 284 h 586"/>
                <a:gd name="T44" fmla="*/ 934 w 1471"/>
                <a:gd name="T45" fmla="*/ 245 h 586"/>
                <a:gd name="T46" fmla="*/ 1028 w 1471"/>
                <a:gd name="T47" fmla="*/ 204 h 586"/>
                <a:gd name="T48" fmla="*/ 1123 w 1471"/>
                <a:gd name="T49" fmla="*/ 164 h 586"/>
                <a:gd name="T50" fmla="*/ 1214 w 1471"/>
                <a:gd name="T51" fmla="*/ 123 h 586"/>
                <a:gd name="T52" fmla="*/ 1304 w 1471"/>
                <a:gd name="T53" fmla="*/ 83 h 586"/>
                <a:gd name="T54" fmla="*/ 1388 w 1471"/>
                <a:gd name="T55" fmla="*/ 44 h 586"/>
                <a:gd name="T56" fmla="*/ 1471 w 1471"/>
                <a:gd name="T57" fmla="*/ 5 h 586"/>
                <a:gd name="T58" fmla="*/ 1449 w 1471"/>
                <a:gd name="T59" fmla="*/ 0 h 586"/>
                <a:gd name="T60" fmla="*/ 1373 w 1471"/>
                <a:gd name="T61" fmla="*/ 27 h 586"/>
                <a:gd name="T62" fmla="*/ 1297 w 1471"/>
                <a:gd name="T63" fmla="*/ 54 h 586"/>
                <a:gd name="T64" fmla="*/ 1217 w 1471"/>
                <a:gd name="T65" fmla="*/ 81 h 586"/>
                <a:gd name="T66" fmla="*/ 1140 w 1471"/>
                <a:gd name="T67" fmla="*/ 104 h 586"/>
                <a:gd name="T68" fmla="*/ 1059 w 1471"/>
                <a:gd name="T69" fmla="*/ 128 h 586"/>
                <a:gd name="T70" fmla="*/ 979 w 1471"/>
                <a:gd name="T71" fmla="*/ 150 h 586"/>
                <a:gd name="T72" fmla="*/ 902 w 1471"/>
                <a:gd name="T73" fmla="*/ 172 h 586"/>
                <a:gd name="T74" fmla="*/ 822 w 1471"/>
                <a:gd name="T75" fmla="*/ 191 h 586"/>
                <a:gd name="T76" fmla="*/ 746 w 1471"/>
                <a:gd name="T77" fmla="*/ 208 h 586"/>
                <a:gd name="T78" fmla="*/ 670 w 1471"/>
                <a:gd name="T79" fmla="*/ 223 h 586"/>
                <a:gd name="T80" fmla="*/ 598 w 1471"/>
                <a:gd name="T81" fmla="*/ 235 h 586"/>
                <a:gd name="T82" fmla="*/ 527 w 1471"/>
                <a:gd name="T83" fmla="*/ 246 h 586"/>
                <a:gd name="T84" fmla="*/ 458 w 1471"/>
                <a:gd name="T85" fmla="*/ 253 h 586"/>
                <a:gd name="T86" fmla="*/ 394 w 1471"/>
                <a:gd name="T87" fmla="*/ 260 h 586"/>
                <a:gd name="T88" fmla="*/ 333 w 1471"/>
                <a:gd name="T89" fmla="*/ 262 h 586"/>
                <a:gd name="T90" fmla="*/ 275 w 1471"/>
                <a:gd name="T91" fmla="*/ 262 h 58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71" h="586">
                  <a:moveTo>
                    <a:pt x="275" y="262"/>
                  </a:moveTo>
                  <a:lnTo>
                    <a:pt x="269" y="284"/>
                  </a:lnTo>
                  <a:lnTo>
                    <a:pt x="260" y="306"/>
                  </a:lnTo>
                  <a:lnTo>
                    <a:pt x="248" y="329"/>
                  </a:lnTo>
                  <a:lnTo>
                    <a:pt x="235" y="353"/>
                  </a:lnTo>
                  <a:lnTo>
                    <a:pt x="218" y="377"/>
                  </a:lnTo>
                  <a:lnTo>
                    <a:pt x="199" y="400"/>
                  </a:lnTo>
                  <a:lnTo>
                    <a:pt x="181" y="422"/>
                  </a:lnTo>
                  <a:lnTo>
                    <a:pt x="161" y="446"/>
                  </a:lnTo>
                  <a:lnTo>
                    <a:pt x="117" y="488"/>
                  </a:lnTo>
                  <a:lnTo>
                    <a:pt x="74" y="527"/>
                  </a:lnTo>
                  <a:lnTo>
                    <a:pt x="34" y="561"/>
                  </a:lnTo>
                  <a:lnTo>
                    <a:pt x="0" y="586"/>
                  </a:lnTo>
                  <a:lnTo>
                    <a:pt x="85" y="561"/>
                  </a:lnTo>
                  <a:lnTo>
                    <a:pt x="171" y="534"/>
                  </a:lnTo>
                  <a:lnTo>
                    <a:pt x="262" y="503"/>
                  </a:lnTo>
                  <a:lnTo>
                    <a:pt x="355" y="470"/>
                  </a:lnTo>
                  <a:lnTo>
                    <a:pt x="449" y="436"/>
                  </a:lnTo>
                  <a:lnTo>
                    <a:pt x="545" y="400"/>
                  </a:lnTo>
                  <a:lnTo>
                    <a:pt x="642" y="361"/>
                  </a:lnTo>
                  <a:lnTo>
                    <a:pt x="740" y="324"/>
                  </a:lnTo>
                  <a:lnTo>
                    <a:pt x="836" y="284"/>
                  </a:lnTo>
                  <a:lnTo>
                    <a:pt x="934" y="245"/>
                  </a:lnTo>
                  <a:lnTo>
                    <a:pt x="1028" y="204"/>
                  </a:lnTo>
                  <a:lnTo>
                    <a:pt x="1123" y="164"/>
                  </a:lnTo>
                  <a:lnTo>
                    <a:pt x="1214" y="123"/>
                  </a:lnTo>
                  <a:lnTo>
                    <a:pt x="1304" y="83"/>
                  </a:lnTo>
                  <a:lnTo>
                    <a:pt x="1388" y="44"/>
                  </a:lnTo>
                  <a:lnTo>
                    <a:pt x="1471" y="5"/>
                  </a:lnTo>
                  <a:lnTo>
                    <a:pt x="1449" y="0"/>
                  </a:lnTo>
                  <a:lnTo>
                    <a:pt x="1373" y="27"/>
                  </a:lnTo>
                  <a:lnTo>
                    <a:pt x="1297" y="54"/>
                  </a:lnTo>
                  <a:lnTo>
                    <a:pt x="1217" y="81"/>
                  </a:lnTo>
                  <a:lnTo>
                    <a:pt x="1140" y="104"/>
                  </a:lnTo>
                  <a:lnTo>
                    <a:pt x="1059" y="128"/>
                  </a:lnTo>
                  <a:lnTo>
                    <a:pt x="979" y="150"/>
                  </a:lnTo>
                  <a:lnTo>
                    <a:pt x="902" y="172"/>
                  </a:lnTo>
                  <a:lnTo>
                    <a:pt x="822" y="191"/>
                  </a:lnTo>
                  <a:lnTo>
                    <a:pt x="746" y="208"/>
                  </a:lnTo>
                  <a:lnTo>
                    <a:pt x="670" y="223"/>
                  </a:lnTo>
                  <a:lnTo>
                    <a:pt x="598" y="235"/>
                  </a:lnTo>
                  <a:lnTo>
                    <a:pt x="527" y="246"/>
                  </a:lnTo>
                  <a:lnTo>
                    <a:pt x="458" y="253"/>
                  </a:lnTo>
                  <a:lnTo>
                    <a:pt x="394" y="260"/>
                  </a:lnTo>
                  <a:lnTo>
                    <a:pt x="333" y="262"/>
                  </a:lnTo>
                  <a:lnTo>
                    <a:pt x="275" y="2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77" name="Freeform 596">
              <a:extLst>
                <a:ext uri="{FF2B5EF4-FFF2-40B4-BE49-F238E27FC236}">
                  <a16:creationId xmlns:a16="http://schemas.microsoft.com/office/drawing/2014/main" id="{B08289D6-1231-4329-B8D0-055348FF9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235"/>
              <a:ext cx="494" cy="120"/>
            </a:xfrm>
            <a:custGeom>
              <a:avLst/>
              <a:gdLst>
                <a:gd name="T0" fmla="*/ 0 w 494"/>
                <a:gd name="T1" fmla="*/ 0 h 120"/>
                <a:gd name="T2" fmla="*/ 32 w 494"/>
                <a:gd name="T3" fmla="*/ 5 h 120"/>
                <a:gd name="T4" fmla="*/ 67 w 494"/>
                <a:gd name="T5" fmla="*/ 12 h 120"/>
                <a:gd name="T6" fmla="*/ 106 w 494"/>
                <a:gd name="T7" fmla="*/ 18 h 120"/>
                <a:gd name="T8" fmla="*/ 153 w 494"/>
                <a:gd name="T9" fmla="*/ 27 h 120"/>
                <a:gd name="T10" fmla="*/ 206 w 494"/>
                <a:gd name="T11" fmla="*/ 35 h 120"/>
                <a:gd name="T12" fmla="*/ 268 w 494"/>
                <a:gd name="T13" fmla="*/ 44 h 120"/>
                <a:gd name="T14" fmla="*/ 339 w 494"/>
                <a:gd name="T15" fmla="*/ 54 h 120"/>
                <a:gd name="T16" fmla="*/ 420 w 494"/>
                <a:gd name="T17" fmla="*/ 62 h 120"/>
                <a:gd name="T18" fmla="*/ 439 w 494"/>
                <a:gd name="T19" fmla="*/ 64 h 120"/>
                <a:gd name="T20" fmla="*/ 459 w 494"/>
                <a:gd name="T21" fmla="*/ 64 h 120"/>
                <a:gd name="T22" fmla="*/ 476 w 494"/>
                <a:gd name="T23" fmla="*/ 64 h 120"/>
                <a:gd name="T24" fmla="*/ 494 w 494"/>
                <a:gd name="T25" fmla="*/ 62 h 120"/>
                <a:gd name="T26" fmla="*/ 471 w 494"/>
                <a:gd name="T27" fmla="*/ 81 h 120"/>
                <a:gd name="T28" fmla="*/ 449 w 494"/>
                <a:gd name="T29" fmla="*/ 96 h 120"/>
                <a:gd name="T30" fmla="*/ 437 w 494"/>
                <a:gd name="T31" fmla="*/ 105 h 120"/>
                <a:gd name="T32" fmla="*/ 423 w 494"/>
                <a:gd name="T33" fmla="*/ 110 h 120"/>
                <a:gd name="T34" fmla="*/ 408 w 494"/>
                <a:gd name="T35" fmla="*/ 115 h 120"/>
                <a:gd name="T36" fmla="*/ 391 w 494"/>
                <a:gd name="T37" fmla="*/ 120 h 120"/>
                <a:gd name="T38" fmla="*/ 342 w 494"/>
                <a:gd name="T39" fmla="*/ 103 h 120"/>
                <a:gd name="T40" fmla="*/ 295 w 494"/>
                <a:gd name="T41" fmla="*/ 88 h 120"/>
                <a:gd name="T42" fmla="*/ 246 w 494"/>
                <a:gd name="T43" fmla="*/ 71 h 120"/>
                <a:gd name="T44" fmla="*/ 195 w 494"/>
                <a:gd name="T45" fmla="*/ 57 h 120"/>
                <a:gd name="T46" fmla="*/ 146 w 494"/>
                <a:gd name="T47" fmla="*/ 42 h 120"/>
                <a:gd name="T48" fmla="*/ 97 w 494"/>
                <a:gd name="T49" fmla="*/ 29 h 120"/>
                <a:gd name="T50" fmla="*/ 49 w 494"/>
                <a:gd name="T51" fmla="*/ 13 h 120"/>
                <a:gd name="T52" fmla="*/ 0 w 494"/>
                <a:gd name="T53" fmla="*/ 0 h 12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94" h="120">
                  <a:moveTo>
                    <a:pt x="0" y="0"/>
                  </a:moveTo>
                  <a:lnTo>
                    <a:pt x="32" y="5"/>
                  </a:lnTo>
                  <a:lnTo>
                    <a:pt x="67" y="12"/>
                  </a:lnTo>
                  <a:lnTo>
                    <a:pt x="106" y="18"/>
                  </a:lnTo>
                  <a:lnTo>
                    <a:pt x="153" y="27"/>
                  </a:lnTo>
                  <a:lnTo>
                    <a:pt x="206" y="35"/>
                  </a:lnTo>
                  <a:lnTo>
                    <a:pt x="268" y="44"/>
                  </a:lnTo>
                  <a:lnTo>
                    <a:pt x="339" y="54"/>
                  </a:lnTo>
                  <a:lnTo>
                    <a:pt x="420" y="62"/>
                  </a:lnTo>
                  <a:lnTo>
                    <a:pt x="439" y="64"/>
                  </a:lnTo>
                  <a:lnTo>
                    <a:pt x="459" y="64"/>
                  </a:lnTo>
                  <a:lnTo>
                    <a:pt x="476" y="64"/>
                  </a:lnTo>
                  <a:lnTo>
                    <a:pt x="494" y="62"/>
                  </a:lnTo>
                  <a:lnTo>
                    <a:pt x="471" y="81"/>
                  </a:lnTo>
                  <a:lnTo>
                    <a:pt x="449" y="96"/>
                  </a:lnTo>
                  <a:lnTo>
                    <a:pt x="437" y="105"/>
                  </a:lnTo>
                  <a:lnTo>
                    <a:pt x="423" y="110"/>
                  </a:lnTo>
                  <a:lnTo>
                    <a:pt x="408" y="115"/>
                  </a:lnTo>
                  <a:lnTo>
                    <a:pt x="391" y="120"/>
                  </a:lnTo>
                  <a:lnTo>
                    <a:pt x="342" y="103"/>
                  </a:lnTo>
                  <a:lnTo>
                    <a:pt x="295" y="88"/>
                  </a:lnTo>
                  <a:lnTo>
                    <a:pt x="246" y="71"/>
                  </a:lnTo>
                  <a:lnTo>
                    <a:pt x="195" y="57"/>
                  </a:lnTo>
                  <a:lnTo>
                    <a:pt x="146" y="42"/>
                  </a:lnTo>
                  <a:lnTo>
                    <a:pt x="97" y="29"/>
                  </a:lnTo>
                  <a:lnTo>
                    <a:pt x="49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78" name="Freeform 597">
              <a:extLst>
                <a:ext uri="{FF2B5EF4-FFF2-40B4-BE49-F238E27FC236}">
                  <a16:creationId xmlns:a16="http://schemas.microsoft.com/office/drawing/2014/main" id="{C35AB3D0-3724-4896-8D3C-6EBD639A3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809"/>
              <a:ext cx="591" cy="144"/>
            </a:xfrm>
            <a:custGeom>
              <a:avLst/>
              <a:gdLst>
                <a:gd name="T0" fmla="*/ 153 w 591"/>
                <a:gd name="T1" fmla="*/ 54 h 144"/>
                <a:gd name="T2" fmla="*/ 138 w 591"/>
                <a:gd name="T3" fmla="*/ 68 h 144"/>
                <a:gd name="T4" fmla="*/ 120 w 591"/>
                <a:gd name="T5" fmla="*/ 79 h 144"/>
                <a:gd name="T6" fmla="*/ 99 w 591"/>
                <a:gd name="T7" fmla="*/ 93 h 144"/>
                <a:gd name="T8" fmla="*/ 79 w 591"/>
                <a:gd name="T9" fmla="*/ 106 h 144"/>
                <a:gd name="T10" fmla="*/ 35 w 591"/>
                <a:gd name="T11" fmla="*/ 128 h 144"/>
                <a:gd name="T12" fmla="*/ 0 w 591"/>
                <a:gd name="T13" fmla="*/ 144 h 144"/>
                <a:gd name="T14" fmla="*/ 66 w 591"/>
                <a:gd name="T15" fmla="*/ 132 h 144"/>
                <a:gd name="T16" fmla="*/ 136 w 591"/>
                <a:gd name="T17" fmla="*/ 117 h 144"/>
                <a:gd name="T18" fmla="*/ 212 w 591"/>
                <a:gd name="T19" fmla="*/ 100 h 144"/>
                <a:gd name="T20" fmla="*/ 290 w 591"/>
                <a:gd name="T21" fmla="*/ 81 h 144"/>
                <a:gd name="T22" fmla="*/ 368 w 591"/>
                <a:gd name="T23" fmla="*/ 62 h 144"/>
                <a:gd name="T24" fmla="*/ 445 w 591"/>
                <a:gd name="T25" fmla="*/ 42 h 144"/>
                <a:gd name="T26" fmla="*/ 520 w 591"/>
                <a:gd name="T27" fmla="*/ 22 h 144"/>
                <a:gd name="T28" fmla="*/ 591 w 591"/>
                <a:gd name="T29" fmla="*/ 2 h 144"/>
                <a:gd name="T30" fmla="*/ 586 w 591"/>
                <a:gd name="T31" fmla="*/ 0 h 144"/>
                <a:gd name="T32" fmla="*/ 525 w 591"/>
                <a:gd name="T33" fmla="*/ 13 h 144"/>
                <a:gd name="T34" fmla="*/ 462 w 591"/>
                <a:gd name="T35" fmla="*/ 25 h 144"/>
                <a:gd name="T36" fmla="*/ 402 w 591"/>
                <a:gd name="T37" fmla="*/ 35 h 144"/>
                <a:gd name="T38" fmla="*/ 342 w 591"/>
                <a:gd name="T39" fmla="*/ 44 h 144"/>
                <a:gd name="T40" fmla="*/ 287 w 591"/>
                <a:gd name="T41" fmla="*/ 51 h 144"/>
                <a:gd name="T42" fmla="*/ 236 w 591"/>
                <a:gd name="T43" fmla="*/ 54 h 144"/>
                <a:gd name="T44" fmla="*/ 190 w 591"/>
                <a:gd name="T45" fmla="*/ 56 h 144"/>
                <a:gd name="T46" fmla="*/ 153 w 591"/>
                <a:gd name="T47" fmla="*/ 54 h 14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91" h="144">
                  <a:moveTo>
                    <a:pt x="153" y="54"/>
                  </a:moveTo>
                  <a:lnTo>
                    <a:pt x="138" y="68"/>
                  </a:lnTo>
                  <a:lnTo>
                    <a:pt x="120" y="79"/>
                  </a:lnTo>
                  <a:lnTo>
                    <a:pt x="99" y="93"/>
                  </a:lnTo>
                  <a:lnTo>
                    <a:pt x="79" y="106"/>
                  </a:lnTo>
                  <a:lnTo>
                    <a:pt x="35" y="128"/>
                  </a:lnTo>
                  <a:lnTo>
                    <a:pt x="0" y="144"/>
                  </a:lnTo>
                  <a:lnTo>
                    <a:pt x="66" y="132"/>
                  </a:lnTo>
                  <a:lnTo>
                    <a:pt x="136" y="117"/>
                  </a:lnTo>
                  <a:lnTo>
                    <a:pt x="212" y="100"/>
                  </a:lnTo>
                  <a:lnTo>
                    <a:pt x="290" y="81"/>
                  </a:lnTo>
                  <a:lnTo>
                    <a:pt x="368" y="62"/>
                  </a:lnTo>
                  <a:lnTo>
                    <a:pt x="445" y="42"/>
                  </a:lnTo>
                  <a:lnTo>
                    <a:pt x="520" y="22"/>
                  </a:lnTo>
                  <a:lnTo>
                    <a:pt x="591" y="2"/>
                  </a:lnTo>
                  <a:lnTo>
                    <a:pt x="586" y="0"/>
                  </a:lnTo>
                  <a:lnTo>
                    <a:pt x="525" y="13"/>
                  </a:lnTo>
                  <a:lnTo>
                    <a:pt x="462" y="25"/>
                  </a:lnTo>
                  <a:lnTo>
                    <a:pt x="402" y="35"/>
                  </a:lnTo>
                  <a:lnTo>
                    <a:pt x="342" y="44"/>
                  </a:lnTo>
                  <a:lnTo>
                    <a:pt x="287" y="51"/>
                  </a:lnTo>
                  <a:lnTo>
                    <a:pt x="236" y="54"/>
                  </a:lnTo>
                  <a:lnTo>
                    <a:pt x="190" y="56"/>
                  </a:lnTo>
                  <a:lnTo>
                    <a:pt x="153" y="5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79" name="Freeform 598">
              <a:extLst>
                <a:ext uri="{FF2B5EF4-FFF2-40B4-BE49-F238E27FC236}">
                  <a16:creationId xmlns:a16="http://schemas.microsoft.com/office/drawing/2014/main" id="{7BBF5DC0-6368-47A2-AD21-6F7FEC955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255"/>
              <a:ext cx="1466" cy="598"/>
            </a:xfrm>
            <a:custGeom>
              <a:avLst/>
              <a:gdLst>
                <a:gd name="T0" fmla="*/ 275 w 1466"/>
                <a:gd name="T1" fmla="*/ 272 h 598"/>
                <a:gd name="T2" fmla="*/ 270 w 1466"/>
                <a:gd name="T3" fmla="*/ 294 h 598"/>
                <a:gd name="T4" fmla="*/ 260 w 1466"/>
                <a:gd name="T5" fmla="*/ 318 h 598"/>
                <a:gd name="T6" fmla="*/ 248 w 1466"/>
                <a:gd name="T7" fmla="*/ 340 h 598"/>
                <a:gd name="T8" fmla="*/ 235 w 1466"/>
                <a:gd name="T9" fmla="*/ 363 h 598"/>
                <a:gd name="T10" fmla="*/ 218 w 1466"/>
                <a:gd name="T11" fmla="*/ 387 h 598"/>
                <a:gd name="T12" fmla="*/ 201 w 1466"/>
                <a:gd name="T13" fmla="*/ 411 h 598"/>
                <a:gd name="T14" fmla="*/ 181 w 1466"/>
                <a:gd name="T15" fmla="*/ 434 h 598"/>
                <a:gd name="T16" fmla="*/ 160 w 1466"/>
                <a:gd name="T17" fmla="*/ 456 h 598"/>
                <a:gd name="T18" fmla="*/ 118 w 1466"/>
                <a:gd name="T19" fmla="*/ 500 h 598"/>
                <a:gd name="T20" fmla="*/ 74 w 1466"/>
                <a:gd name="T21" fmla="*/ 539 h 598"/>
                <a:gd name="T22" fmla="*/ 35 w 1466"/>
                <a:gd name="T23" fmla="*/ 571 h 598"/>
                <a:gd name="T24" fmla="*/ 0 w 1466"/>
                <a:gd name="T25" fmla="*/ 598 h 598"/>
                <a:gd name="T26" fmla="*/ 84 w 1466"/>
                <a:gd name="T27" fmla="*/ 573 h 598"/>
                <a:gd name="T28" fmla="*/ 171 w 1466"/>
                <a:gd name="T29" fmla="*/ 544 h 598"/>
                <a:gd name="T30" fmla="*/ 262 w 1466"/>
                <a:gd name="T31" fmla="*/ 512 h 598"/>
                <a:gd name="T32" fmla="*/ 355 w 1466"/>
                <a:gd name="T33" fmla="*/ 480 h 598"/>
                <a:gd name="T34" fmla="*/ 447 w 1466"/>
                <a:gd name="T35" fmla="*/ 445 h 598"/>
                <a:gd name="T36" fmla="*/ 544 w 1466"/>
                <a:gd name="T37" fmla="*/ 407 h 598"/>
                <a:gd name="T38" fmla="*/ 640 w 1466"/>
                <a:gd name="T39" fmla="*/ 368 h 598"/>
                <a:gd name="T40" fmla="*/ 738 w 1466"/>
                <a:gd name="T41" fmla="*/ 330 h 598"/>
                <a:gd name="T42" fmla="*/ 834 w 1466"/>
                <a:gd name="T43" fmla="*/ 289 h 598"/>
                <a:gd name="T44" fmla="*/ 930 w 1466"/>
                <a:gd name="T45" fmla="*/ 247 h 598"/>
                <a:gd name="T46" fmla="*/ 1025 w 1466"/>
                <a:gd name="T47" fmla="*/ 206 h 598"/>
                <a:gd name="T48" fmla="*/ 1119 w 1466"/>
                <a:gd name="T49" fmla="*/ 164 h 598"/>
                <a:gd name="T50" fmla="*/ 1211 w 1466"/>
                <a:gd name="T51" fmla="*/ 123 h 598"/>
                <a:gd name="T52" fmla="*/ 1298 w 1466"/>
                <a:gd name="T53" fmla="*/ 83 h 598"/>
                <a:gd name="T54" fmla="*/ 1384 w 1466"/>
                <a:gd name="T55" fmla="*/ 42 h 598"/>
                <a:gd name="T56" fmla="*/ 1466 w 1466"/>
                <a:gd name="T57" fmla="*/ 3 h 598"/>
                <a:gd name="T58" fmla="*/ 1444 w 1466"/>
                <a:gd name="T59" fmla="*/ 0 h 598"/>
                <a:gd name="T60" fmla="*/ 1369 w 1466"/>
                <a:gd name="T61" fmla="*/ 27 h 598"/>
                <a:gd name="T62" fmla="*/ 1292 w 1466"/>
                <a:gd name="T63" fmla="*/ 54 h 598"/>
                <a:gd name="T64" fmla="*/ 1214 w 1466"/>
                <a:gd name="T65" fmla="*/ 81 h 598"/>
                <a:gd name="T66" fmla="*/ 1135 w 1466"/>
                <a:gd name="T67" fmla="*/ 107 h 598"/>
                <a:gd name="T68" fmla="*/ 1057 w 1466"/>
                <a:gd name="T69" fmla="*/ 130 h 598"/>
                <a:gd name="T70" fmla="*/ 978 w 1466"/>
                <a:gd name="T71" fmla="*/ 154 h 598"/>
                <a:gd name="T72" fmla="*/ 898 w 1466"/>
                <a:gd name="T73" fmla="*/ 176 h 598"/>
                <a:gd name="T74" fmla="*/ 821 w 1466"/>
                <a:gd name="T75" fmla="*/ 196 h 598"/>
                <a:gd name="T76" fmla="*/ 745 w 1466"/>
                <a:gd name="T77" fmla="*/ 215 h 598"/>
                <a:gd name="T78" fmla="*/ 670 w 1466"/>
                <a:gd name="T79" fmla="*/ 230 h 598"/>
                <a:gd name="T80" fmla="*/ 596 w 1466"/>
                <a:gd name="T81" fmla="*/ 243 h 598"/>
                <a:gd name="T82" fmla="*/ 527 w 1466"/>
                <a:gd name="T83" fmla="*/ 255 h 598"/>
                <a:gd name="T84" fmla="*/ 458 w 1466"/>
                <a:gd name="T85" fmla="*/ 264 h 598"/>
                <a:gd name="T86" fmla="*/ 393 w 1466"/>
                <a:gd name="T87" fmla="*/ 270 h 598"/>
                <a:gd name="T88" fmla="*/ 333 w 1466"/>
                <a:gd name="T89" fmla="*/ 272 h 598"/>
                <a:gd name="T90" fmla="*/ 275 w 1466"/>
                <a:gd name="T91" fmla="*/ 272 h 59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66" h="598">
                  <a:moveTo>
                    <a:pt x="275" y="272"/>
                  </a:moveTo>
                  <a:lnTo>
                    <a:pt x="270" y="294"/>
                  </a:lnTo>
                  <a:lnTo>
                    <a:pt x="260" y="318"/>
                  </a:lnTo>
                  <a:lnTo>
                    <a:pt x="248" y="340"/>
                  </a:lnTo>
                  <a:lnTo>
                    <a:pt x="235" y="363"/>
                  </a:lnTo>
                  <a:lnTo>
                    <a:pt x="218" y="387"/>
                  </a:lnTo>
                  <a:lnTo>
                    <a:pt x="201" y="411"/>
                  </a:lnTo>
                  <a:lnTo>
                    <a:pt x="181" y="434"/>
                  </a:lnTo>
                  <a:lnTo>
                    <a:pt x="160" y="456"/>
                  </a:lnTo>
                  <a:lnTo>
                    <a:pt x="118" y="500"/>
                  </a:lnTo>
                  <a:lnTo>
                    <a:pt x="74" y="539"/>
                  </a:lnTo>
                  <a:lnTo>
                    <a:pt x="35" y="571"/>
                  </a:lnTo>
                  <a:lnTo>
                    <a:pt x="0" y="598"/>
                  </a:lnTo>
                  <a:lnTo>
                    <a:pt x="84" y="573"/>
                  </a:lnTo>
                  <a:lnTo>
                    <a:pt x="171" y="544"/>
                  </a:lnTo>
                  <a:lnTo>
                    <a:pt x="262" y="512"/>
                  </a:lnTo>
                  <a:lnTo>
                    <a:pt x="355" y="480"/>
                  </a:lnTo>
                  <a:lnTo>
                    <a:pt x="447" y="445"/>
                  </a:lnTo>
                  <a:lnTo>
                    <a:pt x="544" y="407"/>
                  </a:lnTo>
                  <a:lnTo>
                    <a:pt x="640" y="368"/>
                  </a:lnTo>
                  <a:lnTo>
                    <a:pt x="738" y="330"/>
                  </a:lnTo>
                  <a:lnTo>
                    <a:pt x="834" y="289"/>
                  </a:lnTo>
                  <a:lnTo>
                    <a:pt x="930" y="247"/>
                  </a:lnTo>
                  <a:lnTo>
                    <a:pt x="1025" y="206"/>
                  </a:lnTo>
                  <a:lnTo>
                    <a:pt x="1119" y="164"/>
                  </a:lnTo>
                  <a:lnTo>
                    <a:pt x="1211" y="123"/>
                  </a:lnTo>
                  <a:lnTo>
                    <a:pt x="1298" y="83"/>
                  </a:lnTo>
                  <a:lnTo>
                    <a:pt x="1384" y="42"/>
                  </a:lnTo>
                  <a:lnTo>
                    <a:pt x="1466" y="3"/>
                  </a:lnTo>
                  <a:lnTo>
                    <a:pt x="1444" y="0"/>
                  </a:lnTo>
                  <a:lnTo>
                    <a:pt x="1369" y="27"/>
                  </a:lnTo>
                  <a:lnTo>
                    <a:pt x="1292" y="54"/>
                  </a:lnTo>
                  <a:lnTo>
                    <a:pt x="1214" y="81"/>
                  </a:lnTo>
                  <a:lnTo>
                    <a:pt x="1135" y="107"/>
                  </a:lnTo>
                  <a:lnTo>
                    <a:pt x="1057" y="130"/>
                  </a:lnTo>
                  <a:lnTo>
                    <a:pt x="978" y="154"/>
                  </a:lnTo>
                  <a:lnTo>
                    <a:pt x="898" y="176"/>
                  </a:lnTo>
                  <a:lnTo>
                    <a:pt x="821" y="196"/>
                  </a:lnTo>
                  <a:lnTo>
                    <a:pt x="745" y="215"/>
                  </a:lnTo>
                  <a:lnTo>
                    <a:pt x="670" y="230"/>
                  </a:lnTo>
                  <a:lnTo>
                    <a:pt x="596" y="243"/>
                  </a:lnTo>
                  <a:lnTo>
                    <a:pt x="527" y="255"/>
                  </a:lnTo>
                  <a:lnTo>
                    <a:pt x="458" y="264"/>
                  </a:lnTo>
                  <a:lnTo>
                    <a:pt x="393" y="270"/>
                  </a:lnTo>
                  <a:lnTo>
                    <a:pt x="333" y="272"/>
                  </a:lnTo>
                  <a:lnTo>
                    <a:pt x="275" y="272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80" name="Freeform 599">
              <a:extLst>
                <a:ext uri="{FF2B5EF4-FFF2-40B4-BE49-F238E27FC236}">
                  <a16:creationId xmlns:a16="http://schemas.microsoft.com/office/drawing/2014/main" id="{B52956E8-2228-4016-B67D-4B2BDF40F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809"/>
              <a:ext cx="601" cy="154"/>
            </a:xfrm>
            <a:custGeom>
              <a:avLst/>
              <a:gdLst>
                <a:gd name="T0" fmla="*/ 165 w 601"/>
                <a:gd name="T1" fmla="*/ 61 h 154"/>
                <a:gd name="T2" fmla="*/ 150 w 601"/>
                <a:gd name="T3" fmla="*/ 74 h 154"/>
                <a:gd name="T4" fmla="*/ 130 w 601"/>
                <a:gd name="T5" fmla="*/ 88 h 154"/>
                <a:gd name="T6" fmla="*/ 108 w 601"/>
                <a:gd name="T7" fmla="*/ 101 h 154"/>
                <a:gd name="T8" fmla="*/ 84 w 601"/>
                <a:gd name="T9" fmla="*/ 113 h 154"/>
                <a:gd name="T10" fmla="*/ 39 w 601"/>
                <a:gd name="T11" fmla="*/ 137 h 154"/>
                <a:gd name="T12" fmla="*/ 0 w 601"/>
                <a:gd name="T13" fmla="*/ 154 h 154"/>
                <a:gd name="T14" fmla="*/ 67 w 601"/>
                <a:gd name="T15" fmla="*/ 140 h 154"/>
                <a:gd name="T16" fmla="*/ 140 w 601"/>
                <a:gd name="T17" fmla="*/ 125 h 154"/>
                <a:gd name="T18" fmla="*/ 216 w 601"/>
                <a:gd name="T19" fmla="*/ 106 h 154"/>
                <a:gd name="T20" fmla="*/ 295 w 601"/>
                <a:gd name="T21" fmla="*/ 86 h 154"/>
                <a:gd name="T22" fmla="*/ 375 w 601"/>
                <a:gd name="T23" fmla="*/ 66 h 154"/>
                <a:gd name="T24" fmla="*/ 454 w 601"/>
                <a:gd name="T25" fmla="*/ 44 h 154"/>
                <a:gd name="T26" fmla="*/ 530 w 601"/>
                <a:gd name="T27" fmla="*/ 22 h 154"/>
                <a:gd name="T28" fmla="*/ 601 w 601"/>
                <a:gd name="T29" fmla="*/ 2 h 154"/>
                <a:gd name="T30" fmla="*/ 596 w 601"/>
                <a:gd name="T31" fmla="*/ 0 h 154"/>
                <a:gd name="T32" fmla="*/ 535 w 601"/>
                <a:gd name="T33" fmla="*/ 13 h 154"/>
                <a:gd name="T34" fmla="*/ 473 w 601"/>
                <a:gd name="T35" fmla="*/ 27 h 154"/>
                <a:gd name="T36" fmla="*/ 412 w 601"/>
                <a:gd name="T37" fmla="*/ 39 h 154"/>
                <a:gd name="T38" fmla="*/ 353 w 601"/>
                <a:gd name="T39" fmla="*/ 47 h 154"/>
                <a:gd name="T40" fmla="*/ 299 w 601"/>
                <a:gd name="T41" fmla="*/ 56 h 154"/>
                <a:gd name="T42" fmla="*/ 246 w 601"/>
                <a:gd name="T43" fmla="*/ 61 h 154"/>
                <a:gd name="T44" fmla="*/ 203 w 601"/>
                <a:gd name="T45" fmla="*/ 62 h 154"/>
                <a:gd name="T46" fmla="*/ 165 w 601"/>
                <a:gd name="T47" fmla="*/ 61 h 15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01" h="154">
                  <a:moveTo>
                    <a:pt x="165" y="61"/>
                  </a:moveTo>
                  <a:lnTo>
                    <a:pt x="150" y="74"/>
                  </a:lnTo>
                  <a:lnTo>
                    <a:pt x="130" y="88"/>
                  </a:lnTo>
                  <a:lnTo>
                    <a:pt x="108" y="101"/>
                  </a:lnTo>
                  <a:lnTo>
                    <a:pt x="84" y="113"/>
                  </a:lnTo>
                  <a:lnTo>
                    <a:pt x="39" y="137"/>
                  </a:lnTo>
                  <a:lnTo>
                    <a:pt x="0" y="154"/>
                  </a:lnTo>
                  <a:lnTo>
                    <a:pt x="67" y="140"/>
                  </a:lnTo>
                  <a:lnTo>
                    <a:pt x="140" y="125"/>
                  </a:lnTo>
                  <a:lnTo>
                    <a:pt x="216" y="106"/>
                  </a:lnTo>
                  <a:lnTo>
                    <a:pt x="295" y="86"/>
                  </a:lnTo>
                  <a:lnTo>
                    <a:pt x="375" y="66"/>
                  </a:lnTo>
                  <a:lnTo>
                    <a:pt x="454" y="44"/>
                  </a:lnTo>
                  <a:lnTo>
                    <a:pt x="530" y="22"/>
                  </a:lnTo>
                  <a:lnTo>
                    <a:pt x="601" y="2"/>
                  </a:lnTo>
                  <a:lnTo>
                    <a:pt x="596" y="0"/>
                  </a:lnTo>
                  <a:lnTo>
                    <a:pt x="535" y="13"/>
                  </a:lnTo>
                  <a:lnTo>
                    <a:pt x="473" y="27"/>
                  </a:lnTo>
                  <a:lnTo>
                    <a:pt x="412" y="39"/>
                  </a:lnTo>
                  <a:lnTo>
                    <a:pt x="353" y="47"/>
                  </a:lnTo>
                  <a:lnTo>
                    <a:pt x="299" y="56"/>
                  </a:lnTo>
                  <a:lnTo>
                    <a:pt x="246" y="61"/>
                  </a:lnTo>
                  <a:lnTo>
                    <a:pt x="203" y="62"/>
                  </a:lnTo>
                  <a:lnTo>
                    <a:pt x="165" y="61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81" name="Freeform 600">
              <a:extLst>
                <a:ext uri="{FF2B5EF4-FFF2-40B4-BE49-F238E27FC236}">
                  <a16:creationId xmlns:a16="http://schemas.microsoft.com/office/drawing/2014/main" id="{FA4898E1-DB13-445A-82A5-2430D41D8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284"/>
              <a:ext cx="956" cy="711"/>
            </a:xfrm>
            <a:custGeom>
              <a:avLst/>
              <a:gdLst>
                <a:gd name="T0" fmla="*/ 9 w 956"/>
                <a:gd name="T1" fmla="*/ 711 h 711"/>
                <a:gd name="T2" fmla="*/ 5 w 956"/>
                <a:gd name="T3" fmla="*/ 701 h 711"/>
                <a:gd name="T4" fmla="*/ 2 w 956"/>
                <a:gd name="T5" fmla="*/ 689 h 711"/>
                <a:gd name="T6" fmla="*/ 0 w 956"/>
                <a:gd name="T7" fmla="*/ 679 h 711"/>
                <a:gd name="T8" fmla="*/ 0 w 956"/>
                <a:gd name="T9" fmla="*/ 669 h 711"/>
                <a:gd name="T10" fmla="*/ 2 w 956"/>
                <a:gd name="T11" fmla="*/ 657 h 711"/>
                <a:gd name="T12" fmla="*/ 7 w 956"/>
                <a:gd name="T13" fmla="*/ 647 h 711"/>
                <a:gd name="T14" fmla="*/ 14 w 956"/>
                <a:gd name="T15" fmla="*/ 637 h 711"/>
                <a:gd name="T16" fmla="*/ 24 w 956"/>
                <a:gd name="T17" fmla="*/ 628 h 711"/>
                <a:gd name="T18" fmla="*/ 956 w 956"/>
                <a:gd name="T19" fmla="*/ 12 h 711"/>
                <a:gd name="T20" fmla="*/ 782 w 956"/>
                <a:gd name="T21" fmla="*/ 0 h 7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6" h="711">
                  <a:moveTo>
                    <a:pt x="9" y="711"/>
                  </a:moveTo>
                  <a:lnTo>
                    <a:pt x="5" y="701"/>
                  </a:lnTo>
                  <a:lnTo>
                    <a:pt x="2" y="689"/>
                  </a:lnTo>
                  <a:lnTo>
                    <a:pt x="0" y="679"/>
                  </a:lnTo>
                  <a:lnTo>
                    <a:pt x="0" y="669"/>
                  </a:lnTo>
                  <a:lnTo>
                    <a:pt x="2" y="657"/>
                  </a:lnTo>
                  <a:lnTo>
                    <a:pt x="7" y="647"/>
                  </a:lnTo>
                  <a:lnTo>
                    <a:pt x="14" y="637"/>
                  </a:lnTo>
                  <a:lnTo>
                    <a:pt x="24" y="628"/>
                  </a:lnTo>
                  <a:lnTo>
                    <a:pt x="956" y="12"/>
                  </a:lnTo>
                  <a:lnTo>
                    <a:pt x="782" y="0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82" name="Freeform 601">
              <a:extLst>
                <a:ext uri="{FF2B5EF4-FFF2-40B4-BE49-F238E27FC236}">
                  <a16:creationId xmlns:a16="http://schemas.microsoft.com/office/drawing/2014/main" id="{D4C0AA87-F4C4-4CD2-9C3C-33B0E5ED6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230"/>
              <a:ext cx="353" cy="148"/>
            </a:xfrm>
            <a:custGeom>
              <a:avLst/>
              <a:gdLst>
                <a:gd name="T0" fmla="*/ 85 w 353"/>
                <a:gd name="T1" fmla="*/ 45 h 148"/>
                <a:gd name="T2" fmla="*/ 110 w 353"/>
                <a:gd name="T3" fmla="*/ 88 h 148"/>
                <a:gd name="T4" fmla="*/ 0 w 353"/>
                <a:gd name="T5" fmla="*/ 137 h 148"/>
                <a:gd name="T6" fmla="*/ 139 w 353"/>
                <a:gd name="T7" fmla="*/ 111 h 148"/>
                <a:gd name="T8" fmla="*/ 166 w 353"/>
                <a:gd name="T9" fmla="*/ 148 h 148"/>
                <a:gd name="T10" fmla="*/ 227 w 353"/>
                <a:gd name="T11" fmla="*/ 89 h 148"/>
                <a:gd name="T12" fmla="*/ 353 w 353"/>
                <a:gd name="T13" fmla="*/ 64 h 148"/>
                <a:gd name="T14" fmla="*/ 252 w 353"/>
                <a:gd name="T15" fmla="*/ 54 h 148"/>
                <a:gd name="T16" fmla="*/ 303 w 353"/>
                <a:gd name="T17" fmla="*/ 0 h 148"/>
                <a:gd name="T18" fmla="*/ 179 w 353"/>
                <a:gd name="T19" fmla="*/ 52 h 148"/>
                <a:gd name="T20" fmla="*/ 85 w 353"/>
                <a:gd name="T21" fmla="*/ 45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3" h="148">
                  <a:moveTo>
                    <a:pt x="85" y="45"/>
                  </a:moveTo>
                  <a:lnTo>
                    <a:pt x="110" y="88"/>
                  </a:lnTo>
                  <a:lnTo>
                    <a:pt x="0" y="137"/>
                  </a:lnTo>
                  <a:lnTo>
                    <a:pt x="139" y="111"/>
                  </a:lnTo>
                  <a:lnTo>
                    <a:pt x="166" y="148"/>
                  </a:lnTo>
                  <a:lnTo>
                    <a:pt x="227" y="89"/>
                  </a:lnTo>
                  <a:lnTo>
                    <a:pt x="353" y="64"/>
                  </a:lnTo>
                  <a:lnTo>
                    <a:pt x="252" y="54"/>
                  </a:lnTo>
                  <a:lnTo>
                    <a:pt x="303" y="0"/>
                  </a:lnTo>
                  <a:lnTo>
                    <a:pt x="179" y="52"/>
                  </a:lnTo>
                  <a:lnTo>
                    <a:pt x="85" y="4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83" name="Freeform 602">
              <a:extLst>
                <a:ext uri="{FF2B5EF4-FFF2-40B4-BE49-F238E27FC236}">
                  <a16:creationId xmlns:a16="http://schemas.microsoft.com/office/drawing/2014/main" id="{F72D1908-86C3-488F-BCBB-4BF6B9E46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230"/>
              <a:ext cx="353" cy="148"/>
            </a:xfrm>
            <a:custGeom>
              <a:avLst/>
              <a:gdLst>
                <a:gd name="T0" fmla="*/ 85 w 353"/>
                <a:gd name="T1" fmla="*/ 45 h 148"/>
                <a:gd name="T2" fmla="*/ 110 w 353"/>
                <a:gd name="T3" fmla="*/ 88 h 148"/>
                <a:gd name="T4" fmla="*/ 0 w 353"/>
                <a:gd name="T5" fmla="*/ 137 h 148"/>
                <a:gd name="T6" fmla="*/ 139 w 353"/>
                <a:gd name="T7" fmla="*/ 111 h 148"/>
                <a:gd name="T8" fmla="*/ 166 w 353"/>
                <a:gd name="T9" fmla="*/ 148 h 148"/>
                <a:gd name="T10" fmla="*/ 227 w 353"/>
                <a:gd name="T11" fmla="*/ 89 h 148"/>
                <a:gd name="T12" fmla="*/ 353 w 353"/>
                <a:gd name="T13" fmla="*/ 64 h 148"/>
                <a:gd name="T14" fmla="*/ 252 w 353"/>
                <a:gd name="T15" fmla="*/ 54 h 148"/>
                <a:gd name="T16" fmla="*/ 303 w 353"/>
                <a:gd name="T17" fmla="*/ 0 h 148"/>
                <a:gd name="T18" fmla="*/ 179 w 353"/>
                <a:gd name="T19" fmla="*/ 52 h 148"/>
                <a:gd name="T20" fmla="*/ 85 w 353"/>
                <a:gd name="T21" fmla="*/ 45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3" h="148">
                  <a:moveTo>
                    <a:pt x="85" y="45"/>
                  </a:moveTo>
                  <a:lnTo>
                    <a:pt x="110" y="88"/>
                  </a:lnTo>
                  <a:lnTo>
                    <a:pt x="0" y="137"/>
                  </a:lnTo>
                  <a:lnTo>
                    <a:pt x="139" y="111"/>
                  </a:lnTo>
                  <a:lnTo>
                    <a:pt x="166" y="148"/>
                  </a:lnTo>
                  <a:lnTo>
                    <a:pt x="227" y="89"/>
                  </a:lnTo>
                  <a:lnTo>
                    <a:pt x="353" y="64"/>
                  </a:lnTo>
                  <a:lnTo>
                    <a:pt x="252" y="54"/>
                  </a:lnTo>
                  <a:lnTo>
                    <a:pt x="303" y="0"/>
                  </a:lnTo>
                  <a:lnTo>
                    <a:pt x="179" y="52"/>
                  </a:lnTo>
                  <a:lnTo>
                    <a:pt x="85" y="45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84" name="Freeform 603">
              <a:extLst>
                <a:ext uri="{FF2B5EF4-FFF2-40B4-BE49-F238E27FC236}">
                  <a16:creationId xmlns:a16="http://schemas.microsoft.com/office/drawing/2014/main" id="{72F7A425-B969-4583-AE3C-CBE55FE04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795"/>
              <a:ext cx="126" cy="43"/>
            </a:xfrm>
            <a:custGeom>
              <a:avLst/>
              <a:gdLst>
                <a:gd name="T0" fmla="*/ 47 w 126"/>
                <a:gd name="T1" fmla="*/ 11 h 43"/>
                <a:gd name="T2" fmla="*/ 45 w 126"/>
                <a:gd name="T3" fmla="*/ 22 h 43"/>
                <a:gd name="T4" fmla="*/ 0 w 126"/>
                <a:gd name="T5" fmla="*/ 36 h 43"/>
                <a:gd name="T6" fmla="*/ 49 w 126"/>
                <a:gd name="T7" fmla="*/ 31 h 43"/>
                <a:gd name="T8" fmla="*/ 49 w 126"/>
                <a:gd name="T9" fmla="*/ 43 h 43"/>
                <a:gd name="T10" fmla="*/ 81 w 126"/>
                <a:gd name="T11" fmla="*/ 26 h 43"/>
                <a:gd name="T12" fmla="*/ 126 w 126"/>
                <a:gd name="T13" fmla="*/ 21 h 43"/>
                <a:gd name="T14" fmla="*/ 98 w 126"/>
                <a:gd name="T15" fmla="*/ 16 h 43"/>
                <a:gd name="T16" fmla="*/ 126 w 126"/>
                <a:gd name="T17" fmla="*/ 0 h 43"/>
                <a:gd name="T18" fmla="*/ 76 w 126"/>
                <a:gd name="T19" fmla="*/ 14 h 43"/>
                <a:gd name="T20" fmla="*/ 47 w 126"/>
                <a:gd name="T21" fmla="*/ 11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6" h="43">
                  <a:moveTo>
                    <a:pt x="47" y="11"/>
                  </a:moveTo>
                  <a:lnTo>
                    <a:pt x="45" y="22"/>
                  </a:lnTo>
                  <a:lnTo>
                    <a:pt x="0" y="36"/>
                  </a:lnTo>
                  <a:lnTo>
                    <a:pt x="49" y="31"/>
                  </a:lnTo>
                  <a:lnTo>
                    <a:pt x="49" y="43"/>
                  </a:lnTo>
                  <a:lnTo>
                    <a:pt x="81" y="26"/>
                  </a:lnTo>
                  <a:lnTo>
                    <a:pt x="126" y="21"/>
                  </a:lnTo>
                  <a:lnTo>
                    <a:pt x="98" y="16"/>
                  </a:lnTo>
                  <a:lnTo>
                    <a:pt x="126" y="0"/>
                  </a:lnTo>
                  <a:lnTo>
                    <a:pt x="76" y="14"/>
                  </a:lnTo>
                  <a:lnTo>
                    <a:pt x="47" y="1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85" name="Freeform 604">
              <a:extLst>
                <a:ext uri="{FF2B5EF4-FFF2-40B4-BE49-F238E27FC236}">
                  <a16:creationId xmlns:a16="http://schemas.microsoft.com/office/drawing/2014/main" id="{24DB222D-5C35-419C-A5DE-5B14B400B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795"/>
              <a:ext cx="126" cy="43"/>
            </a:xfrm>
            <a:custGeom>
              <a:avLst/>
              <a:gdLst>
                <a:gd name="T0" fmla="*/ 47 w 126"/>
                <a:gd name="T1" fmla="*/ 11 h 43"/>
                <a:gd name="T2" fmla="*/ 45 w 126"/>
                <a:gd name="T3" fmla="*/ 22 h 43"/>
                <a:gd name="T4" fmla="*/ 0 w 126"/>
                <a:gd name="T5" fmla="*/ 36 h 43"/>
                <a:gd name="T6" fmla="*/ 49 w 126"/>
                <a:gd name="T7" fmla="*/ 31 h 43"/>
                <a:gd name="T8" fmla="*/ 49 w 126"/>
                <a:gd name="T9" fmla="*/ 43 h 43"/>
                <a:gd name="T10" fmla="*/ 81 w 126"/>
                <a:gd name="T11" fmla="*/ 26 h 43"/>
                <a:gd name="T12" fmla="*/ 126 w 126"/>
                <a:gd name="T13" fmla="*/ 21 h 43"/>
                <a:gd name="T14" fmla="*/ 98 w 126"/>
                <a:gd name="T15" fmla="*/ 16 h 43"/>
                <a:gd name="T16" fmla="*/ 126 w 126"/>
                <a:gd name="T17" fmla="*/ 0 h 43"/>
                <a:gd name="T18" fmla="*/ 76 w 126"/>
                <a:gd name="T19" fmla="*/ 14 h 43"/>
                <a:gd name="T20" fmla="*/ 47 w 126"/>
                <a:gd name="T21" fmla="*/ 11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6" h="43">
                  <a:moveTo>
                    <a:pt x="47" y="11"/>
                  </a:moveTo>
                  <a:lnTo>
                    <a:pt x="45" y="22"/>
                  </a:lnTo>
                  <a:lnTo>
                    <a:pt x="0" y="36"/>
                  </a:lnTo>
                  <a:lnTo>
                    <a:pt x="49" y="31"/>
                  </a:lnTo>
                  <a:lnTo>
                    <a:pt x="49" y="43"/>
                  </a:lnTo>
                  <a:lnTo>
                    <a:pt x="81" y="26"/>
                  </a:lnTo>
                  <a:lnTo>
                    <a:pt x="126" y="21"/>
                  </a:lnTo>
                  <a:lnTo>
                    <a:pt x="98" y="16"/>
                  </a:lnTo>
                  <a:lnTo>
                    <a:pt x="126" y="0"/>
                  </a:lnTo>
                  <a:lnTo>
                    <a:pt x="76" y="14"/>
                  </a:lnTo>
                  <a:lnTo>
                    <a:pt x="47" y="11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86" name="Freeform 605">
              <a:extLst>
                <a:ext uri="{FF2B5EF4-FFF2-40B4-BE49-F238E27FC236}">
                  <a16:creationId xmlns:a16="http://schemas.microsoft.com/office/drawing/2014/main" id="{51EDA2CE-1D3B-4A3A-8B4A-AB322BDAD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755"/>
              <a:ext cx="565" cy="245"/>
            </a:xfrm>
            <a:custGeom>
              <a:avLst/>
              <a:gdLst>
                <a:gd name="T0" fmla="*/ 565 w 565"/>
                <a:gd name="T1" fmla="*/ 0 h 245"/>
                <a:gd name="T2" fmla="*/ 6 w 565"/>
                <a:gd name="T3" fmla="*/ 231 h 245"/>
                <a:gd name="T4" fmla="*/ 3 w 565"/>
                <a:gd name="T5" fmla="*/ 235 h 245"/>
                <a:gd name="T6" fmla="*/ 1 w 565"/>
                <a:gd name="T7" fmla="*/ 238 h 245"/>
                <a:gd name="T8" fmla="*/ 0 w 565"/>
                <a:gd name="T9" fmla="*/ 242 h 245"/>
                <a:gd name="T10" fmla="*/ 1 w 565"/>
                <a:gd name="T11" fmla="*/ 245 h 2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5" h="245">
                  <a:moveTo>
                    <a:pt x="565" y="0"/>
                  </a:moveTo>
                  <a:lnTo>
                    <a:pt x="6" y="231"/>
                  </a:lnTo>
                  <a:lnTo>
                    <a:pt x="3" y="235"/>
                  </a:lnTo>
                  <a:lnTo>
                    <a:pt x="1" y="238"/>
                  </a:lnTo>
                  <a:lnTo>
                    <a:pt x="0" y="242"/>
                  </a:lnTo>
                  <a:lnTo>
                    <a:pt x="1" y="245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87" name="Freeform 606">
              <a:extLst>
                <a:ext uri="{FF2B5EF4-FFF2-40B4-BE49-F238E27FC236}">
                  <a16:creationId xmlns:a16="http://schemas.microsoft.com/office/drawing/2014/main" id="{5D090774-85F9-4BCE-B5BB-EBEE6B451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370"/>
              <a:ext cx="144" cy="243"/>
            </a:xfrm>
            <a:custGeom>
              <a:avLst/>
              <a:gdLst>
                <a:gd name="T0" fmla="*/ 0 w 144"/>
                <a:gd name="T1" fmla="*/ 0 h 243"/>
                <a:gd name="T2" fmla="*/ 4 w 144"/>
                <a:gd name="T3" fmla="*/ 211 h 243"/>
                <a:gd name="T4" fmla="*/ 140 w 144"/>
                <a:gd name="T5" fmla="*/ 243 h 243"/>
                <a:gd name="T6" fmla="*/ 144 w 144"/>
                <a:gd name="T7" fmla="*/ 180 h 243"/>
                <a:gd name="T8" fmla="*/ 127 w 144"/>
                <a:gd name="T9" fmla="*/ 103 h 243"/>
                <a:gd name="T10" fmla="*/ 101 w 144"/>
                <a:gd name="T11" fmla="*/ 37 h 243"/>
                <a:gd name="T12" fmla="*/ 95 w 144"/>
                <a:gd name="T13" fmla="*/ 28 h 243"/>
                <a:gd name="T14" fmla="*/ 73 w 144"/>
                <a:gd name="T15" fmla="*/ 20 h 243"/>
                <a:gd name="T16" fmla="*/ 49 w 144"/>
                <a:gd name="T17" fmla="*/ 11 h 243"/>
                <a:gd name="T18" fmla="*/ 25 w 144"/>
                <a:gd name="T19" fmla="*/ 5 h 243"/>
                <a:gd name="T20" fmla="*/ 0 w 144"/>
                <a:gd name="T21" fmla="*/ 0 h 2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243">
                  <a:moveTo>
                    <a:pt x="0" y="0"/>
                  </a:moveTo>
                  <a:lnTo>
                    <a:pt x="4" y="211"/>
                  </a:lnTo>
                  <a:lnTo>
                    <a:pt x="140" y="243"/>
                  </a:lnTo>
                  <a:lnTo>
                    <a:pt x="144" y="180"/>
                  </a:lnTo>
                  <a:lnTo>
                    <a:pt x="127" y="103"/>
                  </a:lnTo>
                  <a:lnTo>
                    <a:pt x="101" y="37"/>
                  </a:lnTo>
                  <a:lnTo>
                    <a:pt x="95" y="28"/>
                  </a:lnTo>
                  <a:lnTo>
                    <a:pt x="73" y="20"/>
                  </a:lnTo>
                  <a:lnTo>
                    <a:pt x="49" y="11"/>
                  </a:lnTo>
                  <a:lnTo>
                    <a:pt x="25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88" name="Freeform 607">
              <a:extLst>
                <a:ext uri="{FF2B5EF4-FFF2-40B4-BE49-F238E27FC236}">
                  <a16:creationId xmlns:a16="http://schemas.microsoft.com/office/drawing/2014/main" id="{B53DFDFD-DEA6-4E7D-9879-C0BF20D65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346"/>
              <a:ext cx="3344" cy="953"/>
            </a:xfrm>
            <a:custGeom>
              <a:avLst/>
              <a:gdLst>
                <a:gd name="T0" fmla="*/ 3343 w 3344"/>
                <a:gd name="T1" fmla="*/ 946 h 953"/>
                <a:gd name="T2" fmla="*/ 3272 w 3344"/>
                <a:gd name="T3" fmla="*/ 945 h 953"/>
                <a:gd name="T4" fmla="*/ 3175 w 3344"/>
                <a:gd name="T5" fmla="*/ 936 h 953"/>
                <a:gd name="T6" fmla="*/ 3050 w 3344"/>
                <a:gd name="T7" fmla="*/ 923 h 953"/>
                <a:gd name="T8" fmla="*/ 2919 w 3344"/>
                <a:gd name="T9" fmla="*/ 904 h 953"/>
                <a:gd name="T10" fmla="*/ 2698 w 3344"/>
                <a:gd name="T11" fmla="*/ 863 h 953"/>
                <a:gd name="T12" fmla="*/ 2389 w 3344"/>
                <a:gd name="T13" fmla="*/ 801 h 953"/>
                <a:gd name="T14" fmla="*/ 2086 w 3344"/>
                <a:gd name="T15" fmla="*/ 737 h 953"/>
                <a:gd name="T16" fmla="*/ 1791 w 3344"/>
                <a:gd name="T17" fmla="*/ 671 h 953"/>
                <a:gd name="T18" fmla="*/ 1499 w 3344"/>
                <a:gd name="T19" fmla="*/ 605 h 953"/>
                <a:gd name="T20" fmla="*/ 1210 w 3344"/>
                <a:gd name="T21" fmla="*/ 539 h 953"/>
                <a:gd name="T22" fmla="*/ 923 w 3344"/>
                <a:gd name="T23" fmla="*/ 471 h 953"/>
                <a:gd name="T24" fmla="*/ 634 w 3344"/>
                <a:gd name="T25" fmla="*/ 406 h 953"/>
                <a:gd name="T26" fmla="*/ 467 w 3344"/>
                <a:gd name="T27" fmla="*/ 367 h 953"/>
                <a:gd name="T28" fmla="*/ 427 w 3344"/>
                <a:gd name="T29" fmla="*/ 353 h 953"/>
                <a:gd name="T30" fmla="*/ 391 w 3344"/>
                <a:gd name="T31" fmla="*/ 336 h 953"/>
                <a:gd name="T32" fmla="*/ 359 w 3344"/>
                <a:gd name="T33" fmla="*/ 318 h 953"/>
                <a:gd name="T34" fmla="*/ 315 w 3344"/>
                <a:gd name="T35" fmla="*/ 282 h 953"/>
                <a:gd name="T36" fmla="*/ 265 w 3344"/>
                <a:gd name="T37" fmla="*/ 230 h 953"/>
                <a:gd name="T38" fmla="*/ 217 w 3344"/>
                <a:gd name="T39" fmla="*/ 172 h 953"/>
                <a:gd name="T40" fmla="*/ 168 w 3344"/>
                <a:gd name="T41" fmla="*/ 115 h 953"/>
                <a:gd name="T42" fmla="*/ 126 w 3344"/>
                <a:gd name="T43" fmla="*/ 76 h 953"/>
                <a:gd name="T44" fmla="*/ 96 w 3344"/>
                <a:gd name="T45" fmla="*/ 51 h 953"/>
                <a:gd name="T46" fmla="*/ 60 w 3344"/>
                <a:gd name="T47" fmla="*/ 29 h 953"/>
                <a:gd name="T48" fmla="*/ 22 w 3344"/>
                <a:gd name="T49" fmla="*/ 8 h 953"/>
                <a:gd name="T50" fmla="*/ 15 w 3344"/>
                <a:gd name="T51" fmla="*/ 25 h 953"/>
                <a:gd name="T52" fmla="*/ 40 w 3344"/>
                <a:gd name="T53" fmla="*/ 74 h 953"/>
                <a:gd name="T54" fmla="*/ 59 w 3344"/>
                <a:gd name="T55" fmla="*/ 120 h 953"/>
                <a:gd name="T56" fmla="*/ 70 w 3344"/>
                <a:gd name="T57" fmla="*/ 164 h 953"/>
                <a:gd name="T58" fmla="*/ 77 w 3344"/>
                <a:gd name="T59" fmla="*/ 203 h 953"/>
                <a:gd name="T60" fmla="*/ 79 w 3344"/>
                <a:gd name="T61" fmla="*/ 240 h 953"/>
                <a:gd name="T62" fmla="*/ 74 w 3344"/>
                <a:gd name="T63" fmla="*/ 289 h 953"/>
                <a:gd name="T64" fmla="*/ 243 w 3344"/>
                <a:gd name="T65" fmla="*/ 355 h 953"/>
                <a:gd name="T66" fmla="*/ 597 w 3344"/>
                <a:gd name="T67" fmla="*/ 431 h 953"/>
                <a:gd name="T68" fmla="*/ 954 w 3344"/>
                <a:gd name="T69" fmla="*/ 509 h 953"/>
                <a:gd name="T70" fmla="*/ 1311 w 3344"/>
                <a:gd name="T71" fmla="*/ 585 h 953"/>
                <a:gd name="T72" fmla="*/ 1664 w 3344"/>
                <a:gd name="T73" fmla="*/ 659 h 953"/>
                <a:gd name="T74" fmla="*/ 2012 w 3344"/>
                <a:gd name="T75" fmla="*/ 732 h 953"/>
                <a:gd name="T76" fmla="*/ 2350 w 3344"/>
                <a:gd name="T77" fmla="*/ 799 h 953"/>
                <a:gd name="T78" fmla="*/ 2674 w 3344"/>
                <a:gd name="T79" fmla="*/ 865 h 953"/>
                <a:gd name="T80" fmla="*/ 2899 w 3344"/>
                <a:gd name="T81" fmla="*/ 904 h 953"/>
                <a:gd name="T82" fmla="*/ 3034 w 3344"/>
                <a:gd name="T83" fmla="*/ 924 h 953"/>
                <a:gd name="T84" fmla="*/ 3162 w 3344"/>
                <a:gd name="T85" fmla="*/ 941 h 953"/>
                <a:gd name="T86" fmla="*/ 3270 w 3344"/>
                <a:gd name="T87" fmla="*/ 953 h 953"/>
                <a:gd name="T88" fmla="*/ 3344 w 3344"/>
                <a:gd name="T89" fmla="*/ 953 h 95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344" h="953">
                  <a:moveTo>
                    <a:pt x="3344" y="953"/>
                  </a:moveTo>
                  <a:lnTo>
                    <a:pt x="3343" y="946"/>
                  </a:lnTo>
                  <a:lnTo>
                    <a:pt x="3304" y="943"/>
                  </a:lnTo>
                  <a:lnTo>
                    <a:pt x="3272" y="945"/>
                  </a:lnTo>
                  <a:lnTo>
                    <a:pt x="3228" y="941"/>
                  </a:lnTo>
                  <a:lnTo>
                    <a:pt x="3175" y="936"/>
                  </a:lnTo>
                  <a:lnTo>
                    <a:pt x="3115" y="929"/>
                  </a:lnTo>
                  <a:lnTo>
                    <a:pt x="3050" y="923"/>
                  </a:lnTo>
                  <a:lnTo>
                    <a:pt x="2985" y="912"/>
                  </a:lnTo>
                  <a:lnTo>
                    <a:pt x="2919" y="904"/>
                  </a:lnTo>
                  <a:lnTo>
                    <a:pt x="2856" y="896"/>
                  </a:lnTo>
                  <a:lnTo>
                    <a:pt x="2698" y="863"/>
                  </a:lnTo>
                  <a:lnTo>
                    <a:pt x="2542" y="833"/>
                  </a:lnTo>
                  <a:lnTo>
                    <a:pt x="2389" y="801"/>
                  </a:lnTo>
                  <a:lnTo>
                    <a:pt x="2237" y="769"/>
                  </a:lnTo>
                  <a:lnTo>
                    <a:pt x="2086" y="737"/>
                  </a:lnTo>
                  <a:lnTo>
                    <a:pt x="1938" y="703"/>
                  </a:lnTo>
                  <a:lnTo>
                    <a:pt x="1791" y="671"/>
                  </a:lnTo>
                  <a:lnTo>
                    <a:pt x="1644" y="639"/>
                  </a:lnTo>
                  <a:lnTo>
                    <a:pt x="1499" y="605"/>
                  </a:lnTo>
                  <a:lnTo>
                    <a:pt x="1354" y="573"/>
                  </a:lnTo>
                  <a:lnTo>
                    <a:pt x="1210" y="539"/>
                  </a:lnTo>
                  <a:lnTo>
                    <a:pt x="1067" y="505"/>
                  </a:lnTo>
                  <a:lnTo>
                    <a:pt x="923" y="471"/>
                  </a:lnTo>
                  <a:lnTo>
                    <a:pt x="778" y="439"/>
                  </a:lnTo>
                  <a:lnTo>
                    <a:pt x="634" y="406"/>
                  </a:lnTo>
                  <a:lnTo>
                    <a:pt x="489" y="372"/>
                  </a:lnTo>
                  <a:lnTo>
                    <a:pt x="467" y="367"/>
                  </a:lnTo>
                  <a:lnTo>
                    <a:pt x="447" y="360"/>
                  </a:lnTo>
                  <a:lnTo>
                    <a:pt x="427" y="353"/>
                  </a:lnTo>
                  <a:lnTo>
                    <a:pt x="408" y="346"/>
                  </a:lnTo>
                  <a:lnTo>
                    <a:pt x="391" y="336"/>
                  </a:lnTo>
                  <a:lnTo>
                    <a:pt x="374" y="328"/>
                  </a:lnTo>
                  <a:lnTo>
                    <a:pt x="359" y="318"/>
                  </a:lnTo>
                  <a:lnTo>
                    <a:pt x="344" y="306"/>
                  </a:lnTo>
                  <a:lnTo>
                    <a:pt x="315" y="282"/>
                  </a:lnTo>
                  <a:lnTo>
                    <a:pt x="290" y="257"/>
                  </a:lnTo>
                  <a:lnTo>
                    <a:pt x="265" y="230"/>
                  </a:lnTo>
                  <a:lnTo>
                    <a:pt x="241" y="201"/>
                  </a:lnTo>
                  <a:lnTo>
                    <a:pt x="217" y="172"/>
                  </a:lnTo>
                  <a:lnTo>
                    <a:pt x="194" y="144"/>
                  </a:lnTo>
                  <a:lnTo>
                    <a:pt x="168" y="115"/>
                  </a:lnTo>
                  <a:lnTo>
                    <a:pt x="141" y="88"/>
                  </a:lnTo>
                  <a:lnTo>
                    <a:pt x="126" y="76"/>
                  </a:lnTo>
                  <a:lnTo>
                    <a:pt x="111" y="62"/>
                  </a:lnTo>
                  <a:lnTo>
                    <a:pt x="96" y="51"/>
                  </a:lnTo>
                  <a:lnTo>
                    <a:pt x="79" y="39"/>
                  </a:lnTo>
                  <a:lnTo>
                    <a:pt x="60" y="29"/>
                  </a:lnTo>
                  <a:lnTo>
                    <a:pt x="42" y="19"/>
                  </a:lnTo>
                  <a:lnTo>
                    <a:pt x="22" y="8"/>
                  </a:lnTo>
                  <a:lnTo>
                    <a:pt x="0" y="0"/>
                  </a:lnTo>
                  <a:lnTo>
                    <a:pt x="15" y="25"/>
                  </a:lnTo>
                  <a:lnTo>
                    <a:pt x="28" y="51"/>
                  </a:lnTo>
                  <a:lnTo>
                    <a:pt x="40" y="74"/>
                  </a:lnTo>
                  <a:lnTo>
                    <a:pt x="50" y="98"/>
                  </a:lnTo>
                  <a:lnTo>
                    <a:pt x="59" y="120"/>
                  </a:lnTo>
                  <a:lnTo>
                    <a:pt x="65" y="142"/>
                  </a:lnTo>
                  <a:lnTo>
                    <a:pt x="70" y="164"/>
                  </a:lnTo>
                  <a:lnTo>
                    <a:pt x="74" y="184"/>
                  </a:lnTo>
                  <a:lnTo>
                    <a:pt x="77" y="203"/>
                  </a:lnTo>
                  <a:lnTo>
                    <a:pt x="77" y="221"/>
                  </a:lnTo>
                  <a:lnTo>
                    <a:pt x="79" y="240"/>
                  </a:lnTo>
                  <a:lnTo>
                    <a:pt x="77" y="257"/>
                  </a:lnTo>
                  <a:lnTo>
                    <a:pt x="74" y="289"/>
                  </a:lnTo>
                  <a:lnTo>
                    <a:pt x="69" y="316"/>
                  </a:lnTo>
                  <a:lnTo>
                    <a:pt x="243" y="355"/>
                  </a:lnTo>
                  <a:lnTo>
                    <a:pt x="420" y="392"/>
                  </a:lnTo>
                  <a:lnTo>
                    <a:pt x="597" y="431"/>
                  </a:lnTo>
                  <a:lnTo>
                    <a:pt x="775" y="470"/>
                  </a:lnTo>
                  <a:lnTo>
                    <a:pt x="954" y="509"/>
                  </a:lnTo>
                  <a:lnTo>
                    <a:pt x="1132" y="546"/>
                  </a:lnTo>
                  <a:lnTo>
                    <a:pt x="1311" y="585"/>
                  </a:lnTo>
                  <a:lnTo>
                    <a:pt x="1489" y="622"/>
                  </a:lnTo>
                  <a:lnTo>
                    <a:pt x="1664" y="659"/>
                  </a:lnTo>
                  <a:lnTo>
                    <a:pt x="1840" y="696"/>
                  </a:lnTo>
                  <a:lnTo>
                    <a:pt x="2012" y="732"/>
                  </a:lnTo>
                  <a:lnTo>
                    <a:pt x="2183" y="765"/>
                  </a:lnTo>
                  <a:lnTo>
                    <a:pt x="2350" y="799"/>
                  </a:lnTo>
                  <a:lnTo>
                    <a:pt x="2514" y="833"/>
                  </a:lnTo>
                  <a:lnTo>
                    <a:pt x="2674" y="865"/>
                  </a:lnTo>
                  <a:lnTo>
                    <a:pt x="2831" y="896"/>
                  </a:lnTo>
                  <a:lnTo>
                    <a:pt x="2899" y="904"/>
                  </a:lnTo>
                  <a:lnTo>
                    <a:pt x="2968" y="914"/>
                  </a:lnTo>
                  <a:lnTo>
                    <a:pt x="3034" y="924"/>
                  </a:lnTo>
                  <a:lnTo>
                    <a:pt x="3099" y="933"/>
                  </a:lnTo>
                  <a:lnTo>
                    <a:pt x="3162" y="941"/>
                  </a:lnTo>
                  <a:lnTo>
                    <a:pt x="3219" y="948"/>
                  </a:lnTo>
                  <a:lnTo>
                    <a:pt x="3270" y="953"/>
                  </a:lnTo>
                  <a:lnTo>
                    <a:pt x="3314" y="953"/>
                  </a:lnTo>
                  <a:lnTo>
                    <a:pt x="3344" y="9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89" name="Freeform 608">
              <a:extLst>
                <a:ext uri="{FF2B5EF4-FFF2-40B4-BE49-F238E27FC236}">
                  <a16:creationId xmlns:a16="http://schemas.microsoft.com/office/drawing/2014/main" id="{1D4DC568-0775-4D35-95A5-98A5CA478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1650"/>
              <a:ext cx="3402" cy="683"/>
            </a:xfrm>
            <a:custGeom>
              <a:avLst/>
              <a:gdLst>
                <a:gd name="T0" fmla="*/ 3402 w 3402"/>
                <a:gd name="T1" fmla="*/ 676 h 683"/>
                <a:gd name="T2" fmla="*/ 3399 w 3402"/>
                <a:gd name="T3" fmla="*/ 668 h 683"/>
                <a:gd name="T4" fmla="*/ 3338 w 3402"/>
                <a:gd name="T5" fmla="*/ 673 h 683"/>
                <a:gd name="T6" fmla="*/ 3325 w 3402"/>
                <a:gd name="T7" fmla="*/ 673 h 683"/>
                <a:gd name="T8" fmla="*/ 3309 w 3402"/>
                <a:gd name="T9" fmla="*/ 673 h 683"/>
                <a:gd name="T10" fmla="*/ 3291 w 3402"/>
                <a:gd name="T11" fmla="*/ 671 h 683"/>
                <a:gd name="T12" fmla="*/ 3271 w 3402"/>
                <a:gd name="T13" fmla="*/ 668 h 683"/>
                <a:gd name="T14" fmla="*/ 3225 w 3402"/>
                <a:gd name="T15" fmla="*/ 661 h 683"/>
                <a:gd name="T16" fmla="*/ 3174 w 3402"/>
                <a:gd name="T17" fmla="*/ 649 h 683"/>
                <a:gd name="T18" fmla="*/ 3119 w 3402"/>
                <a:gd name="T19" fmla="*/ 637 h 683"/>
                <a:gd name="T20" fmla="*/ 3060 w 3402"/>
                <a:gd name="T21" fmla="*/ 625 h 683"/>
                <a:gd name="T22" fmla="*/ 2999 w 3402"/>
                <a:gd name="T23" fmla="*/ 614 h 683"/>
                <a:gd name="T24" fmla="*/ 2938 w 3402"/>
                <a:gd name="T25" fmla="*/ 605 h 683"/>
                <a:gd name="T26" fmla="*/ 2762 w 3402"/>
                <a:gd name="T27" fmla="*/ 570 h 683"/>
                <a:gd name="T28" fmla="*/ 2582 w 3402"/>
                <a:gd name="T29" fmla="*/ 536 h 683"/>
                <a:gd name="T30" fmla="*/ 2401 w 3402"/>
                <a:gd name="T31" fmla="*/ 499 h 683"/>
                <a:gd name="T32" fmla="*/ 2215 w 3402"/>
                <a:gd name="T33" fmla="*/ 463 h 683"/>
                <a:gd name="T34" fmla="*/ 2030 w 3402"/>
                <a:gd name="T35" fmla="*/ 426 h 683"/>
                <a:gd name="T36" fmla="*/ 1842 w 3402"/>
                <a:gd name="T37" fmla="*/ 389 h 683"/>
                <a:gd name="T38" fmla="*/ 1655 w 3402"/>
                <a:gd name="T39" fmla="*/ 352 h 683"/>
                <a:gd name="T40" fmla="*/ 1467 w 3402"/>
                <a:gd name="T41" fmla="*/ 313 h 683"/>
                <a:gd name="T42" fmla="*/ 1278 w 3402"/>
                <a:gd name="T43" fmla="*/ 274 h 683"/>
                <a:gd name="T44" fmla="*/ 1091 w 3402"/>
                <a:gd name="T45" fmla="*/ 235 h 683"/>
                <a:gd name="T46" fmla="*/ 904 w 3402"/>
                <a:gd name="T47" fmla="*/ 196 h 683"/>
                <a:gd name="T48" fmla="*/ 718 w 3402"/>
                <a:gd name="T49" fmla="*/ 157 h 683"/>
                <a:gd name="T50" fmla="*/ 535 w 3402"/>
                <a:gd name="T51" fmla="*/ 118 h 683"/>
                <a:gd name="T52" fmla="*/ 353 w 3402"/>
                <a:gd name="T53" fmla="*/ 80 h 683"/>
                <a:gd name="T54" fmla="*/ 176 w 3402"/>
                <a:gd name="T55" fmla="*/ 39 h 683"/>
                <a:gd name="T56" fmla="*/ 0 w 3402"/>
                <a:gd name="T57" fmla="*/ 0 h 683"/>
                <a:gd name="T58" fmla="*/ 0 w 3402"/>
                <a:gd name="T59" fmla="*/ 34 h 683"/>
                <a:gd name="T60" fmla="*/ 178 w 3402"/>
                <a:gd name="T61" fmla="*/ 71 h 683"/>
                <a:gd name="T62" fmla="*/ 362 w 3402"/>
                <a:gd name="T63" fmla="*/ 110 h 683"/>
                <a:gd name="T64" fmla="*/ 551 w 3402"/>
                <a:gd name="T65" fmla="*/ 149 h 683"/>
                <a:gd name="T66" fmla="*/ 745 w 3402"/>
                <a:gd name="T67" fmla="*/ 188 h 683"/>
                <a:gd name="T68" fmla="*/ 941 w 3402"/>
                <a:gd name="T69" fmla="*/ 228 h 683"/>
                <a:gd name="T70" fmla="*/ 1140 w 3402"/>
                <a:gd name="T71" fmla="*/ 267 h 683"/>
                <a:gd name="T72" fmla="*/ 1339 w 3402"/>
                <a:gd name="T73" fmla="*/ 306 h 683"/>
                <a:gd name="T74" fmla="*/ 1538 w 3402"/>
                <a:gd name="T75" fmla="*/ 345 h 683"/>
                <a:gd name="T76" fmla="*/ 1736 w 3402"/>
                <a:gd name="T77" fmla="*/ 382 h 683"/>
                <a:gd name="T78" fmla="*/ 1932 w 3402"/>
                <a:gd name="T79" fmla="*/ 421 h 683"/>
                <a:gd name="T80" fmla="*/ 2124 w 3402"/>
                <a:gd name="T81" fmla="*/ 456 h 683"/>
                <a:gd name="T82" fmla="*/ 2312 w 3402"/>
                <a:gd name="T83" fmla="*/ 492 h 683"/>
                <a:gd name="T84" fmla="*/ 2496 w 3402"/>
                <a:gd name="T85" fmla="*/ 527 h 683"/>
                <a:gd name="T86" fmla="*/ 2671 w 3402"/>
                <a:gd name="T87" fmla="*/ 561 h 683"/>
                <a:gd name="T88" fmla="*/ 2838 w 3402"/>
                <a:gd name="T89" fmla="*/ 592 h 683"/>
                <a:gd name="T90" fmla="*/ 2999 w 3402"/>
                <a:gd name="T91" fmla="*/ 622 h 683"/>
                <a:gd name="T92" fmla="*/ 3056 w 3402"/>
                <a:gd name="T93" fmla="*/ 636 h 683"/>
                <a:gd name="T94" fmla="*/ 3103 w 3402"/>
                <a:gd name="T95" fmla="*/ 646 h 683"/>
                <a:gd name="T96" fmla="*/ 3146 w 3402"/>
                <a:gd name="T97" fmla="*/ 656 h 683"/>
                <a:gd name="T98" fmla="*/ 3183 w 3402"/>
                <a:gd name="T99" fmla="*/ 666 h 683"/>
                <a:gd name="T100" fmla="*/ 3218 w 3402"/>
                <a:gd name="T101" fmla="*/ 673 h 683"/>
                <a:gd name="T102" fmla="*/ 3252 w 3402"/>
                <a:gd name="T103" fmla="*/ 678 h 683"/>
                <a:gd name="T104" fmla="*/ 3286 w 3402"/>
                <a:gd name="T105" fmla="*/ 681 h 683"/>
                <a:gd name="T106" fmla="*/ 3325 w 3402"/>
                <a:gd name="T107" fmla="*/ 683 h 683"/>
                <a:gd name="T108" fmla="*/ 3402 w 3402"/>
                <a:gd name="T109" fmla="*/ 676 h 68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402" h="683">
                  <a:moveTo>
                    <a:pt x="3402" y="676"/>
                  </a:moveTo>
                  <a:lnTo>
                    <a:pt x="3399" y="668"/>
                  </a:lnTo>
                  <a:lnTo>
                    <a:pt x="3338" y="673"/>
                  </a:lnTo>
                  <a:lnTo>
                    <a:pt x="3325" y="673"/>
                  </a:lnTo>
                  <a:lnTo>
                    <a:pt x="3309" y="673"/>
                  </a:lnTo>
                  <a:lnTo>
                    <a:pt x="3291" y="671"/>
                  </a:lnTo>
                  <a:lnTo>
                    <a:pt x="3271" y="668"/>
                  </a:lnTo>
                  <a:lnTo>
                    <a:pt x="3225" y="661"/>
                  </a:lnTo>
                  <a:lnTo>
                    <a:pt x="3174" y="649"/>
                  </a:lnTo>
                  <a:lnTo>
                    <a:pt x="3119" y="637"/>
                  </a:lnTo>
                  <a:lnTo>
                    <a:pt x="3060" y="625"/>
                  </a:lnTo>
                  <a:lnTo>
                    <a:pt x="2999" y="614"/>
                  </a:lnTo>
                  <a:lnTo>
                    <a:pt x="2938" y="605"/>
                  </a:lnTo>
                  <a:lnTo>
                    <a:pt x="2762" y="570"/>
                  </a:lnTo>
                  <a:lnTo>
                    <a:pt x="2582" y="536"/>
                  </a:lnTo>
                  <a:lnTo>
                    <a:pt x="2401" y="499"/>
                  </a:lnTo>
                  <a:lnTo>
                    <a:pt x="2215" y="463"/>
                  </a:lnTo>
                  <a:lnTo>
                    <a:pt x="2030" y="426"/>
                  </a:lnTo>
                  <a:lnTo>
                    <a:pt x="1842" y="389"/>
                  </a:lnTo>
                  <a:lnTo>
                    <a:pt x="1655" y="352"/>
                  </a:lnTo>
                  <a:lnTo>
                    <a:pt x="1467" y="313"/>
                  </a:lnTo>
                  <a:lnTo>
                    <a:pt x="1278" y="274"/>
                  </a:lnTo>
                  <a:lnTo>
                    <a:pt x="1091" y="235"/>
                  </a:lnTo>
                  <a:lnTo>
                    <a:pt x="904" y="196"/>
                  </a:lnTo>
                  <a:lnTo>
                    <a:pt x="718" y="157"/>
                  </a:lnTo>
                  <a:lnTo>
                    <a:pt x="535" y="118"/>
                  </a:lnTo>
                  <a:lnTo>
                    <a:pt x="353" y="80"/>
                  </a:lnTo>
                  <a:lnTo>
                    <a:pt x="176" y="39"/>
                  </a:lnTo>
                  <a:lnTo>
                    <a:pt x="0" y="0"/>
                  </a:lnTo>
                  <a:lnTo>
                    <a:pt x="0" y="34"/>
                  </a:lnTo>
                  <a:lnTo>
                    <a:pt x="178" y="71"/>
                  </a:lnTo>
                  <a:lnTo>
                    <a:pt x="362" y="110"/>
                  </a:lnTo>
                  <a:lnTo>
                    <a:pt x="551" y="149"/>
                  </a:lnTo>
                  <a:lnTo>
                    <a:pt x="745" y="188"/>
                  </a:lnTo>
                  <a:lnTo>
                    <a:pt x="941" y="228"/>
                  </a:lnTo>
                  <a:lnTo>
                    <a:pt x="1140" y="267"/>
                  </a:lnTo>
                  <a:lnTo>
                    <a:pt x="1339" y="306"/>
                  </a:lnTo>
                  <a:lnTo>
                    <a:pt x="1538" y="345"/>
                  </a:lnTo>
                  <a:lnTo>
                    <a:pt x="1736" y="382"/>
                  </a:lnTo>
                  <a:lnTo>
                    <a:pt x="1932" y="421"/>
                  </a:lnTo>
                  <a:lnTo>
                    <a:pt x="2124" y="456"/>
                  </a:lnTo>
                  <a:lnTo>
                    <a:pt x="2312" y="492"/>
                  </a:lnTo>
                  <a:lnTo>
                    <a:pt x="2496" y="527"/>
                  </a:lnTo>
                  <a:lnTo>
                    <a:pt x="2671" y="561"/>
                  </a:lnTo>
                  <a:lnTo>
                    <a:pt x="2838" y="592"/>
                  </a:lnTo>
                  <a:lnTo>
                    <a:pt x="2999" y="622"/>
                  </a:lnTo>
                  <a:lnTo>
                    <a:pt x="3056" y="636"/>
                  </a:lnTo>
                  <a:lnTo>
                    <a:pt x="3103" y="646"/>
                  </a:lnTo>
                  <a:lnTo>
                    <a:pt x="3146" y="656"/>
                  </a:lnTo>
                  <a:lnTo>
                    <a:pt x="3183" y="666"/>
                  </a:lnTo>
                  <a:lnTo>
                    <a:pt x="3218" y="673"/>
                  </a:lnTo>
                  <a:lnTo>
                    <a:pt x="3252" y="678"/>
                  </a:lnTo>
                  <a:lnTo>
                    <a:pt x="3286" y="681"/>
                  </a:lnTo>
                  <a:lnTo>
                    <a:pt x="3325" y="683"/>
                  </a:lnTo>
                  <a:lnTo>
                    <a:pt x="3402" y="676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90" name="Freeform 609">
              <a:extLst>
                <a:ext uri="{FF2B5EF4-FFF2-40B4-BE49-F238E27FC236}">
                  <a16:creationId xmlns:a16="http://schemas.microsoft.com/office/drawing/2014/main" id="{F7D897B2-3E7B-4425-84AC-30A6A78DF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329"/>
              <a:ext cx="3339" cy="965"/>
            </a:xfrm>
            <a:custGeom>
              <a:avLst/>
              <a:gdLst>
                <a:gd name="T0" fmla="*/ 3338 w 3339"/>
                <a:gd name="T1" fmla="*/ 957 h 965"/>
                <a:gd name="T2" fmla="*/ 3267 w 3339"/>
                <a:gd name="T3" fmla="*/ 955 h 965"/>
                <a:gd name="T4" fmla="*/ 3175 w 3339"/>
                <a:gd name="T5" fmla="*/ 948 h 965"/>
                <a:gd name="T6" fmla="*/ 3059 w 3339"/>
                <a:gd name="T7" fmla="*/ 933 h 965"/>
                <a:gd name="T8" fmla="*/ 2931 w 3339"/>
                <a:gd name="T9" fmla="*/ 916 h 965"/>
                <a:gd name="T10" fmla="*/ 2711 w 3339"/>
                <a:gd name="T11" fmla="*/ 877 h 965"/>
                <a:gd name="T12" fmla="*/ 2401 w 3339"/>
                <a:gd name="T13" fmla="*/ 813 h 965"/>
                <a:gd name="T14" fmla="*/ 2098 w 3339"/>
                <a:gd name="T15" fmla="*/ 747 h 965"/>
                <a:gd name="T16" fmla="*/ 1803 w 3339"/>
                <a:gd name="T17" fmla="*/ 679 h 965"/>
                <a:gd name="T18" fmla="*/ 1511 w 3339"/>
                <a:gd name="T19" fmla="*/ 613 h 965"/>
                <a:gd name="T20" fmla="*/ 1222 w 3339"/>
                <a:gd name="T21" fmla="*/ 546 h 965"/>
                <a:gd name="T22" fmla="*/ 935 w 3339"/>
                <a:gd name="T23" fmla="*/ 478 h 965"/>
                <a:gd name="T24" fmla="*/ 646 w 3339"/>
                <a:gd name="T25" fmla="*/ 409 h 965"/>
                <a:gd name="T26" fmla="*/ 479 w 3339"/>
                <a:gd name="T27" fmla="*/ 372 h 965"/>
                <a:gd name="T28" fmla="*/ 439 w 3339"/>
                <a:gd name="T29" fmla="*/ 358 h 965"/>
                <a:gd name="T30" fmla="*/ 401 w 3339"/>
                <a:gd name="T31" fmla="*/ 341 h 965"/>
                <a:gd name="T32" fmla="*/ 369 w 3339"/>
                <a:gd name="T33" fmla="*/ 321 h 965"/>
                <a:gd name="T34" fmla="*/ 324 w 3339"/>
                <a:gd name="T35" fmla="*/ 286 h 965"/>
                <a:gd name="T36" fmla="*/ 271 w 3339"/>
                <a:gd name="T37" fmla="*/ 232 h 965"/>
                <a:gd name="T38" fmla="*/ 223 w 3339"/>
                <a:gd name="T39" fmla="*/ 174 h 965"/>
                <a:gd name="T40" fmla="*/ 170 w 3339"/>
                <a:gd name="T41" fmla="*/ 117 h 965"/>
                <a:gd name="T42" fmla="*/ 126 w 3339"/>
                <a:gd name="T43" fmla="*/ 76 h 965"/>
                <a:gd name="T44" fmla="*/ 94 w 3339"/>
                <a:gd name="T45" fmla="*/ 52 h 965"/>
                <a:gd name="T46" fmla="*/ 59 w 3339"/>
                <a:gd name="T47" fmla="*/ 29 h 965"/>
                <a:gd name="T48" fmla="*/ 20 w 3339"/>
                <a:gd name="T49" fmla="*/ 10 h 965"/>
                <a:gd name="T50" fmla="*/ 15 w 3339"/>
                <a:gd name="T51" fmla="*/ 25 h 965"/>
                <a:gd name="T52" fmla="*/ 40 w 3339"/>
                <a:gd name="T53" fmla="*/ 74 h 965"/>
                <a:gd name="T54" fmla="*/ 60 w 3339"/>
                <a:gd name="T55" fmla="*/ 120 h 965"/>
                <a:gd name="T56" fmla="*/ 74 w 3339"/>
                <a:gd name="T57" fmla="*/ 162 h 965"/>
                <a:gd name="T58" fmla="*/ 87 w 3339"/>
                <a:gd name="T59" fmla="*/ 221 h 965"/>
                <a:gd name="T60" fmla="*/ 91 w 3339"/>
                <a:gd name="T61" fmla="*/ 291 h 965"/>
                <a:gd name="T62" fmla="*/ 265 w 3339"/>
                <a:gd name="T63" fmla="*/ 362 h 965"/>
                <a:gd name="T64" fmla="*/ 616 w 3339"/>
                <a:gd name="T65" fmla="*/ 438 h 965"/>
                <a:gd name="T66" fmla="*/ 969 w 3339"/>
                <a:gd name="T67" fmla="*/ 515 h 965"/>
                <a:gd name="T68" fmla="*/ 1322 w 3339"/>
                <a:gd name="T69" fmla="*/ 593 h 965"/>
                <a:gd name="T70" fmla="*/ 1671 w 3339"/>
                <a:gd name="T71" fmla="*/ 669 h 965"/>
                <a:gd name="T72" fmla="*/ 2014 w 3339"/>
                <a:gd name="T73" fmla="*/ 744 h 965"/>
                <a:gd name="T74" fmla="*/ 2348 w 3339"/>
                <a:gd name="T75" fmla="*/ 813 h 965"/>
                <a:gd name="T76" fmla="*/ 2671 w 3339"/>
                <a:gd name="T77" fmla="*/ 879 h 965"/>
                <a:gd name="T78" fmla="*/ 2895 w 3339"/>
                <a:gd name="T79" fmla="*/ 918 h 965"/>
                <a:gd name="T80" fmla="*/ 3030 w 3339"/>
                <a:gd name="T81" fmla="*/ 936 h 965"/>
                <a:gd name="T82" fmla="*/ 3157 w 3339"/>
                <a:gd name="T83" fmla="*/ 953 h 965"/>
                <a:gd name="T84" fmla="*/ 3265 w 3339"/>
                <a:gd name="T85" fmla="*/ 963 h 965"/>
                <a:gd name="T86" fmla="*/ 3339 w 3339"/>
                <a:gd name="T87" fmla="*/ 965 h 96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339" h="965">
                  <a:moveTo>
                    <a:pt x="3339" y="965"/>
                  </a:moveTo>
                  <a:lnTo>
                    <a:pt x="3338" y="957"/>
                  </a:lnTo>
                  <a:lnTo>
                    <a:pt x="3297" y="953"/>
                  </a:lnTo>
                  <a:lnTo>
                    <a:pt x="3267" y="955"/>
                  </a:lnTo>
                  <a:lnTo>
                    <a:pt x="3224" y="953"/>
                  </a:lnTo>
                  <a:lnTo>
                    <a:pt x="3175" y="948"/>
                  </a:lnTo>
                  <a:lnTo>
                    <a:pt x="3118" y="941"/>
                  </a:lnTo>
                  <a:lnTo>
                    <a:pt x="3059" y="933"/>
                  </a:lnTo>
                  <a:lnTo>
                    <a:pt x="2995" y="924"/>
                  </a:lnTo>
                  <a:lnTo>
                    <a:pt x="2931" y="916"/>
                  </a:lnTo>
                  <a:lnTo>
                    <a:pt x="2870" y="908"/>
                  </a:lnTo>
                  <a:lnTo>
                    <a:pt x="2711" y="877"/>
                  </a:lnTo>
                  <a:lnTo>
                    <a:pt x="2554" y="845"/>
                  </a:lnTo>
                  <a:lnTo>
                    <a:pt x="2401" y="813"/>
                  </a:lnTo>
                  <a:lnTo>
                    <a:pt x="2249" y="779"/>
                  </a:lnTo>
                  <a:lnTo>
                    <a:pt x="2098" y="747"/>
                  </a:lnTo>
                  <a:lnTo>
                    <a:pt x="1950" y="713"/>
                  </a:lnTo>
                  <a:lnTo>
                    <a:pt x="1803" y="679"/>
                  </a:lnTo>
                  <a:lnTo>
                    <a:pt x="1656" y="647"/>
                  </a:lnTo>
                  <a:lnTo>
                    <a:pt x="1511" y="613"/>
                  </a:lnTo>
                  <a:lnTo>
                    <a:pt x="1366" y="580"/>
                  </a:lnTo>
                  <a:lnTo>
                    <a:pt x="1222" y="546"/>
                  </a:lnTo>
                  <a:lnTo>
                    <a:pt x="1079" y="512"/>
                  </a:lnTo>
                  <a:lnTo>
                    <a:pt x="935" y="478"/>
                  </a:lnTo>
                  <a:lnTo>
                    <a:pt x="790" y="443"/>
                  </a:lnTo>
                  <a:lnTo>
                    <a:pt x="646" y="409"/>
                  </a:lnTo>
                  <a:lnTo>
                    <a:pt x="501" y="375"/>
                  </a:lnTo>
                  <a:lnTo>
                    <a:pt x="479" y="372"/>
                  </a:lnTo>
                  <a:lnTo>
                    <a:pt x="459" y="365"/>
                  </a:lnTo>
                  <a:lnTo>
                    <a:pt x="439" y="358"/>
                  </a:lnTo>
                  <a:lnTo>
                    <a:pt x="420" y="350"/>
                  </a:lnTo>
                  <a:lnTo>
                    <a:pt x="401" y="341"/>
                  </a:lnTo>
                  <a:lnTo>
                    <a:pt x="385" y="331"/>
                  </a:lnTo>
                  <a:lnTo>
                    <a:pt x="369" y="321"/>
                  </a:lnTo>
                  <a:lnTo>
                    <a:pt x="354" y="309"/>
                  </a:lnTo>
                  <a:lnTo>
                    <a:pt x="324" y="286"/>
                  </a:lnTo>
                  <a:lnTo>
                    <a:pt x="298" y="260"/>
                  </a:lnTo>
                  <a:lnTo>
                    <a:pt x="271" y="232"/>
                  </a:lnTo>
                  <a:lnTo>
                    <a:pt x="248" y="205"/>
                  </a:lnTo>
                  <a:lnTo>
                    <a:pt x="223" y="174"/>
                  </a:lnTo>
                  <a:lnTo>
                    <a:pt x="197" y="145"/>
                  </a:lnTo>
                  <a:lnTo>
                    <a:pt x="170" y="117"/>
                  </a:lnTo>
                  <a:lnTo>
                    <a:pt x="141" y="90"/>
                  </a:lnTo>
                  <a:lnTo>
                    <a:pt x="126" y="76"/>
                  </a:lnTo>
                  <a:lnTo>
                    <a:pt x="111" y="64"/>
                  </a:lnTo>
                  <a:lnTo>
                    <a:pt x="94" y="52"/>
                  </a:lnTo>
                  <a:lnTo>
                    <a:pt x="77" y="41"/>
                  </a:lnTo>
                  <a:lnTo>
                    <a:pt x="59" y="29"/>
                  </a:lnTo>
                  <a:lnTo>
                    <a:pt x="40" y="19"/>
                  </a:lnTo>
                  <a:lnTo>
                    <a:pt x="20" y="10"/>
                  </a:lnTo>
                  <a:lnTo>
                    <a:pt x="0" y="0"/>
                  </a:lnTo>
                  <a:lnTo>
                    <a:pt x="15" y="25"/>
                  </a:lnTo>
                  <a:lnTo>
                    <a:pt x="28" y="51"/>
                  </a:lnTo>
                  <a:lnTo>
                    <a:pt x="40" y="74"/>
                  </a:lnTo>
                  <a:lnTo>
                    <a:pt x="50" y="98"/>
                  </a:lnTo>
                  <a:lnTo>
                    <a:pt x="60" y="120"/>
                  </a:lnTo>
                  <a:lnTo>
                    <a:pt x="67" y="142"/>
                  </a:lnTo>
                  <a:lnTo>
                    <a:pt x="74" y="162"/>
                  </a:lnTo>
                  <a:lnTo>
                    <a:pt x="79" y="183"/>
                  </a:lnTo>
                  <a:lnTo>
                    <a:pt x="87" y="221"/>
                  </a:lnTo>
                  <a:lnTo>
                    <a:pt x="91" y="257"/>
                  </a:lnTo>
                  <a:lnTo>
                    <a:pt x="91" y="291"/>
                  </a:lnTo>
                  <a:lnTo>
                    <a:pt x="89" y="323"/>
                  </a:lnTo>
                  <a:lnTo>
                    <a:pt x="265" y="362"/>
                  </a:lnTo>
                  <a:lnTo>
                    <a:pt x="440" y="399"/>
                  </a:lnTo>
                  <a:lnTo>
                    <a:pt x="616" y="438"/>
                  </a:lnTo>
                  <a:lnTo>
                    <a:pt x="793" y="477"/>
                  </a:lnTo>
                  <a:lnTo>
                    <a:pt x="969" y="515"/>
                  </a:lnTo>
                  <a:lnTo>
                    <a:pt x="1146" y="554"/>
                  </a:lnTo>
                  <a:lnTo>
                    <a:pt x="1322" y="593"/>
                  </a:lnTo>
                  <a:lnTo>
                    <a:pt x="1497" y="632"/>
                  </a:lnTo>
                  <a:lnTo>
                    <a:pt x="1671" y="669"/>
                  </a:lnTo>
                  <a:lnTo>
                    <a:pt x="1843" y="706"/>
                  </a:lnTo>
                  <a:lnTo>
                    <a:pt x="2014" y="744"/>
                  </a:lnTo>
                  <a:lnTo>
                    <a:pt x="2183" y="779"/>
                  </a:lnTo>
                  <a:lnTo>
                    <a:pt x="2348" y="813"/>
                  </a:lnTo>
                  <a:lnTo>
                    <a:pt x="2512" y="847"/>
                  </a:lnTo>
                  <a:lnTo>
                    <a:pt x="2671" y="879"/>
                  </a:lnTo>
                  <a:lnTo>
                    <a:pt x="2828" y="908"/>
                  </a:lnTo>
                  <a:lnTo>
                    <a:pt x="2895" y="918"/>
                  </a:lnTo>
                  <a:lnTo>
                    <a:pt x="2963" y="928"/>
                  </a:lnTo>
                  <a:lnTo>
                    <a:pt x="3030" y="936"/>
                  </a:lnTo>
                  <a:lnTo>
                    <a:pt x="3094" y="946"/>
                  </a:lnTo>
                  <a:lnTo>
                    <a:pt x="3157" y="953"/>
                  </a:lnTo>
                  <a:lnTo>
                    <a:pt x="3214" y="960"/>
                  </a:lnTo>
                  <a:lnTo>
                    <a:pt x="3265" y="963"/>
                  </a:lnTo>
                  <a:lnTo>
                    <a:pt x="3309" y="965"/>
                  </a:lnTo>
                  <a:lnTo>
                    <a:pt x="3339" y="96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91" name="Freeform 610">
              <a:extLst>
                <a:ext uri="{FF2B5EF4-FFF2-40B4-BE49-F238E27FC236}">
                  <a16:creationId xmlns:a16="http://schemas.microsoft.com/office/drawing/2014/main" id="{CF5DAA84-7E00-4347-AB9A-E3810D1D1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235"/>
              <a:ext cx="494" cy="120"/>
            </a:xfrm>
            <a:custGeom>
              <a:avLst/>
              <a:gdLst>
                <a:gd name="T0" fmla="*/ 0 w 494"/>
                <a:gd name="T1" fmla="*/ 0 h 120"/>
                <a:gd name="T2" fmla="*/ 50 w 494"/>
                <a:gd name="T3" fmla="*/ 3 h 120"/>
                <a:gd name="T4" fmla="*/ 103 w 494"/>
                <a:gd name="T5" fmla="*/ 3 h 120"/>
                <a:gd name="T6" fmla="*/ 153 w 494"/>
                <a:gd name="T7" fmla="*/ 5 h 120"/>
                <a:gd name="T8" fmla="*/ 204 w 494"/>
                <a:gd name="T9" fmla="*/ 5 h 120"/>
                <a:gd name="T10" fmla="*/ 253 w 494"/>
                <a:gd name="T11" fmla="*/ 5 h 120"/>
                <a:gd name="T12" fmla="*/ 303 w 494"/>
                <a:gd name="T13" fmla="*/ 3 h 120"/>
                <a:gd name="T14" fmla="*/ 354 w 494"/>
                <a:gd name="T15" fmla="*/ 3 h 120"/>
                <a:gd name="T16" fmla="*/ 403 w 494"/>
                <a:gd name="T17" fmla="*/ 0 h 120"/>
                <a:gd name="T18" fmla="*/ 418 w 494"/>
                <a:gd name="T19" fmla="*/ 7 h 120"/>
                <a:gd name="T20" fmla="*/ 430 w 494"/>
                <a:gd name="T21" fmla="*/ 12 h 120"/>
                <a:gd name="T22" fmla="*/ 444 w 494"/>
                <a:gd name="T23" fmla="*/ 18 h 120"/>
                <a:gd name="T24" fmla="*/ 454 w 494"/>
                <a:gd name="T25" fmla="*/ 27 h 120"/>
                <a:gd name="T26" fmla="*/ 474 w 494"/>
                <a:gd name="T27" fmla="*/ 42 h 120"/>
                <a:gd name="T28" fmla="*/ 494 w 494"/>
                <a:gd name="T29" fmla="*/ 62 h 120"/>
                <a:gd name="T30" fmla="*/ 471 w 494"/>
                <a:gd name="T31" fmla="*/ 81 h 120"/>
                <a:gd name="T32" fmla="*/ 449 w 494"/>
                <a:gd name="T33" fmla="*/ 96 h 120"/>
                <a:gd name="T34" fmla="*/ 437 w 494"/>
                <a:gd name="T35" fmla="*/ 105 h 120"/>
                <a:gd name="T36" fmla="*/ 423 w 494"/>
                <a:gd name="T37" fmla="*/ 110 h 120"/>
                <a:gd name="T38" fmla="*/ 408 w 494"/>
                <a:gd name="T39" fmla="*/ 115 h 120"/>
                <a:gd name="T40" fmla="*/ 391 w 494"/>
                <a:gd name="T41" fmla="*/ 120 h 120"/>
                <a:gd name="T42" fmla="*/ 342 w 494"/>
                <a:gd name="T43" fmla="*/ 103 h 120"/>
                <a:gd name="T44" fmla="*/ 295 w 494"/>
                <a:gd name="T45" fmla="*/ 88 h 120"/>
                <a:gd name="T46" fmla="*/ 246 w 494"/>
                <a:gd name="T47" fmla="*/ 71 h 120"/>
                <a:gd name="T48" fmla="*/ 195 w 494"/>
                <a:gd name="T49" fmla="*/ 57 h 120"/>
                <a:gd name="T50" fmla="*/ 146 w 494"/>
                <a:gd name="T51" fmla="*/ 42 h 120"/>
                <a:gd name="T52" fmla="*/ 97 w 494"/>
                <a:gd name="T53" fmla="*/ 29 h 120"/>
                <a:gd name="T54" fmla="*/ 49 w 494"/>
                <a:gd name="T55" fmla="*/ 13 h 120"/>
                <a:gd name="T56" fmla="*/ 0 w 494"/>
                <a:gd name="T57" fmla="*/ 0 h 12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94" h="120">
                  <a:moveTo>
                    <a:pt x="0" y="0"/>
                  </a:moveTo>
                  <a:lnTo>
                    <a:pt x="50" y="3"/>
                  </a:lnTo>
                  <a:lnTo>
                    <a:pt x="103" y="3"/>
                  </a:lnTo>
                  <a:lnTo>
                    <a:pt x="153" y="5"/>
                  </a:lnTo>
                  <a:lnTo>
                    <a:pt x="204" y="5"/>
                  </a:lnTo>
                  <a:lnTo>
                    <a:pt x="253" y="5"/>
                  </a:lnTo>
                  <a:lnTo>
                    <a:pt x="303" y="3"/>
                  </a:lnTo>
                  <a:lnTo>
                    <a:pt x="354" y="3"/>
                  </a:lnTo>
                  <a:lnTo>
                    <a:pt x="403" y="0"/>
                  </a:lnTo>
                  <a:lnTo>
                    <a:pt x="418" y="7"/>
                  </a:lnTo>
                  <a:lnTo>
                    <a:pt x="430" y="12"/>
                  </a:lnTo>
                  <a:lnTo>
                    <a:pt x="444" y="18"/>
                  </a:lnTo>
                  <a:lnTo>
                    <a:pt x="454" y="27"/>
                  </a:lnTo>
                  <a:lnTo>
                    <a:pt x="474" y="42"/>
                  </a:lnTo>
                  <a:lnTo>
                    <a:pt x="494" y="62"/>
                  </a:lnTo>
                  <a:lnTo>
                    <a:pt x="471" y="81"/>
                  </a:lnTo>
                  <a:lnTo>
                    <a:pt x="449" y="96"/>
                  </a:lnTo>
                  <a:lnTo>
                    <a:pt x="437" y="105"/>
                  </a:lnTo>
                  <a:lnTo>
                    <a:pt x="423" y="110"/>
                  </a:lnTo>
                  <a:lnTo>
                    <a:pt x="408" y="115"/>
                  </a:lnTo>
                  <a:lnTo>
                    <a:pt x="391" y="120"/>
                  </a:lnTo>
                  <a:lnTo>
                    <a:pt x="342" y="103"/>
                  </a:lnTo>
                  <a:lnTo>
                    <a:pt x="295" y="88"/>
                  </a:lnTo>
                  <a:lnTo>
                    <a:pt x="246" y="71"/>
                  </a:lnTo>
                  <a:lnTo>
                    <a:pt x="195" y="57"/>
                  </a:lnTo>
                  <a:lnTo>
                    <a:pt x="146" y="42"/>
                  </a:lnTo>
                  <a:lnTo>
                    <a:pt x="97" y="29"/>
                  </a:lnTo>
                  <a:lnTo>
                    <a:pt x="49" y="13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969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92" name="Freeform 611">
              <a:extLst>
                <a:ext uri="{FF2B5EF4-FFF2-40B4-BE49-F238E27FC236}">
                  <a16:creationId xmlns:a16="http://schemas.microsoft.com/office/drawing/2014/main" id="{3FB0C992-CC6F-4911-9B4A-090FEAEF8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273"/>
              <a:ext cx="76" cy="479"/>
            </a:xfrm>
            <a:custGeom>
              <a:avLst/>
              <a:gdLst>
                <a:gd name="T0" fmla="*/ 7 w 76"/>
                <a:gd name="T1" fmla="*/ 0 h 479"/>
                <a:gd name="T2" fmla="*/ 4 w 76"/>
                <a:gd name="T3" fmla="*/ 2 h 479"/>
                <a:gd name="T4" fmla="*/ 2 w 76"/>
                <a:gd name="T5" fmla="*/ 5 h 479"/>
                <a:gd name="T6" fmla="*/ 0 w 76"/>
                <a:gd name="T7" fmla="*/ 9 h 479"/>
                <a:gd name="T8" fmla="*/ 0 w 76"/>
                <a:gd name="T9" fmla="*/ 12 h 479"/>
                <a:gd name="T10" fmla="*/ 76 w 76"/>
                <a:gd name="T11" fmla="*/ 479 h 4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479">
                  <a:moveTo>
                    <a:pt x="7" y="0"/>
                  </a:moveTo>
                  <a:lnTo>
                    <a:pt x="4" y="2"/>
                  </a:lnTo>
                  <a:lnTo>
                    <a:pt x="2" y="5"/>
                  </a:lnTo>
                  <a:lnTo>
                    <a:pt x="0" y="9"/>
                  </a:lnTo>
                  <a:lnTo>
                    <a:pt x="0" y="12"/>
                  </a:lnTo>
                  <a:lnTo>
                    <a:pt x="76" y="479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93" name="Freeform 612">
              <a:extLst>
                <a:ext uri="{FF2B5EF4-FFF2-40B4-BE49-F238E27FC236}">
                  <a16:creationId xmlns:a16="http://schemas.microsoft.com/office/drawing/2014/main" id="{E528CD7C-9D4D-4F0A-B14F-6ADCF13DE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547"/>
              <a:ext cx="145" cy="103"/>
            </a:xfrm>
            <a:custGeom>
              <a:avLst/>
              <a:gdLst>
                <a:gd name="T0" fmla="*/ 64 w 145"/>
                <a:gd name="T1" fmla="*/ 0 h 103"/>
                <a:gd name="T2" fmla="*/ 65 w 145"/>
                <a:gd name="T3" fmla="*/ 7 h 103"/>
                <a:gd name="T4" fmla="*/ 67 w 145"/>
                <a:gd name="T5" fmla="*/ 14 h 103"/>
                <a:gd name="T6" fmla="*/ 67 w 145"/>
                <a:gd name="T7" fmla="*/ 19 h 103"/>
                <a:gd name="T8" fmla="*/ 67 w 145"/>
                <a:gd name="T9" fmla="*/ 25 h 103"/>
                <a:gd name="T10" fmla="*/ 62 w 145"/>
                <a:gd name="T11" fmla="*/ 39 h 103"/>
                <a:gd name="T12" fmla="*/ 54 w 145"/>
                <a:gd name="T13" fmla="*/ 51 h 103"/>
                <a:gd name="T14" fmla="*/ 44 w 145"/>
                <a:gd name="T15" fmla="*/ 63 h 103"/>
                <a:gd name="T16" fmla="*/ 30 w 145"/>
                <a:gd name="T17" fmla="*/ 76 h 103"/>
                <a:gd name="T18" fmla="*/ 15 w 145"/>
                <a:gd name="T19" fmla="*/ 88 h 103"/>
                <a:gd name="T20" fmla="*/ 0 w 145"/>
                <a:gd name="T21" fmla="*/ 101 h 103"/>
                <a:gd name="T22" fmla="*/ 20 w 145"/>
                <a:gd name="T23" fmla="*/ 101 h 103"/>
                <a:gd name="T24" fmla="*/ 40 w 145"/>
                <a:gd name="T25" fmla="*/ 103 h 103"/>
                <a:gd name="T26" fmla="*/ 138 w 145"/>
                <a:gd name="T27" fmla="*/ 44 h 103"/>
                <a:gd name="T28" fmla="*/ 141 w 145"/>
                <a:gd name="T29" fmla="*/ 39 h 103"/>
                <a:gd name="T30" fmla="*/ 145 w 145"/>
                <a:gd name="T31" fmla="*/ 36 h 103"/>
                <a:gd name="T32" fmla="*/ 145 w 145"/>
                <a:gd name="T33" fmla="*/ 32 h 103"/>
                <a:gd name="T34" fmla="*/ 145 w 145"/>
                <a:gd name="T35" fmla="*/ 29 h 103"/>
                <a:gd name="T36" fmla="*/ 145 w 145"/>
                <a:gd name="T37" fmla="*/ 25 h 103"/>
                <a:gd name="T38" fmla="*/ 141 w 145"/>
                <a:gd name="T39" fmla="*/ 24 h 103"/>
                <a:gd name="T40" fmla="*/ 138 w 145"/>
                <a:gd name="T41" fmla="*/ 20 h 103"/>
                <a:gd name="T42" fmla="*/ 133 w 145"/>
                <a:gd name="T43" fmla="*/ 19 h 103"/>
                <a:gd name="T44" fmla="*/ 116 w 145"/>
                <a:gd name="T45" fmla="*/ 14 h 103"/>
                <a:gd name="T46" fmla="*/ 99 w 145"/>
                <a:gd name="T47" fmla="*/ 8 h 103"/>
                <a:gd name="T48" fmla="*/ 81 w 145"/>
                <a:gd name="T49" fmla="*/ 3 h 103"/>
                <a:gd name="T50" fmla="*/ 64 w 145"/>
                <a:gd name="T51" fmla="*/ 0 h 10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45" h="103">
                  <a:moveTo>
                    <a:pt x="64" y="0"/>
                  </a:moveTo>
                  <a:lnTo>
                    <a:pt x="65" y="7"/>
                  </a:lnTo>
                  <a:lnTo>
                    <a:pt x="67" y="14"/>
                  </a:lnTo>
                  <a:lnTo>
                    <a:pt x="67" y="19"/>
                  </a:lnTo>
                  <a:lnTo>
                    <a:pt x="67" y="25"/>
                  </a:lnTo>
                  <a:lnTo>
                    <a:pt x="62" y="39"/>
                  </a:lnTo>
                  <a:lnTo>
                    <a:pt x="54" y="51"/>
                  </a:lnTo>
                  <a:lnTo>
                    <a:pt x="44" y="63"/>
                  </a:lnTo>
                  <a:lnTo>
                    <a:pt x="30" y="76"/>
                  </a:lnTo>
                  <a:lnTo>
                    <a:pt x="15" y="88"/>
                  </a:lnTo>
                  <a:lnTo>
                    <a:pt x="0" y="101"/>
                  </a:lnTo>
                  <a:lnTo>
                    <a:pt x="20" y="101"/>
                  </a:lnTo>
                  <a:lnTo>
                    <a:pt x="40" y="103"/>
                  </a:lnTo>
                  <a:lnTo>
                    <a:pt x="138" y="44"/>
                  </a:lnTo>
                  <a:lnTo>
                    <a:pt x="141" y="39"/>
                  </a:lnTo>
                  <a:lnTo>
                    <a:pt x="145" y="36"/>
                  </a:lnTo>
                  <a:lnTo>
                    <a:pt x="145" y="32"/>
                  </a:lnTo>
                  <a:lnTo>
                    <a:pt x="145" y="29"/>
                  </a:lnTo>
                  <a:lnTo>
                    <a:pt x="145" y="25"/>
                  </a:lnTo>
                  <a:lnTo>
                    <a:pt x="141" y="24"/>
                  </a:lnTo>
                  <a:lnTo>
                    <a:pt x="138" y="20"/>
                  </a:lnTo>
                  <a:lnTo>
                    <a:pt x="133" y="19"/>
                  </a:lnTo>
                  <a:lnTo>
                    <a:pt x="116" y="14"/>
                  </a:lnTo>
                  <a:lnTo>
                    <a:pt x="99" y="8"/>
                  </a:lnTo>
                  <a:lnTo>
                    <a:pt x="81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94" name="Freeform 613">
              <a:extLst>
                <a:ext uri="{FF2B5EF4-FFF2-40B4-BE49-F238E27FC236}">
                  <a16:creationId xmlns:a16="http://schemas.microsoft.com/office/drawing/2014/main" id="{E1D1067A-9CC0-4566-9EF3-6638F7CEA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520"/>
              <a:ext cx="365" cy="429"/>
            </a:xfrm>
            <a:custGeom>
              <a:avLst/>
              <a:gdLst>
                <a:gd name="T0" fmla="*/ 138 w 365"/>
                <a:gd name="T1" fmla="*/ 0 h 429"/>
                <a:gd name="T2" fmla="*/ 142 w 365"/>
                <a:gd name="T3" fmla="*/ 25 h 429"/>
                <a:gd name="T4" fmla="*/ 144 w 365"/>
                <a:gd name="T5" fmla="*/ 51 h 429"/>
                <a:gd name="T6" fmla="*/ 142 w 365"/>
                <a:gd name="T7" fmla="*/ 78 h 429"/>
                <a:gd name="T8" fmla="*/ 140 w 365"/>
                <a:gd name="T9" fmla="*/ 103 h 429"/>
                <a:gd name="T10" fmla="*/ 135 w 365"/>
                <a:gd name="T11" fmla="*/ 130 h 429"/>
                <a:gd name="T12" fmla="*/ 128 w 365"/>
                <a:gd name="T13" fmla="*/ 157 h 429"/>
                <a:gd name="T14" fmla="*/ 120 w 365"/>
                <a:gd name="T15" fmla="*/ 183 h 429"/>
                <a:gd name="T16" fmla="*/ 111 w 365"/>
                <a:gd name="T17" fmla="*/ 210 h 429"/>
                <a:gd name="T18" fmla="*/ 101 w 365"/>
                <a:gd name="T19" fmla="*/ 237 h 429"/>
                <a:gd name="T20" fmla="*/ 88 w 365"/>
                <a:gd name="T21" fmla="*/ 264 h 429"/>
                <a:gd name="T22" fmla="*/ 76 w 365"/>
                <a:gd name="T23" fmla="*/ 291 h 429"/>
                <a:gd name="T24" fmla="*/ 63 w 365"/>
                <a:gd name="T25" fmla="*/ 316 h 429"/>
                <a:gd name="T26" fmla="*/ 32 w 365"/>
                <a:gd name="T27" fmla="*/ 368 h 429"/>
                <a:gd name="T28" fmla="*/ 0 w 365"/>
                <a:gd name="T29" fmla="*/ 421 h 429"/>
                <a:gd name="T30" fmla="*/ 22 w 365"/>
                <a:gd name="T31" fmla="*/ 424 h 429"/>
                <a:gd name="T32" fmla="*/ 51 w 365"/>
                <a:gd name="T33" fmla="*/ 429 h 429"/>
                <a:gd name="T34" fmla="*/ 358 w 365"/>
                <a:gd name="T35" fmla="*/ 68 h 429"/>
                <a:gd name="T36" fmla="*/ 363 w 365"/>
                <a:gd name="T37" fmla="*/ 61 h 429"/>
                <a:gd name="T38" fmla="*/ 365 w 365"/>
                <a:gd name="T39" fmla="*/ 54 h 429"/>
                <a:gd name="T40" fmla="*/ 365 w 365"/>
                <a:gd name="T41" fmla="*/ 49 h 429"/>
                <a:gd name="T42" fmla="*/ 361 w 365"/>
                <a:gd name="T43" fmla="*/ 44 h 429"/>
                <a:gd name="T44" fmla="*/ 358 w 365"/>
                <a:gd name="T45" fmla="*/ 41 h 429"/>
                <a:gd name="T46" fmla="*/ 355 w 365"/>
                <a:gd name="T47" fmla="*/ 37 h 429"/>
                <a:gd name="T48" fmla="*/ 350 w 365"/>
                <a:gd name="T49" fmla="*/ 35 h 429"/>
                <a:gd name="T50" fmla="*/ 344 w 365"/>
                <a:gd name="T51" fmla="*/ 32 h 429"/>
                <a:gd name="T52" fmla="*/ 317 w 365"/>
                <a:gd name="T53" fmla="*/ 24 h 429"/>
                <a:gd name="T54" fmla="*/ 287 w 365"/>
                <a:gd name="T55" fmla="*/ 15 h 429"/>
                <a:gd name="T56" fmla="*/ 257 w 365"/>
                <a:gd name="T57" fmla="*/ 10 h 429"/>
                <a:gd name="T58" fmla="*/ 226 w 365"/>
                <a:gd name="T59" fmla="*/ 7 h 429"/>
                <a:gd name="T60" fmla="*/ 172 w 365"/>
                <a:gd name="T61" fmla="*/ 2 h 429"/>
                <a:gd name="T62" fmla="*/ 138 w 365"/>
                <a:gd name="T63" fmla="*/ 0 h 42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65" h="429">
                  <a:moveTo>
                    <a:pt x="138" y="0"/>
                  </a:moveTo>
                  <a:lnTo>
                    <a:pt x="142" y="25"/>
                  </a:lnTo>
                  <a:lnTo>
                    <a:pt x="144" y="51"/>
                  </a:lnTo>
                  <a:lnTo>
                    <a:pt x="142" y="78"/>
                  </a:lnTo>
                  <a:lnTo>
                    <a:pt x="140" y="103"/>
                  </a:lnTo>
                  <a:lnTo>
                    <a:pt x="135" y="130"/>
                  </a:lnTo>
                  <a:lnTo>
                    <a:pt x="128" y="157"/>
                  </a:lnTo>
                  <a:lnTo>
                    <a:pt x="120" y="183"/>
                  </a:lnTo>
                  <a:lnTo>
                    <a:pt x="111" y="210"/>
                  </a:lnTo>
                  <a:lnTo>
                    <a:pt x="101" y="237"/>
                  </a:lnTo>
                  <a:lnTo>
                    <a:pt x="88" y="264"/>
                  </a:lnTo>
                  <a:lnTo>
                    <a:pt x="76" y="291"/>
                  </a:lnTo>
                  <a:lnTo>
                    <a:pt x="63" y="316"/>
                  </a:lnTo>
                  <a:lnTo>
                    <a:pt x="32" y="368"/>
                  </a:lnTo>
                  <a:lnTo>
                    <a:pt x="0" y="421"/>
                  </a:lnTo>
                  <a:lnTo>
                    <a:pt x="22" y="424"/>
                  </a:lnTo>
                  <a:lnTo>
                    <a:pt x="51" y="429"/>
                  </a:lnTo>
                  <a:lnTo>
                    <a:pt x="358" y="68"/>
                  </a:lnTo>
                  <a:lnTo>
                    <a:pt x="363" y="61"/>
                  </a:lnTo>
                  <a:lnTo>
                    <a:pt x="365" y="54"/>
                  </a:lnTo>
                  <a:lnTo>
                    <a:pt x="365" y="49"/>
                  </a:lnTo>
                  <a:lnTo>
                    <a:pt x="361" y="44"/>
                  </a:lnTo>
                  <a:lnTo>
                    <a:pt x="358" y="41"/>
                  </a:lnTo>
                  <a:lnTo>
                    <a:pt x="355" y="37"/>
                  </a:lnTo>
                  <a:lnTo>
                    <a:pt x="350" y="35"/>
                  </a:lnTo>
                  <a:lnTo>
                    <a:pt x="344" y="32"/>
                  </a:lnTo>
                  <a:lnTo>
                    <a:pt x="317" y="24"/>
                  </a:lnTo>
                  <a:lnTo>
                    <a:pt x="287" y="15"/>
                  </a:lnTo>
                  <a:lnTo>
                    <a:pt x="257" y="10"/>
                  </a:lnTo>
                  <a:lnTo>
                    <a:pt x="226" y="7"/>
                  </a:lnTo>
                  <a:lnTo>
                    <a:pt x="172" y="2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95" name="Freeform 614">
              <a:extLst>
                <a:ext uri="{FF2B5EF4-FFF2-40B4-BE49-F238E27FC236}">
                  <a16:creationId xmlns:a16="http://schemas.microsoft.com/office/drawing/2014/main" id="{19BE1969-4742-4B8A-8DC9-8957082B2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544"/>
              <a:ext cx="76" cy="104"/>
            </a:xfrm>
            <a:custGeom>
              <a:avLst/>
              <a:gdLst>
                <a:gd name="T0" fmla="*/ 71 w 76"/>
                <a:gd name="T1" fmla="*/ 3 h 104"/>
                <a:gd name="T2" fmla="*/ 72 w 76"/>
                <a:gd name="T3" fmla="*/ 10 h 104"/>
                <a:gd name="T4" fmla="*/ 74 w 76"/>
                <a:gd name="T5" fmla="*/ 17 h 104"/>
                <a:gd name="T6" fmla="*/ 74 w 76"/>
                <a:gd name="T7" fmla="*/ 22 h 104"/>
                <a:gd name="T8" fmla="*/ 74 w 76"/>
                <a:gd name="T9" fmla="*/ 28 h 104"/>
                <a:gd name="T10" fmla="*/ 69 w 76"/>
                <a:gd name="T11" fmla="*/ 42 h 104"/>
                <a:gd name="T12" fmla="*/ 61 w 76"/>
                <a:gd name="T13" fmla="*/ 54 h 104"/>
                <a:gd name="T14" fmla="*/ 51 w 76"/>
                <a:gd name="T15" fmla="*/ 66 h 104"/>
                <a:gd name="T16" fmla="*/ 37 w 76"/>
                <a:gd name="T17" fmla="*/ 79 h 104"/>
                <a:gd name="T18" fmla="*/ 22 w 76"/>
                <a:gd name="T19" fmla="*/ 91 h 104"/>
                <a:gd name="T20" fmla="*/ 7 w 76"/>
                <a:gd name="T21" fmla="*/ 104 h 104"/>
                <a:gd name="T22" fmla="*/ 10 w 76"/>
                <a:gd name="T23" fmla="*/ 104 h 104"/>
                <a:gd name="T24" fmla="*/ 5 w 76"/>
                <a:gd name="T25" fmla="*/ 103 h 104"/>
                <a:gd name="T26" fmla="*/ 0 w 76"/>
                <a:gd name="T27" fmla="*/ 103 h 104"/>
                <a:gd name="T28" fmla="*/ 2 w 76"/>
                <a:gd name="T29" fmla="*/ 103 h 104"/>
                <a:gd name="T30" fmla="*/ 18 w 76"/>
                <a:gd name="T31" fmla="*/ 91 h 104"/>
                <a:gd name="T32" fmla="*/ 34 w 76"/>
                <a:gd name="T33" fmla="*/ 77 h 104"/>
                <a:gd name="T34" fmla="*/ 47 w 76"/>
                <a:gd name="T35" fmla="*/ 64 h 104"/>
                <a:gd name="T36" fmla="*/ 57 w 76"/>
                <a:gd name="T37" fmla="*/ 50 h 104"/>
                <a:gd name="T38" fmla="*/ 66 w 76"/>
                <a:gd name="T39" fmla="*/ 37 h 104"/>
                <a:gd name="T40" fmla="*/ 71 w 76"/>
                <a:gd name="T41" fmla="*/ 25 h 104"/>
                <a:gd name="T42" fmla="*/ 71 w 76"/>
                <a:gd name="T43" fmla="*/ 18 h 104"/>
                <a:gd name="T44" fmla="*/ 71 w 76"/>
                <a:gd name="T45" fmla="*/ 13 h 104"/>
                <a:gd name="T46" fmla="*/ 69 w 76"/>
                <a:gd name="T47" fmla="*/ 8 h 104"/>
                <a:gd name="T48" fmla="*/ 66 w 76"/>
                <a:gd name="T49" fmla="*/ 3 h 104"/>
                <a:gd name="T50" fmla="*/ 59 w 76"/>
                <a:gd name="T51" fmla="*/ 1 h 104"/>
                <a:gd name="T52" fmla="*/ 59 w 76"/>
                <a:gd name="T53" fmla="*/ 0 h 104"/>
                <a:gd name="T54" fmla="*/ 62 w 76"/>
                <a:gd name="T55" fmla="*/ 0 h 104"/>
                <a:gd name="T56" fmla="*/ 67 w 76"/>
                <a:gd name="T57" fmla="*/ 1 h 104"/>
                <a:gd name="T58" fmla="*/ 72 w 76"/>
                <a:gd name="T59" fmla="*/ 3 h 104"/>
                <a:gd name="T60" fmla="*/ 76 w 76"/>
                <a:gd name="T61" fmla="*/ 5 h 104"/>
                <a:gd name="T62" fmla="*/ 76 w 76"/>
                <a:gd name="T63" fmla="*/ 5 h 104"/>
                <a:gd name="T64" fmla="*/ 71 w 76"/>
                <a:gd name="T65" fmla="*/ 3 h 1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6" h="104">
                  <a:moveTo>
                    <a:pt x="71" y="3"/>
                  </a:moveTo>
                  <a:lnTo>
                    <a:pt x="72" y="10"/>
                  </a:lnTo>
                  <a:lnTo>
                    <a:pt x="74" y="17"/>
                  </a:lnTo>
                  <a:lnTo>
                    <a:pt x="74" y="22"/>
                  </a:lnTo>
                  <a:lnTo>
                    <a:pt x="74" y="28"/>
                  </a:lnTo>
                  <a:lnTo>
                    <a:pt x="69" y="42"/>
                  </a:lnTo>
                  <a:lnTo>
                    <a:pt x="61" y="54"/>
                  </a:lnTo>
                  <a:lnTo>
                    <a:pt x="51" y="66"/>
                  </a:lnTo>
                  <a:lnTo>
                    <a:pt x="37" y="79"/>
                  </a:lnTo>
                  <a:lnTo>
                    <a:pt x="22" y="91"/>
                  </a:lnTo>
                  <a:lnTo>
                    <a:pt x="7" y="104"/>
                  </a:lnTo>
                  <a:lnTo>
                    <a:pt x="10" y="104"/>
                  </a:lnTo>
                  <a:lnTo>
                    <a:pt x="5" y="103"/>
                  </a:lnTo>
                  <a:lnTo>
                    <a:pt x="0" y="103"/>
                  </a:lnTo>
                  <a:lnTo>
                    <a:pt x="2" y="103"/>
                  </a:lnTo>
                  <a:lnTo>
                    <a:pt x="18" y="91"/>
                  </a:lnTo>
                  <a:lnTo>
                    <a:pt x="34" y="77"/>
                  </a:lnTo>
                  <a:lnTo>
                    <a:pt x="47" y="64"/>
                  </a:lnTo>
                  <a:lnTo>
                    <a:pt x="57" y="50"/>
                  </a:lnTo>
                  <a:lnTo>
                    <a:pt x="66" y="37"/>
                  </a:lnTo>
                  <a:lnTo>
                    <a:pt x="71" y="25"/>
                  </a:lnTo>
                  <a:lnTo>
                    <a:pt x="71" y="18"/>
                  </a:lnTo>
                  <a:lnTo>
                    <a:pt x="71" y="13"/>
                  </a:lnTo>
                  <a:lnTo>
                    <a:pt x="69" y="8"/>
                  </a:lnTo>
                  <a:lnTo>
                    <a:pt x="66" y="3"/>
                  </a:lnTo>
                  <a:lnTo>
                    <a:pt x="59" y="1"/>
                  </a:lnTo>
                  <a:lnTo>
                    <a:pt x="59" y="0"/>
                  </a:lnTo>
                  <a:lnTo>
                    <a:pt x="62" y="0"/>
                  </a:lnTo>
                  <a:lnTo>
                    <a:pt x="67" y="1"/>
                  </a:lnTo>
                  <a:lnTo>
                    <a:pt x="72" y="3"/>
                  </a:lnTo>
                  <a:lnTo>
                    <a:pt x="76" y="5"/>
                  </a:lnTo>
                  <a:lnTo>
                    <a:pt x="71" y="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96" name="Freeform 615">
              <a:extLst>
                <a:ext uri="{FF2B5EF4-FFF2-40B4-BE49-F238E27FC236}">
                  <a16:creationId xmlns:a16="http://schemas.microsoft.com/office/drawing/2014/main" id="{3C97EB7C-D359-4BE8-872C-3F2ADADF0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520"/>
              <a:ext cx="149" cy="419"/>
            </a:xfrm>
            <a:custGeom>
              <a:avLst/>
              <a:gdLst>
                <a:gd name="T0" fmla="*/ 143 w 149"/>
                <a:gd name="T1" fmla="*/ 0 h 419"/>
                <a:gd name="T2" fmla="*/ 147 w 149"/>
                <a:gd name="T3" fmla="*/ 25 h 419"/>
                <a:gd name="T4" fmla="*/ 149 w 149"/>
                <a:gd name="T5" fmla="*/ 51 h 419"/>
                <a:gd name="T6" fmla="*/ 149 w 149"/>
                <a:gd name="T7" fmla="*/ 78 h 419"/>
                <a:gd name="T8" fmla="*/ 145 w 149"/>
                <a:gd name="T9" fmla="*/ 103 h 419"/>
                <a:gd name="T10" fmla="*/ 140 w 149"/>
                <a:gd name="T11" fmla="*/ 130 h 419"/>
                <a:gd name="T12" fmla="*/ 133 w 149"/>
                <a:gd name="T13" fmla="*/ 157 h 419"/>
                <a:gd name="T14" fmla="*/ 127 w 149"/>
                <a:gd name="T15" fmla="*/ 183 h 419"/>
                <a:gd name="T16" fmla="*/ 116 w 149"/>
                <a:gd name="T17" fmla="*/ 210 h 419"/>
                <a:gd name="T18" fmla="*/ 106 w 149"/>
                <a:gd name="T19" fmla="*/ 237 h 419"/>
                <a:gd name="T20" fmla="*/ 95 w 149"/>
                <a:gd name="T21" fmla="*/ 264 h 419"/>
                <a:gd name="T22" fmla="*/ 81 w 149"/>
                <a:gd name="T23" fmla="*/ 291 h 419"/>
                <a:gd name="T24" fmla="*/ 68 w 149"/>
                <a:gd name="T25" fmla="*/ 316 h 419"/>
                <a:gd name="T26" fmla="*/ 37 w 149"/>
                <a:gd name="T27" fmla="*/ 368 h 419"/>
                <a:gd name="T28" fmla="*/ 7 w 149"/>
                <a:gd name="T29" fmla="*/ 419 h 419"/>
                <a:gd name="T30" fmla="*/ 0 w 149"/>
                <a:gd name="T31" fmla="*/ 419 h 419"/>
                <a:gd name="T32" fmla="*/ 17 w 149"/>
                <a:gd name="T33" fmla="*/ 395 h 419"/>
                <a:gd name="T34" fmla="*/ 32 w 149"/>
                <a:gd name="T35" fmla="*/ 368 h 419"/>
                <a:gd name="T36" fmla="*/ 49 w 149"/>
                <a:gd name="T37" fmla="*/ 343 h 419"/>
                <a:gd name="T38" fmla="*/ 62 w 149"/>
                <a:gd name="T39" fmla="*/ 314 h 419"/>
                <a:gd name="T40" fmla="*/ 78 w 149"/>
                <a:gd name="T41" fmla="*/ 287 h 419"/>
                <a:gd name="T42" fmla="*/ 89 w 149"/>
                <a:gd name="T43" fmla="*/ 259 h 419"/>
                <a:gd name="T44" fmla="*/ 101 w 149"/>
                <a:gd name="T45" fmla="*/ 230 h 419"/>
                <a:gd name="T46" fmla="*/ 113 w 149"/>
                <a:gd name="T47" fmla="*/ 201 h 419"/>
                <a:gd name="T48" fmla="*/ 122 w 149"/>
                <a:gd name="T49" fmla="*/ 172 h 419"/>
                <a:gd name="T50" fmla="*/ 130 w 149"/>
                <a:gd name="T51" fmla="*/ 144 h 419"/>
                <a:gd name="T52" fmla="*/ 135 w 149"/>
                <a:gd name="T53" fmla="*/ 117 h 419"/>
                <a:gd name="T54" fmla="*/ 138 w 149"/>
                <a:gd name="T55" fmla="*/ 90 h 419"/>
                <a:gd name="T56" fmla="*/ 140 w 149"/>
                <a:gd name="T57" fmla="*/ 64 h 419"/>
                <a:gd name="T58" fmla="*/ 140 w 149"/>
                <a:gd name="T59" fmla="*/ 41 h 419"/>
                <a:gd name="T60" fmla="*/ 138 w 149"/>
                <a:gd name="T61" fmla="*/ 19 h 419"/>
                <a:gd name="T62" fmla="*/ 132 w 149"/>
                <a:gd name="T63" fmla="*/ 0 h 419"/>
                <a:gd name="T64" fmla="*/ 143 w 149"/>
                <a:gd name="T65" fmla="*/ 0 h 4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9" h="419">
                  <a:moveTo>
                    <a:pt x="143" y="0"/>
                  </a:moveTo>
                  <a:lnTo>
                    <a:pt x="147" y="25"/>
                  </a:lnTo>
                  <a:lnTo>
                    <a:pt x="149" y="51"/>
                  </a:lnTo>
                  <a:lnTo>
                    <a:pt x="149" y="78"/>
                  </a:lnTo>
                  <a:lnTo>
                    <a:pt x="145" y="103"/>
                  </a:lnTo>
                  <a:lnTo>
                    <a:pt x="140" y="130"/>
                  </a:lnTo>
                  <a:lnTo>
                    <a:pt x="133" y="157"/>
                  </a:lnTo>
                  <a:lnTo>
                    <a:pt x="127" y="183"/>
                  </a:lnTo>
                  <a:lnTo>
                    <a:pt x="116" y="210"/>
                  </a:lnTo>
                  <a:lnTo>
                    <a:pt x="106" y="237"/>
                  </a:lnTo>
                  <a:lnTo>
                    <a:pt x="95" y="264"/>
                  </a:lnTo>
                  <a:lnTo>
                    <a:pt x="81" y="291"/>
                  </a:lnTo>
                  <a:lnTo>
                    <a:pt x="68" y="316"/>
                  </a:lnTo>
                  <a:lnTo>
                    <a:pt x="37" y="368"/>
                  </a:lnTo>
                  <a:lnTo>
                    <a:pt x="7" y="419"/>
                  </a:lnTo>
                  <a:lnTo>
                    <a:pt x="0" y="419"/>
                  </a:lnTo>
                  <a:lnTo>
                    <a:pt x="17" y="395"/>
                  </a:lnTo>
                  <a:lnTo>
                    <a:pt x="32" y="368"/>
                  </a:lnTo>
                  <a:lnTo>
                    <a:pt x="49" y="343"/>
                  </a:lnTo>
                  <a:lnTo>
                    <a:pt x="62" y="314"/>
                  </a:lnTo>
                  <a:lnTo>
                    <a:pt x="78" y="287"/>
                  </a:lnTo>
                  <a:lnTo>
                    <a:pt x="89" y="259"/>
                  </a:lnTo>
                  <a:lnTo>
                    <a:pt x="101" y="230"/>
                  </a:lnTo>
                  <a:lnTo>
                    <a:pt x="113" y="201"/>
                  </a:lnTo>
                  <a:lnTo>
                    <a:pt x="122" y="172"/>
                  </a:lnTo>
                  <a:lnTo>
                    <a:pt x="130" y="144"/>
                  </a:lnTo>
                  <a:lnTo>
                    <a:pt x="135" y="117"/>
                  </a:lnTo>
                  <a:lnTo>
                    <a:pt x="138" y="90"/>
                  </a:lnTo>
                  <a:lnTo>
                    <a:pt x="140" y="64"/>
                  </a:lnTo>
                  <a:lnTo>
                    <a:pt x="140" y="41"/>
                  </a:lnTo>
                  <a:lnTo>
                    <a:pt x="138" y="19"/>
                  </a:lnTo>
                  <a:lnTo>
                    <a:pt x="132" y="0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97" name="Freeform 616">
              <a:extLst>
                <a:ext uri="{FF2B5EF4-FFF2-40B4-BE49-F238E27FC236}">
                  <a16:creationId xmlns:a16="http://schemas.microsoft.com/office/drawing/2014/main" id="{8B789563-C572-4982-97B5-3A30D9C1C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363"/>
              <a:ext cx="827" cy="92"/>
            </a:xfrm>
            <a:custGeom>
              <a:avLst/>
              <a:gdLst>
                <a:gd name="T0" fmla="*/ 827 w 827"/>
                <a:gd name="T1" fmla="*/ 48 h 92"/>
                <a:gd name="T2" fmla="*/ 827 w 827"/>
                <a:gd name="T3" fmla="*/ 53 h 92"/>
                <a:gd name="T4" fmla="*/ 824 w 827"/>
                <a:gd name="T5" fmla="*/ 58 h 92"/>
                <a:gd name="T6" fmla="*/ 820 w 827"/>
                <a:gd name="T7" fmla="*/ 61 h 92"/>
                <a:gd name="T8" fmla="*/ 817 w 827"/>
                <a:gd name="T9" fmla="*/ 66 h 92"/>
                <a:gd name="T10" fmla="*/ 810 w 827"/>
                <a:gd name="T11" fmla="*/ 70 h 92"/>
                <a:gd name="T12" fmla="*/ 803 w 827"/>
                <a:gd name="T13" fmla="*/ 75 h 92"/>
                <a:gd name="T14" fmla="*/ 795 w 827"/>
                <a:gd name="T15" fmla="*/ 78 h 92"/>
                <a:gd name="T16" fmla="*/ 785 w 827"/>
                <a:gd name="T17" fmla="*/ 80 h 92"/>
                <a:gd name="T18" fmla="*/ 761 w 827"/>
                <a:gd name="T19" fmla="*/ 85 h 92"/>
                <a:gd name="T20" fmla="*/ 731 w 827"/>
                <a:gd name="T21" fmla="*/ 86 h 92"/>
                <a:gd name="T22" fmla="*/ 695 w 827"/>
                <a:gd name="T23" fmla="*/ 86 h 92"/>
                <a:gd name="T24" fmla="*/ 651 w 827"/>
                <a:gd name="T25" fmla="*/ 85 h 92"/>
                <a:gd name="T26" fmla="*/ 564 w 827"/>
                <a:gd name="T27" fmla="*/ 78 h 92"/>
                <a:gd name="T28" fmla="*/ 476 w 827"/>
                <a:gd name="T29" fmla="*/ 71 h 92"/>
                <a:gd name="T30" fmla="*/ 388 w 827"/>
                <a:gd name="T31" fmla="*/ 61 h 92"/>
                <a:gd name="T32" fmla="*/ 302 w 827"/>
                <a:gd name="T33" fmla="*/ 51 h 92"/>
                <a:gd name="T34" fmla="*/ 219 w 827"/>
                <a:gd name="T35" fmla="*/ 39 h 92"/>
                <a:gd name="T36" fmla="*/ 140 w 827"/>
                <a:gd name="T37" fmla="*/ 26 h 92"/>
                <a:gd name="T38" fmla="*/ 65 w 827"/>
                <a:gd name="T39" fmla="*/ 14 h 92"/>
                <a:gd name="T40" fmla="*/ 0 w 827"/>
                <a:gd name="T41" fmla="*/ 0 h 92"/>
                <a:gd name="T42" fmla="*/ 60 w 827"/>
                <a:gd name="T43" fmla="*/ 12 h 92"/>
                <a:gd name="T44" fmla="*/ 121 w 827"/>
                <a:gd name="T45" fmla="*/ 24 h 92"/>
                <a:gd name="T46" fmla="*/ 180 w 827"/>
                <a:gd name="T47" fmla="*/ 36 h 92"/>
                <a:gd name="T48" fmla="*/ 248 w 827"/>
                <a:gd name="T49" fmla="*/ 46 h 92"/>
                <a:gd name="T50" fmla="*/ 324 w 827"/>
                <a:gd name="T51" fmla="*/ 56 h 92"/>
                <a:gd name="T52" fmla="*/ 413 w 827"/>
                <a:gd name="T53" fmla="*/ 68 h 92"/>
                <a:gd name="T54" fmla="*/ 521 w 827"/>
                <a:gd name="T55" fmla="*/ 78 h 92"/>
                <a:gd name="T56" fmla="*/ 650 w 827"/>
                <a:gd name="T57" fmla="*/ 90 h 92"/>
                <a:gd name="T58" fmla="*/ 697 w 827"/>
                <a:gd name="T59" fmla="*/ 92 h 92"/>
                <a:gd name="T60" fmla="*/ 734 w 827"/>
                <a:gd name="T61" fmla="*/ 92 h 92"/>
                <a:gd name="T62" fmla="*/ 764 w 827"/>
                <a:gd name="T63" fmla="*/ 90 h 92"/>
                <a:gd name="T64" fmla="*/ 788 w 827"/>
                <a:gd name="T65" fmla="*/ 85 h 92"/>
                <a:gd name="T66" fmla="*/ 798 w 827"/>
                <a:gd name="T67" fmla="*/ 81 h 92"/>
                <a:gd name="T68" fmla="*/ 807 w 827"/>
                <a:gd name="T69" fmla="*/ 78 h 92"/>
                <a:gd name="T70" fmla="*/ 813 w 827"/>
                <a:gd name="T71" fmla="*/ 73 h 92"/>
                <a:gd name="T72" fmla="*/ 818 w 827"/>
                <a:gd name="T73" fmla="*/ 70 h 92"/>
                <a:gd name="T74" fmla="*/ 822 w 827"/>
                <a:gd name="T75" fmla="*/ 64 h 92"/>
                <a:gd name="T76" fmla="*/ 825 w 827"/>
                <a:gd name="T77" fmla="*/ 59 h 92"/>
                <a:gd name="T78" fmla="*/ 827 w 827"/>
                <a:gd name="T79" fmla="*/ 53 h 92"/>
                <a:gd name="T80" fmla="*/ 827 w 827"/>
                <a:gd name="T81" fmla="*/ 48 h 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27" h="92">
                  <a:moveTo>
                    <a:pt x="827" y="48"/>
                  </a:moveTo>
                  <a:lnTo>
                    <a:pt x="827" y="53"/>
                  </a:lnTo>
                  <a:lnTo>
                    <a:pt x="824" y="58"/>
                  </a:lnTo>
                  <a:lnTo>
                    <a:pt x="820" y="61"/>
                  </a:lnTo>
                  <a:lnTo>
                    <a:pt x="817" y="66"/>
                  </a:lnTo>
                  <a:lnTo>
                    <a:pt x="810" y="70"/>
                  </a:lnTo>
                  <a:lnTo>
                    <a:pt x="803" y="75"/>
                  </a:lnTo>
                  <a:lnTo>
                    <a:pt x="795" y="78"/>
                  </a:lnTo>
                  <a:lnTo>
                    <a:pt x="785" y="80"/>
                  </a:lnTo>
                  <a:lnTo>
                    <a:pt x="761" y="85"/>
                  </a:lnTo>
                  <a:lnTo>
                    <a:pt x="731" y="86"/>
                  </a:lnTo>
                  <a:lnTo>
                    <a:pt x="695" y="86"/>
                  </a:lnTo>
                  <a:lnTo>
                    <a:pt x="651" y="85"/>
                  </a:lnTo>
                  <a:lnTo>
                    <a:pt x="564" y="78"/>
                  </a:lnTo>
                  <a:lnTo>
                    <a:pt x="476" y="71"/>
                  </a:lnTo>
                  <a:lnTo>
                    <a:pt x="388" y="61"/>
                  </a:lnTo>
                  <a:lnTo>
                    <a:pt x="302" y="51"/>
                  </a:lnTo>
                  <a:lnTo>
                    <a:pt x="219" y="39"/>
                  </a:lnTo>
                  <a:lnTo>
                    <a:pt x="140" y="26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60" y="12"/>
                  </a:lnTo>
                  <a:lnTo>
                    <a:pt x="121" y="24"/>
                  </a:lnTo>
                  <a:lnTo>
                    <a:pt x="180" y="36"/>
                  </a:lnTo>
                  <a:lnTo>
                    <a:pt x="248" y="46"/>
                  </a:lnTo>
                  <a:lnTo>
                    <a:pt x="324" y="56"/>
                  </a:lnTo>
                  <a:lnTo>
                    <a:pt x="413" y="68"/>
                  </a:lnTo>
                  <a:lnTo>
                    <a:pt x="521" y="78"/>
                  </a:lnTo>
                  <a:lnTo>
                    <a:pt x="650" y="90"/>
                  </a:lnTo>
                  <a:lnTo>
                    <a:pt x="697" y="92"/>
                  </a:lnTo>
                  <a:lnTo>
                    <a:pt x="734" y="92"/>
                  </a:lnTo>
                  <a:lnTo>
                    <a:pt x="764" y="90"/>
                  </a:lnTo>
                  <a:lnTo>
                    <a:pt x="788" y="85"/>
                  </a:lnTo>
                  <a:lnTo>
                    <a:pt x="798" y="81"/>
                  </a:lnTo>
                  <a:lnTo>
                    <a:pt x="807" y="78"/>
                  </a:lnTo>
                  <a:lnTo>
                    <a:pt x="813" y="73"/>
                  </a:lnTo>
                  <a:lnTo>
                    <a:pt x="818" y="70"/>
                  </a:lnTo>
                  <a:lnTo>
                    <a:pt x="822" y="64"/>
                  </a:lnTo>
                  <a:lnTo>
                    <a:pt x="825" y="59"/>
                  </a:lnTo>
                  <a:lnTo>
                    <a:pt x="827" y="53"/>
                  </a:lnTo>
                  <a:lnTo>
                    <a:pt x="827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398" name="Freeform 617">
              <a:extLst>
                <a:ext uri="{FF2B5EF4-FFF2-40B4-BE49-F238E27FC236}">
                  <a16:creationId xmlns:a16="http://schemas.microsoft.com/office/drawing/2014/main" id="{A0F60E79-B3CB-46A5-9F95-0C79A2529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363"/>
              <a:ext cx="827" cy="92"/>
            </a:xfrm>
            <a:custGeom>
              <a:avLst/>
              <a:gdLst>
                <a:gd name="T0" fmla="*/ 827 w 827"/>
                <a:gd name="T1" fmla="*/ 48 h 92"/>
                <a:gd name="T2" fmla="*/ 827 w 827"/>
                <a:gd name="T3" fmla="*/ 53 h 92"/>
                <a:gd name="T4" fmla="*/ 824 w 827"/>
                <a:gd name="T5" fmla="*/ 58 h 92"/>
                <a:gd name="T6" fmla="*/ 820 w 827"/>
                <a:gd name="T7" fmla="*/ 61 h 92"/>
                <a:gd name="T8" fmla="*/ 817 w 827"/>
                <a:gd name="T9" fmla="*/ 66 h 92"/>
                <a:gd name="T10" fmla="*/ 810 w 827"/>
                <a:gd name="T11" fmla="*/ 70 h 92"/>
                <a:gd name="T12" fmla="*/ 803 w 827"/>
                <a:gd name="T13" fmla="*/ 75 h 92"/>
                <a:gd name="T14" fmla="*/ 795 w 827"/>
                <a:gd name="T15" fmla="*/ 78 h 92"/>
                <a:gd name="T16" fmla="*/ 785 w 827"/>
                <a:gd name="T17" fmla="*/ 80 h 92"/>
                <a:gd name="T18" fmla="*/ 761 w 827"/>
                <a:gd name="T19" fmla="*/ 85 h 92"/>
                <a:gd name="T20" fmla="*/ 731 w 827"/>
                <a:gd name="T21" fmla="*/ 86 h 92"/>
                <a:gd name="T22" fmla="*/ 695 w 827"/>
                <a:gd name="T23" fmla="*/ 86 h 92"/>
                <a:gd name="T24" fmla="*/ 651 w 827"/>
                <a:gd name="T25" fmla="*/ 85 h 92"/>
                <a:gd name="T26" fmla="*/ 564 w 827"/>
                <a:gd name="T27" fmla="*/ 78 h 92"/>
                <a:gd name="T28" fmla="*/ 476 w 827"/>
                <a:gd name="T29" fmla="*/ 71 h 92"/>
                <a:gd name="T30" fmla="*/ 388 w 827"/>
                <a:gd name="T31" fmla="*/ 61 h 92"/>
                <a:gd name="T32" fmla="*/ 302 w 827"/>
                <a:gd name="T33" fmla="*/ 51 h 92"/>
                <a:gd name="T34" fmla="*/ 219 w 827"/>
                <a:gd name="T35" fmla="*/ 39 h 92"/>
                <a:gd name="T36" fmla="*/ 140 w 827"/>
                <a:gd name="T37" fmla="*/ 26 h 92"/>
                <a:gd name="T38" fmla="*/ 65 w 827"/>
                <a:gd name="T39" fmla="*/ 14 h 92"/>
                <a:gd name="T40" fmla="*/ 0 w 827"/>
                <a:gd name="T41" fmla="*/ 0 h 92"/>
                <a:gd name="T42" fmla="*/ 60 w 827"/>
                <a:gd name="T43" fmla="*/ 12 h 92"/>
                <a:gd name="T44" fmla="*/ 121 w 827"/>
                <a:gd name="T45" fmla="*/ 24 h 92"/>
                <a:gd name="T46" fmla="*/ 180 w 827"/>
                <a:gd name="T47" fmla="*/ 36 h 92"/>
                <a:gd name="T48" fmla="*/ 248 w 827"/>
                <a:gd name="T49" fmla="*/ 46 h 92"/>
                <a:gd name="T50" fmla="*/ 324 w 827"/>
                <a:gd name="T51" fmla="*/ 56 h 92"/>
                <a:gd name="T52" fmla="*/ 413 w 827"/>
                <a:gd name="T53" fmla="*/ 68 h 92"/>
                <a:gd name="T54" fmla="*/ 521 w 827"/>
                <a:gd name="T55" fmla="*/ 78 h 92"/>
                <a:gd name="T56" fmla="*/ 650 w 827"/>
                <a:gd name="T57" fmla="*/ 90 h 92"/>
                <a:gd name="T58" fmla="*/ 697 w 827"/>
                <a:gd name="T59" fmla="*/ 92 h 92"/>
                <a:gd name="T60" fmla="*/ 734 w 827"/>
                <a:gd name="T61" fmla="*/ 92 h 92"/>
                <a:gd name="T62" fmla="*/ 764 w 827"/>
                <a:gd name="T63" fmla="*/ 90 h 92"/>
                <a:gd name="T64" fmla="*/ 788 w 827"/>
                <a:gd name="T65" fmla="*/ 85 h 92"/>
                <a:gd name="T66" fmla="*/ 798 w 827"/>
                <a:gd name="T67" fmla="*/ 81 h 92"/>
                <a:gd name="T68" fmla="*/ 807 w 827"/>
                <a:gd name="T69" fmla="*/ 78 h 92"/>
                <a:gd name="T70" fmla="*/ 813 w 827"/>
                <a:gd name="T71" fmla="*/ 73 h 92"/>
                <a:gd name="T72" fmla="*/ 818 w 827"/>
                <a:gd name="T73" fmla="*/ 70 h 92"/>
                <a:gd name="T74" fmla="*/ 822 w 827"/>
                <a:gd name="T75" fmla="*/ 64 h 92"/>
                <a:gd name="T76" fmla="*/ 825 w 827"/>
                <a:gd name="T77" fmla="*/ 59 h 92"/>
                <a:gd name="T78" fmla="*/ 827 w 827"/>
                <a:gd name="T79" fmla="*/ 53 h 92"/>
                <a:gd name="T80" fmla="*/ 827 w 827"/>
                <a:gd name="T81" fmla="*/ 48 h 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27" h="92">
                  <a:moveTo>
                    <a:pt x="827" y="48"/>
                  </a:moveTo>
                  <a:lnTo>
                    <a:pt x="827" y="53"/>
                  </a:lnTo>
                  <a:lnTo>
                    <a:pt x="824" y="58"/>
                  </a:lnTo>
                  <a:lnTo>
                    <a:pt x="820" y="61"/>
                  </a:lnTo>
                  <a:lnTo>
                    <a:pt x="817" y="66"/>
                  </a:lnTo>
                  <a:lnTo>
                    <a:pt x="810" y="70"/>
                  </a:lnTo>
                  <a:lnTo>
                    <a:pt x="803" y="75"/>
                  </a:lnTo>
                  <a:lnTo>
                    <a:pt x="795" y="78"/>
                  </a:lnTo>
                  <a:lnTo>
                    <a:pt x="785" y="80"/>
                  </a:lnTo>
                  <a:lnTo>
                    <a:pt x="761" y="85"/>
                  </a:lnTo>
                  <a:lnTo>
                    <a:pt x="731" y="86"/>
                  </a:lnTo>
                  <a:lnTo>
                    <a:pt x="695" y="86"/>
                  </a:lnTo>
                  <a:lnTo>
                    <a:pt x="651" y="85"/>
                  </a:lnTo>
                  <a:lnTo>
                    <a:pt x="564" y="78"/>
                  </a:lnTo>
                  <a:lnTo>
                    <a:pt x="476" y="71"/>
                  </a:lnTo>
                  <a:lnTo>
                    <a:pt x="388" y="61"/>
                  </a:lnTo>
                  <a:lnTo>
                    <a:pt x="302" y="51"/>
                  </a:lnTo>
                  <a:lnTo>
                    <a:pt x="219" y="39"/>
                  </a:lnTo>
                  <a:lnTo>
                    <a:pt x="140" y="26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60" y="12"/>
                  </a:lnTo>
                  <a:lnTo>
                    <a:pt x="121" y="24"/>
                  </a:lnTo>
                  <a:lnTo>
                    <a:pt x="180" y="36"/>
                  </a:lnTo>
                  <a:lnTo>
                    <a:pt x="248" y="46"/>
                  </a:lnTo>
                  <a:lnTo>
                    <a:pt x="324" y="56"/>
                  </a:lnTo>
                  <a:lnTo>
                    <a:pt x="413" y="68"/>
                  </a:lnTo>
                  <a:lnTo>
                    <a:pt x="521" y="78"/>
                  </a:lnTo>
                  <a:lnTo>
                    <a:pt x="650" y="90"/>
                  </a:lnTo>
                  <a:lnTo>
                    <a:pt x="697" y="92"/>
                  </a:lnTo>
                  <a:lnTo>
                    <a:pt x="734" y="92"/>
                  </a:lnTo>
                  <a:lnTo>
                    <a:pt x="764" y="90"/>
                  </a:lnTo>
                  <a:lnTo>
                    <a:pt x="788" y="85"/>
                  </a:lnTo>
                  <a:lnTo>
                    <a:pt x="798" y="81"/>
                  </a:lnTo>
                  <a:lnTo>
                    <a:pt x="807" y="78"/>
                  </a:lnTo>
                  <a:lnTo>
                    <a:pt x="813" y="73"/>
                  </a:lnTo>
                  <a:lnTo>
                    <a:pt x="818" y="70"/>
                  </a:lnTo>
                  <a:lnTo>
                    <a:pt x="822" y="64"/>
                  </a:lnTo>
                  <a:lnTo>
                    <a:pt x="825" y="59"/>
                  </a:lnTo>
                  <a:lnTo>
                    <a:pt x="827" y="53"/>
                  </a:lnTo>
                  <a:lnTo>
                    <a:pt x="827" y="48"/>
                  </a:lnTo>
                  <a:close/>
                </a:path>
              </a:pathLst>
            </a:custGeom>
            <a:noFill/>
            <a:ln w="3175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</p:spTree>
  </p:cSld>
  <p:clrMapOvr>
    <a:masterClrMapping/>
  </p:clrMapOvr>
  <p:transition>
    <p:pull dir="r"/>
  </p:transition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Text Box 81">
            <a:extLst>
              <a:ext uri="{FF2B5EF4-FFF2-40B4-BE49-F238E27FC236}">
                <a16:creationId xmlns:a16="http://schemas.microsoft.com/office/drawing/2014/main" id="{67D1C93F-4D3E-4A8A-9467-401C0535C5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62100" y="179388"/>
            <a:ext cx="7618413" cy="3879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P-27.17 Loop with two half rolls integrated </a:t>
            </a:r>
            <a:endParaRPr lang="de-DE" sz="2000" dirty="0"/>
          </a:p>
        </p:txBody>
      </p:sp>
      <p:sp>
        <p:nvSpPr>
          <p:cNvPr id="37891" name="Text Box 97">
            <a:extLst>
              <a:ext uri="{FF2B5EF4-FFF2-40B4-BE49-F238E27FC236}">
                <a16:creationId xmlns:a16="http://schemas.microsoft.com/office/drawing/2014/main" id="{1D129578-18A9-4CA4-B2E6-6E9903C746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57963"/>
            <a:ext cx="93980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P-27.17.01</a:t>
            </a:r>
          </a:p>
        </p:txBody>
      </p:sp>
      <p:sp>
        <p:nvSpPr>
          <p:cNvPr id="37892" name="Line 182">
            <a:extLst>
              <a:ext uri="{FF2B5EF4-FFF2-40B4-BE49-F238E27FC236}">
                <a16:creationId xmlns:a16="http://schemas.microsoft.com/office/drawing/2014/main" id="{4D10BB6A-0EA0-488D-90CF-00060259A2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06838" y="5003800"/>
            <a:ext cx="1408112" cy="47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7927" name="Oval 101">
            <a:extLst>
              <a:ext uri="{FF2B5EF4-FFF2-40B4-BE49-F238E27FC236}">
                <a16:creationId xmlns:a16="http://schemas.microsoft.com/office/drawing/2014/main" id="{357F57C4-9ADF-4ECD-AE8C-721B8CA350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3800" y="4687888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04" name="Textfeld 103">
            <a:extLst>
              <a:ext uri="{FF2B5EF4-FFF2-40B4-BE49-F238E27FC236}">
                <a16:creationId xmlns:a16="http://schemas.microsoft.com/office/drawing/2014/main" id="{116B01C3-A902-443B-B9A9-A67F914B7833}"/>
              </a:ext>
            </a:extLst>
          </p:cNvPr>
          <p:cNvSpPr txBox="1"/>
          <p:nvPr/>
        </p:nvSpPr>
        <p:spPr bwMode="auto">
          <a:xfrm>
            <a:off x="1609403" y="1483088"/>
            <a:ext cx="1540336" cy="604252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de-DE" sz="500" dirty="0">
                <a:solidFill>
                  <a:schemeClr val="accent1">
                    <a:lumMod val="90000"/>
                  </a:schemeClr>
                </a:solidFill>
              </a:rPr>
              <a:t>45°</a:t>
            </a:r>
          </a:p>
        </p:txBody>
      </p:sp>
      <p:sp>
        <p:nvSpPr>
          <p:cNvPr id="75" name="Line 267">
            <a:extLst>
              <a:ext uri="{FF2B5EF4-FFF2-40B4-BE49-F238E27FC236}">
                <a16:creationId xmlns:a16="http://schemas.microsoft.com/office/drawing/2014/main" id="{AD3851B9-0829-41B2-BCC1-69922E11F92D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9551" y="4277503"/>
            <a:ext cx="2372685" cy="0"/>
          </a:xfrm>
          <a:prstGeom prst="line">
            <a:avLst/>
          </a:prstGeom>
          <a:noFill/>
          <a:ln w="12700">
            <a:solidFill>
              <a:schemeClr val="tx1"/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76" name="Line 268">
            <a:extLst>
              <a:ext uri="{FF2B5EF4-FFF2-40B4-BE49-F238E27FC236}">
                <a16:creationId xmlns:a16="http://schemas.microsoft.com/office/drawing/2014/main" id="{2F4A056B-F79D-4CFE-9B0E-D85E03308C21}"/>
              </a:ext>
            </a:extLst>
          </p:cNvPr>
          <p:cNvSpPr>
            <a:spLocks noChangeShapeType="1"/>
          </p:cNvSpPr>
          <p:nvPr/>
        </p:nvSpPr>
        <p:spPr bwMode="auto">
          <a:xfrm>
            <a:off x="4438914" y="4359948"/>
            <a:ext cx="2205593" cy="0"/>
          </a:xfrm>
          <a:prstGeom prst="line">
            <a:avLst/>
          </a:prstGeom>
          <a:noFill/>
          <a:ln w="12700">
            <a:solidFill>
              <a:schemeClr val="tx1"/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83" name="Bogen 82">
            <a:extLst>
              <a:ext uri="{FF2B5EF4-FFF2-40B4-BE49-F238E27FC236}">
                <a16:creationId xmlns:a16="http://schemas.microsoft.com/office/drawing/2014/main" id="{8B1F82F8-04AD-46BD-99CF-5CFA375033E8}"/>
              </a:ext>
            </a:extLst>
          </p:cNvPr>
          <p:cNvSpPr/>
          <p:nvPr/>
        </p:nvSpPr>
        <p:spPr>
          <a:xfrm flipH="1">
            <a:off x="2972528" y="1189334"/>
            <a:ext cx="3244399" cy="3170614"/>
          </a:xfrm>
          <a:prstGeom prst="arc">
            <a:avLst>
              <a:gd name="adj1" fmla="val 21439930"/>
              <a:gd name="adj2" fmla="val 5184812"/>
            </a:avLst>
          </a:prstGeom>
          <a:ln w="127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4" name="Bogen 83">
            <a:extLst>
              <a:ext uri="{FF2B5EF4-FFF2-40B4-BE49-F238E27FC236}">
                <a16:creationId xmlns:a16="http://schemas.microsoft.com/office/drawing/2014/main" id="{ABEA83C4-B6C5-44BC-AEDE-3C14B56DE789}"/>
              </a:ext>
            </a:extLst>
          </p:cNvPr>
          <p:cNvSpPr/>
          <p:nvPr/>
        </p:nvSpPr>
        <p:spPr>
          <a:xfrm>
            <a:off x="2855044" y="1155992"/>
            <a:ext cx="3213052" cy="3117265"/>
          </a:xfrm>
          <a:prstGeom prst="arc">
            <a:avLst>
              <a:gd name="adj1" fmla="val 21508642"/>
              <a:gd name="adj2" fmla="val 5197867"/>
            </a:avLst>
          </a:prstGeom>
          <a:ln w="127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6" name="Bogen 85">
            <a:extLst>
              <a:ext uri="{FF2B5EF4-FFF2-40B4-BE49-F238E27FC236}">
                <a16:creationId xmlns:a16="http://schemas.microsoft.com/office/drawing/2014/main" id="{69EC6336-1A14-40B2-AF71-124ECC370078}"/>
              </a:ext>
            </a:extLst>
          </p:cNvPr>
          <p:cNvSpPr/>
          <p:nvPr/>
        </p:nvSpPr>
        <p:spPr>
          <a:xfrm rot="16200000">
            <a:off x="2999665" y="1265399"/>
            <a:ext cx="3158520" cy="2978348"/>
          </a:xfrm>
          <a:prstGeom prst="arc">
            <a:avLst>
              <a:gd name="adj1" fmla="val 21502152"/>
              <a:gd name="adj2" fmla="val 5365160"/>
            </a:avLst>
          </a:prstGeom>
          <a:ln w="127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87" name="Bogen 86">
            <a:extLst>
              <a:ext uri="{FF2B5EF4-FFF2-40B4-BE49-F238E27FC236}">
                <a16:creationId xmlns:a16="http://schemas.microsoft.com/office/drawing/2014/main" id="{01A41C91-9D9E-4161-9C54-F79212D2B13F}"/>
              </a:ext>
            </a:extLst>
          </p:cNvPr>
          <p:cNvSpPr/>
          <p:nvPr/>
        </p:nvSpPr>
        <p:spPr>
          <a:xfrm rot="5400000" flipH="1">
            <a:off x="2938811" y="1209029"/>
            <a:ext cx="3194349" cy="3126916"/>
          </a:xfrm>
          <a:prstGeom prst="arc">
            <a:avLst>
              <a:gd name="adj1" fmla="val 21529942"/>
              <a:gd name="adj2" fmla="val 5291249"/>
            </a:avLst>
          </a:prstGeom>
          <a:ln w="127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cxnSp>
        <p:nvCxnSpPr>
          <p:cNvPr id="5" name="Gerader Verbinder 4">
            <a:extLst>
              <a:ext uri="{FF2B5EF4-FFF2-40B4-BE49-F238E27FC236}">
                <a16:creationId xmlns:a16="http://schemas.microsoft.com/office/drawing/2014/main" id="{9237A513-D9E0-401D-A358-C1055508673A}"/>
              </a:ext>
            </a:extLst>
          </p:cNvPr>
          <p:cNvCxnSpPr/>
          <p:nvPr/>
        </p:nvCxnSpPr>
        <p:spPr bwMode="auto">
          <a:xfrm>
            <a:off x="4462500" y="4096979"/>
            <a:ext cx="0" cy="367483"/>
          </a:xfrm>
          <a:prstGeom prst="line">
            <a:avLst/>
          </a:prstGeom>
          <a:solidFill>
            <a:schemeClr val="accent1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01" name="Gerader Verbinder 100">
            <a:extLst>
              <a:ext uri="{FF2B5EF4-FFF2-40B4-BE49-F238E27FC236}">
                <a16:creationId xmlns:a16="http://schemas.microsoft.com/office/drawing/2014/main" id="{90C5F5DE-0D0F-4EF6-8202-CCD784F99A9C}"/>
              </a:ext>
            </a:extLst>
          </p:cNvPr>
          <p:cNvCxnSpPr/>
          <p:nvPr/>
        </p:nvCxnSpPr>
        <p:spPr bwMode="auto">
          <a:xfrm>
            <a:off x="4573815" y="972250"/>
            <a:ext cx="0" cy="367483"/>
          </a:xfrm>
          <a:prstGeom prst="line">
            <a:avLst/>
          </a:prstGeom>
          <a:solidFill>
            <a:schemeClr val="accent1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02" name="Gerader Verbinder 101">
            <a:extLst>
              <a:ext uri="{FF2B5EF4-FFF2-40B4-BE49-F238E27FC236}">
                <a16:creationId xmlns:a16="http://schemas.microsoft.com/office/drawing/2014/main" id="{731AF034-7BDA-4A7C-8B10-3720F4B4E434}"/>
              </a:ext>
            </a:extLst>
          </p:cNvPr>
          <p:cNvCxnSpPr>
            <a:cxnSpLocks/>
          </p:cNvCxnSpPr>
          <p:nvPr/>
        </p:nvCxnSpPr>
        <p:spPr bwMode="auto">
          <a:xfrm rot="5400000">
            <a:off x="6068095" y="2514351"/>
            <a:ext cx="0" cy="367483"/>
          </a:xfrm>
          <a:prstGeom prst="line">
            <a:avLst/>
          </a:prstGeom>
          <a:solidFill>
            <a:schemeClr val="accent1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06" name="Gerader Verbinder 105">
            <a:extLst>
              <a:ext uri="{FF2B5EF4-FFF2-40B4-BE49-F238E27FC236}">
                <a16:creationId xmlns:a16="http://schemas.microsoft.com/office/drawing/2014/main" id="{79E851FD-A4E8-443E-AF6C-7199BED2EC85}"/>
              </a:ext>
            </a:extLst>
          </p:cNvPr>
          <p:cNvCxnSpPr>
            <a:cxnSpLocks/>
          </p:cNvCxnSpPr>
          <p:nvPr/>
        </p:nvCxnSpPr>
        <p:spPr bwMode="auto">
          <a:xfrm rot="5400000">
            <a:off x="2951471" y="2537438"/>
            <a:ext cx="0" cy="367483"/>
          </a:xfrm>
          <a:prstGeom prst="line">
            <a:avLst/>
          </a:prstGeom>
          <a:solidFill>
            <a:schemeClr val="accent1"/>
          </a:solidFill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107" name="Group 213">
            <a:extLst>
              <a:ext uri="{FF2B5EF4-FFF2-40B4-BE49-F238E27FC236}">
                <a16:creationId xmlns:a16="http://schemas.microsoft.com/office/drawing/2014/main" id="{7DC9FCA5-A6E0-46D4-AAC5-C1A1DDADD5D4}"/>
              </a:ext>
            </a:extLst>
          </p:cNvPr>
          <p:cNvGrpSpPr>
            <a:grpSpLocks/>
          </p:cNvGrpSpPr>
          <p:nvPr/>
        </p:nvGrpSpPr>
        <p:grpSpPr bwMode="auto">
          <a:xfrm rot="5400000" flipH="1" flipV="1">
            <a:off x="2289242" y="4014097"/>
            <a:ext cx="311150" cy="490538"/>
            <a:chOff x="2820" y="264"/>
            <a:chExt cx="420" cy="1452"/>
          </a:xfrm>
        </p:grpSpPr>
        <p:sp>
          <p:nvSpPr>
            <p:cNvPr id="108" name="Line 214">
              <a:extLst>
                <a:ext uri="{FF2B5EF4-FFF2-40B4-BE49-F238E27FC236}">
                  <a16:creationId xmlns:a16="http://schemas.microsoft.com/office/drawing/2014/main" id="{57329048-2F9F-486D-BDE1-6DF64CC511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09" name="Group 215">
              <a:extLst>
                <a:ext uri="{FF2B5EF4-FFF2-40B4-BE49-F238E27FC236}">
                  <a16:creationId xmlns:a16="http://schemas.microsoft.com/office/drawing/2014/main" id="{3A1FCA31-13FA-4CC8-AC11-1C48E4615E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10" name="Group 216">
                <a:extLst>
                  <a:ext uri="{FF2B5EF4-FFF2-40B4-BE49-F238E27FC236}">
                    <a16:creationId xmlns:a16="http://schemas.microsoft.com/office/drawing/2014/main" id="{74CF2B6A-5CB7-4F09-A6DB-9723E9D9FD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14" name="Group 217">
                  <a:extLst>
                    <a:ext uri="{FF2B5EF4-FFF2-40B4-BE49-F238E27FC236}">
                      <a16:creationId xmlns:a16="http://schemas.microsoft.com/office/drawing/2014/main" id="{10865520-03DC-4E33-8E02-D99C4E9BF90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17" name="Group 218">
                    <a:extLst>
                      <a:ext uri="{FF2B5EF4-FFF2-40B4-BE49-F238E27FC236}">
                        <a16:creationId xmlns:a16="http://schemas.microsoft.com/office/drawing/2014/main" id="{C34C6391-C30C-4735-8974-DEAB672FA62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28" name="Freeform 219">
                      <a:extLst>
                        <a:ext uri="{FF2B5EF4-FFF2-40B4-BE49-F238E27FC236}">
                          <a16:creationId xmlns:a16="http://schemas.microsoft.com/office/drawing/2014/main" id="{37D05A90-3A87-4B0A-B476-C8699D08268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30" name="Freeform 220">
                      <a:extLst>
                        <a:ext uri="{FF2B5EF4-FFF2-40B4-BE49-F238E27FC236}">
                          <a16:creationId xmlns:a16="http://schemas.microsoft.com/office/drawing/2014/main" id="{FE175F90-F26B-45CA-BF3C-B48F3992088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18" name="Freeform 221">
                    <a:extLst>
                      <a:ext uri="{FF2B5EF4-FFF2-40B4-BE49-F238E27FC236}">
                        <a16:creationId xmlns:a16="http://schemas.microsoft.com/office/drawing/2014/main" id="{13AC1933-4122-487A-A82C-921A579EFB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27" name="Freeform 222">
                    <a:extLst>
                      <a:ext uri="{FF2B5EF4-FFF2-40B4-BE49-F238E27FC236}">
                        <a16:creationId xmlns:a16="http://schemas.microsoft.com/office/drawing/2014/main" id="{49C1C5F1-0DDA-4897-9750-F57ADACA3E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16" name="Line 223">
                  <a:extLst>
                    <a:ext uri="{FF2B5EF4-FFF2-40B4-BE49-F238E27FC236}">
                      <a16:creationId xmlns:a16="http://schemas.microsoft.com/office/drawing/2014/main" id="{CF3DDD43-876C-4C52-BFA5-DDDA3C963D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11" name="AutoShape 224">
                <a:extLst>
                  <a:ext uri="{FF2B5EF4-FFF2-40B4-BE49-F238E27FC236}">
                    <a16:creationId xmlns:a16="http://schemas.microsoft.com/office/drawing/2014/main" id="{99CEA8A5-42CB-494F-9884-310C7D8DD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12" name="Line 225">
                <a:extLst>
                  <a:ext uri="{FF2B5EF4-FFF2-40B4-BE49-F238E27FC236}">
                    <a16:creationId xmlns:a16="http://schemas.microsoft.com/office/drawing/2014/main" id="{29A13D3E-3A5D-467C-B0F5-256047DBB6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31" name="AutoShape 119">
            <a:extLst>
              <a:ext uri="{FF2B5EF4-FFF2-40B4-BE49-F238E27FC236}">
                <a16:creationId xmlns:a16="http://schemas.microsoft.com/office/drawing/2014/main" id="{7421A481-B12B-43EC-9EE3-60EB375AF827}"/>
              </a:ext>
            </a:extLst>
          </p:cNvPr>
          <p:cNvSpPr>
            <a:spLocks noChangeArrowheads="1"/>
          </p:cNvSpPr>
          <p:nvPr/>
        </p:nvSpPr>
        <p:spPr bwMode="auto">
          <a:xfrm rot="10800000" flipH="1">
            <a:off x="2854509" y="4179738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32" name="AutoShape 104">
            <a:extLst>
              <a:ext uri="{FF2B5EF4-FFF2-40B4-BE49-F238E27FC236}">
                <a16:creationId xmlns:a16="http://schemas.microsoft.com/office/drawing/2014/main" id="{D8FA8BD9-9D14-483F-ACB8-8A9B7C39CC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12313" y="4283487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133" name="Group 213">
            <a:extLst>
              <a:ext uri="{FF2B5EF4-FFF2-40B4-BE49-F238E27FC236}">
                <a16:creationId xmlns:a16="http://schemas.microsoft.com/office/drawing/2014/main" id="{EEFA66D6-D112-4FE5-BEC5-6EABF710C325}"/>
              </a:ext>
            </a:extLst>
          </p:cNvPr>
          <p:cNvGrpSpPr>
            <a:grpSpLocks/>
          </p:cNvGrpSpPr>
          <p:nvPr/>
        </p:nvGrpSpPr>
        <p:grpSpPr bwMode="auto">
          <a:xfrm rot="5400000" flipH="1" flipV="1">
            <a:off x="5646825" y="4114679"/>
            <a:ext cx="311150" cy="490538"/>
            <a:chOff x="2820" y="264"/>
            <a:chExt cx="420" cy="1452"/>
          </a:xfrm>
        </p:grpSpPr>
        <p:sp>
          <p:nvSpPr>
            <p:cNvPr id="134" name="Line 214">
              <a:extLst>
                <a:ext uri="{FF2B5EF4-FFF2-40B4-BE49-F238E27FC236}">
                  <a16:creationId xmlns:a16="http://schemas.microsoft.com/office/drawing/2014/main" id="{8B304EB6-5666-473F-8F54-28984113EE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36" name="Group 215">
              <a:extLst>
                <a:ext uri="{FF2B5EF4-FFF2-40B4-BE49-F238E27FC236}">
                  <a16:creationId xmlns:a16="http://schemas.microsoft.com/office/drawing/2014/main" id="{8B8703AF-0FDC-4C2B-AEC7-40114DDF17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80" name="Group 216">
                <a:extLst>
                  <a:ext uri="{FF2B5EF4-FFF2-40B4-BE49-F238E27FC236}">
                    <a16:creationId xmlns:a16="http://schemas.microsoft.com/office/drawing/2014/main" id="{7479823B-64C3-43AB-91DC-855E807DF98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83" name="Group 217">
                  <a:extLst>
                    <a:ext uri="{FF2B5EF4-FFF2-40B4-BE49-F238E27FC236}">
                      <a16:creationId xmlns:a16="http://schemas.microsoft.com/office/drawing/2014/main" id="{83272AC2-FD1B-4805-96CB-801EFF92AFE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85" name="Group 218">
                    <a:extLst>
                      <a:ext uri="{FF2B5EF4-FFF2-40B4-BE49-F238E27FC236}">
                        <a16:creationId xmlns:a16="http://schemas.microsoft.com/office/drawing/2014/main" id="{91B5076A-0814-48A8-B8F8-9A6A4A22A08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88" name="Freeform 219">
                      <a:extLst>
                        <a:ext uri="{FF2B5EF4-FFF2-40B4-BE49-F238E27FC236}">
                          <a16:creationId xmlns:a16="http://schemas.microsoft.com/office/drawing/2014/main" id="{64E02042-8D80-46F6-8668-0ED4989CA30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89" name="Freeform 220">
                      <a:extLst>
                        <a:ext uri="{FF2B5EF4-FFF2-40B4-BE49-F238E27FC236}">
                          <a16:creationId xmlns:a16="http://schemas.microsoft.com/office/drawing/2014/main" id="{6A7E6C23-23E4-4DDC-9609-6461624EC62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86" name="Freeform 221">
                    <a:extLst>
                      <a:ext uri="{FF2B5EF4-FFF2-40B4-BE49-F238E27FC236}">
                        <a16:creationId xmlns:a16="http://schemas.microsoft.com/office/drawing/2014/main" id="{0440D34E-5623-452A-90F9-2C906113A1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87" name="Freeform 222">
                    <a:extLst>
                      <a:ext uri="{FF2B5EF4-FFF2-40B4-BE49-F238E27FC236}">
                        <a16:creationId xmlns:a16="http://schemas.microsoft.com/office/drawing/2014/main" id="{8DBB41BF-C103-4713-BF87-782C2F0C4D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84" name="Line 223">
                  <a:extLst>
                    <a:ext uri="{FF2B5EF4-FFF2-40B4-BE49-F238E27FC236}">
                      <a16:creationId xmlns:a16="http://schemas.microsoft.com/office/drawing/2014/main" id="{73D35F50-28F6-4C3C-A44D-96454CD2F8D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81" name="AutoShape 224">
                <a:extLst>
                  <a:ext uri="{FF2B5EF4-FFF2-40B4-BE49-F238E27FC236}">
                    <a16:creationId xmlns:a16="http://schemas.microsoft.com/office/drawing/2014/main" id="{5D88B947-C62A-48FD-8EA2-660A8A441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182" name="Line 225">
                <a:extLst>
                  <a:ext uri="{FF2B5EF4-FFF2-40B4-BE49-F238E27FC236}">
                    <a16:creationId xmlns:a16="http://schemas.microsoft.com/office/drawing/2014/main" id="{757CF2E0-A093-4EB2-91BD-90FB2C174F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90" name="Group 227">
            <a:extLst>
              <a:ext uri="{FF2B5EF4-FFF2-40B4-BE49-F238E27FC236}">
                <a16:creationId xmlns:a16="http://schemas.microsoft.com/office/drawing/2014/main" id="{EFAB6C0D-270F-4D04-B728-D7546BEB9212}"/>
              </a:ext>
            </a:extLst>
          </p:cNvPr>
          <p:cNvGrpSpPr>
            <a:grpSpLocks/>
          </p:cNvGrpSpPr>
          <p:nvPr/>
        </p:nvGrpSpPr>
        <p:grpSpPr bwMode="auto">
          <a:xfrm rot="21115602">
            <a:off x="5067563" y="3831272"/>
            <a:ext cx="800454" cy="289132"/>
            <a:chOff x="4875" y="7237"/>
            <a:chExt cx="4230" cy="1883"/>
          </a:xfrm>
        </p:grpSpPr>
        <p:sp>
          <p:nvSpPr>
            <p:cNvPr id="191" name="Arc 228">
              <a:extLst>
                <a:ext uri="{FF2B5EF4-FFF2-40B4-BE49-F238E27FC236}">
                  <a16:creationId xmlns:a16="http://schemas.microsoft.com/office/drawing/2014/main" id="{1C59366D-EE1E-4544-9B24-C55933B5A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560 w 21600"/>
                <a:gd name="T1" fmla="*/ 0 h 14058"/>
                <a:gd name="T2" fmla="*/ 737 w 21600"/>
                <a:gd name="T3" fmla="*/ 128 h 14058"/>
                <a:gd name="T4" fmla="*/ 0 w 21600"/>
                <a:gd name="T5" fmla="*/ 128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92" name="AutoShape 229">
              <a:extLst>
                <a:ext uri="{FF2B5EF4-FFF2-40B4-BE49-F238E27FC236}">
                  <a16:creationId xmlns:a16="http://schemas.microsoft.com/office/drawing/2014/main" id="{A10AB188-D53D-4375-A3AF-DCEE5A4C134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grpSp>
        <p:nvGrpSpPr>
          <p:cNvPr id="193" name="Group 227">
            <a:extLst>
              <a:ext uri="{FF2B5EF4-FFF2-40B4-BE49-F238E27FC236}">
                <a16:creationId xmlns:a16="http://schemas.microsoft.com/office/drawing/2014/main" id="{60B2AA2A-E5F9-433C-9EDA-BFCA8C54BD59}"/>
              </a:ext>
            </a:extLst>
          </p:cNvPr>
          <p:cNvGrpSpPr>
            <a:grpSpLocks/>
          </p:cNvGrpSpPr>
          <p:nvPr/>
        </p:nvGrpSpPr>
        <p:grpSpPr bwMode="auto">
          <a:xfrm rot="10615224">
            <a:off x="3156929" y="1360318"/>
            <a:ext cx="800454" cy="289132"/>
            <a:chOff x="4875" y="7237"/>
            <a:chExt cx="4230" cy="1883"/>
          </a:xfrm>
        </p:grpSpPr>
        <p:sp>
          <p:nvSpPr>
            <p:cNvPr id="194" name="Arc 228">
              <a:extLst>
                <a:ext uri="{FF2B5EF4-FFF2-40B4-BE49-F238E27FC236}">
                  <a16:creationId xmlns:a16="http://schemas.microsoft.com/office/drawing/2014/main" id="{13B7F8A5-F4B7-4756-94FB-3C8A3C947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560 w 21600"/>
                <a:gd name="T1" fmla="*/ 0 h 14058"/>
                <a:gd name="T2" fmla="*/ 737 w 21600"/>
                <a:gd name="T3" fmla="*/ 128 h 14058"/>
                <a:gd name="T4" fmla="*/ 0 w 21600"/>
                <a:gd name="T5" fmla="*/ 128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95" name="AutoShape 229">
              <a:extLst>
                <a:ext uri="{FF2B5EF4-FFF2-40B4-BE49-F238E27FC236}">
                  <a16:creationId xmlns:a16="http://schemas.microsoft.com/office/drawing/2014/main" id="{16E2E621-209D-4D99-8806-48E98CA6735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</p:grpSp>
      <p:sp>
        <p:nvSpPr>
          <p:cNvPr id="196" name="Text Box 350">
            <a:extLst>
              <a:ext uri="{FF2B5EF4-FFF2-40B4-BE49-F238E27FC236}">
                <a16:creationId xmlns:a16="http://schemas.microsoft.com/office/drawing/2014/main" id="{A6507296-4297-4C76-972F-206FC4A3FD6D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V="1">
            <a:off x="6142397" y="3582514"/>
            <a:ext cx="117134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>
              <a:lnSpc>
                <a:spcPct val="100000"/>
              </a:lnSpc>
              <a:spcBef>
                <a:spcPct val="50000"/>
              </a:spcBef>
            </a:pPr>
            <a:r>
              <a:rPr lang="de-DE" altLang="de-DE" sz="1600" b="1" dirty="0"/>
              <a:t>½ roll </a:t>
            </a:r>
            <a:r>
              <a:rPr lang="de-DE" altLang="de-DE" sz="1600" b="1" dirty="0" err="1"/>
              <a:t>integrated</a:t>
            </a:r>
            <a:endParaRPr lang="de-DE" altLang="de-DE" sz="1600" b="1" dirty="0"/>
          </a:p>
        </p:txBody>
      </p:sp>
      <p:sp>
        <p:nvSpPr>
          <p:cNvPr id="197" name="Text Box 350">
            <a:extLst>
              <a:ext uri="{FF2B5EF4-FFF2-40B4-BE49-F238E27FC236}">
                <a16:creationId xmlns:a16="http://schemas.microsoft.com/office/drawing/2014/main" id="{268F293A-EDB9-4DD8-9757-C9748101EB9C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V="1">
            <a:off x="1994651" y="797818"/>
            <a:ext cx="117134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>
              <a:lnSpc>
                <a:spcPct val="100000"/>
              </a:lnSpc>
              <a:spcBef>
                <a:spcPct val="50000"/>
              </a:spcBef>
            </a:pPr>
            <a:r>
              <a:rPr lang="de-DE" altLang="de-DE" sz="1600" b="1" dirty="0"/>
              <a:t>½ roll </a:t>
            </a:r>
            <a:r>
              <a:rPr lang="de-DE" altLang="de-DE" sz="1600" b="1" dirty="0" err="1"/>
              <a:t>integrated</a:t>
            </a:r>
            <a:endParaRPr lang="de-DE" altLang="de-DE" sz="1600" b="1" dirty="0"/>
          </a:p>
        </p:txBody>
      </p:sp>
      <p:sp>
        <p:nvSpPr>
          <p:cNvPr id="54" name="Oval 135">
            <a:extLst>
              <a:ext uri="{FF2B5EF4-FFF2-40B4-BE49-F238E27FC236}">
                <a16:creationId xmlns:a16="http://schemas.microsoft.com/office/drawing/2014/main" id="{4CBBE29A-A274-46DC-A276-9EFE9ED254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7484" y="4146409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55" name="Oval 135">
            <a:extLst>
              <a:ext uri="{FF2B5EF4-FFF2-40B4-BE49-F238E27FC236}">
                <a16:creationId xmlns:a16="http://schemas.microsoft.com/office/drawing/2014/main" id="{0A5F988A-64F1-4237-9DBB-CB9B6187C9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7296" y="2596126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56" name="Oval 135">
            <a:extLst>
              <a:ext uri="{FF2B5EF4-FFF2-40B4-BE49-F238E27FC236}">
                <a16:creationId xmlns:a16="http://schemas.microsoft.com/office/drawing/2014/main" id="{774FF5B9-0DE0-45E9-A094-BC70841E84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6375" y="1106629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57" name="Oval 135">
            <a:extLst>
              <a:ext uri="{FF2B5EF4-FFF2-40B4-BE49-F238E27FC236}">
                <a16:creationId xmlns:a16="http://schemas.microsoft.com/office/drawing/2014/main" id="{F0E992A5-F554-459D-893A-9302C2062B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0499" y="2633745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60" name="Group 213">
            <a:extLst>
              <a:ext uri="{FF2B5EF4-FFF2-40B4-BE49-F238E27FC236}">
                <a16:creationId xmlns:a16="http://schemas.microsoft.com/office/drawing/2014/main" id="{BF31C6BD-666F-4AA3-A1D2-7162F4039824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6197510" y="2512336"/>
            <a:ext cx="291403" cy="362943"/>
            <a:chOff x="2820" y="264"/>
            <a:chExt cx="420" cy="1452"/>
          </a:xfrm>
        </p:grpSpPr>
        <p:sp>
          <p:nvSpPr>
            <p:cNvPr id="61" name="Line 214">
              <a:extLst>
                <a:ext uri="{FF2B5EF4-FFF2-40B4-BE49-F238E27FC236}">
                  <a16:creationId xmlns:a16="http://schemas.microsoft.com/office/drawing/2014/main" id="{D0773A19-4FFD-47E3-8DA6-8024AD6DB1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62" name="Group 215">
              <a:extLst>
                <a:ext uri="{FF2B5EF4-FFF2-40B4-BE49-F238E27FC236}">
                  <a16:creationId xmlns:a16="http://schemas.microsoft.com/office/drawing/2014/main" id="{189658D2-2945-4121-A2F0-7A59AD61BA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63" name="Group 216">
                <a:extLst>
                  <a:ext uri="{FF2B5EF4-FFF2-40B4-BE49-F238E27FC236}">
                    <a16:creationId xmlns:a16="http://schemas.microsoft.com/office/drawing/2014/main" id="{88D7525B-3F7D-4162-B4CA-674AEA70B9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66" name="Group 217">
                  <a:extLst>
                    <a:ext uri="{FF2B5EF4-FFF2-40B4-BE49-F238E27FC236}">
                      <a16:creationId xmlns:a16="http://schemas.microsoft.com/office/drawing/2014/main" id="{E9D8BEF5-F7B2-444E-A63D-7D8D8287137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68" name="Group 218">
                    <a:extLst>
                      <a:ext uri="{FF2B5EF4-FFF2-40B4-BE49-F238E27FC236}">
                        <a16:creationId xmlns:a16="http://schemas.microsoft.com/office/drawing/2014/main" id="{4C608325-2E0A-4BFD-8595-179FF623694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71" name="Freeform 219">
                      <a:extLst>
                        <a:ext uri="{FF2B5EF4-FFF2-40B4-BE49-F238E27FC236}">
                          <a16:creationId xmlns:a16="http://schemas.microsoft.com/office/drawing/2014/main" id="{8B822AC0-A4EE-4918-8B87-7AA3C86D18B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72" name="Freeform 220">
                      <a:extLst>
                        <a:ext uri="{FF2B5EF4-FFF2-40B4-BE49-F238E27FC236}">
                          <a16:creationId xmlns:a16="http://schemas.microsoft.com/office/drawing/2014/main" id="{056A45B7-6CB2-4C4E-AF16-87F7F878F14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69" name="Freeform 221">
                    <a:extLst>
                      <a:ext uri="{FF2B5EF4-FFF2-40B4-BE49-F238E27FC236}">
                        <a16:creationId xmlns:a16="http://schemas.microsoft.com/office/drawing/2014/main" id="{C0C520B0-C654-451F-9225-DAF3570B41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70" name="Freeform 222">
                    <a:extLst>
                      <a:ext uri="{FF2B5EF4-FFF2-40B4-BE49-F238E27FC236}">
                        <a16:creationId xmlns:a16="http://schemas.microsoft.com/office/drawing/2014/main" id="{4F3444C6-86EB-4722-B3B3-CF3D251F38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67" name="Line 223">
                  <a:extLst>
                    <a:ext uri="{FF2B5EF4-FFF2-40B4-BE49-F238E27FC236}">
                      <a16:creationId xmlns:a16="http://schemas.microsoft.com/office/drawing/2014/main" id="{D771FEF5-0392-4EC1-A024-96A2F8E4CB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64" name="AutoShape 224">
                <a:extLst>
                  <a:ext uri="{FF2B5EF4-FFF2-40B4-BE49-F238E27FC236}">
                    <a16:creationId xmlns:a16="http://schemas.microsoft.com/office/drawing/2014/main" id="{5687A963-723C-45F0-97C7-84E4BE0C3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65" name="Line 225">
                <a:extLst>
                  <a:ext uri="{FF2B5EF4-FFF2-40B4-BE49-F238E27FC236}">
                    <a16:creationId xmlns:a16="http://schemas.microsoft.com/office/drawing/2014/main" id="{EFF2983E-6CA0-49EE-8869-8B5306E80A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73" name="Group 213">
            <a:extLst>
              <a:ext uri="{FF2B5EF4-FFF2-40B4-BE49-F238E27FC236}">
                <a16:creationId xmlns:a16="http://schemas.microsoft.com/office/drawing/2014/main" id="{71CC0046-718E-42CA-BF02-12B6A58EE00C}"/>
              </a:ext>
            </a:extLst>
          </p:cNvPr>
          <p:cNvGrpSpPr>
            <a:grpSpLocks/>
          </p:cNvGrpSpPr>
          <p:nvPr/>
        </p:nvGrpSpPr>
        <p:grpSpPr bwMode="auto">
          <a:xfrm rot="16386011" flipV="1">
            <a:off x="4420869" y="741530"/>
            <a:ext cx="291403" cy="362943"/>
            <a:chOff x="2820" y="264"/>
            <a:chExt cx="420" cy="1452"/>
          </a:xfrm>
        </p:grpSpPr>
        <p:sp>
          <p:nvSpPr>
            <p:cNvPr id="74" name="Line 214">
              <a:extLst>
                <a:ext uri="{FF2B5EF4-FFF2-40B4-BE49-F238E27FC236}">
                  <a16:creationId xmlns:a16="http://schemas.microsoft.com/office/drawing/2014/main" id="{1E92896B-D070-4BF7-87A5-38114EF928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77" name="Group 215">
              <a:extLst>
                <a:ext uri="{FF2B5EF4-FFF2-40B4-BE49-F238E27FC236}">
                  <a16:creationId xmlns:a16="http://schemas.microsoft.com/office/drawing/2014/main" id="{54988E7E-4462-41C5-B600-7981DD2554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78" name="Group 216">
                <a:extLst>
                  <a:ext uri="{FF2B5EF4-FFF2-40B4-BE49-F238E27FC236}">
                    <a16:creationId xmlns:a16="http://schemas.microsoft.com/office/drawing/2014/main" id="{146DBA38-3EE0-4B4C-8AE6-910F99CAD45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81" name="Group 217">
                  <a:extLst>
                    <a:ext uri="{FF2B5EF4-FFF2-40B4-BE49-F238E27FC236}">
                      <a16:creationId xmlns:a16="http://schemas.microsoft.com/office/drawing/2014/main" id="{15BFA3AA-110E-4614-A321-ADDB8F21162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85" name="Group 218">
                    <a:extLst>
                      <a:ext uri="{FF2B5EF4-FFF2-40B4-BE49-F238E27FC236}">
                        <a16:creationId xmlns:a16="http://schemas.microsoft.com/office/drawing/2014/main" id="{1728CEB4-F7DE-4527-B90A-9D88CE5824F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90" name="Freeform 219">
                      <a:extLst>
                        <a:ext uri="{FF2B5EF4-FFF2-40B4-BE49-F238E27FC236}">
                          <a16:creationId xmlns:a16="http://schemas.microsoft.com/office/drawing/2014/main" id="{4F36B91B-412B-4725-9EEF-BE1CDEA4DD8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91" name="Freeform 220">
                      <a:extLst>
                        <a:ext uri="{FF2B5EF4-FFF2-40B4-BE49-F238E27FC236}">
                          <a16:creationId xmlns:a16="http://schemas.microsoft.com/office/drawing/2014/main" id="{511055C1-E12E-47E4-847B-908DA20C0F9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88" name="Freeform 221">
                    <a:extLst>
                      <a:ext uri="{FF2B5EF4-FFF2-40B4-BE49-F238E27FC236}">
                        <a16:creationId xmlns:a16="http://schemas.microsoft.com/office/drawing/2014/main" id="{CA1D52D9-F91A-4D90-BF01-C0460AE788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89" name="Freeform 222">
                    <a:extLst>
                      <a:ext uri="{FF2B5EF4-FFF2-40B4-BE49-F238E27FC236}">
                        <a16:creationId xmlns:a16="http://schemas.microsoft.com/office/drawing/2014/main" id="{279814A7-A55B-4F7B-8CC8-A3E40DAD87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82" name="Line 223">
                  <a:extLst>
                    <a:ext uri="{FF2B5EF4-FFF2-40B4-BE49-F238E27FC236}">
                      <a16:creationId xmlns:a16="http://schemas.microsoft.com/office/drawing/2014/main" id="{7A92FA5E-772F-422E-B04C-9FF288FBEF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79" name="AutoShape 224">
                <a:extLst>
                  <a:ext uri="{FF2B5EF4-FFF2-40B4-BE49-F238E27FC236}">
                    <a16:creationId xmlns:a16="http://schemas.microsoft.com/office/drawing/2014/main" id="{B8837909-72A6-43D1-B730-825A399485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80" name="Line 225">
                <a:extLst>
                  <a:ext uri="{FF2B5EF4-FFF2-40B4-BE49-F238E27FC236}">
                    <a16:creationId xmlns:a16="http://schemas.microsoft.com/office/drawing/2014/main" id="{7E2C5276-1564-482B-8046-2DCFCDA686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92" name="Group 213">
            <a:extLst>
              <a:ext uri="{FF2B5EF4-FFF2-40B4-BE49-F238E27FC236}">
                <a16:creationId xmlns:a16="http://schemas.microsoft.com/office/drawing/2014/main" id="{B505A13A-8A4B-4B25-ADE7-D0A80A118B70}"/>
              </a:ext>
            </a:extLst>
          </p:cNvPr>
          <p:cNvGrpSpPr>
            <a:grpSpLocks/>
          </p:cNvGrpSpPr>
          <p:nvPr/>
        </p:nvGrpSpPr>
        <p:grpSpPr bwMode="auto">
          <a:xfrm rot="10800000" flipH="1" flipV="1">
            <a:off x="2535085" y="2498759"/>
            <a:ext cx="291403" cy="362943"/>
            <a:chOff x="2820" y="264"/>
            <a:chExt cx="420" cy="1452"/>
          </a:xfrm>
        </p:grpSpPr>
        <p:sp>
          <p:nvSpPr>
            <p:cNvPr id="93" name="Line 214">
              <a:extLst>
                <a:ext uri="{FF2B5EF4-FFF2-40B4-BE49-F238E27FC236}">
                  <a16:creationId xmlns:a16="http://schemas.microsoft.com/office/drawing/2014/main" id="{0F1EA8ED-7792-41A9-837D-50C94CE7D7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94" name="Group 215">
              <a:extLst>
                <a:ext uri="{FF2B5EF4-FFF2-40B4-BE49-F238E27FC236}">
                  <a16:creationId xmlns:a16="http://schemas.microsoft.com/office/drawing/2014/main" id="{28E9E4CD-2B92-40AE-96E5-9055C8E20C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95" name="Group 216">
                <a:extLst>
                  <a:ext uri="{FF2B5EF4-FFF2-40B4-BE49-F238E27FC236}">
                    <a16:creationId xmlns:a16="http://schemas.microsoft.com/office/drawing/2014/main" id="{A85B9017-6F37-4000-89C2-13CBE957A6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98" name="Group 217">
                  <a:extLst>
                    <a:ext uri="{FF2B5EF4-FFF2-40B4-BE49-F238E27FC236}">
                      <a16:creationId xmlns:a16="http://schemas.microsoft.com/office/drawing/2014/main" id="{A090D84E-B589-42E8-BDF9-4679ED6770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00" name="Group 218">
                    <a:extLst>
                      <a:ext uri="{FF2B5EF4-FFF2-40B4-BE49-F238E27FC236}">
                        <a16:creationId xmlns:a16="http://schemas.microsoft.com/office/drawing/2014/main" id="{3BCD45BE-0B68-4633-80BA-F10BA044DE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13" name="Freeform 219">
                      <a:extLst>
                        <a:ext uri="{FF2B5EF4-FFF2-40B4-BE49-F238E27FC236}">
                          <a16:creationId xmlns:a16="http://schemas.microsoft.com/office/drawing/2014/main" id="{51ED212E-DC91-4F97-BF35-6CAD727561A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4255 w 1153"/>
                        <a:gd name="T1" fmla="*/ 490 h 204"/>
                        <a:gd name="T2" fmla="*/ 4620 w 1153"/>
                        <a:gd name="T3" fmla="*/ 537 h 204"/>
                        <a:gd name="T4" fmla="*/ 4928 w 1153"/>
                        <a:gd name="T5" fmla="*/ 584 h 204"/>
                        <a:gd name="T6" fmla="*/ 5138 w 1153"/>
                        <a:gd name="T7" fmla="*/ 639 h 204"/>
                        <a:gd name="T8" fmla="*/ 5197 w 1153"/>
                        <a:gd name="T9" fmla="*/ 660 h 204"/>
                        <a:gd name="T10" fmla="*/ 5197 w 1153"/>
                        <a:gd name="T11" fmla="*/ 673 h 204"/>
                        <a:gd name="T12" fmla="*/ 5197 w 1153"/>
                        <a:gd name="T13" fmla="*/ 910 h 204"/>
                        <a:gd name="T14" fmla="*/ 5193 w 1153"/>
                        <a:gd name="T15" fmla="*/ 939 h 204"/>
                        <a:gd name="T16" fmla="*/ 5170 w 1153"/>
                        <a:gd name="T17" fmla="*/ 952 h 204"/>
                        <a:gd name="T18" fmla="*/ 5166 w 1153"/>
                        <a:gd name="T19" fmla="*/ 973 h 204"/>
                        <a:gd name="T20" fmla="*/ 5149 w 1153"/>
                        <a:gd name="T21" fmla="*/ 1108 h 204"/>
                        <a:gd name="T22" fmla="*/ 5102 w 1153"/>
                        <a:gd name="T23" fmla="*/ 1257 h 204"/>
                        <a:gd name="T24" fmla="*/ 5062 w 1153"/>
                        <a:gd name="T25" fmla="*/ 1327 h 204"/>
                        <a:gd name="T26" fmla="*/ 5013 w 1153"/>
                        <a:gd name="T27" fmla="*/ 1346 h 204"/>
                        <a:gd name="T28" fmla="*/ 4580 w 1153"/>
                        <a:gd name="T29" fmla="*/ 1380 h 204"/>
                        <a:gd name="T30" fmla="*/ 4197 w 1153"/>
                        <a:gd name="T31" fmla="*/ 1387 h 204"/>
                        <a:gd name="T32" fmla="*/ 3660 w 1153"/>
                        <a:gd name="T33" fmla="*/ 1361 h 204"/>
                        <a:gd name="T34" fmla="*/ 2777 w 1153"/>
                        <a:gd name="T35" fmla="*/ 1278 h 204"/>
                        <a:gd name="T36" fmla="*/ 807 w 1153"/>
                        <a:gd name="T37" fmla="*/ 1184 h 204"/>
                        <a:gd name="T38" fmla="*/ 599 w 1153"/>
                        <a:gd name="T39" fmla="*/ 1223 h 204"/>
                        <a:gd name="T40" fmla="*/ 68 w 1153"/>
                        <a:gd name="T41" fmla="*/ 1231 h 204"/>
                        <a:gd name="T42" fmla="*/ 36 w 1153"/>
                        <a:gd name="T43" fmla="*/ 1223 h 204"/>
                        <a:gd name="T44" fmla="*/ 17 w 1153"/>
                        <a:gd name="T45" fmla="*/ 1189 h 204"/>
                        <a:gd name="T46" fmla="*/ 0 w 1153"/>
                        <a:gd name="T47" fmla="*/ 1108 h 204"/>
                        <a:gd name="T48" fmla="*/ 64 w 1153"/>
                        <a:gd name="T49" fmla="*/ 55 h 204"/>
                        <a:gd name="T50" fmla="*/ 81 w 1153"/>
                        <a:gd name="T51" fmla="*/ 13 h 204"/>
                        <a:gd name="T52" fmla="*/ 346 w 1153"/>
                        <a:gd name="T53" fmla="*/ 13 h 204"/>
                        <a:gd name="T54" fmla="*/ 454 w 1153"/>
                        <a:gd name="T55" fmla="*/ 55 h 204"/>
                        <a:gd name="T56" fmla="*/ 558 w 1153"/>
                        <a:gd name="T57" fmla="*/ 130 h 204"/>
                        <a:gd name="T58" fmla="*/ 979 w 1153"/>
                        <a:gd name="T59" fmla="*/ 516 h 204"/>
                        <a:gd name="T60" fmla="*/ 1047 w 1153"/>
                        <a:gd name="T61" fmla="*/ 545 h 204"/>
                        <a:gd name="T62" fmla="*/ 1155 w 1153"/>
                        <a:gd name="T63" fmla="*/ 571 h 204"/>
                        <a:gd name="T64" fmla="*/ 2962 w 1153"/>
                        <a:gd name="T65" fmla="*/ 381 h 204"/>
                        <a:gd name="T66" fmla="*/ 3074 w 1153"/>
                        <a:gd name="T67" fmla="*/ 563 h 204"/>
                        <a:gd name="T68" fmla="*/ 3684 w 1153"/>
                        <a:gd name="T69" fmla="*/ 660 h 204"/>
                        <a:gd name="T70" fmla="*/ 3813 w 1153"/>
                        <a:gd name="T71" fmla="*/ 652 h 204"/>
                        <a:gd name="T72" fmla="*/ 3936 w 1153"/>
                        <a:gd name="T73" fmla="*/ 605 h 204"/>
                        <a:gd name="T74" fmla="*/ 4038 w 1153"/>
                        <a:gd name="T75" fmla="*/ 524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15" name="Freeform 220">
                      <a:extLst>
                        <a:ext uri="{FF2B5EF4-FFF2-40B4-BE49-F238E27FC236}">
                          <a16:creationId xmlns:a16="http://schemas.microsoft.com/office/drawing/2014/main" id="{E1177DE2-C23D-4B76-A7A6-370D68038B9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20 h 69"/>
                        <a:gd name="T2" fmla="*/ 72 w 247"/>
                        <a:gd name="T3" fmla="*/ 313 h 69"/>
                        <a:gd name="T4" fmla="*/ 257 w 247"/>
                        <a:gd name="T5" fmla="*/ 346 h 69"/>
                        <a:gd name="T6" fmla="*/ 705 w 247"/>
                        <a:gd name="T7" fmla="*/ 434 h 69"/>
                        <a:gd name="T8" fmla="*/ 1148 w 247"/>
                        <a:gd name="T9" fmla="*/ 351 h 69"/>
                        <a:gd name="T10" fmla="*/ 1176 w 247"/>
                        <a:gd name="T11" fmla="*/ 201 h 69"/>
                        <a:gd name="T12" fmla="*/ 1080 w 247"/>
                        <a:gd name="T13" fmla="*/ 158 h 69"/>
                        <a:gd name="T14" fmla="*/ 982 w 247"/>
                        <a:gd name="T15" fmla="*/ 113 h 69"/>
                        <a:gd name="T16" fmla="*/ 882 w 247"/>
                        <a:gd name="T17" fmla="*/ 75 h 69"/>
                        <a:gd name="T18" fmla="*/ 786 w 247"/>
                        <a:gd name="T19" fmla="*/ 38 h 69"/>
                        <a:gd name="T20" fmla="*/ 705 w 247"/>
                        <a:gd name="T21" fmla="*/ 13 h 69"/>
                        <a:gd name="T22" fmla="*/ 624 w 247"/>
                        <a:gd name="T23" fmla="*/ 0 h 69"/>
                        <a:gd name="T24" fmla="*/ 528 w 247"/>
                        <a:gd name="T25" fmla="*/ 13 h 69"/>
                        <a:gd name="T26" fmla="*/ 423 w 247"/>
                        <a:gd name="T27" fmla="*/ 33 h 69"/>
                        <a:gd name="T28" fmla="*/ 0 w 247"/>
                        <a:gd name="T29" fmla="*/ 120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03" name="Freeform 221">
                    <a:extLst>
                      <a:ext uri="{FF2B5EF4-FFF2-40B4-BE49-F238E27FC236}">
                        <a16:creationId xmlns:a16="http://schemas.microsoft.com/office/drawing/2014/main" id="{D874AD6C-4BE4-49B9-9DFC-193FA3BF8F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143 h 33"/>
                      <a:gd name="T2" fmla="*/ 0 w 293"/>
                      <a:gd name="T3" fmla="*/ 137 h 33"/>
                      <a:gd name="T4" fmla="*/ 634 w 293"/>
                      <a:gd name="T5" fmla="*/ 35 h 33"/>
                      <a:gd name="T6" fmla="*/ 816 w 293"/>
                      <a:gd name="T7" fmla="*/ 17 h 33"/>
                      <a:gd name="T8" fmla="*/ 961 w 293"/>
                      <a:gd name="T9" fmla="*/ 17 h 33"/>
                      <a:gd name="T10" fmla="*/ 1081 w 293"/>
                      <a:gd name="T11" fmla="*/ 0 h 33"/>
                      <a:gd name="T12" fmla="*/ 1177 w 293"/>
                      <a:gd name="T13" fmla="*/ 0 h 33"/>
                      <a:gd name="T14" fmla="*/ 1322 w 293"/>
                      <a:gd name="T15" fmla="*/ 17 h 33"/>
                      <a:gd name="T16" fmla="*/ 1442 w 293"/>
                      <a:gd name="T17" fmla="*/ 26 h 33"/>
                      <a:gd name="T18" fmla="*/ 1546 w 293"/>
                      <a:gd name="T19" fmla="*/ 35 h 33"/>
                      <a:gd name="T20" fmla="*/ 1624 w 293"/>
                      <a:gd name="T21" fmla="*/ 58 h 33"/>
                      <a:gd name="T22" fmla="*/ 1686 w 293"/>
                      <a:gd name="T23" fmla="*/ 76 h 33"/>
                      <a:gd name="T24" fmla="*/ 1732 w 293"/>
                      <a:gd name="T25" fmla="*/ 102 h 33"/>
                      <a:gd name="T26" fmla="*/ 1757 w 293"/>
                      <a:gd name="T27" fmla="*/ 119 h 33"/>
                      <a:gd name="T28" fmla="*/ 1769 w 293"/>
                      <a:gd name="T29" fmla="*/ 143 h 33"/>
                      <a:gd name="T30" fmla="*/ 1757 w 293"/>
                      <a:gd name="T31" fmla="*/ 160 h 33"/>
                      <a:gd name="T32" fmla="*/ 1732 w 293"/>
                      <a:gd name="T33" fmla="*/ 186 h 33"/>
                      <a:gd name="T34" fmla="*/ 1686 w 293"/>
                      <a:gd name="T35" fmla="*/ 204 h 33"/>
                      <a:gd name="T36" fmla="*/ 1624 w 293"/>
                      <a:gd name="T37" fmla="*/ 230 h 33"/>
                      <a:gd name="T38" fmla="*/ 1546 w 293"/>
                      <a:gd name="T39" fmla="*/ 244 h 33"/>
                      <a:gd name="T40" fmla="*/ 1442 w 293"/>
                      <a:gd name="T41" fmla="*/ 253 h 33"/>
                      <a:gd name="T42" fmla="*/ 1322 w 293"/>
                      <a:gd name="T43" fmla="*/ 271 h 33"/>
                      <a:gd name="T44" fmla="*/ 1177 w 293"/>
                      <a:gd name="T45" fmla="*/ 279 h 33"/>
                      <a:gd name="T46" fmla="*/ 1086 w 293"/>
                      <a:gd name="T47" fmla="*/ 279 h 33"/>
                      <a:gd name="T48" fmla="*/ 961 w 293"/>
                      <a:gd name="T49" fmla="*/ 279 h 33"/>
                      <a:gd name="T50" fmla="*/ 816 w 293"/>
                      <a:gd name="T51" fmla="*/ 271 h 33"/>
                      <a:gd name="T52" fmla="*/ 634 w 293"/>
                      <a:gd name="T53" fmla="*/ 244 h 33"/>
                      <a:gd name="T54" fmla="*/ 0 w 293"/>
                      <a:gd name="T55" fmla="*/ 143 h 33"/>
                      <a:gd name="T56" fmla="*/ 0 w 293"/>
                      <a:gd name="T57" fmla="*/ 143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05" name="Freeform 222">
                    <a:extLst>
                      <a:ext uri="{FF2B5EF4-FFF2-40B4-BE49-F238E27FC236}">
                        <a16:creationId xmlns:a16="http://schemas.microsoft.com/office/drawing/2014/main" id="{B1B5938A-AD1D-4076-AEB4-84DF0D3B69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34 h 33"/>
                      <a:gd name="T2" fmla="*/ 0 w 293"/>
                      <a:gd name="T3" fmla="*/ 33 h 33"/>
                      <a:gd name="T4" fmla="*/ 103 w 293"/>
                      <a:gd name="T5" fmla="*/ 9 h 33"/>
                      <a:gd name="T6" fmla="*/ 131 w 293"/>
                      <a:gd name="T7" fmla="*/ 4 h 33"/>
                      <a:gd name="T8" fmla="*/ 155 w 293"/>
                      <a:gd name="T9" fmla="*/ 4 h 33"/>
                      <a:gd name="T10" fmla="*/ 175 w 293"/>
                      <a:gd name="T11" fmla="*/ 0 h 33"/>
                      <a:gd name="T12" fmla="*/ 189 w 293"/>
                      <a:gd name="T13" fmla="*/ 0 h 33"/>
                      <a:gd name="T14" fmla="*/ 213 w 293"/>
                      <a:gd name="T15" fmla="*/ 4 h 33"/>
                      <a:gd name="T16" fmla="*/ 233 w 293"/>
                      <a:gd name="T17" fmla="*/ 6 h 33"/>
                      <a:gd name="T18" fmla="*/ 250 w 293"/>
                      <a:gd name="T19" fmla="*/ 9 h 33"/>
                      <a:gd name="T20" fmla="*/ 261 w 293"/>
                      <a:gd name="T21" fmla="*/ 14 h 33"/>
                      <a:gd name="T22" fmla="*/ 271 w 293"/>
                      <a:gd name="T23" fmla="*/ 19 h 33"/>
                      <a:gd name="T24" fmla="*/ 279 w 293"/>
                      <a:gd name="T25" fmla="*/ 24 h 33"/>
                      <a:gd name="T26" fmla="*/ 283 w 293"/>
                      <a:gd name="T27" fmla="*/ 28 h 33"/>
                      <a:gd name="T28" fmla="*/ 285 w 293"/>
                      <a:gd name="T29" fmla="*/ 34 h 33"/>
                      <a:gd name="T30" fmla="*/ 283 w 293"/>
                      <a:gd name="T31" fmla="*/ 38 h 33"/>
                      <a:gd name="T32" fmla="*/ 279 w 293"/>
                      <a:gd name="T33" fmla="*/ 44 h 33"/>
                      <a:gd name="T34" fmla="*/ 271 w 293"/>
                      <a:gd name="T35" fmla="*/ 48 h 33"/>
                      <a:gd name="T36" fmla="*/ 261 w 293"/>
                      <a:gd name="T37" fmla="*/ 54 h 33"/>
                      <a:gd name="T38" fmla="*/ 250 w 293"/>
                      <a:gd name="T39" fmla="*/ 58 h 33"/>
                      <a:gd name="T40" fmla="*/ 233 w 293"/>
                      <a:gd name="T41" fmla="*/ 61 h 33"/>
                      <a:gd name="T42" fmla="*/ 213 w 293"/>
                      <a:gd name="T43" fmla="*/ 66 h 33"/>
                      <a:gd name="T44" fmla="*/ 189 w 293"/>
                      <a:gd name="T45" fmla="*/ 67 h 33"/>
                      <a:gd name="T46" fmla="*/ 176 w 293"/>
                      <a:gd name="T47" fmla="*/ 67 h 33"/>
                      <a:gd name="T48" fmla="*/ 155 w 293"/>
                      <a:gd name="T49" fmla="*/ 67 h 33"/>
                      <a:gd name="T50" fmla="*/ 131 w 293"/>
                      <a:gd name="T51" fmla="*/ 66 h 33"/>
                      <a:gd name="T52" fmla="*/ 103 w 293"/>
                      <a:gd name="T53" fmla="*/ 58 h 33"/>
                      <a:gd name="T54" fmla="*/ 0 w 293"/>
                      <a:gd name="T55" fmla="*/ 34 h 33"/>
                      <a:gd name="T56" fmla="*/ 0 w 293"/>
                      <a:gd name="T57" fmla="*/ 3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99" name="Line 223">
                  <a:extLst>
                    <a:ext uri="{FF2B5EF4-FFF2-40B4-BE49-F238E27FC236}">
                      <a16:creationId xmlns:a16="http://schemas.microsoft.com/office/drawing/2014/main" id="{ED7ECDD1-467F-4FB8-908B-AC01444D03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96" name="AutoShape 224">
                <a:extLst>
                  <a:ext uri="{FF2B5EF4-FFF2-40B4-BE49-F238E27FC236}">
                    <a16:creationId xmlns:a16="http://schemas.microsoft.com/office/drawing/2014/main" id="{279A8C26-D6BD-44DC-98EA-411627AC6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80000"/>
                  </a:lnSpc>
                </a:pPr>
                <a:endParaRPr lang="de-DE" altLang="de-DE"/>
              </a:p>
            </p:txBody>
          </p:sp>
          <p:sp>
            <p:nvSpPr>
              <p:cNvPr id="97" name="Line 225">
                <a:extLst>
                  <a:ext uri="{FF2B5EF4-FFF2-40B4-BE49-F238E27FC236}">
                    <a16:creationId xmlns:a16="http://schemas.microsoft.com/office/drawing/2014/main" id="{65EC7B28-2342-47F3-9A12-9D48E3BCBE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19" name="Oval 135">
            <a:extLst>
              <a:ext uri="{FF2B5EF4-FFF2-40B4-BE49-F238E27FC236}">
                <a16:creationId xmlns:a16="http://schemas.microsoft.com/office/drawing/2014/main" id="{CABC82CA-4EE6-4171-BDF6-280E39D830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3788" y="4277875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120" name="Text Box 50">
            <a:extLst>
              <a:ext uri="{FF2B5EF4-FFF2-40B4-BE49-F238E27FC236}">
                <a16:creationId xmlns:a16="http://schemas.microsoft.com/office/drawing/2014/main" id="{1CC63A8F-6EC9-4D3D-81B8-F90538E50C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6574" y="1705561"/>
            <a:ext cx="295433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Loop must </a:t>
            </a:r>
            <a:r>
              <a:rPr lang="de-DE" altLang="de-DE" sz="1600" b="1" dirty="0" err="1">
                <a:solidFill>
                  <a:srgbClr val="0000FF"/>
                </a:solidFill>
              </a:rPr>
              <a:t>be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round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121" name="Text Box 101">
            <a:extLst>
              <a:ext uri="{FF2B5EF4-FFF2-40B4-BE49-F238E27FC236}">
                <a16:creationId xmlns:a16="http://schemas.microsoft.com/office/drawing/2014/main" id="{387A6F65-EE8C-42E1-9009-EE9CA0D201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2754" y="1867610"/>
            <a:ext cx="2360612" cy="144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buClr>
                <a:srgbClr val="FF0000"/>
              </a:buClr>
              <a:buFont typeface="CommonBullets" pitchFamily="34" charset="2"/>
              <a:buNone/>
            </a:pPr>
            <a:r>
              <a:rPr lang="en-GB" altLang="de-DE" sz="1600" b="1" dirty="0">
                <a:solidFill>
                  <a:srgbClr val="0000FF"/>
                </a:solidFill>
              </a:rPr>
              <a:t>The ½ rolls must be integrated on circular flightpath of the part loop.</a:t>
            </a:r>
          </a:p>
          <a:p>
            <a:pPr eaLnBrk="1" hangingPunct="1">
              <a:spcBef>
                <a:spcPct val="50000"/>
              </a:spcBef>
            </a:pPr>
            <a:endParaRPr lang="de-DE" altLang="de-DE" sz="1600" dirty="0">
              <a:solidFill>
                <a:srgbClr val="0000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86565393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6" grpId="0"/>
      <p:bldP spid="197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Rectangle 2">
            <a:extLst>
              <a:ext uri="{FF2B5EF4-FFF2-40B4-BE49-F238E27FC236}">
                <a16:creationId xmlns:a16="http://schemas.microsoft.com/office/drawing/2014/main" id="{18E37FE1-6F1A-4558-8851-9EA9A9FA78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gradFill rotWithShape="0">
            <a:gsLst>
              <a:gs pos="0">
                <a:srgbClr val="3DA759"/>
              </a:gs>
              <a:gs pos="100000">
                <a:srgbClr val="BDE7A1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47107" name="Text Box 3">
            <a:extLst>
              <a:ext uri="{FF2B5EF4-FFF2-40B4-BE49-F238E27FC236}">
                <a16:creationId xmlns:a16="http://schemas.microsoft.com/office/drawing/2014/main" id="{B8FB5BB3-BD72-4770-A648-8FE90812F9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22838" y="4376738"/>
            <a:ext cx="5429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GB" altLang="de-DE" sz="1400" b="1">
                <a:solidFill>
                  <a:srgbClr val="02369E"/>
                </a:solidFill>
              </a:rPr>
              <a:t>120</a:t>
            </a:r>
            <a:r>
              <a:rPr lang="en-GB" altLang="de-DE" sz="1400" b="1" baseline="30000">
                <a:solidFill>
                  <a:srgbClr val="02369E"/>
                </a:solidFill>
              </a:rPr>
              <a:t>0</a:t>
            </a:r>
            <a:endParaRPr lang="en-GB" altLang="de-DE" sz="1400" b="1">
              <a:solidFill>
                <a:srgbClr val="02369E"/>
              </a:solidFill>
            </a:endParaRPr>
          </a:p>
        </p:txBody>
      </p:sp>
      <p:sp>
        <p:nvSpPr>
          <p:cNvPr id="47108" name="Text Box 4">
            <a:extLst>
              <a:ext uri="{FF2B5EF4-FFF2-40B4-BE49-F238E27FC236}">
                <a16:creationId xmlns:a16="http://schemas.microsoft.com/office/drawing/2014/main" id="{C3E10699-EB70-4C78-A1CA-BD8A01760C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4975" y="6596063"/>
            <a:ext cx="184150" cy="2619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en-GB" altLang="de-DE" sz="1400" b="1">
              <a:solidFill>
                <a:srgbClr val="CC3300"/>
              </a:solidFill>
            </a:endParaRPr>
          </a:p>
        </p:txBody>
      </p:sp>
      <p:sp>
        <p:nvSpPr>
          <p:cNvPr id="47109" name="Rectangle 5">
            <a:extLst>
              <a:ext uri="{FF2B5EF4-FFF2-40B4-BE49-F238E27FC236}">
                <a16:creationId xmlns:a16="http://schemas.microsoft.com/office/drawing/2014/main" id="{565BBC29-2883-4BE0-A9B5-AC08E5F451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gradFill rotWithShape="0">
            <a:gsLst>
              <a:gs pos="0">
                <a:srgbClr val="3DA759"/>
              </a:gs>
              <a:gs pos="100000">
                <a:srgbClr val="BDE7A1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47110" name="Line 7">
            <a:extLst>
              <a:ext uri="{FF2B5EF4-FFF2-40B4-BE49-F238E27FC236}">
                <a16:creationId xmlns:a16="http://schemas.microsoft.com/office/drawing/2014/main" id="{B4F96BED-3B34-4979-AC0B-466F3F0BF383}"/>
              </a:ext>
            </a:extLst>
          </p:cNvPr>
          <p:cNvSpPr>
            <a:spLocks noChangeShapeType="1"/>
          </p:cNvSpPr>
          <p:nvPr/>
        </p:nvSpPr>
        <p:spPr bwMode="auto">
          <a:xfrm>
            <a:off x="228600" y="5168900"/>
            <a:ext cx="8915400" cy="12700"/>
          </a:xfrm>
          <a:prstGeom prst="line">
            <a:avLst/>
          </a:prstGeom>
          <a:noFill/>
          <a:ln w="38100">
            <a:solidFill>
              <a:srgbClr val="FF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de-DE"/>
          </a:p>
        </p:txBody>
      </p:sp>
      <p:sp>
        <p:nvSpPr>
          <p:cNvPr id="47111" name="Text Box 8">
            <a:extLst>
              <a:ext uri="{FF2B5EF4-FFF2-40B4-BE49-F238E27FC236}">
                <a16:creationId xmlns:a16="http://schemas.microsoft.com/office/drawing/2014/main" id="{EA09F318-7599-4C00-8641-8F37448491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2600" y="5522913"/>
            <a:ext cx="1069975" cy="2619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r>
              <a:rPr lang="en-GB" altLang="de-DE" sz="1400" b="1">
                <a:solidFill>
                  <a:srgbClr val="CC3300"/>
                </a:solidFill>
              </a:rPr>
              <a:t>Safety line</a:t>
            </a:r>
          </a:p>
        </p:txBody>
      </p:sp>
      <p:graphicFrame>
        <p:nvGraphicFramePr>
          <p:cNvPr id="47112" name="Object 9">
            <a:extLst>
              <a:ext uri="{FF2B5EF4-FFF2-40B4-BE49-F238E27FC236}">
                <a16:creationId xmlns:a16="http://schemas.microsoft.com/office/drawing/2014/main" id="{6488854B-B373-4429-83EA-5D6D91A76AA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716463" y="1916113"/>
          <a:ext cx="409575" cy="2174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7618" name="Designer Zeichnung" r:id="rId3" imgW="304800" imgH="304800" progId="Designer.Drawing.7">
                  <p:embed/>
                </p:oleObj>
              </mc:Choice>
              <mc:Fallback>
                <p:oleObj name="Designer Zeichnung" r:id="rId3" imgW="304800" imgH="304800" progId="Designer.Drawing.7">
                  <p:embed/>
                  <p:pic>
                    <p:nvPicPr>
                      <p:cNvPr id="0" name="Object 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716463" y="1916113"/>
                        <a:ext cx="409575" cy="2174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38100">
                            <a:solidFill>
                              <a:srgbClr val="FF0000"/>
                            </a:solidFill>
                            <a:prstDash val="sysDot"/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7113" name="Text Box 10">
            <a:extLst>
              <a:ext uri="{FF2B5EF4-FFF2-40B4-BE49-F238E27FC236}">
                <a16:creationId xmlns:a16="http://schemas.microsoft.com/office/drawing/2014/main" id="{A7C749F1-C4C5-49C8-AD9A-4BAD16C3A9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92725" y="1773238"/>
            <a:ext cx="1447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2400" b="1">
                <a:solidFill>
                  <a:srgbClr val="02369E"/>
                </a:solidFill>
              </a:rPr>
              <a:t>wind</a:t>
            </a:r>
          </a:p>
        </p:txBody>
      </p:sp>
      <p:sp>
        <p:nvSpPr>
          <p:cNvPr id="47114" name="Text Box 12">
            <a:extLst>
              <a:ext uri="{FF2B5EF4-FFF2-40B4-BE49-F238E27FC236}">
                <a16:creationId xmlns:a16="http://schemas.microsoft.com/office/drawing/2014/main" id="{D7D00B2B-5351-4298-8BD3-CB82A622F6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4975" y="6596063"/>
            <a:ext cx="184150" cy="2619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en-GB" altLang="de-DE" sz="1400" b="1">
              <a:solidFill>
                <a:srgbClr val="CC3300"/>
              </a:solidFill>
            </a:endParaRPr>
          </a:p>
        </p:txBody>
      </p:sp>
      <p:grpSp>
        <p:nvGrpSpPr>
          <p:cNvPr id="47115" name="Group 14">
            <a:extLst>
              <a:ext uri="{FF2B5EF4-FFF2-40B4-BE49-F238E27FC236}">
                <a16:creationId xmlns:a16="http://schemas.microsoft.com/office/drawing/2014/main" id="{6B09C5A6-A338-4F6A-99B0-246DEE8D2CFF}"/>
              </a:ext>
            </a:extLst>
          </p:cNvPr>
          <p:cNvGrpSpPr>
            <a:grpSpLocks/>
          </p:cNvGrpSpPr>
          <p:nvPr/>
        </p:nvGrpSpPr>
        <p:grpSpPr bwMode="auto">
          <a:xfrm>
            <a:off x="3527425" y="4918075"/>
            <a:ext cx="2560638" cy="214313"/>
            <a:chOff x="2072" y="3594"/>
            <a:chExt cx="1613" cy="135"/>
          </a:xfrm>
        </p:grpSpPr>
        <p:sp>
          <p:nvSpPr>
            <p:cNvPr id="47500" name="Rectangle 15">
              <a:extLst>
                <a:ext uri="{FF2B5EF4-FFF2-40B4-BE49-F238E27FC236}">
                  <a16:creationId xmlns:a16="http://schemas.microsoft.com/office/drawing/2014/main" id="{483C21DF-0C49-429D-BD82-608BAC26A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3594"/>
              <a:ext cx="1613" cy="135"/>
            </a:xfrm>
            <a:prstGeom prst="rect">
              <a:avLst/>
            </a:pr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0000"/>
                </a:lnSpc>
              </a:pPr>
              <a:endParaRPr lang="de-DE" altLang="de-DE"/>
            </a:p>
          </p:txBody>
        </p:sp>
        <p:sp>
          <p:nvSpPr>
            <p:cNvPr id="47501" name="Line 16">
              <a:extLst>
                <a:ext uri="{FF2B5EF4-FFF2-40B4-BE49-F238E27FC236}">
                  <a16:creationId xmlns:a16="http://schemas.microsoft.com/office/drawing/2014/main" id="{B2A554E8-7E8F-44D6-AB65-C09AF52687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50" y="3660"/>
              <a:ext cx="835" cy="1"/>
            </a:xfrm>
            <a:prstGeom prst="line">
              <a:avLst/>
            </a:prstGeom>
            <a:noFill/>
            <a:ln w="23813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47116" name="Rectangle 17">
            <a:extLst>
              <a:ext uri="{FF2B5EF4-FFF2-40B4-BE49-F238E27FC236}">
                <a16:creationId xmlns:a16="http://schemas.microsoft.com/office/drawing/2014/main" id="{122CCB29-1339-4796-9519-FA6B25684C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9800" y="5145088"/>
            <a:ext cx="69850" cy="69850"/>
          </a:xfrm>
          <a:prstGeom prst="rect">
            <a:avLst/>
          </a:prstGeom>
          <a:solidFill>
            <a:schemeClr val="tx1"/>
          </a:solidFill>
          <a:ln w="6350">
            <a:solidFill>
              <a:srgbClr val="1F1A17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47117" name="Rectangle 18">
            <a:extLst>
              <a:ext uri="{FF2B5EF4-FFF2-40B4-BE49-F238E27FC236}">
                <a16:creationId xmlns:a16="http://schemas.microsoft.com/office/drawing/2014/main" id="{BA22E137-D91C-4074-889F-296E9354E2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59275" y="5318125"/>
            <a:ext cx="69850" cy="69850"/>
          </a:xfrm>
          <a:prstGeom prst="rect">
            <a:avLst/>
          </a:prstGeom>
          <a:solidFill>
            <a:schemeClr val="tx1"/>
          </a:solidFill>
          <a:ln w="6350">
            <a:solidFill>
              <a:srgbClr val="1F1A17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47118" name="Rectangle 19">
            <a:extLst>
              <a:ext uri="{FF2B5EF4-FFF2-40B4-BE49-F238E27FC236}">
                <a16:creationId xmlns:a16="http://schemas.microsoft.com/office/drawing/2014/main" id="{80E99A4C-01B2-4925-A316-A5C4C4B6D4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0325" y="5318125"/>
            <a:ext cx="69850" cy="69850"/>
          </a:xfrm>
          <a:prstGeom prst="rect">
            <a:avLst/>
          </a:prstGeom>
          <a:solidFill>
            <a:schemeClr val="tx1"/>
          </a:solidFill>
          <a:ln w="6350">
            <a:solidFill>
              <a:srgbClr val="1F1A17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47119" name="Rectangle 20">
            <a:extLst>
              <a:ext uri="{FF2B5EF4-FFF2-40B4-BE49-F238E27FC236}">
                <a16:creationId xmlns:a16="http://schemas.microsoft.com/office/drawing/2014/main" id="{2A275659-B341-410D-9416-7A931477C4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5013" y="5314950"/>
            <a:ext cx="69850" cy="69850"/>
          </a:xfrm>
          <a:prstGeom prst="rect">
            <a:avLst/>
          </a:prstGeom>
          <a:solidFill>
            <a:schemeClr val="tx1"/>
          </a:solidFill>
          <a:ln w="6350">
            <a:solidFill>
              <a:srgbClr val="1F1A17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47120" name="Rectangle 21">
            <a:extLst>
              <a:ext uri="{FF2B5EF4-FFF2-40B4-BE49-F238E27FC236}">
                <a16:creationId xmlns:a16="http://schemas.microsoft.com/office/drawing/2014/main" id="{42351EB2-A801-4439-9927-1B7D431A7B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6625" y="5316538"/>
            <a:ext cx="69850" cy="69850"/>
          </a:xfrm>
          <a:prstGeom prst="rect">
            <a:avLst/>
          </a:prstGeom>
          <a:solidFill>
            <a:schemeClr val="tx1"/>
          </a:solidFill>
          <a:ln w="6350">
            <a:solidFill>
              <a:srgbClr val="1F1A17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47121" name="Rectangle 22">
            <a:extLst>
              <a:ext uri="{FF2B5EF4-FFF2-40B4-BE49-F238E27FC236}">
                <a16:creationId xmlns:a16="http://schemas.microsoft.com/office/drawing/2014/main" id="{9794415B-5B08-4FD2-90F7-D6CA8D8584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33950" y="5318125"/>
            <a:ext cx="69850" cy="69850"/>
          </a:xfrm>
          <a:prstGeom prst="rect">
            <a:avLst/>
          </a:prstGeom>
          <a:solidFill>
            <a:schemeClr val="tx1"/>
          </a:solidFill>
          <a:ln w="6350">
            <a:solidFill>
              <a:srgbClr val="1F1A17"/>
            </a:solidFill>
            <a:miter lim="800000"/>
            <a:headEnd/>
            <a:tailEnd/>
          </a:ln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grpSp>
        <p:nvGrpSpPr>
          <p:cNvPr id="47122" name="Group 24">
            <a:extLst>
              <a:ext uri="{FF2B5EF4-FFF2-40B4-BE49-F238E27FC236}">
                <a16:creationId xmlns:a16="http://schemas.microsoft.com/office/drawing/2014/main" id="{F30865E8-FA23-422B-A63A-8EA70D39A894}"/>
              </a:ext>
            </a:extLst>
          </p:cNvPr>
          <p:cNvGrpSpPr>
            <a:grpSpLocks/>
          </p:cNvGrpSpPr>
          <p:nvPr/>
        </p:nvGrpSpPr>
        <p:grpSpPr bwMode="auto">
          <a:xfrm>
            <a:off x="1333500" y="2827338"/>
            <a:ext cx="6910388" cy="2317750"/>
            <a:chOff x="1200" y="1805"/>
            <a:chExt cx="4177" cy="1460"/>
          </a:xfrm>
        </p:grpSpPr>
        <p:grpSp>
          <p:nvGrpSpPr>
            <p:cNvPr id="47488" name="Group 25">
              <a:extLst>
                <a:ext uri="{FF2B5EF4-FFF2-40B4-BE49-F238E27FC236}">
                  <a16:creationId xmlns:a16="http://schemas.microsoft.com/office/drawing/2014/main" id="{FD27FD45-7E7E-47C8-B8F9-0074643E25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13" y="1805"/>
              <a:ext cx="78" cy="252"/>
              <a:chOff x="2802" y="2429"/>
              <a:chExt cx="78" cy="252"/>
            </a:xfrm>
          </p:grpSpPr>
          <p:sp>
            <p:nvSpPr>
              <p:cNvPr id="47498" name="Freeform 26">
                <a:extLst>
                  <a:ext uri="{FF2B5EF4-FFF2-40B4-BE49-F238E27FC236}">
                    <a16:creationId xmlns:a16="http://schemas.microsoft.com/office/drawing/2014/main" id="{3EA661ED-FBD0-4A2C-B75A-222143B57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429"/>
                <a:ext cx="77" cy="150"/>
              </a:xfrm>
              <a:custGeom>
                <a:avLst/>
                <a:gdLst>
                  <a:gd name="T0" fmla="*/ 77 w 77"/>
                  <a:gd name="T1" fmla="*/ 110 h 150"/>
                  <a:gd name="T2" fmla="*/ 66 w 77"/>
                  <a:gd name="T3" fmla="*/ 106 h 150"/>
                  <a:gd name="T4" fmla="*/ 59 w 77"/>
                  <a:gd name="T5" fmla="*/ 110 h 150"/>
                  <a:gd name="T6" fmla="*/ 59 w 77"/>
                  <a:gd name="T7" fmla="*/ 113 h 150"/>
                  <a:gd name="T8" fmla="*/ 59 w 77"/>
                  <a:gd name="T9" fmla="*/ 121 h 150"/>
                  <a:gd name="T10" fmla="*/ 55 w 77"/>
                  <a:gd name="T11" fmla="*/ 132 h 150"/>
                  <a:gd name="T12" fmla="*/ 48 w 77"/>
                  <a:gd name="T13" fmla="*/ 135 h 150"/>
                  <a:gd name="T14" fmla="*/ 40 w 77"/>
                  <a:gd name="T15" fmla="*/ 135 h 150"/>
                  <a:gd name="T16" fmla="*/ 33 w 77"/>
                  <a:gd name="T17" fmla="*/ 139 h 150"/>
                  <a:gd name="T18" fmla="*/ 26 w 77"/>
                  <a:gd name="T19" fmla="*/ 143 h 150"/>
                  <a:gd name="T20" fmla="*/ 11 w 77"/>
                  <a:gd name="T21" fmla="*/ 150 h 150"/>
                  <a:gd name="T22" fmla="*/ 7 w 77"/>
                  <a:gd name="T23" fmla="*/ 99 h 150"/>
                  <a:gd name="T24" fmla="*/ 0 w 77"/>
                  <a:gd name="T25" fmla="*/ 55 h 150"/>
                  <a:gd name="T26" fmla="*/ 4 w 77"/>
                  <a:gd name="T27" fmla="*/ 48 h 150"/>
                  <a:gd name="T28" fmla="*/ 7 w 77"/>
                  <a:gd name="T29" fmla="*/ 44 h 150"/>
                  <a:gd name="T30" fmla="*/ 11 w 77"/>
                  <a:gd name="T31" fmla="*/ 40 h 150"/>
                  <a:gd name="T32" fmla="*/ 18 w 77"/>
                  <a:gd name="T33" fmla="*/ 37 h 150"/>
                  <a:gd name="T34" fmla="*/ 33 w 77"/>
                  <a:gd name="T35" fmla="*/ 33 h 150"/>
                  <a:gd name="T36" fmla="*/ 44 w 77"/>
                  <a:gd name="T37" fmla="*/ 29 h 150"/>
                  <a:gd name="T38" fmla="*/ 40 w 77"/>
                  <a:gd name="T39" fmla="*/ 19 h 150"/>
                  <a:gd name="T40" fmla="*/ 40 w 77"/>
                  <a:gd name="T41" fmla="*/ 8 h 150"/>
                  <a:gd name="T42" fmla="*/ 48 w 77"/>
                  <a:gd name="T43" fmla="*/ 4 h 150"/>
                  <a:gd name="T44" fmla="*/ 51 w 77"/>
                  <a:gd name="T45" fmla="*/ 0 h 150"/>
                  <a:gd name="T46" fmla="*/ 62 w 77"/>
                  <a:gd name="T47" fmla="*/ 0 h 150"/>
                  <a:gd name="T48" fmla="*/ 77 w 77"/>
                  <a:gd name="T49" fmla="*/ 4 h 150"/>
                  <a:gd name="T50" fmla="*/ 77 w 77"/>
                  <a:gd name="T51" fmla="*/ 55 h 150"/>
                  <a:gd name="T52" fmla="*/ 77 w 77"/>
                  <a:gd name="T53" fmla="*/ 110 h 15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7" h="150">
                    <a:moveTo>
                      <a:pt x="77" y="110"/>
                    </a:moveTo>
                    <a:lnTo>
                      <a:pt x="66" y="106"/>
                    </a:lnTo>
                    <a:lnTo>
                      <a:pt x="59" y="110"/>
                    </a:lnTo>
                    <a:lnTo>
                      <a:pt x="59" y="113"/>
                    </a:lnTo>
                    <a:lnTo>
                      <a:pt x="59" y="121"/>
                    </a:lnTo>
                    <a:lnTo>
                      <a:pt x="55" y="132"/>
                    </a:lnTo>
                    <a:lnTo>
                      <a:pt x="48" y="135"/>
                    </a:lnTo>
                    <a:lnTo>
                      <a:pt x="40" y="135"/>
                    </a:lnTo>
                    <a:lnTo>
                      <a:pt x="33" y="139"/>
                    </a:lnTo>
                    <a:lnTo>
                      <a:pt x="26" y="143"/>
                    </a:lnTo>
                    <a:lnTo>
                      <a:pt x="11" y="150"/>
                    </a:lnTo>
                    <a:lnTo>
                      <a:pt x="7" y="99"/>
                    </a:lnTo>
                    <a:lnTo>
                      <a:pt x="0" y="55"/>
                    </a:lnTo>
                    <a:lnTo>
                      <a:pt x="4" y="48"/>
                    </a:lnTo>
                    <a:lnTo>
                      <a:pt x="7" y="44"/>
                    </a:lnTo>
                    <a:lnTo>
                      <a:pt x="11" y="40"/>
                    </a:lnTo>
                    <a:lnTo>
                      <a:pt x="18" y="37"/>
                    </a:lnTo>
                    <a:lnTo>
                      <a:pt x="33" y="33"/>
                    </a:lnTo>
                    <a:lnTo>
                      <a:pt x="44" y="29"/>
                    </a:lnTo>
                    <a:lnTo>
                      <a:pt x="40" y="19"/>
                    </a:lnTo>
                    <a:lnTo>
                      <a:pt x="40" y="8"/>
                    </a:lnTo>
                    <a:lnTo>
                      <a:pt x="48" y="4"/>
                    </a:lnTo>
                    <a:lnTo>
                      <a:pt x="51" y="0"/>
                    </a:lnTo>
                    <a:lnTo>
                      <a:pt x="62" y="0"/>
                    </a:lnTo>
                    <a:lnTo>
                      <a:pt x="77" y="4"/>
                    </a:lnTo>
                    <a:lnTo>
                      <a:pt x="77" y="55"/>
                    </a:lnTo>
                    <a:lnTo>
                      <a:pt x="77" y="11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99" name="Line 27">
                <a:extLst>
                  <a:ext uri="{FF2B5EF4-FFF2-40B4-BE49-F238E27FC236}">
                    <a16:creationId xmlns:a16="http://schemas.microsoft.com/office/drawing/2014/main" id="{871794F8-94C8-498E-9AEF-EB68E05844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79" y="2429"/>
                <a:ext cx="1" cy="252"/>
              </a:xfrm>
              <a:prstGeom prst="line">
                <a:avLst/>
              </a:prstGeom>
              <a:noFill/>
              <a:ln w="6350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grpSp>
          <p:nvGrpSpPr>
            <p:cNvPr id="47489" name="Group 28">
              <a:extLst>
                <a:ext uri="{FF2B5EF4-FFF2-40B4-BE49-F238E27FC236}">
                  <a16:creationId xmlns:a16="http://schemas.microsoft.com/office/drawing/2014/main" id="{581F670F-47BD-4DE6-A074-9DF24187C7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99" y="1812"/>
              <a:ext cx="78" cy="252"/>
              <a:chOff x="2802" y="2429"/>
              <a:chExt cx="78" cy="252"/>
            </a:xfrm>
          </p:grpSpPr>
          <p:sp>
            <p:nvSpPr>
              <p:cNvPr id="47496" name="Freeform 29">
                <a:extLst>
                  <a:ext uri="{FF2B5EF4-FFF2-40B4-BE49-F238E27FC236}">
                    <a16:creationId xmlns:a16="http://schemas.microsoft.com/office/drawing/2014/main" id="{27F31C03-3DAD-4834-8A6E-4DB94F83C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429"/>
                <a:ext cx="77" cy="150"/>
              </a:xfrm>
              <a:custGeom>
                <a:avLst/>
                <a:gdLst>
                  <a:gd name="T0" fmla="*/ 77 w 77"/>
                  <a:gd name="T1" fmla="*/ 110 h 150"/>
                  <a:gd name="T2" fmla="*/ 66 w 77"/>
                  <a:gd name="T3" fmla="*/ 106 h 150"/>
                  <a:gd name="T4" fmla="*/ 59 w 77"/>
                  <a:gd name="T5" fmla="*/ 110 h 150"/>
                  <a:gd name="T6" fmla="*/ 59 w 77"/>
                  <a:gd name="T7" fmla="*/ 113 h 150"/>
                  <a:gd name="T8" fmla="*/ 59 w 77"/>
                  <a:gd name="T9" fmla="*/ 121 h 150"/>
                  <a:gd name="T10" fmla="*/ 55 w 77"/>
                  <a:gd name="T11" fmla="*/ 132 h 150"/>
                  <a:gd name="T12" fmla="*/ 48 w 77"/>
                  <a:gd name="T13" fmla="*/ 135 h 150"/>
                  <a:gd name="T14" fmla="*/ 40 w 77"/>
                  <a:gd name="T15" fmla="*/ 135 h 150"/>
                  <a:gd name="T16" fmla="*/ 33 w 77"/>
                  <a:gd name="T17" fmla="*/ 139 h 150"/>
                  <a:gd name="T18" fmla="*/ 26 w 77"/>
                  <a:gd name="T19" fmla="*/ 143 h 150"/>
                  <a:gd name="T20" fmla="*/ 11 w 77"/>
                  <a:gd name="T21" fmla="*/ 150 h 150"/>
                  <a:gd name="T22" fmla="*/ 7 w 77"/>
                  <a:gd name="T23" fmla="*/ 99 h 150"/>
                  <a:gd name="T24" fmla="*/ 0 w 77"/>
                  <a:gd name="T25" fmla="*/ 55 h 150"/>
                  <a:gd name="T26" fmla="*/ 4 w 77"/>
                  <a:gd name="T27" fmla="*/ 48 h 150"/>
                  <a:gd name="T28" fmla="*/ 7 w 77"/>
                  <a:gd name="T29" fmla="*/ 44 h 150"/>
                  <a:gd name="T30" fmla="*/ 11 w 77"/>
                  <a:gd name="T31" fmla="*/ 40 h 150"/>
                  <a:gd name="T32" fmla="*/ 18 w 77"/>
                  <a:gd name="T33" fmla="*/ 37 h 150"/>
                  <a:gd name="T34" fmla="*/ 33 w 77"/>
                  <a:gd name="T35" fmla="*/ 33 h 150"/>
                  <a:gd name="T36" fmla="*/ 44 w 77"/>
                  <a:gd name="T37" fmla="*/ 29 h 150"/>
                  <a:gd name="T38" fmla="*/ 40 w 77"/>
                  <a:gd name="T39" fmla="*/ 19 h 150"/>
                  <a:gd name="T40" fmla="*/ 40 w 77"/>
                  <a:gd name="T41" fmla="*/ 8 h 150"/>
                  <a:gd name="T42" fmla="*/ 48 w 77"/>
                  <a:gd name="T43" fmla="*/ 4 h 150"/>
                  <a:gd name="T44" fmla="*/ 51 w 77"/>
                  <a:gd name="T45" fmla="*/ 0 h 150"/>
                  <a:gd name="T46" fmla="*/ 62 w 77"/>
                  <a:gd name="T47" fmla="*/ 0 h 150"/>
                  <a:gd name="T48" fmla="*/ 77 w 77"/>
                  <a:gd name="T49" fmla="*/ 4 h 150"/>
                  <a:gd name="T50" fmla="*/ 77 w 77"/>
                  <a:gd name="T51" fmla="*/ 55 h 150"/>
                  <a:gd name="T52" fmla="*/ 77 w 77"/>
                  <a:gd name="T53" fmla="*/ 110 h 15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7" h="150">
                    <a:moveTo>
                      <a:pt x="77" y="110"/>
                    </a:moveTo>
                    <a:lnTo>
                      <a:pt x="66" y="106"/>
                    </a:lnTo>
                    <a:lnTo>
                      <a:pt x="59" y="110"/>
                    </a:lnTo>
                    <a:lnTo>
                      <a:pt x="59" y="113"/>
                    </a:lnTo>
                    <a:lnTo>
                      <a:pt x="59" y="121"/>
                    </a:lnTo>
                    <a:lnTo>
                      <a:pt x="55" y="132"/>
                    </a:lnTo>
                    <a:lnTo>
                      <a:pt x="48" y="135"/>
                    </a:lnTo>
                    <a:lnTo>
                      <a:pt x="40" y="135"/>
                    </a:lnTo>
                    <a:lnTo>
                      <a:pt x="33" y="139"/>
                    </a:lnTo>
                    <a:lnTo>
                      <a:pt x="26" y="143"/>
                    </a:lnTo>
                    <a:lnTo>
                      <a:pt x="11" y="150"/>
                    </a:lnTo>
                    <a:lnTo>
                      <a:pt x="7" y="99"/>
                    </a:lnTo>
                    <a:lnTo>
                      <a:pt x="0" y="55"/>
                    </a:lnTo>
                    <a:lnTo>
                      <a:pt x="4" y="48"/>
                    </a:lnTo>
                    <a:lnTo>
                      <a:pt x="7" y="44"/>
                    </a:lnTo>
                    <a:lnTo>
                      <a:pt x="11" y="40"/>
                    </a:lnTo>
                    <a:lnTo>
                      <a:pt x="18" y="37"/>
                    </a:lnTo>
                    <a:lnTo>
                      <a:pt x="33" y="33"/>
                    </a:lnTo>
                    <a:lnTo>
                      <a:pt x="44" y="29"/>
                    </a:lnTo>
                    <a:lnTo>
                      <a:pt x="40" y="19"/>
                    </a:lnTo>
                    <a:lnTo>
                      <a:pt x="40" y="8"/>
                    </a:lnTo>
                    <a:lnTo>
                      <a:pt x="48" y="4"/>
                    </a:lnTo>
                    <a:lnTo>
                      <a:pt x="51" y="0"/>
                    </a:lnTo>
                    <a:lnTo>
                      <a:pt x="62" y="0"/>
                    </a:lnTo>
                    <a:lnTo>
                      <a:pt x="77" y="4"/>
                    </a:lnTo>
                    <a:lnTo>
                      <a:pt x="77" y="55"/>
                    </a:lnTo>
                    <a:lnTo>
                      <a:pt x="77" y="11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97" name="Line 30">
                <a:extLst>
                  <a:ext uri="{FF2B5EF4-FFF2-40B4-BE49-F238E27FC236}">
                    <a16:creationId xmlns:a16="http://schemas.microsoft.com/office/drawing/2014/main" id="{9436675C-B88F-485C-B8E6-40A86B25A5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79" y="2429"/>
                <a:ext cx="1" cy="252"/>
              </a:xfrm>
              <a:prstGeom prst="line">
                <a:avLst/>
              </a:prstGeom>
              <a:noFill/>
              <a:ln w="6350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47490" name="Line 31">
              <a:extLst>
                <a:ext uri="{FF2B5EF4-FFF2-40B4-BE49-F238E27FC236}">
                  <a16:creationId xmlns:a16="http://schemas.microsoft.com/office/drawing/2014/main" id="{277F1F61-D609-495E-9123-430F808649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9" y="2076"/>
              <a:ext cx="2057" cy="1179"/>
            </a:xfrm>
            <a:prstGeom prst="line">
              <a:avLst/>
            </a:prstGeom>
            <a:noFill/>
            <a:ln w="12700">
              <a:solidFill>
                <a:srgbClr val="FF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47491" name="Line 32">
              <a:extLst>
                <a:ext uri="{FF2B5EF4-FFF2-40B4-BE49-F238E27FC236}">
                  <a16:creationId xmlns:a16="http://schemas.microsoft.com/office/drawing/2014/main" id="{6A931998-BE39-426C-9FD2-CFAEFC9734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1" y="2075"/>
              <a:ext cx="0" cy="1134"/>
            </a:xfrm>
            <a:prstGeom prst="line">
              <a:avLst/>
            </a:prstGeom>
            <a:noFill/>
            <a:ln w="12700">
              <a:solidFill>
                <a:srgbClr val="FF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sp>
          <p:nvSpPr>
            <p:cNvPr id="47492" name="Line 33">
              <a:extLst>
                <a:ext uri="{FF2B5EF4-FFF2-40B4-BE49-F238E27FC236}">
                  <a16:creationId xmlns:a16="http://schemas.microsoft.com/office/drawing/2014/main" id="{368617E8-F9AF-4566-8C1E-4C9B47F211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260" y="2068"/>
              <a:ext cx="2020" cy="1197"/>
            </a:xfrm>
            <a:prstGeom prst="line">
              <a:avLst/>
            </a:prstGeom>
            <a:noFill/>
            <a:ln w="12700">
              <a:solidFill>
                <a:srgbClr val="FF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de-DE"/>
            </a:p>
          </p:txBody>
        </p:sp>
        <p:grpSp>
          <p:nvGrpSpPr>
            <p:cNvPr id="47493" name="Group 34">
              <a:extLst>
                <a:ext uri="{FF2B5EF4-FFF2-40B4-BE49-F238E27FC236}">
                  <a16:creationId xmlns:a16="http://schemas.microsoft.com/office/drawing/2014/main" id="{AF79E934-14D7-4668-ACE0-2ACC78B1DD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00" y="1813"/>
              <a:ext cx="78" cy="252"/>
              <a:chOff x="2802" y="2429"/>
              <a:chExt cx="78" cy="252"/>
            </a:xfrm>
          </p:grpSpPr>
          <p:sp>
            <p:nvSpPr>
              <p:cNvPr id="47494" name="Freeform 35">
                <a:extLst>
                  <a:ext uri="{FF2B5EF4-FFF2-40B4-BE49-F238E27FC236}">
                    <a16:creationId xmlns:a16="http://schemas.microsoft.com/office/drawing/2014/main" id="{9A3F3E8B-5EA1-4CAF-838F-C6FB44DA8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429"/>
                <a:ext cx="77" cy="150"/>
              </a:xfrm>
              <a:custGeom>
                <a:avLst/>
                <a:gdLst>
                  <a:gd name="T0" fmla="*/ 77 w 77"/>
                  <a:gd name="T1" fmla="*/ 110 h 150"/>
                  <a:gd name="T2" fmla="*/ 66 w 77"/>
                  <a:gd name="T3" fmla="*/ 106 h 150"/>
                  <a:gd name="T4" fmla="*/ 59 w 77"/>
                  <a:gd name="T5" fmla="*/ 110 h 150"/>
                  <a:gd name="T6" fmla="*/ 59 w 77"/>
                  <a:gd name="T7" fmla="*/ 113 h 150"/>
                  <a:gd name="T8" fmla="*/ 59 w 77"/>
                  <a:gd name="T9" fmla="*/ 121 h 150"/>
                  <a:gd name="T10" fmla="*/ 55 w 77"/>
                  <a:gd name="T11" fmla="*/ 132 h 150"/>
                  <a:gd name="T12" fmla="*/ 48 w 77"/>
                  <a:gd name="T13" fmla="*/ 135 h 150"/>
                  <a:gd name="T14" fmla="*/ 40 w 77"/>
                  <a:gd name="T15" fmla="*/ 135 h 150"/>
                  <a:gd name="T16" fmla="*/ 33 w 77"/>
                  <a:gd name="T17" fmla="*/ 139 h 150"/>
                  <a:gd name="T18" fmla="*/ 26 w 77"/>
                  <a:gd name="T19" fmla="*/ 143 h 150"/>
                  <a:gd name="T20" fmla="*/ 11 w 77"/>
                  <a:gd name="T21" fmla="*/ 150 h 150"/>
                  <a:gd name="T22" fmla="*/ 7 w 77"/>
                  <a:gd name="T23" fmla="*/ 99 h 150"/>
                  <a:gd name="T24" fmla="*/ 0 w 77"/>
                  <a:gd name="T25" fmla="*/ 55 h 150"/>
                  <a:gd name="T26" fmla="*/ 4 w 77"/>
                  <a:gd name="T27" fmla="*/ 48 h 150"/>
                  <a:gd name="T28" fmla="*/ 7 w 77"/>
                  <a:gd name="T29" fmla="*/ 44 h 150"/>
                  <a:gd name="T30" fmla="*/ 11 w 77"/>
                  <a:gd name="T31" fmla="*/ 40 h 150"/>
                  <a:gd name="T32" fmla="*/ 18 w 77"/>
                  <a:gd name="T33" fmla="*/ 37 h 150"/>
                  <a:gd name="T34" fmla="*/ 33 w 77"/>
                  <a:gd name="T35" fmla="*/ 33 h 150"/>
                  <a:gd name="T36" fmla="*/ 44 w 77"/>
                  <a:gd name="T37" fmla="*/ 29 h 150"/>
                  <a:gd name="T38" fmla="*/ 40 w 77"/>
                  <a:gd name="T39" fmla="*/ 19 h 150"/>
                  <a:gd name="T40" fmla="*/ 40 w 77"/>
                  <a:gd name="T41" fmla="*/ 8 h 150"/>
                  <a:gd name="T42" fmla="*/ 48 w 77"/>
                  <a:gd name="T43" fmla="*/ 4 h 150"/>
                  <a:gd name="T44" fmla="*/ 51 w 77"/>
                  <a:gd name="T45" fmla="*/ 0 h 150"/>
                  <a:gd name="T46" fmla="*/ 62 w 77"/>
                  <a:gd name="T47" fmla="*/ 0 h 150"/>
                  <a:gd name="T48" fmla="*/ 77 w 77"/>
                  <a:gd name="T49" fmla="*/ 4 h 150"/>
                  <a:gd name="T50" fmla="*/ 77 w 77"/>
                  <a:gd name="T51" fmla="*/ 55 h 150"/>
                  <a:gd name="T52" fmla="*/ 77 w 77"/>
                  <a:gd name="T53" fmla="*/ 110 h 15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77" h="150">
                    <a:moveTo>
                      <a:pt x="77" y="110"/>
                    </a:moveTo>
                    <a:lnTo>
                      <a:pt x="66" y="106"/>
                    </a:lnTo>
                    <a:lnTo>
                      <a:pt x="59" y="110"/>
                    </a:lnTo>
                    <a:lnTo>
                      <a:pt x="59" y="113"/>
                    </a:lnTo>
                    <a:lnTo>
                      <a:pt x="59" y="121"/>
                    </a:lnTo>
                    <a:lnTo>
                      <a:pt x="55" y="132"/>
                    </a:lnTo>
                    <a:lnTo>
                      <a:pt x="48" y="135"/>
                    </a:lnTo>
                    <a:lnTo>
                      <a:pt x="40" y="135"/>
                    </a:lnTo>
                    <a:lnTo>
                      <a:pt x="33" y="139"/>
                    </a:lnTo>
                    <a:lnTo>
                      <a:pt x="26" y="143"/>
                    </a:lnTo>
                    <a:lnTo>
                      <a:pt x="11" y="150"/>
                    </a:lnTo>
                    <a:lnTo>
                      <a:pt x="7" y="99"/>
                    </a:lnTo>
                    <a:lnTo>
                      <a:pt x="0" y="55"/>
                    </a:lnTo>
                    <a:lnTo>
                      <a:pt x="4" y="48"/>
                    </a:lnTo>
                    <a:lnTo>
                      <a:pt x="7" y="44"/>
                    </a:lnTo>
                    <a:lnTo>
                      <a:pt x="11" y="40"/>
                    </a:lnTo>
                    <a:lnTo>
                      <a:pt x="18" y="37"/>
                    </a:lnTo>
                    <a:lnTo>
                      <a:pt x="33" y="33"/>
                    </a:lnTo>
                    <a:lnTo>
                      <a:pt x="44" y="29"/>
                    </a:lnTo>
                    <a:lnTo>
                      <a:pt x="40" y="19"/>
                    </a:lnTo>
                    <a:lnTo>
                      <a:pt x="40" y="8"/>
                    </a:lnTo>
                    <a:lnTo>
                      <a:pt x="48" y="4"/>
                    </a:lnTo>
                    <a:lnTo>
                      <a:pt x="51" y="0"/>
                    </a:lnTo>
                    <a:lnTo>
                      <a:pt x="62" y="0"/>
                    </a:lnTo>
                    <a:lnTo>
                      <a:pt x="77" y="4"/>
                    </a:lnTo>
                    <a:lnTo>
                      <a:pt x="77" y="55"/>
                    </a:lnTo>
                    <a:lnTo>
                      <a:pt x="77" y="11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95" name="Line 36">
                <a:extLst>
                  <a:ext uri="{FF2B5EF4-FFF2-40B4-BE49-F238E27FC236}">
                    <a16:creationId xmlns:a16="http://schemas.microsoft.com/office/drawing/2014/main" id="{C82DA150-2D8F-4694-A171-A0887CDCF4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79" y="2429"/>
                <a:ext cx="1" cy="252"/>
              </a:xfrm>
              <a:prstGeom prst="line">
                <a:avLst/>
              </a:prstGeom>
              <a:noFill/>
              <a:ln w="6350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47123" name="Freeform 41">
            <a:extLst>
              <a:ext uri="{FF2B5EF4-FFF2-40B4-BE49-F238E27FC236}">
                <a16:creationId xmlns:a16="http://schemas.microsoft.com/office/drawing/2014/main" id="{2F5BA9D7-D539-4719-8DD3-C4550F1102B9}"/>
              </a:ext>
            </a:extLst>
          </p:cNvPr>
          <p:cNvSpPr>
            <a:spLocks/>
          </p:cNvSpPr>
          <p:nvPr/>
        </p:nvSpPr>
        <p:spPr bwMode="auto">
          <a:xfrm>
            <a:off x="5424488" y="4940300"/>
            <a:ext cx="196850" cy="190500"/>
          </a:xfrm>
          <a:custGeom>
            <a:avLst/>
            <a:gdLst>
              <a:gd name="T0" fmla="*/ 2147483646 w 124"/>
              <a:gd name="T1" fmla="*/ 2147483646 h 120"/>
              <a:gd name="T2" fmla="*/ 2147483646 w 124"/>
              <a:gd name="T3" fmla="*/ 2147483646 h 120"/>
              <a:gd name="T4" fmla="*/ 2147483646 w 124"/>
              <a:gd name="T5" fmla="*/ 2147483646 h 120"/>
              <a:gd name="T6" fmla="*/ 2147483646 w 124"/>
              <a:gd name="T7" fmla="*/ 2147483646 h 120"/>
              <a:gd name="T8" fmla="*/ 2147483646 w 124"/>
              <a:gd name="T9" fmla="*/ 2147483646 h 120"/>
              <a:gd name="T10" fmla="*/ 2147483646 w 124"/>
              <a:gd name="T11" fmla="*/ 2147483646 h 120"/>
              <a:gd name="T12" fmla="*/ 2147483646 w 124"/>
              <a:gd name="T13" fmla="*/ 2147483646 h 120"/>
              <a:gd name="T14" fmla="*/ 2147483646 w 124"/>
              <a:gd name="T15" fmla="*/ 2147483646 h 120"/>
              <a:gd name="T16" fmla="*/ 2147483646 w 124"/>
              <a:gd name="T17" fmla="*/ 2147483646 h 120"/>
              <a:gd name="T18" fmla="*/ 2147483646 w 124"/>
              <a:gd name="T19" fmla="*/ 2147483646 h 120"/>
              <a:gd name="T20" fmla="*/ 2147483646 w 124"/>
              <a:gd name="T21" fmla="*/ 2147483646 h 120"/>
              <a:gd name="T22" fmla="*/ 0 w 124"/>
              <a:gd name="T23" fmla="*/ 2147483646 h 120"/>
              <a:gd name="T24" fmla="*/ 2147483646 w 124"/>
              <a:gd name="T25" fmla="*/ 2147483646 h 120"/>
              <a:gd name="T26" fmla="*/ 2147483646 w 124"/>
              <a:gd name="T27" fmla="*/ 2147483646 h 120"/>
              <a:gd name="T28" fmla="*/ 2147483646 w 124"/>
              <a:gd name="T29" fmla="*/ 2147483646 h 120"/>
              <a:gd name="T30" fmla="*/ 2147483646 w 124"/>
              <a:gd name="T31" fmla="*/ 2147483646 h 120"/>
              <a:gd name="T32" fmla="*/ 2147483646 w 124"/>
              <a:gd name="T33" fmla="*/ 2147483646 h 120"/>
              <a:gd name="T34" fmla="*/ 2147483646 w 124"/>
              <a:gd name="T35" fmla="*/ 2147483646 h 120"/>
              <a:gd name="T36" fmla="*/ 2147483646 w 124"/>
              <a:gd name="T37" fmla="*/ 0 h 120"/>
              <a:gd name="T38" fmla="*/ 2147483646 w 124"/>
              <a:gd name="T39" fmla="*/ 2147483646 h 120"/>
              <a:gd name="T40" fmla="*/ 2147483646 w 124"/>
              <a:gd name="T41" fmla="*/ 2147483646 h 120"/>
              <a:gd name="T42" fmla="*/ 2147483646 w 124"/>
              <a:gd name="T43" fmla="*/ 2147483646 h 120"/>
              <a:gd name="T44" fmla="*/ 2147483646 w 124"/>
              <a:gd name="T45" fmla="*/ 2147483646 h 120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124" h="120">
                <a:moveTo>
                  <a:pt x="124" y="62"/>
                </a:moveTo>
                <a:lnTo>
                  <a:pt x="109" y="65"/>
                </a:lnTo>
                <a:lnTo>
                  <a:pt x="91" y="65"/>
                </a:lnTo>
                <a:lnTo>
                  <a:pt x="80" y="116"/>
                </a:lnTo>
                <a:lnTo>
                  <a:pt x="65" y="120"/>
                </a:lnTo>
                <a:lnTo>
                  <a:pt x="65" y="65"/>
                </a:lnTo>
                <a:lnTo>
                  <a:pt x="43" y="65"/>
                </a:lnTo>
                <a:lnTo>
                  <a:pt x="21" y="62"/>
                </a:lnTo>
                <a:lnTo>
                  <a:pt x="14" y="80"/>
                </a:lnTo>
                <a:lnTo>
                  <a:pt x="7" y="80"/>
                </a:lnTo>
                <a:lnTo>
                  <a:pt x="7" y="62"/>
                </a:lnTo>
                <a:lnTo>
                  <a:pt x="0" y="62"/>
                </a:lnTo>
                <a:lnTo>
                  <a:pt x="7" y="58"/>
                </a:lnTo>
                <a:lnTo>
                  <a:pt x="7" y="40"/>
                </a:lnTo>
                <a:lnTo>
                  <a:pt x="14" y="40"/>
                </a:lnTo>
                <a:lnTo>
                  <a:pt x="21" y="58"/>
                </a:lnTo>
                <a:lnTo>
                  <a:pt x="43" y="54"/>
                </a:lnTo>
                <a:lnTo>
                  <a:pt x="65" y="54"/>
                </a:lnTo>
                <a:lnTo>
                  <a:pt x="65" y="0"/>
                </a:lnTo>
                <a:lnTo>
                  <a:pt x="80" y="3"/>
                </a:lnTo>
                <a:lnTo>
                  <a:pt x="91" y="54"/>
                </a:lnTo>
                <a:lnTo>
                  <a:pt x="109" y="54"/>
                </a:lnTo>
                <a:lnTo>
                  <a:pt x="124" y="62"/>
                </a:lnTo>
              </a:path>
            </a:pathLst>
          </a:custGeom>
          <a:noFill/>
          <a:ln w="6350">
            <a:solidFill>
              <a:srgbClr val="1F1A1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7124" name="Text Box 47">
            <a:extLst>
              <a:ext uri="{FF2B5EF4-FFF2-40B4-BE49-F238E27FC236}">
                <a16:creationId xmlns:a16="http://schemas.microsoft.com/office/drawing/2014/main" id="{07FBAD6D-45BD-40B5-8818-93D65250E8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0" y="323850"/>
            <a:ext cx="4572000" cy="717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70000"/>
              </a:lnSpc>
            </a:pPr>
            <a:r>
              <a:rPr lang="en-GB" altLang="de-DE" sz="2000" b="1"/>
              <a:t>Landing procedure</a:t>
            </a:r>
          </a:p>
          <a:p>
            <a:pPr algn="ctr">
              <a:lnSpc>
                <a:spcPct val="70000"/>
              </a:lnSpc>
            </a:pPr>
            <a:endParaRPr lang="en-GB" altLang="de-DE" sz="2000" b="1"/>
          </a:p>
          <a:p>
            <a:pPr algn="ctr">
              <a:lnSpc>
                <a:spcPct val="70000"/>
              </a:lnSpc>
            </a:pPr>
            <a:r>
              <a:rPr lang="en-GB" altLang="de-DE" sz="2000" b="1"/>
              <a:t>( not judged, not scored )</a:t>
            </a:r>
          </a:p>
        </p:txBody>
      </p:sp>
      <p:sp>
        <p:nvSpPr>
          <p:cNvPr id="63536" name="Text Box 48">
            <a:extLst>
              <a:ext uri="{FF2B5EF4-FFF2-40B4-BE49-F238E27FC236}">
                <a16:creationId xmlns:a16="http://schemas.microsoft.com/office/drawing/2014/main" id="{799C5942-7625-4B26-B218-8E0AC3BFCC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4400" y="1308100"/>
            <a:ext cx="55245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>
                <a:solidFill>
                  <a:schemeClr val="accent2"/>
                </a:solidFill>
              </a:rPr>
              <a:t>The direction of the landing may be different to the take off.</a:t>
            </a:r>
          </a:p>
        </p:txBody>
      </p:sp>
      <p:grpSp>
        <p:nvGrpSpPr>
          <p:cNvPr id="47126" name="Group 49">
            <a:extLst>
              <a:ext uri="{FF2B5EF4-FFF2-40B4-BE49-F238E27FC236}">
                <a16:creationId xmlns:a16="http://schemas.microsoft.com/office/drawing/2014/main" id="{E0A8532D-28F3-4753-96C8-48EE5CF768B4}"/>
              </a:ext>
            </a:extLst>
          </p:cNvPr>
          <p:cNvGrpSpPr>
            <a:grpSpLocks/>
          </p:cNvGrpSpPr>
          <p:nvPr/>
        </p:nvGrpSpPr>
        <p:grpSpPr bwMode="auto">
          <a:xfrm>
            <a:off x="95250" y="173038"/>
            <a:ext cx="1422400" cy="577850"/>
            <a:chOff x="748" y="1253"/>
            <a:chExt cx="4096" cy="1820"/>
          </a:xfrm>
        </p:grpSpPr>
        <p:sp>
          <p:nvSpPr>
            <p:cNvPr id="47127" name="AutoShape 50">
              <a:extLst>
                <a:ext uri="{FF2B5EF4-FFF2-40B4-BE49-F238E27FC236}">
                  <a16:creationId xmlns:a16="http://schemas.microsoft.com/office/drawing/2014/main" id="{6490FC27-264B-49AE-8AF2-69FF5728B3AB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48" y="1253"/>
              <a:ext cx="4096" cy="18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47128" name="Group 51">
              <a:extLst>
                <a:ext uri="{FF2B5EF4-FFF2-40B4-BE49-F238E27FC236}">
                  <a16:creationId xmlns:a16="http://schemas.microsoft.com/office/drawing/2014/main" id="{155CBDF3-689F-40FA-9B3E-47940269F7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6" y="1261"/>
              <a:ext cx="4080" cy="1804"/>
              <a:chOff x="756" y="1261"/>
              <a:chExt cx="4080" cy="1804"/>
            </a:xfrm>
          </p:grpSpPr>
          <p:sp>
            <p:nvSpPr>
              <p:cNvPr id="47288" name="Freeform 52">
                <a:extLst>
                  <a:ext uri="{FF2B5EF4-FFF2-40B4-BE49-F238E27FC236}">
                    <a16:creationId xmlns:a16="http://schemas.microsoft.com/office/drawing/2014/main" id="{6F9A00A1-A68C-46A2-814F-B70D5B5C2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1532"/>
                <a:ext cx="390" cy="118"/>
              </a:xfrm>
              <a:custGeom>
                <a:avLst/>
                <a:gdLst>
                  <a:gd name="T0" fmla="*/ 203 w 390"/>
                  <a:gd name="T1" fmla="*/ 0 h 118"/>
                  <a:gd name="T2" fmla="*/ 0 w 390"/>
                  <a:gd name="T3" fmla="*/ 71 h 118"/>
                  <a:gd name="T4" fmla="*/ 12 w 390"/>
                  <a:gd name="T5" fmla="*/ 81 h 118"/>
                  <a:gd name="T6" fmla="*/ 24 w 390"/>
                  <a:gd name="T7" fmla="*/ 89 h 118"/>
                  <a:gd name="T8" fmla="*/ 41 w 390"/>
                  <a:gd name="T9" fmla="*/ 98 h 118"/>
                  <a:gd name="T10" fmla="*/ 58 w 390"/>
                  <a:gd name="T11" fmla="*/ 103 h 118"/>
                  <a:gd name="T12" fmla="*/ 115 w 390"/>
                  <a:gd name="T13" fmla="*/ 108 h 118"/>
                  <a:gd name="T14" fmla="*/ 171 w 390"/>
                  <a:gd name="T15" fmla="*/ 111 h 118"/>
                  <a:gd name="T16" fmla="*/ 227 w 390"/>
                  <a:gd name="T17" fmla="*/ 115 h 118"/>
                  <a:gd name="T18" fmla="*/ 284 w 390"/>
                  <a:gd name="T19" fmla="*/ 118 h 118"/>
                  <a:gd name="T20" fmla="*/ 380 w 390"/>
                  <a:gd name="T21" fmla="*/ 59 h 118"/>
                  <a:gd name="T22" fmla="*/ 385 w 390"/>
                  <a:gd name="T23" fmla="*/ 56 h 118"/>
                  <a:gd name="T24" fmla="*/ 389 w 390"/>
                  <a:gd name="T25" fmla="*/ 52 h 118"/>
                  <a:gd name="T26" fmla="*/ 390 w 390"/>
                  <a:gd name="T27" fmla="*/ 49 h 118"/>
                  <a:gd name="T28" fmla="*/ 390 w 390"/>
                  <a:gd name="T29" fmla="*/ 44 h 118"/>
                  <a:gd name="T30" fmla="*/ 389 w 390"/>
                  <a:gd name="T31" fmla="*/ 42 h 118"/>
                  <a:gd name="T32" fmla="*/ 387 w 390"/>
                  <a:gd name="T33" fmla="*/ 39 h 118"/>
                  <a:gd name="T34" fmla="*/ 384 w 390"/>
                  <a:gd name="T35" fmla="*/ 35 h 118"/>
                  <a:gd name="T36" fmla="*/ 379 w 390"/>
                  <a:gd name="T37" fmla="*/ 34 h 118"/>
                  <a:gd name="T38" fmla="*/ 336 w 390"/>
                  <a:gd name="T39" fmla="*/ 22 h 118"/>
                  <a:gd name="T40" fmla="*/ 293 w 390"/>
                  <a:gd name="T41" fmla="*/ 12 h 118"/>
                  <a:gd name="T42" fmla="*/ 249 w 390"/>
                  <a:gd name="T43" fmla="*/ 5 h 118"/>
                  <a:gd name="T44" fmla="*/ 203 w 390"/>
                  <a:gd name="T45" fmla="*/ 0 h 1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0" h="118">
                    <a:moveTo>
                      <a:pt x="203" y="0"/>
                    </a:moveTo>
                    <a:lnTo>
                      <a:pt x="0" y="71"/>
                    </a:lnTo>
                    <a:lnTo>
                      <a:pt x="12" y="81"/>
                    </a:lnTo>
                    <a:lnTo>
                      <a:pt x="24" y="89"/>
                    </a:lnTo>
                    <a:lnTo>
                      <a:pt x="41" y="98"/>
                    </a:lnTo>
                    <a:lnTo>
                      <a:pt x="58" y="103"/>
                    </a:lnTo>
                    <a:lnTo>
                      <a:pt x="115" y="108"/>
                    </a:lnTo>
                    <a:lnTo>
                      <a:pt x="171" y="111"/>
                    </a:lnTo>
                    <a:lnTo>
                      <a:pt x="227" y="115"/>
                    </a:lnTo>
                    <a:lnTo>
                      <a:pt x="284" y="118"/>
                    </a:lnTo>
                    <a:lnTo>
                      <a:pt x="380" y="59"/>
                    </a:lnTo>
                    <a:lnTo>
                      <a:pt x="385" y="56"/>
                    </a:lnTo>
                    <a:lnTo>
                      <a:pt x="389" y="52"/>
                    </a:lnTo>
                    <a:lnTo>
                      <a:pt x="390" y="49"/>
                    </a:lnTo>
                    <a:lnTo>
                      <a:pt x="390" y="44"/>
                    </a:lnTo>
                    <a:lnTo>
                      <a:pt x="389" y="42"/>
                    </a:lnTo>
                    <a:lnTo>
                      <a:pt x="387" y="39"/>
                    </a:lnTo>
                    <a:lnTo>
                      <a:pt x="384" y="35"/>
                    </a:lnTo>
                    <a:lnTo>
                      <a:pt x="379" y="34"/>
                    </a:lnTo>
                    <a:lnTo>
                      <a:pt x="336" y="22"/>
                    </a:lnTo>
                    <a:lnTo>
                      <a:pt x="293" y="12"/>
                    </a:lnTo>
                    <a:lnTo>
                      <a:pt x="249" y="5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289" name="Freeform 53">
                <a:extLst>
                  <a:ext uri="{FF2B5EF4-FFF2-40B4-BE49-F238E27FC236}">
                    <a16:creationId xmlns:a16="http://schemas.microsoft.com/office/drawing/2014/main" id="{7D2D7C8A-1266-4F66-B4BF-E882253AD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1532"/>
                <a:ext cx="390" cy="118"/>
              </a:xfrm>
              <a:custGeom>
                <a:avLst/>
                <a:gdLst>
                  <a:gd name="T0" fmla="*/ 203 w 390"/>
                  <a:gd name="T1" fmla="*/ 0 h 118"/>
                  <a:gd name="T2" fmla="*/ 0 w 390"/>
                  <a:gd name="T3" fmla="*/ 71 h 118"/>
                  <a:gd name="T4" fmla="*/ 12 w 390"/>
                  <a:gd name="T5" fmla="*/ 81 h 118"/>
                  <a:gd name="T6" fmla="*/ 24 w 390"/>
                  <a:gd name="T7" fmla="*/ 89 h 118"/>
                  <a:gd name="T8" fmla="*/ 41 w 390"/>
                  <a:gd name="T9" fmla="*/ 98 h 118"/>
                  <a:gd name="T10" fmla="*/ 58 w 390"/>
                  <a:gd name="T11" fmla="*/ 103 h 118"/>
                  <a:gd name="T12" fmla="*/ 115 w 390"/>
                  <a:gd name="T13" fmla="*/ 108 h 118"/>
                  <a:gd name="T14" fmla="*/ 171 w 390"/>
                  <a:gd name="T15" fmla="*/ 111 h 118"/>
                  <a:gd name="T16" fmla="*/ 227 w 390"/>
                  <a:gd name="T17" fmla="*/ 115 h 118"/>
                  <a:gd name="T18" fmla="*/ 284 w 390"/>
                  <a:gd name="T19" fmla="*/ 118 h 118"/>
                  <a:gd name="T20" fmla="*/ 380 w 390"/>
                  <a:gd name="T21" fmla="*/ 59 h 118"/>
                  <a:gd name="T22" fmla="*/ 385 w 390"/>
                  <a:gd name="T23" fmla="*/ 56 h 118"/>
                  <a:gd name="T24" fmla="*/ 389 w 390"/>
                  <a:gd name="T25" fmla="*/ 52 h 118"/>
                  <a:gd name="T26" fmla="*/ 390 w 390"/>
                  <a:gd name="T27" fmla="*/ 49 h 118"/>
                  <a:gd name="T28" fmla="*/ 390 w 390"/>
                  <a:gd name="T29" fmla="*/ 44 h 118"/>
                  <a:gd name="T30" fmla="*/ 389 w 390"/>
                  <a:gd name="T31" fmla="*/ 42 h 118"/>
                  <a:gd name="T32" fmla="*/ 387 w 390"/>
                  <a:gd name="T33" fmla="*/ 39 h 118"/>
                  <a:gd name="T34" fmla="*/ 384 w 390"/>
                  <a:gd name="T35" fmla="*/ 35 h 118"/>
                  <a:gd name="T36" fmla="*/ 379 w 390"/>
                  <a:gd name="T37" fmla="*/ 34 h 118"/>
                  <a:gd name="T38" fmla="*/ 336 w 390"/>
                  <a:gd name="T39" fmla="*/ 22 h 118"/>
                  <a:gd name="T40" fmla="*/ 293 w 390"/>
                  <a:gd name="T41" fmla="*/ 12 h 118"/>
                  <a:gd name="T42" fmla="*/ 249 w 390"/>
                  <a:gd name="T43" fmla="*/ 5 h 118"/>
                  <a:gd name="T44" fmla="*/ 203 w 390"/>
                  <a:gd name="T45" fmla="*/ 0 h 1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0" h="118">
                    <a:moveTo>
                      <a:pt x="203" y="0"/>
                    </a:moveTo>
                    <a:lnTo>
                      <a:pt x="0" y="71"/>
                    </a:lnTo>
                    <a:lnTo>
                      <a:pt x="12" y="81"/>
                    </a:lnTo>
                    <a:lnTo>
                      <a:pt x="24" y="89"/>
                    </a:lnTo>
                    <a:lnTo>
                      <a:pt x="41" y="98"/>
                    </a:lnTo>
                    <a:lnTo>
                      <a:pt x="58" y="103"/>
                    </a:lnTo>
                    <a:lnTo>
                      <a:pt x="115" y="108"/>
                    </a:lnTo>
                    <a:lnTo>
                      <a:pt x="171" y="111"/>
                    </a:lnTo>
                    <a:lnTo>
                      <a:pt x="227" y="115"/>
                    </a:lnTo>
                    <a:lnTo>
                      <a:pt x="284" y="118"/>
                    </a:lnTo>
                    <a:lnTo>
                      <a:pt x="380" y="59"/>
                    </a:lnTo>
                    <a:lnTo>
                      <a:pt x="385" y="56"/>
                    </a:lnTo>
                    <a:lnTo>
                      <a:pt x="389" y="52"/>
                    </a:lnTo>
                    <a:lnTo>
                      <a:pt x="390" y="49"/>
                    </a:lnTo>
                    <a:lnTo>
                      <a:pt x="390" y="44"/>
                    </a:lnTo>
                    <a:lnTo>
                      <a:pt x="389" y="42"/>
                    </a:lnTo>
                    <a:lnTo>
                      <a:pt x="387" y="39"/>
                    </a:lnTo>
                    <a:lnTo>
                      <a:pt x="384" y="35"/>
                    </a:lnTo>
                    <a:lnTo>
                      <a:pt x="379" y="34"/>
                    </a:lnTo>
                    <a:lnTo>
                      <a:pt x="336" y="22"/>
                    </a:lnTo>
                    <a:lnTo>
                      <a:pt x="293" y="12"/>
                    </a:lnTo>
                    <a:lnTo>
                      <a:pt x="249" y="5"/>
                    </a:lnTo>
                    <a:lnTo>
                      <a:pt x="203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290" name="Freeform 54">
                <a:extLst>
                  <a:ext uri="{FF2B5EF4-FFF2-40B4-BE49-F238E27FC236}">
                    <a16:creationId xmlns:a16="http://schemas.microsoft.com/office/drawing/2014/main" id="{83C23788-D7EA-43FD-A722-4580EAE37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517"/>
                <a:ext cx="815" cy="432"/>
              </a:xfrm>
              <a:custGeom>
                <a:avLst/>
                <a:gdLst>
                  <a:gd name="T0" fmla="*/ 500 w 815"/>
                  <a:gd name="T1" fmla="*/ 432 h 432"/>
                  <a:gd name="T2" fmla="*/ 809 w 815"/>
                  <a:gd name="T3" fmla="*/ 71 h 432"/>
                  <a:gd name="T4" fmla="*/ 814 w 815"/>
                  <a:gd name="T5" fmla="*/ 62 h 432"/>
                  <a:gd name="T6" fmla="*/ 815 w 815"/>
                  <a:gd name="T7" fmla="*/ 54 h 432"/>
                  <a:gd name="T8" fmla="*/ 814 w 815"/>
                  <a:gd name="T9" fmla="*/ 50 h 432"/>
                  <a:gd name="T10" fmla="*/ 812 w 815"/>
                  <a:gd name="T11" fmla="*/ 47 h 432"/>
                  <a:gd name="T12" fmla="*/ 809 w 815"/>
                  <a:gd name="T13" fmla="*/ 44 h 432"/>
                  <a:gd name="T14" fmla="*/ 805 w 815"/>
                  <a:gd name="T15" fmla="*/ 40 h 432"/>
                  <a:gd name="T16" fmla="*/ 790 w 815"/>
                  <a:gd name="T17" fmla="*/ 33 h 432"/>
                  <a:gd name="T18" fmla="*/ 773 w 815"/>
                  <a:gd name="T19" fmla="*/ 28 h 432"/>
                  <a:gd name="T20" fmla="*/ 755 w 815"/>
                  <a:gd name="T21" fmla="*/ 23 h 432"/>
                  <a:gd name="T22" fmla="*/ 734 w 815"/>
                  <a:gd name="T23" fmla="*/ 18 h 432"/>
                  <a:gd name="T24" fmla="*/ 692 w 815"/>
                  <a:gd name="T25" fmla="*/ 11 h 432"/>
                  <a:gd name="T26" fmla="*/ 647 w 815"/>
                  <a:gd name="T27" fmla="*/ 6 h 432"/>
                  <a:gd name="T28" fmla="*/ 598 w 815"/>
                  <a:gd name="T29" fmla="*/ 3 h 432"/>
                  <a:gd name="T30" fmla="*/ 545 w 815"/>
                  <a:gd name="T31" fmla="*/ 0 h 432"/>
                  <a:gd name="T32" fmla="*/ 493 w 815"/>
                  <a:gd name="T33" fmla="*/ 0 h 432"/>
                  <a:gd name="T34" fmla="*/ 437 w 815"/>
                  <a:gd name="T35" fmla="*/ 0 h 432"/>
                  <a:gd name="T36" fmla="*/ 429 w 815"/>
                  <a:gd name="T37" fmla="*/ 0 h 432"/>
                  <a:gd name="T38" fmla="*/ 420 w 815"/>
                  <a:gd name="T39" fmla="*/ 1 h 432"/>
                  <a:gd name="T40" fmla="*/ 414 w 815"/>
                  <a:gd name="T41" fmla="*/ 3 h 432"/>
                  <a:gd name="T42" fmla="*/ 405 w 815"/>
                  <a:gd name="T43" fmla="*/ 6 h 432"/>
                  <a:gd name="T44" fmla="*/ 0 w 815"/>
                  <a:gd name="T45" fmla="*/ 196 h 432"/>
                  <a:gd name="T46" fmla="*/ 29 w 815"/>
                  <a:gd name="T47" fmla="*/ 202 h 432"/>
                  <a:gd name="T48" fmla="*/ 56 w 815"/>
                  <a:gd name="T49" fmla="*/ 209 h 432"/>
                  <a:gd name="T50" fmla="*/ 84 w 815"/>
                  <a:gd name="T51" fmla="*/ 218 h 432"/>
                  <a:gd name="T52" fmla="*/ 111 w 815"/>
                  <a:gd name="T53" fmla="*/ 226 h 432"/>
                  <a:gd name="T54" fmla="*/ 137 w 815"/>
                  <a:gd name="T55" fmla="*/ 236 h 432"/>
                  <a:gd name="T56" fmla="*/ 164 w 815"/>
                  <a:gd name="T57" fmla="*/ 248 h 432"/>
                  <a:gd name="T58" fmla="*/ 189 w 815"/>
                  <a:gd name="T59" fmla="*/ 258 h 432"/>
                  <a:gd name="T60" fmla="*/ 214 w 815"/>
                  <a:gd name="T61" fmla="*/ 272 h 432"/>
                  <a:gd name="T62" fmla="*/ 265 w 815"/>
                  <a:gd name="T63" fmla="*/ 299 h 432"/>
                  <a:gd name="T64" fmla="*/ 312 w 815"/>
                  <a:gd name="T65" fmla="*/ 329 h 432"/>
                  <a:gd name="T66" fmla="*/ 360 w 815"/>
                  <a:gd name="T67" fmla="*/ 361 h 432"/>
                  <a:gd name="T68" fmla="*/ 407 w 815"/>
                  <a:gd name="T69" fmla="*/ 397 h 432"/>
                  <a:gd name="T70" fmla="*/ 415 w 815"/>
                  <a:gd name="T71" fmla="*/ 407 h 432"/>
                  <a:gd name="T72" fmla="*/ 425 w 815"/>
                  <a:gd name="T73" fmla="*/ 415 h 432"/>
                  <a:gd name="T74" fmla="*/ 439 w 815"/>
                  <a:gd name="T75" fmla="*/ 420 h 432"/>
                  <a:gd name="T76" fmla="*/ 454 w 815"/>
                  <a:gd name="T77" fmla="*/ 425 h 432"/>
                  <a:gd name="T78" fmla="*/ 500 w 815"/>
                  <a:gd name="T79" fmla="*/ 432 h 43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15" h="432">
                    <a:moveTo>
                      <a:pt x="500" y="432"/>
                    </a:moveTo>
                    <a:lnTo>
                      <a:pt x="809" y="71"/>
                    </a:lnTo>
                    <a:lnTo>
                      <a:pt x="814" y="62"/>
                    </a:lnTo>
                    <a:lnTo>
                      <a:pt x="815" y="54"/>
                    </a:lnTo>
                    <a:lnTo>
                      <a:pt x="814" y="50"/>
                    </a:lnTo>
                    <a:lnTo>
                      <a:pt x="812" y="47"/>
                    </a:lnTo>
                    <a:lnTo>
                      <a:pt x="809" y="44"/>
                    </a:lnTo>
                    <a:lnTo>
                      <a:pt x="805" y="40"/>
                    </a:lnTo>
                    <a:lnTo>
                      <a:pt x="790" y="33"/>
                    </a:lnTo>
                    <a:lnTo>
                      <a:pt x="773" y="28"/>
                    </a:lnTo>
                    <a:lnTo>
                      <a:pt x="755" y="23"/>
                    </a:lnTo>
                    <a:lnTo>
                      <a:pt x="734" y="18"/>
                    </a:lnTo>
                    <a:lnTo>
                      <a:pt x="692" y="11"/>
                    </a:lnTo>
                    <a:lnTo>
                      <a:pt x="647" y="6"/>
                    </a:lnTo>
                    <a:lnTo>
                      <a:pt x="598" y="3"/>
                    </a:lnTo>
                    <a:lnTo>
                      <a:pt x="545" y="0"/>
                    </a:lnTo>
                    <a:lnTo>
                      <a:pt x="493" y="0"/>
                    </a:lnTo>
                    <a:lnTo>
                      <a:pt x="437" y="0"/>
                    </a:lnTo>
                    <a:lnTo>
                      <a:pt x="429" y="0"/>
                    </a:lnTo>
                    <a:lnTo>
                      <a:pt x="420" y="1"/>
                    </a:lnTo>
                    <a:lnTo>
                      <a:pt x="414" y="3"/>
                    </a:lnTo>
                    <a:lnTo>
                      <a:pt x="405" y="6"/>
                    </a:lnTo>
                    <a:lnTo>
                      <a:pt x="0" y="196"/>
                    </a:lnTo>
                    <a:lnTo>
                      <a:pt x="29" y="202"/>
                    </a:lnTo>
                    <a:lnTo>
                      <a:pt x="56" y="209"/>
                    </a:lnTo>
                    <a:lnTo>
                      <a:pt x="84" y="218"/>
                    </a:lnTo>
                    <a:lnTo>
                      <a:pt x="111" y="226"/>
                    </a:lnTo>
                    <a:lnTo>
                      <a:pt x="137" y="236"/>
                    </a:lnTo>
                    <a:lnTo>
                      <a:pt x="164" y="248"/>
                    </a:lnTo>
                    <a:lnTo>
                      <a:pt x="189" y="258"/>
                    </a:lnTo>
                    <a:lnTo>
                      <a:pt x="214" y="272"/>
                    </a:lnTo>
                    <a:lnTo>
                      <a:pt x="265" y="299"/>
                    </a:lnTo>
                    <a:lnTo>
                      <a:pt x="312" y="329"/>
                    </a:lnTo>
                    <a:lnTo>
                      <a:pt x="360" y="361"/>
                    </a:lnTo>
                    <a:lnTo>
                      <a:pt x="407" y="397"/>
                    </a:lnTo>
                    <a:lnTo>
                      <a:pt x="415" y="407"/>
                    </a:lnTo>
                    <a:lnTo>
                      <a:pt x="425" y="415"/>
                    </a:lnTo>
                    <a:lnTo>
                      <a:pt x="439" y="420"/>
                    </a:lnTo>
                    <a:lnTo>
                      <a:pt x="454" y="425"/>
                    </a:lnTo>
                    <a:lnTo>
                      <a:pt x="500" y="4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291" name="Freeform 55">
                <a:extLst>
                  <a:ext uri="{FF2B5EF4-FFF2-40B4-BE49-F238E27FC236}">
                    <a16:creationId xmlns:a16="http://schemas.microsoft.com/office/drawing/2014/main" id="{B5694651-FAFD-4C0B-8083-BD582C218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517"/>
                <a:ext cx="815" cy="432"/>
              </a:xfrm>
              <a:custGeom>
                <a:avLst/>
                <a:gdLst>
                  <a:gd name="T0" fmla="*/ 500 w 815"/>
                  <a:gd name="T1" fmla="*/ 432 h 432"/>
                  <a:gd name="T2" fmla="*/ 809 w 815"/>
                  <a:gd name="T3" fmla="*/ 71 h 432"/>
                  <a:gd name="T4" fmla="*/ 814 w 815"/>
                  <a:gd name="T5" fmla="*/ 62 h 432"/>
                  <a:gd name="T6" fmla="*/ 815 w 815"/>
                  <a:gd name="T7" fmla="*/ 54 h 432"/>
                  <a:gd name="T8" fmla="*/ 814 w 815"/>
                  <a:gd name="T9" fmla="*/ 50 h 432"/>
                  <a:gd name="T10" fmla="*/ 812 w 815"/>
                  <a:gd name="T11" fmla="*/ 47 h 432"/>
                  <a:gd name="T12" fmla="*/ 809 w 815"/>
                  <a:gd name="T13" fmla="*/ 44 h 432"/>
                  <a:gd name="T14" fmla="*/ 805 w 815"/>
                  <a:gd name="T15" fmla="*/ 40 h 432"/>
                  <a:gd name="T16" fmla="*/ 790 w 815"/>
                  <a:gd name="T17" fmla="*/ 33 h 432"/>
                  <a:gd name="T18" fmla="*/ 773 w 815"/>
                  <a:gd name="T19" fmla="*/ 28 h 432"/>
                  <a:gd name="T20" fmla="*/ 755 w 815"/>
                  <a:gd name="T21" fmla="*/ 23 h 432"/>
                  <a:gd name="T22" fmla="*/ 734 w 815"/>
                  <a:gd name="T23" fmla="*/ 18 h 432"/>
                  <a:gd name="T24" fmla="*/ 692 w 815"/>
                  <a:gd name="T25" fmla="*/ 11 h 432"/>
                  <a:gd name="T26" fmla="*/ 647 w 815"/>
                  <a:gd name="T27" fmla="*/ 6 h 432"/>
                  <a:gd name="T28" fmla="*/ 598 w 815"/>
                  <a:gd name="T29" fmla="*/ 3 h 432"/>
                  <a:gd name="T30" fmla="*/ 545 w 815"/>
                  <a:gd name="T31" fmla="*/ 0 h 432"/>
                  <a:gd name="T32" fmla="*/ 493 w 815"/>
                  <a:gd name="T33" fmla="*/ 0 h 432"/>
                  <a:gd name="T34" fmla="*/ 437 w 815"/>
                  <a:gd name="T35" fmla="*/ 0 h 432"/>
                  <a:gd name="T36" fmla="*/ 429 w 815"/>
                  <a:gd name="T37" fmla="*/ 0 h 432"/>
                  <a:gd name="T38" fmla="*/ 420 w 815"/>
                  <a:gd name="T39" fmla="*/ 1 h 432"/>
                  <a:gd name="T40" fmla="*/ 414 w 815"/>
                  <a:gd name="T41" fmla="*/ 3 h 432"/>
                  <a:gd name="T42" fmla="*/ 405 w 815"/>
                  <a:gd name="T43" fmla="*/ 6 h 432"/>
                  <a:gd name="T44" fmla="*/ 0 w 815"/>
                  <a:gd name="T45" fmla="*/ 196 h 432"/>
                  <a:gd name="T46" fmla="*/ 29 w 815"/>
                  <a:gd name="T47" fmla="*/ 202 h 432"/>
                  <a:gd name="T48" fmla="*/ 56 w 815"/>
                  <a:gd name="T49" fmla="*/ 209 h 432"/>
                  <a:gd name="T50" fmla="*/ 84 w 815"/>
                  <a:gd name="T51" fmla="*/ 218 h 432"/>
                  <a:gd name="T52" fmla="*/ 111 w 815"/>
                  <a:gd name="T53" fmla="*/ 226 h 432"/>
                  <a:gd name="T54" fmla="*/ 137 w 815"/>
                  <a:gd name="T55" fmla="*/ 236 h 432"/>
                  <a:gd name="T56" fmla="*/ 164 w 815"/>
                  <a:gd name="T57" fmla="*/ 248 h 432"/>
                  <a:gd name="T58" fmla="*/ 189 w 815"/>
                  <a:gd name="T59" fmla="*/ 258 h 432"/>
                  <a:gd name="T60" fmla="*/ 214 w 815"/>
                  <a:gd name="T61" fmla="*/ 272 h 432"/>
                  <a:gd name="T62" fmla="*/ 265 w 815"/>
                  <a:gd name="T63" fmla="*/ 299 h 432"/>
                  <a:gd name="T64" fmla="*/ 312 w 815"/>
                  <a:gd name="T65" fmla="*/ 329 h 432"/>
                  <a:gd name="T66" fmla="*/ 360 w 815"/>
                  <a:gd name="T67" fmla="*/ 361 h 432"/>
                  <a:gd name="T68" fmla="*/ 407 w 815"/>
                  <a:gd name="T69" fmla="*/ 397 h 432"/>
                  <a:gd name="T70" fmla="*/ 415 w 815"/>
                  <a:gd name="T71" fmla="*/ 407 h 432"/>
                  <a:gd name="T72" fmla="*/ 425 w 815"/>
                  <a:gd name="T73" fmla="*/ 415 h 432"/>
                  <a:gd name="T74" fmla="*/ 439 w 815"/>
                  <a:gd name="T75" fmla="*/ 420 h 432"/>
                  <a:gd name="T76" fmla="*/ 454 w 815"/>
                  <a:gd name="T77" fmla="*/ 425 h 432"/>
                  <a:gd name="T78" fmla="*/ 500 w 815"/>
                  <a:gd name="T79" fmla="*/ 432 h 43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15" h="432">
                    <a:moveTo>
                      <a:pt x="500" y="432"/>
                    </a:moveTo>
                    <a:lnTo>
                      <a:pt x="809" y="71"/>
                    </a:lnTo>
                    <a:lnTo>
                      <a:pt x="814" y="62"/>
                    </a:lnTo>
                    <a:lnTo>
                      <a:pt x="815" y="54"/>
                    </a:lnTo>
                    <a:lnTo>
                      <a:pt x="814" y="50"/>
                    </a:lnTo>
                    <a:lnTo>
                      <a:pt x="812" y="47"/>
                    </a:lnTo>
                    <a:lnTo>
                      <a:pt x="809" y="44"/>
                    </a:lnTo>
                    <a:lnTo>
                      <a:pt x="805" y="40"/>
                    </a:lnTo>
                    <a:lnTo>
                      <a:pt x="790" y="33"/>
                    </a:lnTo>
                    <a:lnTo>
                      <a:pt x="773" y="28"/>
                    </a:lnTo>
                    <a:lnTo>
                      <a:pt x="755" y="23"/>
                    </a:lnTo>
                    <a:lnTo>
                      <a:pt x="734" y="18"/>
                    </a:lnTo>
                    <a:lnTo>
                      <a:pt x="692" y="11"/>
                    </a:lnTo>
                    <a:lnTo>
                      <a:pt x="647" y="6"/>
                    </a:lnTo>
                    <a:lnTo>
                      <a:pt x="598" y="3"/>
                    </a:lnTo>
                    <a:lnTo>
                      <a:pt x="545" y="0"/>
                    </a:lnTo>
                    <a:lnTo>
                      <a:pt x="493" y="0"/>
                    </a:lnTo>
                    <a:lnTo>
                      <a:pt x="437" y="0"/>
                    </a:lnTo>
                    <a:lnTo>
                      <a:pt x="429" y="0"/>
                    </a:lnTo>
                    <a:lnTo>
                      <a:pt x="420" y="1"/>
                    </a:lnTo>
                    <a:lnTo>
                      <a:pt x="414" y="3"/>
                    </a:lnTo>
                    <a:lnTo>
                      <a:pt x="405" y="6"/>
                    </a:lnTo>
                    <a:lnTo>
                      <a:pt x="0" y="196"/>
                    </a:lnTo>
                    <a:lnTo>
                      <a:pt x="29" y="202"/>
                    </a:lnTo>
                    <a:lnTo>
                      <a:pt x="56" y="209"/>
                    </a:lnTo>
                    <a:lnTo>
                      <a:pt x="84" y="218"/>
                    </a:lnTo>
                    <a:lnTo>
                      <a:pt x="111" y="226"/>
                    </a:lnTo>
                    <a:lnTo>
                      <a:pt x="137" y="236"/>
                    </a:lnTo>
                    <a:lnTo>
                      <a:pt x="164" y="248"/>
                    </a:lnTo>
                    <a:lnTo>
                      <a:pt x="189" y="258"/>
                    </a:lnTo>
                    <a:lnTo>
                      <a:pt x="214" y="272"/>
                    </a:lnTo>
                    <a:lnTo>
                      <a:pt x="265" y="299"/>
                    </a:lnTo>
                    <a:lnTo>
                      <a:pt x="312" y="329"/>
                    </a:lnTo>
                    <a:lnTo>
                      <a:pt x="360" y="361"/>
                    </a:lnTo>
                    <a:lnTo>
                      <a:pt x="407" y="397"/>
                    </a:lnTo>
                    <a:lnTo>
                      <a:pt x="415" y="407"/>
                    </a:lnTo>
                    <a:lnTo>
                      <a:pt x="425" y="415"/>
                    </a:lnTo>
                    <a:lnTo>
                      <a:pt x="439" y="420"/>
                    </a:lnTo>
                    <a:lnTo>
                      <a:pt x="454" y="425"/>
                    </a:lnTo>
                    <a:lnTo>
                      <a:pt x="500" y="432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292" name="Freeform 56">
                <a:extLst>
                  <a:ext uri="{FF2B5EF4-FFF2-40B4-BE49-F238E27FC236}">
                    <a16:creationId xmlns:a16="http://schemas.microsoft.com/office/drawing/2014/main" id="{60B12970-2C11-4CF7-B9FA-A99260EFF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547"/>
                <a:ext cx="86" cy="171"/>
              </a:xfrm>
              <a:custGeom>
                <a:avLst/>
                <a:gdLst>
                  <a:gd name="T0" fmla="*/ 81 w 86"/>
                  <a:gd name="T1" fmla="*/ 41 h 171"/>
                  <a:gd name="T2" fmla="*/ 82 w 86"/>
                  <a:gd name="T3" fmla="*/ 32 h 171"/>
                  <a:gd name="T4" fmla="*/ 84 w 86"/>
                  <a:gd name="T5" fmla="*/ 25 h 171"/>
                  <a:gd name="T6" fmla="*/ 84 w 86"/>
                  <a:gd name="T7" fmla="*/ 19 h 171"/>
                  <a:gd name="T8" fmla="*/ 82 w 86"/>
                  <a:gd name="T9" fmla="*/ 14 h 171"/>
                  <a:gd name="T10" fmla="*/ 81 w 86"/>
                  <a:gd name="T11" fmla="*/ 8 h 171"/>
                  <a:gd name="T12" fmla="*/ 79 w 86"/>
                  <a:gd name="T13" fmla="*/ 5 h 171"/>
                  <a:gd name="T14" fmla="*/ 76 w 86"/>
                  <a:gd name="T15" fmla="*/ 2 h 171"/>
                  <a:gd name="T16" fmla="*/ 72 w 86"/>
                  <a:gd name="T17" fmla="*/ 0 h 171"/>
                  <a:gd name="T18" fmla="*/ 74 w 86"/>
                  <a:gd name="T19" fmla="*/ 0 h 171"/>
                  <a:gd name="T20" fmla="*/ 79 w 86"/>
                  <a:gd name="T21" fmla="*/ 2 h 171"/>
                  <a:gd name="T22" fmla="*/ 81 w 86"/>
                  <a:gd name="T23" fmla="*/ 3 h 171"/>
                  <a:gd name="T24" fmla="*/ 82 w 86"/>
                  <a:gd name="T25" fmla="*/ 7 h 171"/>
                  <a:gd name="T26" fmla="*/ 84 w 86"/>
                  <a:gd name="T27" fmla="*/ 10 h 171"/>
                  <a:gd name="T28" fmla="*/ 86 w 86"/>
                  <a:gd name="T29" fmla="*/ 20 h 171"/>
                  <a:gd name="T30" fmla="*/ 84 w 86"/>
                  <a:gd name="T31" fmla="*/ 32 h 171"/>
                  <a:gd name="T32" fmla="*/ 81 w 86"/>
                  <a:gd name="T33" fmla="*/ 44 h 171"/>
                  <a:gd name="T34" fmla="*/ 76 w 86"/>
                  <a:gd name="T35" fmla="*/ 59 h 171"/>
                  <a:gd name="T36" fmla="*/ 69 w 86"/>
                  <a:gd name="T37" fmla="*/ 74 h 171"/>
                  <a:gd name="T38" fmla="*/ 62 w 86"/>
                  <a:gd name="T39" fmla="*/ 90 h 171"/>
                  <a:gd name="T40" fmla="*/ 45 w 86"/>
                  <a:gd name="T41" fmla="*/ 118 h 171"/>
                  <a:gd name="T42" fmla="*/ 28 w 86"/>
                  <a:gd name="T43" fmla="*/ 145 h 171"/>
                  <a:gd name="T44" fmla="*/ 20 w 86"/>
                  <a:gd name="T45" fmla="*/ 156 h 171"/>
                  <a:gd name="T46" fmla="*/ 11 w 86"/>
                  <a:gd name="T47" fmla="*/ 164 h 171"/>
                  <a:gd name="T48" fmla="*/ 5 w 86"/>
                  <a:gd name="T49" fmla="*/ 169 h 171"/>
                  <a:gd name="T50" fmla="*/ 0 w 86"/>
                  <a:gd name="T51" fmla="*/ 171 h 171"/>
                  <a:gd name="T52" fmla="*/ 81 w 86"/>
                  <a:gd name="T53" fmla="*/ 41 h 17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86" h="171">
                    <a:moveTo>
                      <a:pt x="81" y="41"/>
                    </a:moveTo>
                    <a:lnTo>
                      <a:pt x="82" y="32"/>
                    </a:lnTo>
                    <a:lnTo>
                      <a:pt x="84" y="25"/>
                    </a:lnTo>
                    <a:lnTo>
                      <a:pt x="84" y="19"/>
                    </a:lnTo>
                    <a:lnTo>
                      <a:pt x="82" y="14"/>
                    </a:lnTo>
                    <a:lnTo>
                      <a:pt x="81" y="8"/>
                    </a:lnTo>
                    <a:lnTo>
                      <a:pt x="79" y="5"/>
                    </a:lnTo>
                    <a:lnTo>
                      <a:pt x="76" y="2"/>
                    </a:lnTo>
                    <a:lnTo>
                      <a:pt x="72" y="0"/>
                    </a:lnTo>
                    <a:lnTo>
                      <a:pt x="74" y="0"/>
                    </a:lnTo>
                    <a:lnTo>
                      <a:pt x="79" y="2"/>
                    </a:lnTo>
                    <a:lnTo>
                      <a:pt x="81" y="3"/>
                    </a:lnTo>
                    <a:lnTo>
                      <a:pt x="82" y="7"/>
                    </a:lnTo>
                    <a:lnTo>
                      <a:pt x="84" y="10"/>
                    </a:lnTo>
                    <a:lnTo>
                      <a:pt x="86" y="20"/>
                    </a:lnTo>
                    <a:lnTo>
                      <a:pt x="84" y="32"/>
                    </a:lnTo>
                    <a:lnTo>
                      <a:pt x="81" y="44"/>
                    </a:lnTo>
                    <a:lnTo>
                      <a:pt x="76" y="59"/>
                    </a:lnTo>
                    <a:lnTo>
                      <a:pt x="69" y="74"/>
                    </a:lnTo>
                    <a:lnTo>
                      <a:pt x="62" y="90"/>
                    </a:lnTo>
                    <a:lnTo>
                      <a:pt x="45" y="118"/>
                    </a:lnTo>
                    <a:lnTo>
                      <a:pt x="28" y="145"/>
                    </a:lnTo>
                    <a:lnTo>
                      <a:pt x="20" y="156"/>
                    </a:lnTo>
                    <a:lnTo>
                      <a:pt x="11" y="164"/>
                    </a:lnTo>
                    <a:lnTo>
                      <a:pt x="5" y="169"/>
                    </a:lnTo>
                    <a:lnTo>
                      <a:pt x="0" y="171"/>
                    </a:lnTo>
                    <a:lnTo>
                      <a:pt x="81" y="4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293" name="Freeform 57">
                <a:extLst>
                  <a:ext uri="{FF2B5EF4-FFF2-40B4-BE49-F238E27FC236}">
                    <a16:creationId xmlns:a16="http://schemas.microsoft.com/office/drawing/2014/main" id="{10808936-406C-405E-B28F-8E04F025A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559"/>
                <a:ext cx="28" cy="164"/>
              </a:xfrm>
              <a:custGeom>
                <a:avLst/>
                <a:gdLst>
                  <a:gd name="T0" fmla="*/ 0 w 28"/>
                  <a:gd name="T1" fmla="*/ 164 h 164"/>
                  <a:gd name="T2" fmla="*/ 6 w 28"/>
                  <a:gd name="T3" fmla="*/ 133 h 164"/>
                  <a:gd name="T4" fmla="*/ 12 w 28"/>
                  <a:gd name="T5" fmla="*/ 105 h 164"/>
                  <a:gd name="T6" fmla="*/ 15 w 28"/>
                  <a:gd name="T7" fmla="*/ 78 h 164"/>
                  <a:gd name="T8" fmla="*/ 15 w 28"/>
                  <a:gd name="T9" fmla="*/ 54 h 164"/>
                  <a:gd name="T10" fmla="*/ 15 w 28"/>
                  <a:gd name="T11" fmla="*/ 35 h 164"/>
                  <a:gd name="T12" fmla="*/ 12 w 28"/>
                  <a:gd name="T13" fmla="*/ 20 h 164"/>
                  <a:gd name="T14" fmla="*/ 10 w 28"/>
                  <a:gd name="T15" fmla="*/ 13 h 164"/>
                  <a:gd name="T16" fmla="*/ 6 w 28"/>
                  <a:gd name="T17" fmla="*/ 8 h 164"/>
                  <a:gd name="T18" fmla="*/ 5 w 28"/>
                  <a:gd name="T19" fmla="*/ 5 h 164"/>
                  <a:gd name="T20" fmla="*/ 1 w 28"/>
                  <a:gd name="T21" fmla="*/ 3 h 164"/>
                  <a:gd name="T22" fmla="*/ 10 w 28"/>
                  <a:gd name="T23" fmla="*/ 0 h 164"/>
                  <a:gd name="T24" fmla="*/ 15 w 28"/>
                  <a:gd name="T25" fmla="*/ 3 h 164"/>
                  <a:gd name="T26" fmla="*/ 18 w 28"/>
                  <a:gd name="T27" fmla="*/ 10 h 164"/>
                  <a:gd name="T28" fmla="*/ 22 w 28"/>
                  <a:gd name="T29" fmla="*/ 17 h 164"/>
                  <a:gd name="T30" fmla="*/ 25 w 28"/>
                  <a:gd name="T31" fmla="*/ 25 h 164"/>
                  <a:gd name="T32" fmla="*/ 28 w 28"/>
                  <a:gd name="T33" fmla="*/ 45 h 164"/>
                  <a:gd name="T34" fmla="*/ 28 w 28"/>
                  <a:gd name="T35" fmla="*/ 69 h 164"/>
                  <a:gd name="T36" fmla="*/ 27 w 28"/>
                  <a:gd name="T37" fmla="*/ 95 h 164"/>
                  <a:gd name="T38" fmla="*/ 23 w 28"/>
                  <a:gd name="T39" fmla="*/ 118 h 164"/>
                  <a:gd name="T40" fmla="*/ 20 w 28"/>
                  <a:gd name="T41" fmla="*/ 144 h 164"/>
                  <a:gd name="T42" fmla="*/ 15 w 28"/>
                  <a:gd name="T43" fmla="*/ 164 h 164"/>
                  <a:gd name="T44" fmla="*/ 0 w 28"/>
                  <a:gd name="T45" fmla="*/ 164 h 16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8" h="164">
                    <a:moveTo>
                      <a:pt x="0" y="164"/>
                    </a:moveTo>
                    <a:lnTo>
                      <a:pt x="6" y="133"/>
                    </a:lnTo>
                    <a:lnTo>
                      <a:pt x="12" y="105"/>
                    </a:lnTo>
                    <a:lnTo>
                      <a:pt x="15" y="78"/>
                    </a:lnTo>
                    <a:lnTo>
                      <a:pt x="15" y="54"/>
                    </a:lnTo>
                    <a:lnTo>
                      <a:pt x="15" y="35"/>
                    </a:lnTo>
                    <a:lnTo>
                      <a:pt x="12" y="20"/>
                    </a:lnTo>
                    <a:lnTo>
                      <a:pt x="10" y="13"/>
                    </a:lnTo>
                    <a:lnTo>
                      <a:pt x="6" y="8"/>
                    </a:lnTo>
                    <a:lnTo>
                      <a:pt x="5" y="5"/>
                    </a:lnTo>
                    <a:lnTo>
                      <a:pt x="1" y="3"/>
                    </a:lnTo>
                    <a:lnTo>
                      <a:pt x="10" y="0"/>
                    </a:lnTo>
                    <a:lnTo>
                      <a:pt x="15" y="3"/>
                    </a:lnTo>
                    <a:lnTo>
                      <a:pt x="18" y="10"/>
                    </a:lnTo>
                    <a:lnTo>
                      <a:pt x="22" y="17"/>
                    </a:lnTo>
                    <a:lnTo>
                      <a:pt x="25" y="25"/>
                    </a:lnTo>
                    <a:lnTo>
                      <a:pt x="28" y="45"/>
                    </a:lnTo>
                    <a:lnTo>
                      <a:pt x="28" y="69"/>
                    </a:lnTo>
                    <a:lnTo>
                      <a:pt x="27" y="95"/>
                    </a:lnTo>
                    <a:lnTo>
                      <a:pt x="23" y="118"/>
                    </a:lnTo>
                    <a:lnTo>
                      <a:pt x="20" y="144"/>
                    </a:lnTo>
                    <a:lnTo>
                      <a:pt x="15" y="164"/>
                    </a:lnTo>
                    <a:lnTo>
                      <a:pt x="0" y="16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294" name="Freeform 58">
                <a:extLst>
                  <a:ext uri="{FF2B5EF4-FFF2-40B4-BE49-F238E27FC236}">
                    <a16:creationId xmlns:a16="http://schemas.microsoft.com/office/drawing/2014/main" id="{1591D4F2-4944-4FC0-AA0E-4993F44A8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532"/>
                <a:ext cx="175" cy="186"/>
              </a:xfrm>
              <a:custGeom>
                <a:avLst/>
                <a:gdLst>
                  <a:gd name="T0" fmla="*/ 172 w 175"/>
                  <a:gd name="T1" fmla="*/ 7 h 186"/>
                  <a:gd name="T2" fmla="*/ 160 w 175"/>
                  <a:gd name="T3" fmla="*/ 5 h 186"/>
                  <a:gd name="T4" fmla="*/ 141 w 175"/>
                  <a:gd name="T5" fmla="*/ 3 h 186"/>
                  <a:gd name="T6" fmla="*/ 125 w 175"/>
                  <a:gd name="T7" fmla="*/ 0 h 186"/>
                  <a:gd name="T8" fmla="*/ 118 w 175"/>
                  <a:gd name="T9" fmla="*/ 0 h 186"/>
                  <a:gd name="T10" fmla="*/ 116 w 175"/>
                  <a:gd name="T11" fmla="*/ 0 h 186"/>
                  <a:gd name="T12" fmla="*/ 96 w 175"/>
                  <a:gd name="T13" fmla="*/ 7 h 186"/>
                  <a:gd name="T14" fmla="*/ 74 w 175"/>
                  <a:gd name="T15" fmla="*/ 15 h 186"/>
                  <a:gd name="T16" fmla="*/ 79 w 175"/>
                  <a:gd name="T17" fmla="*/ 17 h 186"/>
                  <a:gd name="T18" fmla="*/ 81 w 175"/>
                  <a:gd name="T19" fmla="*/ 18 h 186"/>
                  <a:gd name="T20" fmla="*/ 82 w 175"/>
                  <a:gd name="T21" fmla="*/ 22 h 186"/>
                  <a:gd name="T22" fmla="*/ 84 w 175"/>
                  <a:gd name="T23" fmla="*/ 25 h 186"/>
                  <a:gd name="T24" fmla="*/ 86 w 175"/>
                  <a:gd name="T25" fmla="*/ 35 h 186"/>
                  <a:gd name="T26" fmla="*/ 84 w 175"/>
                  <a:gd name="T27" fmla="*/ 47 h 186"/>
                  <a:gd name="T28" fmla="*/ 81 w 175"/>
                  <a:gd name="T29" fmla="*/ 59 h 186"/>
                  <a:gd name="T30" fmla="*/ 76 w 175"/>
                  <a:gd name="T31" fmla="*/ 74 h 186"/>
                  <a:gd name="T32" fmla="*/ 69 w 175"/>
                  <a:gd name="T33" fmla="*/ 89 h 186"/>
                  <a:gd name="T34" fmla="*/ 62 w 175"/>
                  <a:gd name="T35" fmla="*/ 105 h 186"/>
                  <a:gd name="T36" fmla="*/ 45 w 175"/>
                  <a:gd name="T37" fmla="*/ 133 h 186"/>
                  <a:gd name="T38" fmla="*/ 28 w 175"/>
                  <a:gd name="T39" fmla="*/ 160 h 186"/>
                  <a:gd name="T40" fmla="*/ 20 w 175"/>
                  <a:gd name="T41" fmla="*/ 171 h 186"/>
                  <a:gd name="T42" fmla="*/ 11 w 175"/>
                  <a:gd name="T43" fmla="*/ 179 h 186"/>
                  <a:gd name="T44" fmla="*/ 5 w 175"/>
                  <a:gd name="T45" fmla="*/ 184 h 186"/>
                  <a:gd name="T46" fmla="*/ 0 w 175"/>
                  <a:gd name="T47" fmla="*/ 186 h 186"/>
                  <a:gd name="T48" fmla="*/ 3 w 175"/>
                  <a:gd name="T49" fmla="*/ 186 h 186"/>
                  <a:gd name="T50" fmla="*/ 91 w 175"/>
                  <a:gd name="T51" fmla="*/ 118 h 186"/>
                  <a:gd name="T52" fmla="*/ 146 w 175"/>
                  <a:gd name="T53" fmla="*/ 74 h 186"/>
                  <a:gd name="T54" fmla="*/ 155 w 175"/>
                  <a:gd name="T55" fmla="*/ 66 h 186"/>
                  <a:gd name="T56" fmla="*/ 163 w 175"/>
                  <a:gd name="T57" fmla="*/ 57 h 186"/>
                  <a:gd name="T58" fmla="*/ 168 w 175"/>
                  <a:gd name="T59" fmla="*/ 49 h 186"/>
                  <a:gd name="T60" fmla="*/ 172 w 175"/>
                  <a:gd name="T61" fmla="*/ 40 h 186"/>
                  <a:gd name="T62" fmla="*/ 175 w 175"/>
                  <a:gd name="T63" fmla="*/ 32 h 186"/>
                  <a:gd name="T64" fmla="*/ 175 w 175"/>
                  <a:gd name="T65" fmla="*/ 25 h 186"/>
                  <a:gd name="T66" fmla="*/ 173 w 175"/>
                  <a:gd name="T67" fmla="*/ 15 h 186"/>
                  <a:gd name="T68" fmla="*/ 172 w 175"/>
                  <a:gd name="T69" fmla="*/ 7 h 18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75" h="186">
                    <a:moveTo>
                      <a:pt x="172" y="7"/>
                    </a:moveTo>
                    <a:lnTo>
                      <a:pt x="160" y="5"/>
                    </a:lnTo>
                    <a:lnTo>
                      <a:pt x="141" y="3"/>
                    </a:lnTo>
                    <a:lnTo>
                      <a:pt x="125" y="0"/>
                    </a:lnTo>
                    <a:lnTo>
                      <a:pt x="118" y="0"/>
                    </a:lnTo>
                    <a:lnTo>
                      <a:pt x="116" y="0"/>
                    </a:lnTo>
                    <a:lnTo>
                      <a:pt x="96" y="7"/>
                    </a:lnTo>
                    <a:lnTo>
                      <a:pt x="74" y="15"/>
                    </a:lnTo>
                    <a:lnTo>
                      <a:pt x="79" y="17"/>
                    </a:lnTo>
                    <a:lnTo>
                      <a:pt x="81" y="18"/>
                    </a:lnTo>
                    <a:lnTo>
                      <a:pt x="82" y="22"/>
                    </a:lnTo>
                    <a:lnTo>
                      <a:pt x="84" y="25"/>
                    </a:lnTo>
                    <a:lnTo>
                      <a:pt x="86" y="35"/>
                    </a:lnTo>
                    <a:lnTo>
                      <a:pt x="84" y="47"/>
                    </a:lnTo>
                    <a:lnTo>
                      <a:pt x="81" y="59"/>
                    </a:lnTo>
                    <a:lnTo>
                      <a:pt x="76" y="74"/>
                    </a:lnTo>
                    <a:lnTo>
                      <a:pt x="69" y="89"/>
                    </a:lnTo>
                    <a:lnTo>
                      <a:pt x="62" y="105"/>
                    </a:lnTo>
                    <a:lnTo>
                      <a:pt x="45" y="133"/>
                    </a:lnTo>
                    <a:lnTo>
                      <a:pt x="28" y="160"/>
                    </a:lnTo>
                    <a:lnTo>
                      <a:pt x="20" y="171"/>
                    </a:lnTo>
                    <a:lnTo>
                      <a:pt x="11" y="179"/>
                    </a:lnTo>
                    <a:lnTo>
                      <a:pt x="5" y="184"/>
                    </a:lnTo>
                    <a:lnTo>
                      <a:pt x="0" y="186"/>
                    </a:lnTo>
                    <a:lnTo>
                      <a:pt x="3" y="186"/>
                    </a:lnTo>
                    <a:lnTo>
                      <a:pt x="91" y="118"/>
                    </a:lnTo>
                    <a:lnTo>
                      <a:pt x="146" y="74"/>
                    </a:lnTo>
                    <a:lnTo>
                      <a:pt x="155" y="66"/>
                    </a:lnTo>
                    <a:lnTo>
                      <a:pt x="163" y="57"/>
                    </a:lnTo>
                    <a:lnTo>
                      <a:pt x="168" y="49"/>
                    </a:lnTo>
                    <a:lnTo>
                      <a:pt x="172" y="40"/>
                    </a:lnTo>
                    <a:lnTo>
                      <a:pt x="175" y="32"/>
                    </a:lnTo>
                    <a:lnTo>
                      <a:pt x="175" y="25"/>
                    </a:lnTo>
                    <a:lnTo>
                      <a:pt x="173" y="15"/>
                    </a:lnTo>
                    <a:lnTo>
                      <a:pt x="172" y="7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295" name="Freeform 59">
                <a:extLst>
                  <a:ext uri="{FF2B5EF4-FFF2-40B4-BE49-F238E27FC236}">
                    <a16:creationId xmlns:a16="http://schemas.microsoft.com/office/drawing/2014/main" id="{B63A4765-E8FC-4150-9DBB-57171BF07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1517"/>
                <a:ext cx="370" cy="696"/>
              </a:xfrm>
              <a:custGeom>
                <a:avLst/>
                <a:gdLst>
                  <a:gd name="T0" fmla="*/ 366 w 370"/>
                  <a:gd name="T1" fmla="*/ 1 h 696"/>
                  <a:gd name="T2" fmla="*/ 351 w 370"/>
                  <a:gd name="T3" fmla="*/ 0 h 696"/>
                  <a:gd name="T4" fmla="*/ 328 w 370"/>
                  <a:gd name="T5" fmla="*/ 0 h 696"/>
                  <a:gd name="T6" fmla="*/ 307 w 370"/>
                  <a:gd name="T7" fmla="*/ 0 h 696"/>
                  <a:gd name="T8" fmla="*/ 297 w 370"/>
                  <a:gd name="T9" fmla="*/ 0 h 696"/>
                  <a:gd name="T10" fmla="*/ 284 w 370"/>
                  <a:gd name="T11" fmla="*/ 1 h 696"/>
                  <a:gd name="T12" fmla="*/ 272 w 370"/>
                  <a:gd name="T13" fmla="*/ 5 h 696"/>
                  <a:gd name="T14" fmla="*/ 196 w 370"/>
                  <a:gd name="T15" fmla="*/ 42 h 696"/>
                  <a:gd name="T16" fmla="*/ 201 w 370"/>
                  <a:gd name="T17" fmla="*/ 49 h 696"/>
                  <a:gd name="T18" fmla="*/ 206 w 370"/>
                  <a:gd name="T19" fmla="*/ 57 h 696"/>
                  <a:gd name="T20" fmla="*/ 209 w 370"/>
                  <a:gd name="T21" fmla="*/ 71 h 696"/>
                  <a:gd name="T22" fmla="*/ 211 w 370"/>
                  <a:gd name="T23" fmla="*/ 86 h 696"/>
                  <a:gd name="T24" fmla="*/ 211 w 370"/>
                  <a:gd name="T25" fmla="*/ 103 h 696"/>
                  <a:gd name="T26" fmla="*/ 209 w 370"/>
                  <a:gd name="T27" fmla="*/ 121 h 696"/>
                  <a:gd name="T28" fmla="*/ 208 w 370"/>
                  <a:gd name="T29" fmla="*/ 143 h 696"/>
                  <a:gd name="T30" fmla="*/ 203 w 370"/>
                  <a:gd name="T31" fmla="*/ 165 h 696"/>
                  <a:gd name="T32" fmla="*/ 192 w 370"/>
                  <a:gd name="T33" fmla="*/ 216 h 696"/>
                  <a:gd name="T34" fmla="*/ 179 w 370"/>
                  <a:gd name="T35" fmla="*/ 270 h 696"/>
                  <a:gd name="T36" fmla="*/ 162 w 370"/>
                  <a:gd name="T37" fmla="*/ 326 h 696"/>
                  <a:gd name="T38" fmla="*/ 144 w 370"/>
                  <a:gd name="T39" fmla="*/ 385 h 696"/>
                  <a:gd name="T40" fmla="*/ 123 w 370"/>
                  <a:gd name="T41" fmla="*/ 441 h 696"/>
                  <a:gd name="T42" fmla="*/ 101 w 370"/>
                  <a:gd name="T43" fmla="*/ 496 h 696"/>
                  <a:gd name="T44" fmla="*/ 81 w 370"/>
                  <a:gd name="T45" fmla="*/ 549 h 696"/>
                  <a:gd name="T46" fmla="*/ 61 w 370"/>
                  <a:gd name="T47" fmla="*/ 594 h 696"/>
                  <a:gd name="T48" fmla="*/ 42 w 370"/>
                  <a:gd name="T49" fmla="*/ 633 h 696"/>
                  <a:gd name="T50" fmla="*/ 25 w 370"/>
                  <a:gd name="T51" fmla="*/ 665 h 696"/>
                  <a:gd name="T52" fmla="*/ 17 w 370"/>
                  <a:gd name="T53" fmla="*/ 677 h 696"/>
                  <a:gd name="T54" fmla="*/ 10 w 370"/>
                  <a:gd name="T55" fmla="*/ 686 h 696"/>
                  <a:gd name="T56" fmla="*/ 5 w 370"/>
                  <a:gd name="T57" fmla="*/ 692 h 696"/>
                  <a:gd name="T58" fmla="*/ 0 w 370"/>
                  <a:gd name="T59" fmla="*/ 696 h 696"/>
                  <a:gd name="T60" fmla="*/ 3 w 370"/>
                  <a:gd name="T61" fmla="*/ 692 h 696"/>
                  <a:gd name="T62" fmla="*/ 103 w 370"/>
                  <a:gd name="T63" fmla="*/ 542 h 696"/>
                  <a:gd name="T64" fmla="*/ 184 w 370"/>
                  <a:gd name="T65" fmla="*/ 419 h 696"/>
                  <a:gd name="T66" fmla="*/ 252 w 370"/>
                  <a:gd name="T67" fmla="*/ 319 h 696"/>
                  <a:gd name="T68" fmla="*/ 302 w 370"/>
                  <a:gd name="T69" fmla="*/ 236 h 696"/>
                  <a:gd name="T70" fmla="*/ 322 w 370"/>
                  <a:gd name="T71" fmla="*/ 201 h 696"/>
                  <a:gd name="T72" fmla="*/ 338 w 370"/>
                  <a:gd name="T73" fmla="*/ 169 h 696"/>
                  <a:gd name="T74" fmla="*/ 351 w 370"/>
                  <a:gd name="T75" fmla="*/ 138 h 696"/>
                  <a:gd name="T76" fmla="*/ 361 w 370"/>
                  <a:gd name="T77" fmla="*/ 109 h 696"/>
                  <a:gd name="T78" fmla="*/ 366 w 370"/>
                  <a:gd name="T79" fmla="*/ 82 h 696"/>
                  <a:gd name="T80" fmla="*/ 370 w 370"/>
                  <a:gd name="T81" fmla="*/ 55 h 696"/>
                  <a:gd name="T82" fmla="*/ 370 w 370"/>
                  <a:gd name="T83" fmla="*/ 28 h 696"/>
                  <a:gd name="T84" fmla="*/ 366 w 370"/>
                  <a:gd name="T85" fmla="*/ 1 h 69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70" h="696">
                    <a:moveTo>
                      <a:pt x="366" y="1"/>
                    </a:moveTo>
                    <a:lnTo>
                      <a:pt x="351" y="0"/>
                    </a:lnTo>
                    <a:lnTo>
                      <a:pt x="328" y="0"/>
                    </a:lnTo>
                    <a:lnTo>
                      <a:pt x="307" y="0"/>
                    </a:lnTo>
                    <a:lnTo>
                      <a:pt x="297" y="0"/>
                    </a:lnTo>
                    <a:lnTo>
                      <a:pt x="284" y="1"/>
                    </a:lnTo>
                    <a:lnTo>
                      <a:pt x="272" y="5"/>
                    </a:lnTo>
                    <a:lnTo>
                      <a:pt x="196" y="42"/>
                    </a:lnTo>
                    <a:lnTo>
                      <a:pt x="201" y="49"/>
                    </a:lnTo>
                    <a:lnTo>
                      <a:pt x="206" y="57"/>
                    </a:lnTo>
                    <a:lnTo>
                      <a:pt x="209" y="71"/>
                    </a:lnTo>
                    <a:lnTo>
                      <a:pt x="211" y="86"/>
                    </a:lnTo>
                    <a:lnTo>
                      <a:pt x="211" y="103"/>
                    </a:lnTo>
                    <a:lnTo>
                      <a:pt x="209" y="121"/>
                    </a:lnTo>
                    <a:lnTo>
                      <a:pt x="208" y="143"/>
                    </a:lnTo>
                    <a:lnTo>
                      <a:pt x="203" y="165"/>
                    </a:lnTo>
                    <a:lnTo>
                      <a:pt x="192" y="216"/>
                    </a:lnTo>
                    <a:lnTo>
                      <a:pt x="179" y="270"/>
                    </a:lnTo>
                    <a:lnTo>
                      <a:pt x="162" y="326"/>
                    </a:lnTo>
                    <a:lnTo>
                      <a:pt x="144" y="385"/>
                    </a:lnTo>
                    <a:lnTo>
                      <a:pt x="123" y="441"/>
                    </a:lnTo>
                    <a:lnTo>
                      <a:pt x="101" y="496"/>
                    </a:lnTo>
                    <a:lnTo>
                      <a:pt x="81" y="549"/>
                    </a:lnTo>
                    <a:lnTo>
                      <a:pt x="61" y="594"/>
                    </a:lnTo>
                    <a:lnTo>
                      <a:pt x="42" y="633"/>
                    </a:lnTo>
                    <a:lnTo>
                      <a:pt x="25" y="665"/>
                    </a:lnTo>
                    <a:lnTo>
                      <a:pt x="17" y="677"/>
                    </a:lnTo>
                    <a:lnTo>
                      <a:pt x="10" y="686"/>
                    </a:lnTo>
                    <a:lnTo>
                      <a:pt x="5" y="692"/>
                    </a:lnTo>
                    <a:lnTo>
                      <a:pt x="0" y="696"/>
                    </a:lnTo>
                    <a:lnTo>
                      <a:pt x="3" y="692"/>
                    </a:lnTo>
                    <a:lnTo>
                      <a:pt x="103" y="542"/>
                    </a:lnTo>
                    <a:lnTo>
                      <a:pt x="184" y="419"/>
                    </a:lnTo>
                    <a:lnTo>
                      <a:pt x="252" y="319"/>
                    </a:lnTo>
                    <a:lnTo>
                      <a:pt x="302" y="236"/>
                    </a:lnTo>
                    <a:lnTo>
                      <a:pt x="322" y="201"/>
                    </a:lnTo>
                    <a:lnTo>
                      <a:pt x="338" y="169"/>
                    </a:lnTo>
                    <a:lnTo>
                      <a:pt x="351" y="138"/>
                    </a:lnTo>
                    <a:lnTo>
                      <a:pt x="361" y="109"/>
                    </a:lnTo>
                    <a:lnTo>
                      <a:pt x="366" y="82"/>
                    </a:lnTo>
                    <a:lnTo>
                      <a:pt x="370" y="55"/>
                    </a:lnTo>
                    <a:lnTo>
                      <a:pt x="370" y="28"/>
                    </a:lnTo>
                    <a:lnTo>
                      <a:pt x="366" y="1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296" name="Freeform 60">
                <a:extLst>
                  <a:ext uri="{FF2B5EF4-FFF2-40B4-BE49-F238E27FC236}">
                    <a16:creationId xmlns:a16="http://schemas.microsoft.com/office/drawing/2014/main" id="{C2151F65-5C56-4D7F-AFDD-1047C4DC4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1559"/>
                <a:ext cx="144" cy="86"/>
              </a:xfrm>
              <a:custGeom>
                <a:avLst/>
                <a:gdLst>
                  <a:gd name="T0" fmla="*/ 144 w 144"/>
                  <a:gd name="T1" fmla="*/ 0 h 86"/>
                  <a:gd name="T2" fmla="*/ 134 w 144"/>
                  <a:gd name="T3" fmla="*/ 7 h 86"/>
                  <a:gd name="T4" fmla="*/ 122 w 144"/>
                  <a:gd name="T5" fmla="*/ 13 h 86"/>
                  <a:gd name="T6" fmla="*/ 108 w 144"/>
                  <a:gd name="T7" fmla="*/ 18 h 86"/>
                  <a:gd name="T8" fmla="*/ 93 w 144"/>
                  <a:gd name="T9" fmla="*/ 24 h 86"/>
                  <a:gd name="T10" fmla="*/ 76 w 144"/>
                  <a:gd name="T11" fmla="*/ 25 h 86"/>
                  <a:gd name="T12" fmla="*/ 58 w 144"/>
                  <a:gd name="T13" fmla="*/ 27 h 86"/>
                  <a:gd name="T14" fmla="*/ 38 w 144"/>
                  <a:gd name="T15" fmla="*/ 29 h 86"/>
                  <a:gd name="T16" fmla="*/ 17 w 144"/>
                  <a:gd name="T17" fmla="*/ 29 h 86"/>
                  <a:gd name="T18" fmla="*/ 17 w 144"/>
                  <a:gd name="T19" fmla="*/ 37 h 86"/>
                  <a:gd name="T20" fmla="*/ 17 w 144"/>
                  <a:gd name="T21" fmla="*/ 45 h 86"/>
                  <a:gd name="T22" fmla="*/ 16 w 144"/>
                  <a:gd name="T23" fmla="*/ 54 h 86"/>
                  <a:gd name="T24" fmla="*/ 12 w 144"/>
                  <a:gd name="T25" fmla="*/ 61 h 86"/>
                  <a:gd name="T26" fmla="*/ 7 w 144"/>
                  <a:gd name="T27" fmla="*/ 74 h 86"/>
                  <a:gd name="T28" fmla="*/ 0 w 144"/>
                  <a:gd name="T29" fmla="*/ 81 h 86"/>
                  <a:gd name="T30" fmla="*/ 12 w 144"/>
                  <a:gd name="T31" fmla="*/ 83 h 86"/>
                  <a:gd name="T32" fmla="*/ 26 w 144"/>
                  <a:gd name="T33" fmla="*/ 84 h 86"/>
                  <a:gd name="T34" fmla="*/ 41 w 144"/>
                  <a:gd name="T35" fmla="*/ 84 h 86"/>
                  <a:gd name="T36" fmla="*/ 53 w 144"/>
                  <a:gd name="T37" fmla="*/ 86 h 86"/>
                  <a:gd name="T38" fmla="*/ 71 w 144"/>
                  <a:gd name="T39" fmla="*/ 76 h 86"/>
                  <a:gd name="T40" fmla="*/ 88 w 144"/>
                  <a:gd name="T41" fmla="*/ 66 h 86"/>
                  <a:gd name="T42" fmla="*/ 102 w 144"/>
                  <a:gd name="T43" fmla="*/ 56 h 86"/>
                  <a:gd name="T44" fmla="*/ 115 w 144"/>
                  <a:gd name="T45" fmla="*/ 45 h 86"/>
                  <a:gd name="T46" fmla="*/ 125 w 144"/>
                  <a:gd name="T47" fmla="*/ 35 h 86"/>
                  <a:gd name="T48" fmla="*/ 134 w 144"/>
                  <a:gd name="T49" fmla="*/ 24 h 86"/>
                  <a:gd name="T50" fmla="*/ 141 w 144"/>
                  <a:gd name="T51" fmla="*/ 12 h 86"/>
                  <a:gd name="T52" fmla="*/ 144 w 144"/>
                  <a:gd name="T53" fmla="*/ 0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4" h="86">
                    <a:moveTo>
                      <a:pt x="144" y="0"/>
                    </a:moveTo>
                    <a:lnTo>
                      <a:pt x="134" y="7"/>
                    </a:lnTo>
                    <a:lnTo>
                      <a:pt x="122" y="13"/>
                    </a:lnTo>
                    <a:lnTo>
                      <a:pt x="108" y="18"/>
                    </a:lnTo>
                    <a:lnTo>
                      <a:pt x="93" y="24"/>
                    </a:lnTo>
                    <a:lnTo>
                      <a:pt x="76" y="25"/>
                    </a:lnTo>
                    <a:lnTo>
                      <a:pt x="58" y="27"/>
                    </a:lnTo>
                    <a:lnTo>
                      <a:pt x="38" y="29"/>
                    </a:lnTo>
                    <a:lnTo>
                      <a:pt x="17" y="29"/>
                    </a:lnTo>
                    <a:lnTo>
                      <a:pt x="17" y="37"/>
                    </a:lnTo>
                    <a:lnTo>
                      <a:pt x="17" y="45"/>
                    </a:lnTo>
                    <a:lnTo>
                      <a:pt x="16" y="54"/>
                    </a:lnTo>
                    <a:lnTo>
                      <a:pt x="12" y="61"/>
                    </a:lnTo>
                    <a:lnTo>
                      <a:pt x="7" y="74"/>
                    </a:lnTo>
                    <a:lnTo>
                      <a:pt x="0" y="81"/>
                    </a:lnTo>
                    <a:lnTo>
                      <a:pt x="12" y="83"/>
                    </a:lnTo>
                    <a:lnTo>
                      <a:pt x="26" y="84"/>
                    </a:lnTo>
                    <a:lnTo>
                      <a:pt x="41" y="84"/>
                    </a:lnTo>
                    <a:lnTo>
                      <a:pt x="53" y="86"/>
                    </a:lnTo>
                    <a:lnTo>
                      <a:pt x="71" y="76"/>
                    </a:lnTo>
                    <a:lnTo>
                      <a:pt x="88" y="66"/>
                    </a:lnTo>
                    <a:lnTo>
                      <a:pt x="102" y="56"/>
                    </a:lnTo>
                    <a:lnTo>
                      <a:pt x="115" y="45"/>
                    </a:lnTo>
                    <a:lnTo>
                      <a:pt x="125" y="35"/>
                    </a:lnTo>
                    <a:lnTo>
                      <a:pt x="134" y="24"/>
                    </a:lnTo>
                    <a:lnTo>
                      <a:pt x="141" y="12"/>
                    </a:lnTo>
                    <a:lnTo>
                      <a:pt x="144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297" name="Freeform 61">
                <a:extLst>
                  <a:ext uri="{FF2B5EF4-FFF2-40B4-BE49-F238E27FC236}">
                    <a16:creationId xmlns:a16="http://schemas.microsoft.com/office/drawing/2014/main" id="{C69F55BB-B8EC-4208-9E55-820B8F022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1583"/>
                <a:ext cx="243" cy="338"/>
              </a:xfrm>
              <a:custGeom>
                <a:avLst/>
                <a:gdLst>
                  <a:gd name="T0" fmla="*/ 243 w 243"/>
                  <a:gd name="T1" fmla="*/ 0 h 338"/>
                  <a:gd name="T2" fmla="*/ 233 w 243"/>
                  <a:gd name="T3" fmla="*/ 16 h 338"/>
                  <a:gd name="T4" fmla="*/ 222 w 243"/>
                  <a:gd name="T5" fmla="*/ 32 h 338"/>
                  <a:gd name="T6" fmla="*/ 211 w 243"/>
                  <a:gd name="T7" fmla="*/ 47 h 338"/>
                  <a:gd name="T8" fmla="*/ 199 w 243"/>
                  <a:gd name="T9" fmla="*/ 59 h 338"/>
                  <a:gd name="T10" fmla="*/ 185 w 243"/>
                  <a:gd name="T11" fmla="*/ 71 h 338"/>
                  <a:gd name="T12" fmla="*/ 172 w 243"/>
                  <a:gd name="T13" fmla="*/ 81 h 338"/>
                  <a:gd name="T14" fmla="*/ 158 w 243"/>
                  <a:gd name="T15" fmla="*/ 89 h 338"/>
                  <a:gd name="T16" fmla="*/ 143 w 243"/>
                  <a:gd name="T17" fmla="*/ 96 h 338"/>
                  <a:gd name="T18" fmla="*/ 128 w 243"/>
                  <a:gd name="T19" fmla="*/ 103 h 338"/>
                  <a:gd name="T20" fmla="*/ 113 w 243"/>
                  <a:gd name="T21" fmla="*/ 108 h 338"/>
                  <a:gd name="T22" fmla="*/ 96 w 243"/>
                  <a:gd name="T23" fmla="*/ 111 h 338"/>
                  <a:gd name="T24" fmla="*/ 79 w 243"/>
                  <a:gd name="T25" fmla="*/ 114 h 338"/>
                  <a:gd name="T26" fmla="*/ 60 w 243"/>
                  <a:gd name="T27" fmla="*/ 116 h 338"/>
                  <a:gd name="T28" fmla="*/ 42 w 243"/>
                  <a:gd name="T29" fmla="*/ 116 h 338"/>
                  <a:gd name="T30" fmla="*/ 21 w 243"/>
                  <a:gd name="T31" fmla="*/ 116 h 338"/>
                  <a:gd name="T32" fmla="*/ 1 w 243"/>
                  <a:gd name="T33" fmla="*/ 116 h 338"/>
                  <a:gd name="T34" fmla="*/ 8 w 243"/>
                  <a:gd name="T35" fmla="*/ 152 h 338"/>
                  <a:gd name="T36" fmla="*/ 11 w 243"/>
                  <a:gd name="T37" fmla="*/ 187 h 338"/>
                  <a:gd name="T38" fmla="*/ 13 w 243"/>
                  <a:gd name="T39" fmla="*/ 221 h 338"/>
                  <a:gd name="T40" fmla="*/ 13 w 243"/>
                  <a:gd name="T41" fmla="*/ 253 h 338"/>
                  <a:gd name="T42" fmla="*/ 13 w 243"/>
                  <a:gd name="T43" fmla="*/ 282 h 338"/>
                  <a:gd name="T44" fmla="*/ 10 w 243"/>
                  <a:gd name="T45" fmla="*/ 305 h 338"/>
                  <a:gd name="T46" fmla="*/ 5 w 243"/>
                  <a:gd name="T47" fmla="*/ 324 h 338"/>
                  <a:gd name="T48" fmla="*/ 0 w 243"/>
                  <a:gd name="T49" fmla="*/ 336 h 338"/>
                  <a:gd name="T50" fmla="*/ 13 w 243"/>
                  <a:gd name="T51" fmla="*/ 338 h 338"/>
                  <a:gd name="T52" fmla="*/ 21 w 243"/>
                  <a:gd name="T53" fmla="*/ 338 h 338"/>
                  <a:gd name="T54" fmla="*/ 28 w 243"/>
                  <a:gd name="T55" fmla="*/ 336 h 338"/>
                  <a:gd name="T56" fmla="*/ 42 w 243"/>
                  <a:gd name="T57" fmla="*/ 338 h 338"/>
                  <a:gd name="T58" fmla="*/ 79 w 243"/>
                  <a:gd name="T59" fmla="*/ 297 h 338"/>
                  <a:gd name="T60" fmla="*/ 114 w 243"/>
                  <a:gd name="T61" fmla="*/ 258 h 338"/>
                  <a:gd name="T62" fmla="*/ 145 w 243"/>
                  <a:gd name="T63" fmla="*/ 219 h 338"/>
                  <a:gd name="T64" fmla="*/ 173 w 243"/>
                  <a:gd name="T65" fmla="*/ 180 h 338"/>
                  <a:gd name="T66" fmla="*/ 185 w 243"/>
                  <a:gd name="T67" fmla="*/ 160 h 338"/>
                  <a:gd name="T68" fmla="*/ 197 w 243"/>
                  <a:gd name="T69" fmla="*/ 138 h 338"/>
                  <a:gd name="T70" fmla="*/ 207 w 243"/>
                  <a:gd name="T71" fmla="*/ 118 h 338"/>
                  <a:gd name="T72" fmla="*/ 217 w 243"/>
                  <a:gd name="T73" fmla="*/ 96 h 338"/>
                  <a:gd name="T74" fmla="*/ 224 w 243"/>
                  <a:gd name="T75" fmla="*/ 72 h 338"/>
                  <a:gd name="T76" fmla="*/ 233 w 243"/>
                  <a:gd name="T77" fmla="*/ 49 h 338"/>
                  <a:gd name="T78" fmla="*/ 238 w 243"/>
                  <a:gd name="T79" fmla="*/ 25 h 338"/>
                  <a:gd name="T80" fmla="*/ 243 w 243"/>
                  <a:gd name="T81" fmla="*/ 0 h 33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43" h="338">
                    <a:moveTo>
                      <a:pt x="243" y="0"/>
                    </a:moveTo>
                    <a:lnTo>
                      <a:pt x="233" y="16"/>
                    </a:lnTo>
                    <a:lnTo>
                      <a:pt x="222" y="32"/>
                    </a:lnTo>
                    <a:lnTo>
                      <a:pt x="211" y="47"/>
                    </a:lnTo>
                    <a:lnTo>
                      <a:pt x="199" y="59"/>
                    </a:lnTo>
                    <a:lnTo>
                      <a:pt x="185" y="71"/>
                    </a:lnTo>
                    <a:lnTo>
                      <a:pt x="172" y="81"/>
                    </a:lnTo>
                    <a:lnTo>
                      <a:pt x="158" y="89"/>
                    </a:lnTo>
                    <a:lnTo>
                      <a:pt x="143" y="96"/>
                    </a:lnTo>
                    <a:lnTo>
                      <a:pt x="128" y="103"/>
                    </a:lnTo>
                    <a:lnTo>
                      <a:pt x="113" y="108"/>
                    </a:lnTo>
                    <a:lnTo>
                      <a:pt x="96" y="111"/>
                    </a:lnTo>
                    <a:lnTo>
                      <a:pt x="79" y="114"/>
                    </a:lnTo>
                    <a:lnTo>
                      <a:pt x="60" y="116"/>
                    </a:lnTo>
                    <a:lnTo>
                      <a:pt x="42" y="116"/>
                    </a:lnTo>
                    <a:lnTo>
                      <a:pt x="21" y="116"/>
                    </a:lnTo>
                    <a:lnTo>
                      <a:pt x="1" y="116"/>
                    </a:lnTo>
                    <a:lnTo>
                      <a:pt x="8" y="152"/>
                    </a:lnTo>
                    <a:lnTo>
                      <a:pt x="11" y="187"/>
                    </a:lnTo>
                    <a:lnTo>
                      <a:pt x="13" y="221"/>
                    </a:lnTo>
                    <a:lnTo>
                      <a:pt x="13" y="253"/>
                    </a:lnTo>
                    <a:lnTo>
                      <a:pt x="13" y="282"/>
                    </a:lnTo>
                    <a:lnTo>
                      <a:pt x="10" y="305"/>
                    </a:lnTo>
                    <a:lnTo>
                      <a:pt x="5" y="324"/>
                    </a:lnTo>
                    <a:lnTo>
                      <a:pt x="0" y="336"/>
                    </a:lnTo>
                    <a:lnTo>
                      <a:pt x="13" y="338"/>
                    </a:lnTo>
                    <a:lnTo>
                      <a:pt x="21" y="338"/>
                    </a:lnTo>
                    <a:lnTo>
                      <a:pt x="28" y="336"/>
                    </a:lnTo>
                    <a:lnTo>
                      <a:pt x="42" y="338"/>
                    </a:lnTo>
                    <a:lnTo>
                      <a:pt x="79" y="297"/>
                    </a:lnTo>
                    <a:lnTo>
                      <a:pt x="114" y="258"/>
                    </a:lnTo>
                    <a:lnTo>
                      <a:pt x="145" y="219"/>
                    </a:lnTo>
                    <a:lnTo>
                      <a:pt x="173" y="180"/>
                    </a:lnTo>
                    <a:lnTo>
                      <a:pt x="185" y="160"/>
                    </a:lnTo>
                    <a:lnTo>
                      <a:pt x="197" y="138"/>
                    </a:lnTo>
                    <a:lnTo>
                      <a:pt x="207" y="118"/>
                    </a:lnTo>
                    <a:lnTo>
                      <a:pt x="217" y="96"/>
                    </a:lnTo>
                    <a:lnTo>
                      <a:pt x="224" y="72"/>
                    </a:lnTo>
                    <a:lnTo>
                      <a:pt x="233" y="49"/>
                    </a:lnTo>
                    <a:lnTo>
                      <a:pt x="238" y="25"/>
                    </a:lnTo>
                    <a:lnTo>
                      <a:pt x="243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298" name="Freeform 62">
                <a:extLst>
                  <a:ext uri="{FF2B5EF4-FFF2-40B4-BE49-F238E27FC236}">
                    <a16:creationId xmlns:a16="http://schemas.microsoft.com/office/drawing/2014/main" id="{BEF67D13-CF53-4897-AC3C-CE535EC3F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1564"/>
                <a:ext cx="144" cy="88"/>
              </a:xfrm>
              <a:custGeom>
                <a:avLst/>
                <a:gdLst>
                  <a:gd name="T0" fmla="*/ 144 w 144"/>
                  <a:gd name="T1" fmla="*/ 0 h 88"/>
                  <a:gd name="T2" fmla="*/ 132 w 144"/>
                  <a:gd name="T3" fmla="*/ 7 h 88"/>
                  <a:gd name="T4" fmla="*/ 120 w 144"/>
                  <a:gd name="T5" fmla="*/ 13 h 88"/>
                  <a:gd name="T6" fmla="*/ 107 w 144"/>
                  <a:gd name="T7" fmla="*/ 19 h 88"/>
                  <a:gd name="T8" fmla="*/ 92 w 144"/>
                  <a:gd name="T9" fmla="*/ 22 h 88"/>
                  <a:gd name="T10" fmla="*/ 76 w 144"/>
                  <a:gd name="T11" fmla="*/ 25 h 88"/>
                  <a:gd name="T12" fmla="*/ 60 w 144"/>
                  <a:gd name="T13" fmla="*/ 27 h 88"/>
                  <a:gd name="T14" fmla="*/ 39 w 144"/>
                  <a:gd name="T15" fmla="*/ 29 h 88"/>
                  <a:gd name="T16" fmla="*/ 19 w 144"/>
                  <a:gd name="T17" fmla="*/ 29 h 88"/>
                  <a:gd name="T18" fmla="*/ 17 w 144"/>
                  <a:gd name="T19" fmla="*/ 44 h 88"/>
                  <a:gd name="T20" fmla="*/ 12 w 144"/>
                  <a:gd name="T21" fmla="*/ 59 h 88"/>
                  <a:gd name="T22" fmla="*/ 7 w 144"/>
                  <a:gd name="T23" fmla="*/ 71 h 88"/>
                  <a:gd name="T24" fmla="*/ 0 w 144"/>
                  <a:gd name="T25" fmla="*/ 83 h 88"/>
                  <a:gd name="T26" fmla="*/ 12 w 144"/>
                  <a:gd name="T27" fmla="*/ 83 h 88"/>
                  <a:gd name="T28" fmla="*/ 26 w 144"/>
                  <a:gd name="T29" fmla="*/ 84 h 88"/>
                  <a:gd name="T30" fmla="*/ 41 w 144"/>
                  <a:gd name="T31" fmla="*/ 86 h 88"/>
                  <a:gd name="T32" fmla="*/ 53 w 144"/>
                  <a:gd name="T33" fmla="*/ 88 h 88"/>
                  <a:gd name="T34" fmla="*/ 71 w 144"/>
                  <a:gd name="T35" fmla="*/ 78 h 88"/>
                  <a:gd name="T36" fmla="*/ 88 w 144"/>
                  <a:gd name="T37" fmla="*/ 68 h 88"/>
                  <a:gd name="T38" fmla="*/ 103 w 144"/>
                  <a:gd name="T39" fmla="*/ 57 h 88"/>
                  <a:gd name="T40" fmla="*/ 115 w 144"/>
                  <a:gd name="T41" fmla="*/ 46 h 88"/>
                  <a:gd name="T42" fmla="*/ 125 w 144"/>
                  <a:gd name="T43" fmla="*/ 35 h 88"/>
                  <a:gd name="T44" fmla="*/ 134 w 144"/>
                  <a:gd name="T45" fmla="*/ 24 h 88"/>
                  <a:gd name="T46" fmla="*/ 141 w 144"/>
                  <a:gd name="T47" fmla="*/ 12 h 88"/>
                  <a:gd name="T48" fmla="*/ 144 w 144"/>
                  <a:gd name="T49" fmla="*/ 0 h 8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44" h="88">
                    <a:moveTo>
                      <a:pt x="144" y="0"/>
                    </a:moveTo>
                    <a:lnTo>
                      <a:pt x="132" y="7"/>
                    </a:lnTo>
                    <a:lnTo>
                      <a:pt x="120" y="13"/>
                    </a:lnTo>
                    <a:lnTo>
                      <a:pt x="107" y="19"/>
                    </a:lnTo>
                    <a:lnTo>
                      <a:pt x="92" y="22"/>
                    </a:lnTo>
                    <a:lnTo>
                      <a:pt x="76" y="25"/>
                    </a:lnTo>
                    <a:lnTo>
                      <a:pt x="60" y="27"/>
                    </a:lnTo>
                    <a:lnTo>
                      <a:pt x="39" y="29"/>
                    </a:lnTo>
                    <a:lnTo>
                      <a:pt x="19" y="29"/>
                    </a:lnTo>
                    <a:lnTo>
                      <a:pt x="17" y="44"/>
                    </a:lnTo>
                    <a:lnTo>
                      <a:pt x="12" y="59"/>
                    </a:lnTo>
                    <a:lnTo>
                      <a:pt x="7" y="71"/>
                    </a:lnTo>
                    <a:lnTo>
                      <a:pt x="0" y="83"/>
                    </a:lnTo>
                    <a:lnTo>
                      <a:pt x="12" y="83"/>
                    </a:lnTo>
                    <a:lnTo>
                      <a:pt x="26" y="84"/>
                    </a:lnTo>
                    <a:lnTo>
                      <a:pt x="41" y="86"/>
                    </a:lnTo>
                    <a:lnTo>
                      <a:pt x="53" y="88"/>
                    </a:lnTo>
                    <a:lnTo>
                      <a:pt x="71" y="78"/>
                    </a:lnTo>
                    <a:lnTo>
                      <a:pt x="88" y="68"/>
                    </a:lnTo>
                    <a:lnTo>
                      <a:pt x="103" y="57"/>
                    </a:lnTo>
                    <a:lnTo>
                      <a:pt x="115" y="46"/>
                    </a:lnTo>
                    <a:lnTo>
                      <a:pt x="125" y="35"/>
                    </a:lnTo>
                    <a:lnTo>
                      <a:pt x="134" y="24"/>
                    </a:lnTo>
                    <a:lnTo>
                      <a:pt x="141" y="12"/>
                    </a:lnTo>
                    <a:lnTo>
                      <a:pt x="144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299" name="Freeform 63">
                <a:extLst>
                  <a:ext uri="{FF2B5EF4-FFF2-40B4-BE49-F238E27FC236}">
                    <a16:creationId xmlns:a16="http://schemas.microsoft.com/office/drawing/2014/main" id="{C05E40A0-D87B-468D-B48D-3025EC74C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1598"/>
                <a:ext cx="264" cy="344"/>
              </a:xfrm>
              <a:custGeom>
                <a:avLst/>
                <a:gdLst>
                  <a:gd name="T0" fmla="*/ 264 w 264"/>
                  <a:gd name="T1" fmla="*/ 0 h 344"/>
                  <a:gd name="T2" fmla="*/ 252 w 264"/>
                  <a:gd name="T3" fmla="*/ 15 h 344"/>
                  <a:gd name="T4" fmla="*/ 240 w 264"/>
                  <a:gd name="T5" fmla="*/ 28 h 344"/>
                  <a:gd name="T6" fmla="*/ 228 w 264"/>
                  <a:gd name="T7" fmla="*/ 42 h 344"/>
                  <a:gd name="T8" fmla="*/ 215 w 264"/>
                  <a:gd name="T9" fmla="*/ 54 h 344"/>
                  <a:gd name="T10" fmla="*/ 203 w 264"/>
                  <a:gd name="T11" fmla="*/ 64 h 344"/>
                  <a:gd name="T12" fmla="*/ 189 w 264"/>
                  <a:gd name="T13" fmla="*/ 72 h 344"/>
                  <a:gd name="T14" fmla="*/ 178 w 264"/>
                  <a:gd name="T15" fmla="*/ 81 h 344"/>
                  <a:gd name="T16" fmla="*/ 162 w 264"/>
                  <a:gd name="T17" fmla="*/ 88 h 344"/>
                  <a:gd name="T18" fmla="*/ 149 w 264"/>
                  <a:gd name="T19" fmla="*/ 94 h 344"/>
                  <a:gd name="T20" fmla="*/ 134 w 264"/>
                  <a:gd name="T21" fmla="*/ 99 h 344"/>
                  <a:gd name="T22" fmla="*/ 119 w 264"/>
                  <a:gd name="T23" fmla="*/ 103 h 344"/>
                  <a:gd name="T24" fmla="*/ 102 w 264"/>
                  <a:gd name="T25" fmla="*/ 106 h 344"/>
                  <a:gd name="T26" fmla="*/ 66 w 264"/>
                  <a:gd name="T27" fmla="*/ 111 h 344"/>
                  <a:gd name="T28" fmla="*/ 26 w 264"/>
                  <a:gd name="T29" fmla="*/ 113 h 344"/>
                  <a:gd name="T30" fmla="*/ 31 w 264"/>
                  <a:gd name="T31" fmla="*/ 135 h 344"/>
                  <a:gd name="T32" fmla="*/ 36 w 264"/>
                  <a:gd name="T33" fmla="*/ 155 h 344"/>
                  <a:gd name="T34" fmla="*/ 38 w 264"/>
                  <a:gd name="T35" fmla="*/ 174 h 344"/>
                  <a:gd name="T36" fmla="*/ 39 w 264"/>
                  <a:gd name="T37" fmla="*/ 192 h 344"/>
                  <a:gd name="T38" fmla="*/ 41 w 264"/>
                  <a:gd name="T39" fmla="*/ 209 h 344"/>
                  <a:gd name="T40" fmla="*/ 41 w 264"/>
                  <a:gd name="T41" fmla="*/ 226 h 344"/>
                  <a:gd name="T42" fmla="*/ 39 w 264"/>
                  <a:gd name="T43" fmla="*/ 241 h 344"/>
                  <a:gd name="T44" fmla="*/ 38 w 264"/>
                  <a:gd name="T45" fmla="*/ 257 h 344"/>
                  <a:gd name="T46" fmla="*/ 36 w 264"/>
                  <a:gd name="T47" fmla="*/ 270 h 344"/>
                  <a:gd name="T48" fmla="*/ 32 w 264"/>
                  <a:gd name="T49" fmla="*/ 282 h 344"/>
                  <a:gd name="T50" fmla="*/ 29 w 264"/>
                  <a:gd name="T51" fmla="*/ 294 h 344"/>
                  <a:gd name="T52" fmla="*/ 24 w 264"/>
                  <a:gd name="T53" fmla="*/ 304 h 344"/>
                  <a:gd name="T54" fmla="*/ 19 w 264"/>
                  <a:gd name="T55" fmla="*/ 314 h 344"/>
                  <a:gd name="T56" fmla="*/ 12 w 264"/>
                  <a:gd name="T57" fmla="*/ 323 h 344"/>
                  <a:gd name="T58" fmla="*/ 7 w 264"/>
                  <a:gd name="T59" fmla="*/ 329 h 344"/>
                  <a:gd name="T60" fmla="*/ 0 w 264"/>
                  <a:gd name="T61" fmla="*/ 336 h 344"/>
                  <a:gd name="T62" fmla="*/ 17 w 264"/>
                  <a:gd name="T63" fmla="*/ 339 h 344"/>
                  <a:gd name="T64" fmla="*/ 31 w 264"/>
                  <a:gd name="T65" fmla="*/ 339 h 344"/>
                  <a:gd name="T66" fmla="*/ 44 w 264"/>
                  <a:gd name="T67" fmla="*/ 341 h 344"/>
                  <a:gd name="T68" fmla="*/ 61 w 264"/>
                  <a:gd name="T69" fmla="*/ 344 h 344"/>
                  <a:gd name="T70" fmla="*/ 98 w 264"/>
                  <a:gd name="T71" fmla="*/ 304 h 344"/>
                  <a:gd name="T72" fmla="*/ 134 w 264"/>
                  <a:gd name="T73" fmla="*/ 265 h 344"/>
                  <a:gd name="T74" fmla="*/ 149 w 264"/>
                  <a:gd name="T75" fmla="*/ 245 h 344"/>
                  <a:gd name="T76" fmla="*/ 166 w 264"/>
                  <a:gd name="T77" fmla="*/ 224 h 344"/>
                  <a:gd name="T78" fmla="*/ 179 w 264"/>
                  <a:gd name="T79" fmla="*/ 204 h 344"/>
                  <a:gd name="T80" fmla="*/ 193 w 264"/>
                  <a:gd name="T81" fmla="*/ 184 h 344"/>
                  <a:gd name="T82" fmla="*/ 206 w 264"/>
                  <a:gd name="T83" fmla="*/ 162 h 344"/>
                  <a:gd name="T84" fmla="*/ 217 w 264"/>
                  <a:gd name="T85" fmla="*/ 140 h 344"/>
                  <a:gd name="T86" fmla="*/ 228 w 264"/>
                  <a:gd name="T87" fmla="*/ 118 h 344"/>
                  <a:gd name="T88" fmla="*/ 237 w 264"/>
                  <a:gd name="T89" fmla="*/ 96 h 344"/>
                  <a:gd name="T90" fmla="*/ 245 w 264"/>
                  <a:gd name="T91" fmla="*/ 72 h 344"/>
                  <a:gd name="T92" fmla="*/ 252 w 264"/>
                  <a:gd name="T93" fmla="*/ 49 h 344"/>
                  <a:gd name="T94" fmla="*/ 259 w 264"/>
                  <a:gd name="T95" fmla="*/ 25 h 344"/>
                  <a:gd name="T96" fmla="*/ 264 w 264"/>
                  <a:gd name="T97" fmla="*/ 0 h 34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64" h="344">
                    <a:moveTo>
                      <a:pt x="264" y="0"/>
                    </a:moveTo>
                    <a:lnTo>
                      <a:pt x="252" y="15"/>
                    </a:lnTo>
                    <a:lnTo>
                      <a:pt x="240" y="28"/>
                    </a:lnTo>
                    <a:lnTo>
                      <a:pt x="228" y="42"/>
                    </a:lnTo>
                    <a:lnTo>
                      <a:pt x="215" y="54"/>
                    </a:lnTo>
                    <a:lnTo>
                      <a:pt x="203" y="64"/>
                    </a:lnTo>
                    <a:lnTo>
                      <a:pt x="189" y="72"/>
                    </a:lnTo>
                    <a:lnTo>
                      <a:pt x="178" y="81"/>
                    </a:lnTo>
                    <a:lnTo>
                      <a:pt x="162" y="88"/>
                    </a:lnTo>
                    <a:lnTo>
                      <a:pt x="149" y="94"/>
                    </a:lnTo>
                    <a:lnTo>
                      <a:pt x="134" y="99"/>
                    </a:lnTo>
                    <a:lnTo>
                      <a:pt x="119" y="103"/>
                    </a:lnTo>
                    <a:lnTo>
                      <a:pt x="102" y="106"/>
                    </a:lnTo>
                    <a:lnTo>
                      <a:pt x="66" y="111"/>
                    </a:lnTo>
                    <a:lnTo>
                      <a:pt x="26" y="113"/>
                    </a:lnTo>
                    <a:lnTo>
                      <a:pt x="31" y="135"/>
                    </a:lnTo>
                    <a:lnTo>
                      <a:pt x="36" y="155"/>
                    </a:lnTo>
                    <a:lnTo>
                      <a:pt x="38" y="174"/>
                    </a:lnTo>
                    <a:lnTo>
                      <a:pt x="39" y="192"/>
                    </a:lnTo>
                    <a:lnTo>
                      <a:pt x="41" y="209"/>
                    </a:lnTo>
                    <a:lnTo>
                      <a:pt x="41" y="226"/>
                    </a:lnTo>
                    <a:lnTo>
                      <a:pt x="39" y="241"/>
                    </a:lnTo>
                    <a:lnTo>
                      <a:pt x="38" y="257"/>
                    </a:lnTo>
                    <a:lnTo>
                      <a:pt x="36" y="270"/>
                    </a:lnTo>
                    <a:lnTo>
                      <a:pt x="32" y="282"/>
                    </a:lnTo>
                    <a:lnTo>
                      <a:pt x="29" y="294"/>
                    </a:lnTo>
                    <a:lnTo>
                      <a:pt x="24" y="304"/>
                    </a:lnTo>
                    <a:lnTo>
                      <a:pt x="19" y="314"/>
                    </a:lnTo>
                    <a:lnTo>
                      <a:pt x="12" y="323"/>
                    </a:lnTo>
                    <a:lnTo>
                      <a:pt x="7" y="329"/>
                    </a:lnTo>
                    <a:lnTo>
                      <a:pt x="0" y="336"/>
                    </a:lnTo>
                    <a:lnTo>
                      <a:pt x="17" y="339"/>
                    </a:lnTo>
                    <a:lnTo>
                      <a:pt x="31" y="339"/>
                    </a:lnTo>
                    <a:lnTo>
                      <a:pt x="44" y="341"/>
                    </a:lnTo>
                    <a:lnTo>
                      <a:pt x="61" y="344"/>
                    </a:lnTo>
                    <a:lnTo>
                      <a:pt x="98" y="304"/>
                    </a:lnTo>
                    <a:lnTo>
                      <a:pt x="134" y="265"/>
                    </a:lnTo>
                    <a:lnTo>
                      <a:pt x="149" y="245"/>
                    </a:lnTo>
                    <a:lnTo>
                      <a:pt x="166" y="224"/>
                    </a:lnTo>
                    <a:lnTo>
                      <a:pt x="179" y="204"/>
                    </a:lnTo>
                    <a:lnTo>
                      <a:pt x="193" y="184"/>
                    </a:lnTo>
                    <a:lnTo>
                      <a:pt x="206" y="162"/>
                    </a:lnTo>
                    <a:lnTo>
                      <a:pt x="217" y="140"/>
                    </a:lnTo>
                    <a:lnTo>
                      <a:pt x="228" y="118"/>
                    </a:lnTo>
                    <a:lnTo>
                      <a:pt x="237" y="96"/>
                    </a:lnTo>
                    <a:lnTo>
                      <a:pt x="245" y="72"/>
                    </a:lnTo>
                    <a:lnTo>
                      <a:pt x="252" y="49"/>
                    </a:lnTo>
                    <a:lnTo>
                      <a:pt x="259" y="25"/>
                    </a:lnTo>
                    <a:lnTo>
                      <a:pt x="264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00" name="Freeform 64">
                <a:extLst>
                  <a:ext uri="{FF2B5EF4-FFF2-40B4-BE49-F238E27FC236}">
                    <a16:creationId xmlns:a16="http://schemas.microsoft.com/office/drawing/2014/main" id="{D2196B67-0064-4AB9-88C3-F36D00651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1564"/>
                <a:ext cx="147" cy="91"/>
              </a:xfrm>
              <a:custGeom>
                <a:avLst/>
                <a:gdLst>
                  <a:gd name="T0" fmla="*/ 147 w 147"/>
                  <a:gd name="T1" fmla="*/ 0 h 91"/>
                  <a:gd name="T2" fmla="*/ 135 w 147"/>
                  <a:gd name="T3" fmla="*/ 8 h 91"/>
                  <a:gd name="T4" fmla="*/ 123 w 147"/>
                  <a:gd name="T5" fmla="*/ 15 h 91"/>
                  <a:gd name="T6" fmla="*/ 110 w 147"/>
                  <a:gd name="T7" fmla="*/ 20 h 91"/>
                  <a:gd name="T8" fmla="*/ 94 w 147"/>
                  <a:gd name="T9" fmla="*/ 25 h 91"/>
                  <a:gd name="T10" fmla="*/ 79 w 147"/>
                  <a:gd name="T11" fmla="*/ 29 h 91"/>
                  <a:gd name="T12" fmla="*/ 61 w 147"/>
                  <a:gd name="T13" fmla="*/ 30 h 91"/>
                  <a:gd name="T14" fmla="*/ 40 w 147"/>
                  <a:gd name="T15" fmla="*/ 32 h 91"/>
                  <a:gd name="T16" fmla="*/ 20 w 147"/>
                  <a:gd name="T17" fmla="*/ 30 h 91"/>
                  <a:gd name="T18" fmla="*/ 15 w 147"/>
                  <a:gd name="T19" fmla="*/ 52 h 91"/>
                  <a:gd name="T20" fmla="*/ 12 w 147"/>
                  <a:gd name="T21" fmla="*/ 68 h 91"/>
                  <a:gd name="T22" fmla="*/ 5 w 147"/>
                  <a:gd name="T23" fmla="*/ 78 h 91"/>
                  <a:gd name="T24" fmla="*/ 0 w 147"/>
                  <a:gd name="T25" fmla="*/ 88 h 91"/>
                  <a:gd name="T26" fmla="*/ 13 w 147"/>
                  <a:gd name="T27" fmla="*/ 88 h 91"/>
                  <a:gd name="T28" fmla="*/ 27 w 147"/>
                  <a:gd name="T29" fmla="*/ 90 h 91"/>
                  <a:gd name="T30" fmla="*/ 40 w 147"/>
                  <a:gd name="T31" fmla="*/ 91 h 91"/>
                  <a:gd name="T32" fmla="*/ 52 w 147"/>
                  <a:gd name="T33" fmla="*/ 91 h 91"/>
                  <a:gd name="T34" fmla="*/ 71 w 147"/>
                  <a:gd name="T35" fmla="*/ 81 h 91"/>
                  <a:gd name="T36" fmla="*/ 89 w 147"/>
                  <a:gd name="T37" fmla="*/ 71 h 91"/>
                  <a:gd name="T38" fmla="*/ 105 w 147"/>
                  <a:gd name="T39" fmla="*/ 61 h 91"/>
                  <a:gd name="T40" fmla="*/ 116 w 147"/>
                  <a:gd name="T41" fmla="*/ 49 h 91"/>
                  <a:gd name="T42" fmla="*/ 128 w 147"/>
                  <a:gd name="T43" fmla="*/ 37 h 91"/>
                  <a:gd name="T44" fmla="*/ 137 w 147"/>
                  <a:gd name="T45" fmla="*/ 25 h 91"/>
                  <a:gd name="T46" fmla="*/ 143 w 147"/>
                  <a:gd name="T47" fmla="*/ 13 h 91"/>
                  <a:gd name="T48" fmla="*/ 147 w 147"/>
                  <a:gd name="T49" fmla="*/ 0 h 9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47" h="91">
                    <a:moveTo>
                      <a:pt x="147" y="0"/>
                    </a:moveTo>
                    <a:lnTo>
                      <a:pt x="135" y="8"/>
                    </a:lnTo>
                    <a:lnTo>
                      <a:pt x="123" y="15"/>
                    </a:lnTo>
                    <a:lnTo>
                      <a:pt x="110" y="20"/>
                    </a:lnTo>
                    <a:lnTo>
                      <a:pt x="94" y="25"/>
                    </a:lnTo>
                    <a:lnTo>
                      <a:pt x="79" y="29"/>
                    </a:lnTo>
                    <a:lnTo>
                      <a:pt x="61" y="30"/>
                    </a:lnTo>
                    <a:lnTo>
                      <a:pt x="40" y="32"/>
                    </a:lnTo>
                    <a:lnTo>
                      <a:pt x="20" y="30"/>
                    </a:lnTo>
                    <a:lnTo>
                      <a:pt x="15" y="52"/>
                    </a:lnTo>
                    <a:lnTo>
                      <a:pt x="12" y="68"/>
                    </a:lnTo>
                    <a:lnTo>
                      <a:pt x="5" y="78"/>
                    </a:lnTo>
                    <a:lnTo>
                      <a:pt x="0" y="88"/>
                    </a:lnTo>
                    <a:lnTo>
                      <a:pt x="13" y="88"/>
                    </a:lnTo>
                    <a:lnTo>
                      <a:pt x="27" y="90"/>
                    </a:lnTo>
                    <a:lnTo>
                      <a:pt x="40" y="91"/>
                    </a:lnTo>
                    <a:lnTo>
                      <a:pt x="52" y="91"/>
                    </a:lnTo>
                    <a:lnTo>
                      <a:pt x="71" y="81"/>
                    </a:lnTo>
                    <a:lnTo>
                      <a:pt x="89" y="71"/>
                    </a:lnTo>
                    <a:lnTo>
                      <a:pt x="105" y="61"/>
                    </a:lnTo>
                    <a:lnTo>
                      <a:pt x="116" y="49"/>
                    </a:lnTo>
                    <a:lnTo>
                      <a:pt x="128" y="37"/>
                    </a:lnTo>
                    <a:lnTo>
                      <a:pt x="137" y="25"/>
                    </a:lnTo>
                    <a:lnTo>
                      <a:pt x="143" y="13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01" name="Freeform 65">
                <a:extLst>
                  <a:ext uri="{FF2B5EF4-FFF2-40B4-BE49-F238E27FC236}">
                    <a16:creationId xmlns:a16="http://schemas.microsoft.com/office/drawing/2014/main" id="{81738F35-BBA5-400F-9C8D-0C6ACD0B5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1596"/>
                <a:ext cx="252" cy="367"/>
              </a:xfrm>
              <a:custGeom>
                <a:avLst/>
                <a:gdLst>
                  <a:gd name="T0" fmla="*/ 252 w 252"/>
                  <a:gd name="T1" fmla="*/ 0 h 367"/>
                  <a:gd name="T2" fmla="*/ 228 w 252"/>
                  <a:gd name="T3" fmla="*/ 30 h 367"/>
                  <a:gd name="T4" fmla="*/ 205 w 252"/>
                  <a:gd name="T5" fmla="*/ 56 h 367"/>
                  <a:gd name="T6" fmla="*/ 193 w 252"/>
                  <a:gd name="T7" fmla="*/ 68 h 367"/>
                  <a:gd name="T8" fmla="*/ 181 w 252"/>
                  <a:gd name="T9" fmla="*/ 78 h 367"/>
                  <a:gd name="T10" fmla="*/ 167 w 252"/>
                  <a:gd name="T11" fmla="*/ 86 h 367"/>
                  <a:gd name="T12" fmla="*/ 154 w 252"/>
                  <a:gd name="T13" fmla="*/ 95 h 367"/>
                  <a:gd name="T14" fmla="*/ 140 w 252"/>
                  <a:gd name="T15" fmla="*/ 101 h 367"/>
                  <a:gd name="T16" fmla="*/ 127 w 252"/>
                  <a:gd name="T17" fmla="*/ 107 h 367"/>
                  <a:gd name="T18" fmla="*/ 110 w 252"/>
                  <a:gd name="T19" fmla="*/ 112 h 367"/>
                  <a:gd name="T20" fmla="*/ 95 w 252"/>
                  <a:gd name="T21" fmla="*/ 115 h 367"/>
                  <a:gd name="T22" fmla="*/ 78 w 252"/>
                  <a:gd name="T23" fmla="*/ 118 h 367"/>
                  <a:gd name="T24" fmla="*/ 59 w 252"/>
                  <a:gd name="T25" fmla="*/ 120 h 367"/>
                  <a:gd name="T26" fmla="*/ 39 w 252"/>
                  <a:gd name="T27" fmla="*/ 122 h 367"/>
                  <a:gd name="T28" fmla="*/ 19 w 252"/>
                  <a:gd name="T29" fmla="*/ 123 h 367"/>
                  <a:gd name="T30" fmla="*/ 26 w 252"/>
                  <a:gd name="T31" fmla="*/ 161 h 367"/>
                  <a:gd name="T32" fmla="*/ 27 w 252"/>
                  <a:gd name="T33" fmla="*/ 194 h 367"/>
                  <a:gd name="T34" fmla="*/ 27 w 252"/>
                  <a:gd name="T35" fmla="*/ 226 h 367"/>
                  <a:gd name="T36" fmla="*/ 26 w 252"/>
                  <a:gd name="T37" fmla="*/ 254 h 367"/>
                  <a:gd name="T38" fmla="*/ 21 w 252"/>
                  <a:gd name="T39" fmla="*/ 279 h 367"/>
                  <a:gd name="T40" fmla="*/ 14 w 252"/>
                  <a:gd name="T41" fmla="*/ 303 h 367"/>
                  <a:gd name="T42" fmla="*/ 7 w 252"/>
                  <a:gd name="T43" fmla="*/ 326 h 367"/>
                  <a:gd name="T44" fmla="*/ 0 w 252"/>
                  <a:gd name="T45" fmla="*/ 346 h 367"/>
                  <a:gd name="T46" fmla="*/ 22 w 252"/>
                  <a:gd name="T47" fmla="*/ 352 h 367"/>
                  <a:gd name="T48" fmla="*/ 48 w 252"/>
                  <a:gd name="T49" fmla="*/ 357 h 367"/>
                  <a:gd name="T50" fmla="*/ 73 w 252"/>
                  <a:gd name="T51" fmla="*/ 362 h 367"/>
                  <a:gd name="T52" fmla="*/ 97 w 252"/>
                  <a:gd name="T53" fmla="*/ 367 h 367"/>
                  <a:gd name="T54" fmla="*/ 115 w 252"/>
                  <a:gd name="T55" fmla="*/ 346 h 367"/>
                  <a:gd name="T56" fmla="*/ 132 w 252"/>
                  <a:gd name="T57" fmla="*/ 325 h 367"/>
                  <a:gd name="T58" fmla="*/ 149 w 252"/>
                  <a:gd name="T59" fmla="*/ 303 h 367"/>
                  <a:gd name="T60" fmla="*/ 164 w 252"/>
                  <a:gd name="T61" fmla="*/ 279 h 367"/>
                  <a:gd name="T62" fmla="*/ 178 w 252"/>
                  <a:gd name="T63" fmla="*/ 257 h 367"/>
                  <a:gd name="T64" fmla="*/ 191 w 252"/>
                  <a:gd name="T65" fmla="*/ 233 h 367"/>
                  <a:gd name="T66" fmla="*/ 203 w 252"/>
                  <a:gd name="T67" fmla="*/ 210 h 367"/>
                  <a:gd name="T68" fmla="*/ 213 w 252"/>
                  <a:gd name="T69" fmla="*/ 184 h 367"/>
                  <a:gd name="T70" fmla="*/ 222 w 252"/>
                  <a:gd name="T71" fmla="*/ 161 h 367"/>
                  <a:gd name="T72" fmla="*/ 228 w 252"/>
                  <a:gd name="T73" fmla="*/ 137 h 367"/>
                  <a:gd name="T74" fmla="*/ 235 w 252"/>
                  <a:gd name="T75" fmla="*/ 113 h 367"/>
                  <a:gd name="T76" fmla="*/ 242 w 252"/>
                  <a:gd name="T77" fmla="*/ 90 h 367"/>
                  <a:gd name="T78" fmla="*/ 245 w 252"/>
                  <a:gd name="T79" fmla="*/ 66 h 367"/>
                  <a:gd name="T80" fmla="*/ 249 w 252"/>
                  <a:gd name="T81" fmla="*/ 44 h 367"/>
                  <a:gd name="T82" fmla="*/ 252 w 252"/>
                  <a:gd name="T83" fmla="*/ 22 h 367"/>
                  <a:gd name="T84" fmla="*/ 252 w 252"/>
                  <a:gd name="T85" fmla="*/ 0 h 36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52" h="367">
                    <a:moveTo>
                      <a:pt x="252" y="0"/>
                    </a:moveTo>
                    <a:lnTo>
                      <a:pt x="228" y="30"/>
                    </a:lnTo>
                    <a:lnTo>
                      <a:pt x="205" y="56"/>
                    </a:lnTo>
                    <a:lnTo>
                      <a:pt x="193" y="68"/>
                    </a:lnTo>
                    <a:lnTo>
                      <a:pt x="181" y="78"/>
                    </a:lnTo>
                    <a:lnTo>
                      <a:pt x="167" y="86"/>
                    </a:lnTo>
                    <a:lnTo>
                      <a:pt x="154" y="95"/>
                    </a:lnTo>
                    <a:lnTo>
                      <a:pt x="140" y="101"/>
                    </a:lnTo>
                    <a:lnTo>
                      <a:pt x="127" y="107"/>
                    </a:lnTo>
                    <a:lnTo>
                      <a:pt x="110" y="112"/>
                    </a:lnTo>
                    <a:lnTo>
                      <a:pt x="95" y="115"/>
                    </a:lnTo>
                    <a:lnTo>
                      <a:pt x="78" y="118"/>
                    </a:lnTo>
                    <a:lnTo>
                      <a:pt x="59" y="120"/>
                    </a:lnTo>
                    <a:lnTo>
                      <a:pt x="39" y="122"/>
                    </a:lnTo>
                    <a:lnTo>
                      <a:pt x="19" y="123"/>
                    </a:lnTo>
                    <a:lnTo>
                      <a:pt x="26" y="161"/>
                    </a:lnTo>
                    <a:lnTo>
                      <a:pt x="27" y="194"/>
                    </a:lnTo>
                    <a:lnTo>
                      <a:pt x="27" y="226"/>
                    </a:lnTo>
                    <a:lnTo>
                      <a:pt x="26" y="254"/>
                    </a:lnTo>
                    <a:lnTo>
                      <a:pt x="21" y="279"/>
                    </a:lnTo>
                    <a:lnTo>
                      <a:pt x="14" y="303"/>
                    </a:lnTo>
                    <a:lnTo>
                      <a:pt x="7" y="326"/>
                    </a:lnTo>
                    <a:lnTo>
                      <a:pt x="0" y="346"/>
                    </a:lnTo>
                    <a:lnTo>
                      <a:pt x="22" y="352"/>
                    </a:lnTo>
                    <a:lnTo>
                      <a:pt x="48" y="357"/>
                    </a:lnTo>
                    <a:lnTo>
                      <a:pt x="73" y="362"/>
                    </a:lnTo>
                    <a:lnTo>
                      <a:pt x="97" y="367"/>
                    </a:lnTo>
                    <a:lnTo>
                      <a:pt x="115" y="346"/>
                    </a:lnTo>
                    <a:lnTo>
                      <a:pt x="132" y="325"/>
                    </a:lnTo>
                    <a:lnTo>
                      <a:pt x="149" y="303"/>
                    </a:lnTo>
                    <a:lnTo>
                      <a:pt x="164" y="279"/>
                    </a:lnTo>
                    <a:lnTo>
                      <a:pt x="178" y="257"/>
                    </a:lnTo>
                    <a:lnTo>
                      <a:pt x="191" y="233"/>
                    </a:lnTo>
                    <a:lnTo>
                      <a:pt x="203" y="210"/>
                    </a:lnTo>
                    <a:lnTo>
                      <a:pt x="213" y="184"/>
                    </a:lnTo>
                    <a:lnTo>
                      <a:pt x="222" y="161"/>
                    </a:lnTo>
                    <a:lnTo>
                      <a:pt x="228" y="137"/>
                    </a:lnTo>
                    <a:lnTo>
                      <a:pt x="235" y="113"/>
                    </a:lnTo>
                    <a:lnTo>
                      <a:pt x="242" y="90"/>
                    </a:lnTo>
                    <a:lnTo>
                      <a:pt x="245" y="66"/>
                    </a:lnTo>
                    <a:lnTo>
                      <a:pt x="249" y="44"/>
                    </a:lnTo>
                    <a:lnTo>
                      <a:pt x="252" y="22"/>
                    </a:lnTo>
                    <a:lnTo>
                      <a:pt x="252" y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02" name="Freeform 66">
                <a:extLst>
                  <a:ext uri="{FF2B5EF4-FFF2-40B4-BE49-F238E27FC236}">
                    <a16:creationId xmlns:a16="http://schemas.microsoft.com/office/drawing/2014/main" id="{72993D4B-9362-48C0-9D05-7A3C4A2B9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1540"/>
                <a:ext cx="234" cy="88"/>
              </a:xfrm>
              <a:custGeom>
                <a:avLst/>
                <a:gdLst>
                  <a:gd name="T0" fmla="*/ 234 w 234"/>
                  <a:gd name="T1" fmla="*/ 0 h 88"/>
                  <a:gd name="T2" fmla="*/ 221 w 234"/>
                  <a:gd name="T3" fmla="*/ 0 h 88"/>
                  <a:gd name="T4" fmla="*/ 209 w 234"/>
                  <a:gd name="T5" fmla="*/ 4 h 88"/>
                  <a:gd name="T6" fmla="*/ 0 w 234"/>
                  <a:gd name="T7" fmla="*/ 88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4" h="88">
                    <a:moveTo>
                      <a:pt x="234" y="0"/>
                    </a:moveTo>
                    <a:lnTo>
                      <a:pt x="221" y="0"/>
                    </a:lnTo>
                    <a:lnTo>
                      <a:pt x="209" y="4"/>
                    </a:lnTo>
                    <a:lnTo>
                      <a:pt x="0" y="88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03" name="Freeform 67">
                <a:extLst>
                  <a:ext uri="{FF2B5EF4-FFF2-40B4-BE49-F238E27FC236}">
                    <a16:creationId xmlns:a16="http://schemas.microsoft.com/office/drawing/2014/main" id="{CF404427-E1B5-4939-912F-C93C9DDC4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61"/>
                <a:ext cx="3458" cy="1283"/>
              </a:xfrm>
              <a:custGeom>
                <a:avLst/>
                <a:gdLst>
                  <a:gd name="T0" fmla="*/ 6 w 3458"/>
                  <a:gd name="T1" fmla="*/ 0 h 1283"/>
                  <a:gd name="T2" fmla="*/ 0 w 3458"/>
                  <a:gd name="T3" fmla="*/ 7 h 1283"/>
                  <a:gd name="T4" fmla="*/ 9 w 3458"/>
                  <a:gd name="T5" fmla="*/ 575 h 1283"/>
                  <a:gd name="T6" fmla="*/ 2305 w 3458"/>
                  <a:gd name="T7" fmla="*/ 1128 h 1283"/>
                  <a:gd name="T8" fmla="*/ 2445 w 3458"/>
                  <a:gd name="T9" fmla="*/ 1158 h 1283"/>
                  <a:gd name="T10" fmla="*/ 2582 w 3458"/>
                  <a:gd name="T11" fmla="*/ 1188 h 1283"/>
                  <a:gd name="T12" fmla="*/ 2722 w 3458"/>
                  <a:gd name="T13" fmla="*/ 1219 h 1283"/>
                  <a:gd name="T14" fmla="*/ 2866 w 3458"/>
                  <a:gd name="T15" fmla="*/ 1246 h 1283"/>
                  <a:gd name="T16" fmla="*/ 3004 w 3458"/>
                  <a:gd name="T17" fmla="*/ 1266 h 1283"/>
                  <a:gd name="T18" fmla="*/ 3136 w 3458"/>
                  <a:gd name="T19" fmla="*/ 1280 h 1283"/>
                  <a:gd name="T20" fmla="*/ 3197 w 3458"/>
                  <a:gd name="T21" fmla="*/ 1283 h 1283"/>
                  <a:gd name="T22" fmla="*/ 3256 w 3458"/>
                  <a:gd name="T23" fmla="*/ 1281 h 1283"/>
                  <a:gd name="T24" fmla="*/ 3308 w 3458"/>
                  <a:gd name="T25" fmla="*/ 1276 h 1283"/>
                  <a:gd name="T26" fmla="*/ 3355 w 3458"/>
                  <a:gd name="T27" fmla="*/ 1266 h 1283"/>
                  <a:gd name="T28" fmla="*/ 3381 w 3458"/>
                  <a:gd name="T29" fmla="*/ 1248 h 1283"/>
                  <a:gd name="T30" fmla="*/ 3401 w 3458"/>
                  <a:gd name="T31" fmla="*/ 1221 h 1283"/>
                  <a:gd name="T32" fmla="*/ 3416 w 3458"/>
                  <a:gd name="T33" fmla="*/ 1187 h 1283"/>
                  <a:gd name="T34" fmla="*/ 3428 w 3458"/>
                  <a:gd name="T35" fmla="*/ 1148 h 1283"/>
                  <a:gd name="T36" fmla="*/ 3425 w 3458"/>
                  <a:gd name="T37" fmla="*/ 1134 h 1283"/>
                  <a:gd name="T38" fmla="*/ 3425 w 3458"/>
                  <a:gd name="T39" fmla="*/ 1123 h 1283"/>
                  <a:gd name="T40" fmla="*/ 3431 w 3458"/>
                  <a:gd name="T41" fmla="*/ 1111 h 1283"/>
                  <a:gd name="T42" fmla="*/ 3440 w 3458"/>
                  <a:gd name="T43" fmla="*/ 1104 h 1283"/>
                  <a:gd name="T44" fmla="*/ 3425 w 3458"/>
                  <a:gd name="T45" fmla="*/ 1090 h 1283"/>
                  <a:gd name="T46" fmla="*/ 3411 w 3458"/>
                  <a:gd name="T47" fmla="*/ 1070 h 1283"/>
                  <a:gd name="T48" fmla="*/ 3404 w 3458"/>
                  <a:gd name="T49" fmla="*/ 1045 h 1283"/>
                  <a:gd name="T50" fmla="*/ 3403 w 3458"/>
                  <a:gd name="T51" fmla="*/ 1014 h 1283"/>
                  <a:gd name="T52" fmla="*/ 3408 w 3458"/>
                  <a:gd name="T53" fmla="*/ 982 h 1283"/>
                  <a:gd name="T54" fmla="*/ 3418 w 3458"/>
                  <a:gd name="T55" fmla="*/ 950 h 1283"/>
                  <a:gd name="T56" fmla="*/ 3435 w 3458"/>
                  <a:gd name="T57" fmla="*/ 921 h 1283"/>
                  <a:gd name="T58" fmla="*/ 3458 w 3458"/>
                  <a:gd name="T59" fmla="*/ 896 h 1283"/>
                  <a:gd name="T60" fmla="*/ 3404 w 3458"/>
                  <a:gd name="T61" fmla="*/ 867 h 1283"/>
                  <a:gd name="T62" fmla="*/ 3343 w 3458"/>
                  <a:gd name="T63" fmla="*/ 840 h 1283"/>
                  <a:gd name="T64" fmla="*/ 3274 w 3458"/>
                  <a:gd name="T65" fmla="*/ 812 h 1283"/>
                  <a:gd name="T66" fmla="*/ 3195 w 3458"/>
                  <a:gd name="T67" fmla="*/ 785 h 1283"/>
                  <a:gd name="T68" fmla="*/ 3011 w 3458"/>
                  <a:gd name="T69" fmla="*/ 734 h 1283"/>
                  <a:gd name="T70" fmla="*/ 2783 w 3458"/>
                  <a:gd name="T71" fmla="*/ 683 h 1283"/>
                  <a:gd name="T72" fmla="*/ 2744 w 3458"/>
                  <a:gd name="T73" fmla="*/ 671 h 1283"/>
                  <a:gd name="T74" fmla="*/ 2655 w 3458"/>
                  <a:gd name="T75" fmla="*/ 600 h 1283"/>
                  <a:gd name="T76" fmla="*/ 2562 w 3458"/>
                  <a:gd name="T77" fmla="*/ 543 h 1283"/>
                  <a:gd name="T78" fmla="*/ 2464 w 3458"/>
                  <a:gd name="T79" fmla="*/ 497 h 1283"/>
                  <a:gd name="T80" fmla="*/ 2364 w 3458"/>
                  <a:gd name="T81" fmla="*/ 463 h 1283"/>
                  <a:gd name="T82" fmla="*/ 2261 w 3458"/>
                  <a:gd name="T83" fmla="*/ 440 h 1283"/>
                  <a:gd name="T84" fmla="*/ 2157 w 3458"/>
                  <a:gd name="T85" fmla="*/ 426 h 1283"/>
                  <a:gd name="T86" fmla="*/ 2048 w 3458"/>
                  <a:gd name="T87" fmla="*/ 421 h 1283"/>
                  <a:gd name="T88" fmla="*/ 1940 w 3458"/>
                  <a:gd name="T89" fmla="*/ 423 h 1283"/>
                  <a:gd name="T90" fmla="*/ 1888 w 3458"/>
                  <a:gd name="T91" fmla="*/ 425 h 1283"/>
                  <a:gd name="T92" fmla="*/ 1750 w 3458"/>
                  <a:gd name="T93" fmla="*/ 423 h 1283"/>
                  <a:gd name="T94" fmla="*/ 1552 w 3458"/>
                  <a:gd name="T95" fmla="*/ 420 h 1283"/>
                  <a:gd name="T96" fmla="*/ 1319 w 3458"/>
                  <a:gd name="T97" fmla="*/ 413 h 1283"/>
                  <a:gd name="T98" fmla="*/ 1074 w 3458"/>
                  <a:gd name="T99" fmla="*/ 404 h 1283"/>
                  <a:gd name="T100" fmla="*/ 843 w 3458"/>
                  <a:gd name="T101" fmla="*/ 394 h 1283"/>
                  <a:gd name="T102" fmla="*/ 651 w 3458"/>
                  <a:gd name="T103" fmla="*/ 384 h 1283"/>
                  <a:gd name="T104" fmla="*/ 521 w 3458"/>
                  <a:gd name="T105" fmla="*/ 372 h 1283"/>
                  <a:gd name="T106" fmla="*/ 502 w 3458"/>
                  <a:gd name="T107" fmla="*/ 367 h 1283"/>
                  <a:gd name="T108" fmla="*/ 487 w 3458"/>
                  <a:gd name="T109" fmla="*/ 359 h 1283"/>
                  <a:gd name="T110" fmla="*/ 463 w 3458"/>
                  <a:gd name="T111" fmla="*/ 337 h 1283"/>
                  <a:gd name="T112" fmla="*/ 195 w 3458"/>
                  <a:gd name="T113" fmla="*/ 33 h 1283"/>
                  <a:gd name="T114" fmla="*/ 181 w 3458"/>
                  <a:gd name="T115" fmla="*/ 24 h 1283"/>
                  <a:gd name="T116" fmla="*/ 132 w 3458"/>
                  <a:gd name="T117" fmla="*/ 12 h 1283"/>
                  <a:gd name="T118" fmla="*/ 51 w 3458"/>
                  <a:gd name="T119" fmla="*/ 4 h 128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458" h="1283">
                    <a:moveTo>
                      <a:pt x="11" y="0"/>
                    </a:moveTo>
                    <a:lnTo>
                      <a:pt x="6" y="0"/>
                    </a:lnTo>
                    <a:lnTo>
                      <a:pt x="2" y="2"/>
                    </a:lnTo>
                    <a:lnTo>
                      <a:pt x="0" y="7"/>
                    </a:lnTo>
                    <a:lnTo>
                      <a:pt x="0" y="12"/>
                    </a:lnTo>
                    <a:lnTo>
                      <a:pt x="9" y="575"/>
                    </a:lnTo>
                    <a:lnTo>
                      <a:pt x="1436" y="923"/>
                    </a:lnTo>
                    <a:lnTo>
                      <a:pt x="2305" y="1128"/>
                    </a:lnTo>
                    <a:lnTo>
                      <a:pt x="2376" y="1143"/>
                    </a:lnTo>
                    <a:lnTo>
                      <a:pt x="2445" y="1158"/>
                    </a:lnTo>
                    <a:lnTo>
                      <a:pt x="2513" y="1173"/>
                    </a:lnTo>
                    <a:lnTo>
                      <a:pt x="2582" y="1188"/>
                    </a:lnTo>
                    <a:lnTo>
                      <a:pt x="2653" y="1204"/>
                    </a:lnTo>
                    <a:lnTo>
                      <a:pt x="2722" y="1219"/>
                    </a:lnTo>
                    <a:lnTo>
                      <a:pt x="2793" y="1232"/>
                    </a:lnTo>
                    <a:lnTo>
                      <a:pt x="2866" y="1246"/>
                    </a:lnTo>
                    <a:lnTo>
                      <a:pt x="2935" y="1256"/>
                    </a:lnTo>
                    <a:lnTo>
                      <a:pt x="3004" y="1266"/>
                    </a:lnTo>
                    <a:lnTo>
                      <a:pt x="3070" y="1273"/>
                    </a:lnTo>
                    <a:lnTo>
                      <a:pt x="3136" y="1280"/>
                    </a:lnTo>
                    <a:lnTo>
                      <a:pt x="3166" y="1281"/>
                    </a:lnTo>
                    <a:lnTo>
                      <a:pt x="3197" y="1283"/>
                    </a:lnTo>
                    <a:lnTo>
                      <a:pt x="3227" y="1283"/>
                    </a:lnTo>
                    <a:lnTo>
                      <a:pt x="3256" y="1281"/>
                    </a:lnTo>
                    <a:lnTo>
                      <a:pt x="3283" y="1280"/>
                    </a:lnTo>
                    <a:lnTo>
                      <a:pt x="3308" y="1276"/>
                    </a:lnTo>
                    <a:lnTo>
                      <a:pt x="3332" y="1271"/>
                    </a:lnTo>
                    <a:lnTo>
                      <a:pt x="3355" y="1266"/>
                    </a:lnTo>
                    <a:lnTo>
                      <a:pt x="3369" y="1258"/>
                    </a:lnTo>
                    <a:lnTo>
                      <a:pt x="3381" y="1248"/>
                    </a:lnTo>
                    <a:lnTo>
                      <a:pt x="3391" y="1234"/>
                    </a:lnTo>
                    <a:lnTo>
                      <a:pt x="3401" y="1221"/>
                    </a:lnTo>
                    <a:lnTo>
                      <a:pt x="3409" y="1204"/>
                    </a:lnTo>
                    <a:lnTo>
                      <a:pt x="3416" y="1187"/>
                    </a:lnTo>
                    <a:lnTo>
                      <a:pt x="3423" y="1168"/>
                    </a:lnTo>
                    <a:lnTo>
                      <a:pt x="3428" y="1148"/>
                    </a:lnTo>
                    <a:lnTo>
                      <a:pt x="3426" y="1141"/>
                    </a:lnTo>
                    <a:lnTo>
                      <a:pt x="3425" y="1134"/>
                    </a:lnTo>
                    <a:lnTo>
                      <a:pt x="3425" y="1128"/>
                    </a:lnTo>
                    <a:lnTo>
                      <a:pt x="3425" y="1123"/>
                    </a:lnTo>
                    <a:lnTo>
                      <a:pt x="3428" y="1116"/>
                    </a:lnTo>
                    <a:lnTo>
                      <a:pt x="3431" y="1111"/>
                    </a:lnTo>
                    <a:lnTo>
                      <a:pt x="3435" y="1107"/>
                    </a:lnTo>
                    <a:lnTo>
                      <a:pt x="3440" y="1104"/>
                    </a:lnTo>
                    <a:lnTo>
                      <a:pt x="3431" y="1099"/>
                    </a:lnTo>
                    <a:lnTo>
                      <a:pt x="3425" y="1090"/>
                    </a:lnTo>
                    <a:lnTo>
                      <a:pt x="3418" y="1082"/>
                    </a:lnTo>
                    <a:lnTo>
                      <a:pt x="3411" y="1070"/>
                    </a:lnTo>
                    <a:lnTo>
                      <a:pt x="3408" y="1058"/>
                    </a:lnTo>
                    <a:lnTo>
                      <a:pt x="3404" y="1045"/>
                    </a:lnTo>
                    <a:lnTo>
                      <a:pt x="3403" y="1030"/>
                    </a:lnTo>
                    <a:lnTo>
                      <a:pt x="3403" y="1014"/>
                    </a:lnTo>
                    <a:lnTo>
                      <a:pt x="3404" y="997"/>
                    </a:lnTo>
                    <a:lnTo>
                      <a:pt x="3408" y="982"/>
                    </a:lnTo>
                    <a:lnTo>
                      <a:pt x="3411" y="965"/>
                    </a:lnTo>
                    <a:lnTo>
                      <a:pt x="3418" y="950"/>
                    </a:lnTo>
                    <a:lnTo>
                      <a:pt x="3425" y="935"/>
                    </a:lnTo>
                    <a:lnTo>
                      <a:pt x="3435" y="921"/>
                    </a:lnTo>
                    <a:lnTo>
                      <a:pt x="3445" y="908"/>
                    </a:lnTo>
                    <a:lnTo>
                      <a:pt x="3458" y="896"/>
                    </a:lnTo>
                    <a:lnTo>
                      <a:pt x="3433" y="881"/>
                    </a:lnTo>
                    <a:lnTo>
                      <a:pt x="3404" y="867"/>
                    </a:lnTo>
                    <a:lnTo>
                      <a:pt x="3374" y="854"/>
                    </a:lnTo>
                    <a:lnTo>
                      <a:pt x="3343" y="840"/>
                    </a:lnTo>
                    <a:lnTo>
                      <a:pt x="3310" y="825"/>
                    </a:lnTo>
                    <a:lnTo>
                      <a:pt x="3274" y="812"/>
                    </a:lnTo>
                    <a:lnTo>
                      <a:pt x="3235" y="798"/>
                    </a:lnTo>
                    <a:lnTo>
                      <a:pt x="3195" y="785"/>
                    </a:lnTo>
                    <a:lnTo>
                      <a:pt x="3109" y="759"/>
                    </a:lnTo>
                    <a:lnTo>
                      <a:pt x="3011" y="734"/>
                    </a:lnTo>
                    <a:lnTo>
                      <a:pt x="2903" y="709"/>
                    </a:lnTo>
                    <a:lnTo>
                      <a:pt x="2783" y="683"/>
                    </a:lnTo>
                    <a:lnTo>
                      <a:pt x="2758" y="678"/>
                    </a:lnTo>
                    <a:lnTo>
                      <a:pt x="2744" y="671"/>
                    </a:lnTo>
                    <a:lnTo>
                      <a:pt x="2699" y="634"/>
                    </a:lnTo>
                    <a:lnTo>
                      <a:pt x="2655" y="600"/>
                    </a:lnTo>
                    <a:lnTo>
                      <a:pt x="2607" y="570"/>
                    </a:lnTo>
                    <a:lnTo>
                      <a:pt x="2562" y="543"/>
                    </a:lnTo>
                    <a:lnTo>
                      <a:pt x="2513" y="518"/>
                    </a:lnTo>
                    <a:lnTo>
                      <a:pt x="2464" y="497"/>
                    </a:lnTo>
                    <a:lnTo>
                      <a:pt x="2415" y="479"/>
                    </a:lnTo>
                    <a:lnTo>
                      <a:pt x="2364" y="463"/>
                    </a:lnTo>
                    <a:lnTo>
                      <a:pt x="2314" y="450"/>
                    </a:lnTo>
                    <a:lnTo>
                      <a:pt x="2261" y="440"/>
                    </a:lnTo>
                    <a:lnTo>
                      <a:pt x="2209" y="431"/>
                    </a:lnTo>
                    <a:lnTo>
                      <a:pt x="2157" y="426"/>
                    </a:lnTo>
                    <a:lnTo>
                      <a:pt x="2103" y="423"/>
                    </a:lnTo>
                    <a:lnTo>
                      <a:pt x="2048" y="421"/>
                    </a:lnTo>
                    <a:lnTo>
                      <a:pt x="1994" y="421"/>
                    </a:lnTo>
                    <a:lnTo>
                      <a:pt x="1940" y="423"/>
                    </a:lnTo>
                    <a:lnTo>
                      <a:pt x="1925" y="425"/>
                    </a:lnTo>
                    <a:lnTo>
                      <a:pt x="1888" y="425"/>
                    </a:lnTo>
                    <a:lnTo>
                      <a:pt x="1827" y="425"/>
                    </a:lnTo>
                    <a:lnTo>
                      <a:pt x="1750" y="423"/>
                    </a:lnTo>
                    <a:lnTo>
                      <a:pt x="1657" y="421"/>
                    </a:lnTo>
                    <a:lnTo>
                      <a:pt x="1552" y="420"/>
                    </a:lnTo>
                    <a:lnTo>
                      <a:pt x="1439" y="416"/>
                    </a:lnTo>
                    <a:lnTo>
                      <a:pt x="1319" y="413"/>
                    </a:lnTo>
                    <a:lnTo>
                      <a:pt x="1198" y="409"/>
                    </a:lnTo>
                    <a:lnTo>
                      <a:pt x="1074" y="404"/>
                    </a:lnTo>
                    <a:lnTo>
                      <a:pt x="956" y="399"/>
                    </a:lnTo>
                    <a:lnTo>
                      <a:pt x="843" y="394"/>
                    </a:lnTo>
                    <a:lnTo>
                      <a:pt x="740" y="389"/>
                    </a:lnTo>
                    <a:lnTo>
                      <a:pt x="651" y="384"/>
                    </a:lnTo>
                    <a:lnTo>
                      <a:pt x="576" y="379"/>
                    </a:lnTo>
                    <a:lnTo>
                      <a:pt x="521" y="372"/>
                    </a:lnTo>
                    <a:lnTo>
                      <a:pt x="510" y="371"/>
                    </a:lnTo>
                    <a:lnTo>
                      <a:pt x="502" y="367"/>
                    </a:lnTo>
                    <a:lnTo>
                      <a:pt x="493" y="364"/>
                    </a:lnTo>
                    <a:lnTo>
                      <a:pt x="487" y="359"/>
                    </a:lnTo>
                    <a:lnTo>
                      <a:pt x="475" y="349"/>
                    </a:lnTo>
                    <a:lnTo>
                      <a:pt x="463" y="337"/>
                    </a:lnTo>
                    <a:lnTo>
                      <a:pt x="200" y="39"/>
                    </a:lnTo>
                    <a:lnTo>
                      <a:pt x="195" y="33"/>
                    </a:lnTo>
                    <a:lnTo>
                      <a:pt x="188" y="27"/>
                    </a:lnTo>
                    <a:lnTo>
                      <a:pt x="181" y="24"/>
                    </a:lnTo>
                    <a:lnTo>
                      <a:pt x="173" y="19"/>
                    </a:lnTo>
                    <a:lnTo>
                      <a:pt x="132" y="12"/>
                    </a:lnTo>
                    <a:lnTo>
                      <a:pt x="92" y="7"/>
                    </a:lnTo>
                    <a:lnTo>
                      <a:pt x="51" y="4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04" name="Freeform 68">
                <a:extLst>
                  <a:ext uri="{FF2B5EF4-FFF2-40B4-BE49-F238E27FC236}">
                    <a16:creationId xmlns:a16="http://schemas.microsoft.com/office/drawing/2014/main" id="{5FB1D514-646C-4BC4-97A3-260F399F1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61"/>
                <a:ext cx="3458" cy="1283"/>
              </a:xfrm>
              <a:custGeom>
                <a:avLst/>
                <a:gdLst>
                  <a:gd name="T0" fmla="*/ 6 w 3458"/>
                  <a:gd name="T1" fmla="*/ 0 h 1283"/>
                  <a:gd name="T2" fmla="*/ 0 w 3458"/>
                  <a:gd name="T3" fmla="*/ 7 h 1283"/>
                  <a:gd name="T4" fmla="*/ 9 w 3458"/>
                  <a:gd name="T5" fmla="*/ 575 h 1283"/>
                  <a:gd name="T6" fmla="*/ 2305 w 3458"/>
                  <a:gd name="T7" fmla="*/ 1128 h 1283"/>
                  <a:gd name="T8" fmla="*/ 2445 w 3458"/>
                  <a:gd name="T9" fmla="*/ 1158 h 1283"/>
                  <a:gd name="T10" fmla="*/ 2582 w 3458"/>
                  <a:gd name="T11" fmla="*/ 1188 h 1283"/>
                  <a:gd name="T12" fmla="*/ 2722 w 3458"/>
                  <a:gd name="T13" fmla="*/ 1219 h 1283"/>
                  <a:gd name="T14" fmla="*/ 2866 w 3458"/>
                  <a:gd name="T15" fmla="*/ 1246 h 1283"/>
                  <a:gd name="T16" fmla="*/ 3004 w 3458"/>
                  <a:gd name="T17" fmla="*/ 1266 h 1283"/>
                  <a:gd name="T18" fmla="*/ 3136 w 3458"/>
                  <a:gd name="T19" fmla="*/ 1280 h 1283"/>
                  <a:gd name="T20" fmla="*/ 3197 w 3458"/>
                  <a:gd name="T21" fmla="*/ 1283 h 1283"/>
                  <a:gd name="T22" fmla="*/ 3256 w 3458"/>
                  <a:gd name="T23" fmla="*/ 1281 h 1283"/>
                  <a:gd name="T24" fmla="*/ 3308 w 3458"/>
                  <a:gd name="T25" fmla="*/ 1276 h 1283"/>
                  <a:gd name="T26" fmla="*/ 3355 w 3458"/>
                  <a:gd name="T27" fmla="*/ 1266 h 1283"/>
                  <a:gd name="T28" fmla="*/ 3381 w 3458"/>
                  <a:gd name="T29" fmla="*/ 1248 h 1283"/>
                  <a:gd name="T30" fmla="*/ 3401 w 3458"/>
                  <a:gd name="T31" fmla="*/ 1221 h 1283"/>
                  <a:gd name="T32" fmla="*/ 3416 w 3458"/>
                  <a:gd name="T33" fmla="*/ 1187 h 1283"/>
                  <a:gd name="T34" fmla="*/ 3428 w 3458"/>
                  <a:gd name="T35" fmla="*/ 1148 h 1283"/>
                  <a:gd name="T36" fmla="*/ 3425 w 3458"/>
                  <a:gd name="T37" fmla="*/ 1134 h 1283"/>
                  <a:gd name="T38" fmla="*/ 3425 w 3458"/>
                  <a:gd name="T39" fmla="*/ 1123 h 1283"/>
                  <a:gd name="T40" fmla="*/ 3431 w 3458"/>
                  <a:gd name="T41" fmla="*/ 1111 h 1283"/>
                  <a:gd name="T42" fmla="*/ 3440 w 3458"/>
                  <a:gd name="T43" fmla="*/ 1104 h 1283"/>
                  <a:gd name="T44" fmla="*/ 3425 w 3458"/>
                  <a:gd name="T45" fmla="*/ 1090 h 1283"/>
                  <a:gd name="T46" fmla="*/ 3411 w 3458"/>
                  <a:gd name="T47" fmla="*/ 1070 h 1283"/>
                  <a:gd name="T48" fmla="*/ 3404 w 3458"/>
                  <a:gd name="T49" fmla="*/ 1045 h 1283"/>
                  <a:gd name="T50" fmla="*/ 3403 w 3458"/>
                  <a:gd name="T51" fmla="*/ 1014 h 1283"/>
                  <a:gd name="T52" fmla="*/ 3408 w 3458"/>
                  <a:gd name="T53" fmla="*/ 982 h 1283"/>
                  <a:gd name="T54" fmla="*/ 3418 w 3458"/>
                  <a:gd name="T55" fmla="*/ 950 h 1283"/>
                  <a:gd name="T56" fmla="*/ 3435 w 3458"/>
                  <a:gd name="T57" fmla="*/ 921 h 1283"/>
                  <a:gd name="T58" fmla="*/ 3458 w 3458"/>
                  <a:gd name="T59" fmla="*/ 896 h 1283"/>
                  <a:gd name="T60" fmla="*/ 3404 w 3458"/>
                  <a:gd name="T61" fmla="*/ 867 h 1283"/>
                  <a:gd name="T62" fmla="*/ 3343 w 3458"/>
                  <a:gd name="T63" fmla="*/ 840 h 1283"/>
                  <a:gd name="T64" fmla="*/ 3274 w 3458"/>
                  <a:gd name="T65" fmla="*/ 812 h 1283"/>
                  <a:gd name="T66" fmla="*/ 3195 w 3458"/>
                  <a:gd name="T67" fmla="*/ 785 h 1283"/>
                  <a:gd name="T68" fmla="*/ 3011 w 3458"/>
                  <a:gd name="T69" fmla="*/ 734 h 1283"/>
                  <a:gd name="T70" fmla="*/ 2783 w 3458"/>
                  <a:gd name="T71" fmla="*/ 683 h 1283"/>
                  <a:gd name="T72" fmla="*/ 2744 w 3458"/>
                  <a:gd name="T73" fmla="*/ 671 h 1283"/>
                  <a:gd name="T74" fmla="*/ 2655 w 3458"/>
                  <a:gd name="T75" fmla="*/ 600 h 1283"/>
                  <a:gd name="T76" fmla="*/ 2562 w 3458"/>
                  <a:gd name="T77" fmla="*/ 543 h 1283"/>
                  <a:gd name="T78" fmla="*/ 2464 w 3458"/>
                  <a:gd name="T79" fmla="*/ 497 h 1283"/>
                  <a:gd name="T80" fmla="*/ 2364 w 3458"/>
                  <a:gd name="T81" fmla="*/ 463 h 1283"/>
                  <a:gd name="T82" fmla="*/ 2261 w 3458"/>
                  <a:gd name="T83" fmla="*/ 440 h 1283"/>
                  <a:gd name="T84" fmla="*/ 2157 w 3458"/>
                  <a:gd name="T85" fmla="*/ 426 h 1283"/>
                  <a:gd name="T86" fmla="*/ 2048 w 3458"/>
                  <a:gd name="T87" fmla="*/ 421 h 1283"/>
                  <a:gd name="T88" fmla="*/ 1940 w 3458"/>
                  <a:gd name="T89" fmla="*/ 423 h 1283"/>
                  <a:gd name="T90" fmla="*/ 1888 w 3458"/>
                  <a:gd name="T91" fmla="*/ 425 h 1283"/>
                  <a:gd name="T92" fmla="*/ 1750 w 3458"/>
                  <a:gd name="T93" fmla="*/ 423 h 1283"/>
                  <a:gd name="T94" fmla="*/ 1552 w 3458"/>
                  <a:gd name="T95" fmla="*/ 420 h 1283"/>
                  <a:gd name="T96" fmla="*/ 1319 w 3458"/>
                  <a:gd name="T97" fmla="*/ 413 h 1283"/>
                  <a:gd name="T98" fmla="*/ 1074 w 3458"/>
                  <a:gd name="T99" fmla="*/ 404 h 1283"/>
                  <a:gd name="T100" fmla="*/ 843 w 3458"/>
                  <a:gd name="T101" fmla="*/ 394 h 1283"/>
                  <a:gd name="T102" fmla="*/ 651 w 3458"/>
                  <a:gd name="T103" fmla="*/ 384 h 1283"/>
                  <a:gd name="T104" fmla="*/ 521 w 3458"/>
                  <a:gd name="T105" fmla="*/ 372 h 1283"/>
                  <a:gd name="T106" fmla="*/ 502 w 3458"/>
                  <a:gd name="T107" fmla="*/ 367 h 1283"/>
                  <a:gd name="T108" fmla="*/ 487 w 3458"/>
                  <a:gd name="T109" fmla="*/ 359 h 1283"/>
                  <a:gd name="T110" fmla="*/ 463 w 3458"/>
                  <a:gd name="T111" fmla="*/ 337 h 1283"/>
                  <a:gd name="T112" fmla="*/ 195 w 3458"/>
                  <a:gd name="T113" fmla="*/ 33 h 1283"/>
                  <a:gd name="T114" fmla="*/ 181 w 3458"/>
                  <a:gd name="T115" fmla="*/ 24 h 1283"/>
                  <a:gd name="T116" fmla="*/ 132 w 3458"/>
                  <a:gd name="T117" fmla="*/ 12 h 1283"/>
                  <a:gd name="T118" fmla="*/ 51 w 3458"/>
                  <a:gd name="T119" fmla="*/ 4 h 128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458" h="1283">
                    <a:moveTo>
                      <a:pt x="11" y="0"/>
                    </a:moveTo>
                    <a:lnTo>
                      <a:pt x="6" y="0"/>
                    </a:lnTo>
                    <a:lnTo>
                      <a:pt x="2" y="2"/>
                    </a:lnTo>
                    <a:lnTo>
                      <a:pt x="0" y="7"/>
                    </a:lnTo>
                    <a:lnTo>
                      <a:pt x="0" y="12"/>
                    </a:lnTo>
                    <a:lnTo>
                      <a:pt x="9" y="575"/>
                    </a:lnTo>
                    <a:lnTo>
                      <a:pt x="1436" y="923"/>
                    </a:lnTo>
                    <a:lnTo>
                      <a:pt x="2305" y="1128"/>
                    </a:lnTo>
                    <a:lnTo>
                      <a:pt x="2376" y="1143"/>
                    </a:lnTo>
                    <a:lnTo>
                      <a:pt x="2445" y="1158"/>
                    </a:lnTo>
                    <a:lnTo>
                      <a:pt x="2513" y="1173"/>
                    </a:lnTo>
                    <a:lnTo>
                      <a:pt x="2582" y="1188"/>
                    </a:lnTo>
                    <a:lnTo>
                      <a:pt x="2653" y="1204"/>
                    </a:lnTo>
                    <a:lnTo>
                      <a:pt x="2722" y="1219"/>
                    </a:lnTo>
                    <a:lnTo>
                      <a:pt x="2793" y="1232"/>
                    </a:lnTo>
                    <a:lnTo>
                      <a:pt x="2866" y="1246"/>
                    </a:lnTo>
                    <a:lnTo>
                      <a:pt x="2935" y="1256"/>
                    </a:lnTo>
                    <a:lnTo>
                      <a:pt x="3004" y="1266"/>
                    </a:lnTo>
                    <a:lnTo>
                      <a:pt x="3070" y="1273"/>
                    </a:lnTo>
                    <a:lnTo>
                      <a:pt x="3136" y="1280"/>
                    </a:lnTo>
                    <a:lnTo>
                      <a:pt x="3166" y="1281"/>
                    </a:lnTo>
                    <a:lnTo>
                      <a:pt x="3197" y="1283"/>
                    </a:lnTo>
                    <a:lnTo>
                      <a:pt x="3227" y="1283"/>
                    </a:lnTo>
                    <a:lnTo>
                      <a:pt x="3256" y="1281"/>
                    </a:lnTo>
                    <a:lnTo>
                      <a:pt x="3283" y="1280"/>
                    </a:lnTo>
                    <a:lnTo>
                      <a:pt x="3308" y="1276"/>
                    </a:lnTo>
                    <a:lnTo>
                      <a:pt x="3332" y="1271"/>
                    </a:lnTo>
                    <a:lnTo>
                      <a:pt x="3355" y="1266"/>
                    </a:lnTo>
                    <a:lnTo>
                      <a:pt x="3369" y="1258"/>
                    </a:lnTo>
                    <a:lnTo>
                      <a:pt x="3381" y="1248"/>
                    </a:lnTo>
                    <a:lnTo>
                      <a:pt x="3391" y="1234"/>
                    </a:lnTo>
                    <a:lnTo>
                      <a:pt x="3401" y="1221"/>
                    </a:lnTo>
                    <a:lnTo>
                      <a:pt x="3409" y="1204"/>
                    </a:lnTo>
                    <a:lnTo>
                      <a:pt x="3416" y="1187"/>
                    </a:lnTo>
                    <a:lnTo>
                      <a:pt x="3423" y="1168"/>
                    </a:lnTo>
                    <a:lnTo>
                      <a:pt x="3428" y="1148"/>
                    </a:lnTo>
                    <a:lnTo>
                      <a:pt x="3426" y="1141"/>
                    </a:lnTo>
                    <a:lnTo>
                      <a:pt x="3425" y="1134"/>
                    </a:lnTo>
                    <a:lnTo>
                      <a:pt x="3425" y="1128"/>
                    </a:lnTo>
                    <a:lnTo>
                      <a:pt x="3425" y="1123"/>
                    </a:lnTo>
                    <a:lnTo>
                      <a:pt x="3428" y="1116"/>
                    </a:lnTo>
                    <a:lnTo>
                      <a:pt x="3431" y="1111"/>
                    </a:lnTo>
                    <a:lnTo>
                      <a:pt x="3435" y="1107"/>
                    </a:lnTo>
                    <a:lnTo>
                      <a:pt x="3440" y="1104"/>
                    </a:lnTo>
                    <a:lnTo>
                      <a:pt x="3431" y="1099"/>
                    </a:lnTo>
                    <a:lnTo>
                      <a:pt x="3425" y="1090"/>
                    </a:lnTo>
                    <a:lnTo>
                      <a:pt x="3418" y="1082"/>
                    </a:lnTo>
                    <a:lnTo>
                      <a:pt x="3411" y="1070"/>
                    </a:lnTo>
                    <a:lnTo>
                      <a:pt x="3408" y="1058"/>
                    </a:lnTo>
                    <a:lnTo>
                      <a:pt x="3404" y="1045"/>
                    </a:lnTo>
                    <a:lnTo>
                      <a:pt x="3403" y="1030"/>
                    </a:lnTo>
                    <a:lnTo>
                      <a:pt x="3403" y="1014"/>
                    </a:lnTo>
                    <a:lnTo>
                      <a:pt x="3404" y="997"/>
                    </a:lnTo>
                    <a:lnTo>
                      <a:pt x="3408" y="982"/>
                    </a:lnTo>
                    <a:lnTo>
                      <a:pt x="3411" y="965"/>
                    </a:lnTo>
                    <a:lnTo>
                      <a:pt x="3418" y="950"/>
                    </a:lnTo>
                    <a:lnTo>
                      <a:pt x="3425" y="935"/>
                    </a:lnTo>
                    <a:lnTo>
                      <a:pt x="3435" y="921"/>
                    </a:lnTo>
                    <a:lnTo>
                      <a:pt x="3445" y="908"/>
                    </a:lnTo>
                    <a:lnTo>
                      <a:pt x="3458" y="896"/>
                    </a:lnTo>
                    <a:lnTo>
                      <a:pt x="3433" y="881"/>
                    </a:lnTo>
                    <a:lnTo>
                      <a:pt x="3404" y="867"/>
                    </a:lnTo>
                    <a:lnTo>
                      <a:pt x="3374" y="854"/>
                    </a:lnTo>
                    <a:lnTo>
                      <a:pt x="3343" y="840"/>
                    </a:lnTo>
                    <a:lnTo>
                      <a:pt x="3310" y="825"/>
                    </a:lnTo>
                    <a:lnTo>
                      <a:pt x="3274" y="812"/>
                    </a:lnTo>
                    <a:lnTo>
                      <a:pt x="3235" y="798"/>
                    </a:lnTo>
                    <a:lnTo>
                      <a:pt x="3195" y="785"/>
                    </a:lnTo>
                    <a:lnTo>
                      <a:pt x="3109" y="759"/>
                    </a:lnTo>
                    <a:lnTo>
                      <a:pt x="3011" y="734"/>
                    </a:lnTo>
                    <a:lnTo>
                      <a:pt x="2903" y="709"/>
                    </a:lnTo>
                    <a:lnTo>
                      <a:pt x="2783" y="683"/>
                    </a:lnTo>
                    <a:lnTo>
                      <a:pt x="2758" y="678"/>
                    </a:lnTo>
                    <a:lnTo>
                      <a:pt x="2744" y="671"/>
                    </a:lnTo>
                    <a:lnTo>
                      <a:pt x="2699" y="634"/>
                    </a:lnTo>
                    <a:lnTo>
                      <a:pt x="2655" y="600"/>
                    </a:lnTo>
                    <a:lnTo>
                      <a:pt x="2607" y="570"/>
                    </a:lnTo>
                    <a:lnTo>
                      <a:pt x="2562" y="543"/>
                    </a:lnTo>
                    <a:lnTo>
                      <a:pt x="2513" y="518"/>
                    </a:lnTo>
                    <a:lnTo>
                      <a:pt x="2464" y="497"/>
                    </a:lnTo>
                    <a:lnTo>
                      <a:pt x="2415" y="479"/>
                    </a:lnTo>
                    <a:lnTo>
                      <a:pt x="2364" y="463"/>
                    </a:lnTo>
                    <a:lnTo>
                      <a:pt x="2314" y="450"/>
                    </a:lnTo>
                    <a:lnTo>
                      <a:pt x="2261" y="440"/>
                    </a:lnTo>
                    <a:lnTo>
                      <a:pt x="2209" y="431"/>
                    </a:lnTo>
                    <a:lnTo>
                      <a:pt x="2157" y="426"/>
                    </a:lnTo>
                    <a:lnTo>
                      <a:pt x="2103" y="423"/>
                    </a:lnTo>
                    <a:lnTo>
                      <a:pt x="2048" y="421"/>
                    </a:lnTo>
                    <a:lnTo>
                      <a:pt x="1994" y="421"/>
                    </a:lnTo>
                    <a:lnTo>
                      <a:pt x="1940" y="423"/>
                    </a:lnTo>
                    <a:lnTo>
                      <a:pt x="1925" y="425"/>
                    </a:lnTo>
                    <a:lnTo>
                      <a:pt x="1888" y="425"/>
                    </a:lnTo>
                    <a:lnTo>
                      <a:pt x="1827" y="425"/>
                    </a:lnTo>
                    <a:lnTo>
                      <a:pt x="1750" y="423"/>
                    </a:lnTo>
                    <a:lnTo>
                      <a:pt x="1657" y="421"/>
                    </a:lnTo>
                    <a:lnTo>
                      <a:pt x="1552" y="420"/>
                    </a:lnTo>
                    <a:lnTo>
                      <a:pt x="1439" y="416"/>
                    </a:lnTo>
                    <a:lnTo>
                      <a:pt x="1319" y="413"/>
                    </a:lnTo>
                    <a:lnTo>
                      <a:pt x="1198" y="409"/>
                    </a:lnTo>
                    <a:lnTo>
                      <a:pt x="1074" y="404"/>
                    </a:lnTo>
                    <a:lnTo>
                      <a:pt x="956" y="399"/>
                    </a:lnTo>
                    <a:lnTo>
                      <a:pt x="843" y="394"/>
                    </a:lnTo>
                    <a:lnTo>
                      <a:pt x="740" y="389"/>
                    </a:lnTo>
                    <a:lnTo>
                      <a:pt x="651" y="384"/>
                    </a:lnTo>
                    <a:lnTo>
                      <a:pt x="576" y="379"/>
                    </a:lnTo>
                    <a:lnTo>
                      <a:pt x="521" y="372"/>
                    </a:lnTo>
                    <a:lnTo>
                      <a:pt x="510" y="371"/>
                    </a:lnTo>
                    <a:lnTo>
                      <a:pt x="502" y="367"/>
                    </a:lnTo>
                    <a:lnTo>
                      <a:pt x="493" y="364"/>
                    </a:lnTo>
                    <a:lnTo>
                      <a:pt x="487" y="359"/>
                    </a:lnTo>
                    <a:lnTo>
                      <a:pt x="475" y="349"/>
                    </a:lnTo>
                    <a:lnTo>
                      <a:pt x="463" y="337"/>
                    </a:lnTo>
                    <a:lnTo>
                      <a:pt x="200" y="39"/>
                    </a:lnTo>
                    <a:lnTo>
                      <a:pt x="195" y="33"/>
                    </a:lnTo>
                    <a:lnTo>
                      <a:pt x="188" y="27"/>
                    </a:lnTo>
                    <a:lnTo>
                      <a:pt x="181" y="24"/>
                    </a:lnTo>
                    <a:lnTo>
                      <a:pt x="173" y="19"/>
                    </a:lnTo>
                    <a:lnTo>
                      <a:pt x="132" y="12"/>
                    </a:lnTo>
                    <a:lnTo>
                      <a:pt x="92" y="7"/>
                    </a:lnTo>
                    <a:lnTo>
                      <a:pt x="51" y="4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05" name="Freeform 69">
                <a:extLst>
                  <a:ext uri="{FF2B5EF4-FFF2-40B4-BE49-F238E27FC236}">
                    <a16:creationId xmlns:a16="http://schemas.microsoft.com/office/drawing/2014/main" id="{65CB87B7-5177-4BA5-9EE6-33F2E4A2C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795"/>
                <a:ext cx="3422" cy="717"/>
              </a:xfrm>
              <a:custGeom>
                <a:avLst/>
                <a:gdLst>
                  <a:gd name="T0" fmla="*/ 3422 w 3422"/>
                  <a:gd name="T1" fmla="*/ 565 h 717"/>
                  <a:gd name="T2" fmla="*/ 3416 w 3422"/>
                  <a:gd name="T3" fmla="*/ 585 h 717"/>
                  <a:gd name="T4" fmla="*/ 3410 w 3422"/>
                  <a:gd name="T5" fmla="*/ 605 h 717"/>
                  <a:gd name="T6" fmla="*/ 3402 w 3422"/>
                  <a:gd name="T7" fmla="*/ 626 h 717"/>
                  <a:gd name="T8" fmla="*/ 3394 w 3422"/>
                  <a:gd name="T9" fmla="*/ 646 h 717"/>
                  <a:gd name="T10" fmla="*/ 3383 w 3422"/>
                  <a:gd name="T11" fmla="*/ 663 h 717"/>
                  <a:gd name="T12" fmla="*/ 3372 w 3422"/>
                  <a:gd name="T13" fmla="*/ 678 h 717"/>
                  <a:gd name="T14" fmla="*/ 3367 w 3422"/>
                  <a:gd name="T15" fmla="*/ 685 h 717"/>
                  <a:gd name="T16" fmla="*/ 3360 w 3422"/>
                  <a:gd name="T17" fmla="*/ 692 h 717"/>
                  <a:gd name="T18" fmla="*/ 3353 w 3422"/>
                  <a:gd name="T19" fmla="*/ 697 h 717"/>
                  <a:gd name="T20" fmla="*/ 3346 w 3422"/>
                  <a:gd name="T21" fmla="*/ 700 h 717"/>
                  <a:gd name="T22" fmla="*/ 3323 w 3422"/>
                  <a:gd name="T23" fmla="*/ 707 h 717"/>
                  <a:gd name="T24" fmla="*/ 3299 w 3422"/>
                  <a:gd name="T25" fmla="*/ 712 h 717"/>
                  <a:gd name="T26" fmla="*/ 3274 w 3422"/>
                  <a:gd name="T27" fmla="*/ 715 h 717"/>
                  <a:gd name="T28" fmla="*/ 3247 w 3422"/>
                  <a:gd name="T29" fmla="*/ 717 h 717"/>
                  <a:gd name="T30" fmla="*/ 3218 w 3422"/>
                  <a:gd name="T31" fmla="*/ 717 h 717"/>
                  <a:gd name="T32" fmla="*/ 3188 w 3422"/>
                  <a:gd name="T33" fmla="*/ 717 h 717"/>
                  <a:gd name="T34" fmla="*/ 3157 w 3422"/>
                  <a:gd name="T35" fmla="*/ 717 h 717"/>
                  <a:gd name="T36" fmla="*/ 3127 w 3422"/>
                  <a:gd name="T37" fmla="*/ 714 h 717"/>
                  <a:gd name="T38" fmla="*/ 3061 w 3422"/>
                  <a:gd name="T39" fmla="*/ 709 h 717"/>
                  <a:gd name="T40" fmla="*/ 2995 w 3422"/>
                  <a:gd name="T41" fmla="*/ 700 h 717"/>
                  <a:gd name="T42" fmla="*/ 2926 w 3422"/>
                  <a:gd name="T43" fmla="*/ 690 h 717"/>
                  <a:gd name="T44" fmla="*/ 2857 w 3422"/>
                  <a:gd name="T45" fmla="*/ 680 h 717"/>
                  <a:gd name="T46" fmla="*/ 2784 w 3422"/>
                  <a:gd name="T47" fmla="*/ 666 h 717"/>
                  <a:gd name="T48" fmla="*/ 2713 w 3422"/>
                  <a:gd name="T49" fmla="*/ 653 h 717"/>
                  <a:gd name="T50" fmla="*/ 2644 w 3422"/>
                  <a:gd name="T51" fmla="*/ 638 h 717"/>
                  <a:gd name="T52" fmla="*/ 2573 w 3422"/>
                  <a:gd name="T53" fmla="*/ 622 h 717"/>
                  <a:gd name="T54" fmla="*/ 2504 w 3422"/>
                  <a:gd name="T55" fmla="*/ 607 h 717"/>
                  <a:gd name="T56" fmla="*/ 2436 w 3422"/>
                  <a:gd name="T57" fmla="*/ 592 h 717"/>
                  <a:gd name="T58" fmla="*/ 2367 w 3422"/>
                  <a:gd name="T59" fmla="*/ 577 h 717"/>
                  <a:gd name="T60" fmla="*/ 2296 w 3422"/>
                  <a:gd name="T61" fmla="*/ 563 h 717"/>
                  <a:gd name="T62" fmla="*/ 1427 w 3422"/>
                  <a:gd name="T63" fmla="*/ 357 h 717"/>
                  <a:gd name="T64" fmla="*/ 0 w 3422"/>
                  <a:gd name="T65" fmla="*/ 9 h 717"/>
                  <a:gd name="T66" fmla="*/ 0 w 3422"/>
                  <a:gd name="T67" fmla="*/ 0 h 717"/>
                  <a:gd name="T68" fmla="*/ 2375 w 3422"/>
                  <a:gd name="T69" fmla="*/ 499 h 717"/>
                  <a:gd name="T70" fmla="*/ 2387 w 3422"/>
                  <a:gd name="T71" fmla="*/ 502 h 717"/>
                  <a:gd name="T72" fmla="*/ 2391 w 3422"/>
                  <a:gd name="T73" fmla="*/ 504 h 717"/>
                  <a:gd name="T74" fmla="*/ 2391 w 3422"/>
                  <a:gd name="T75" fmla="*/ 506 h 717"/>
                  <a:gd name="T76" fmla="*/ 2387 w 3422"/>
                  <a:gd name="T77" fmla="*/ 507 h 717"/>
                  <a:gd name="T78" fmla="*/ 2384 w 3422"/>
                  <a:gd name="T79" fmla="*/ 507 h 717"/>
                  <a:gd name="T80" fmla="*/ 2384 w 3422"/>
                  <a:gd name="T81" fmla="*/ 509 h 717"/>
                  <a:gd name="T82" fmla="*/ 2387 w 3422"/>
                  <a:gd name="T83" fmla="*/ 511 h 717"/>
                  <a:gd name="T84" fmla="*/ 2399 w 3422"/>
                  <a:gd name="T85" fmla="*/ 512 h 717"/>
                  <a:gd name="T86" fmla="*/ 2487 w 3422"/>
                  <a:gd name="T87" fmla="*/ 524 h 717"/>
                  <a:gd name="T88" fmla="*/ 2600 w 3422"/>
                  <a:gd name="T89" fmla="*/ 536 h 717"/>
                  <a:gd name="T90" fmla="*/ 2722 w 3422"/>
                  <a:gd name="T91" fmla="*/ 546 h 717"/>
                  <a:gd name="T92" fmla="*/ 2847 w 3422"/>
                  <a:gd name="T93" fmla="*/ 555 h 717"/>
                  <a:gd name="T94" fmla="*/ 2971 w 3422"/>
                  <a:gd name="T95" fmla="*/ 560 h 717"/>
                  <a:gd name="T96" fmla="*/ 3034 w 3422"/>
                  <a:gd name="T97" fmla="*/ 561 h 717"/>
                  <a:gd name="T98" fmla="*/ 3095 w 3422"/>
                  <a:gd name="T99" fmla="*/ 561 h 717"/>
                  <a:gd name="T100" fmla="*/ 3152 w 3422"/>
                  <a:gd name="T101" fmla="*/ 561 h 717"/>
                  <a:gd name="T102" fmla="*/ 3210 w 3422"/>
                  <a:gd name="T103" fmla="*/ 560 h 717"/>
                  <a:gd name="T104" fmla="*/ 3264 w 3422"/>
                  <a:gd name="T105" fmla="*/ 556 h 717"/>
                  <a:gd name="T106" fmla="*/ 3314 w 3422"/>
                  <a:gd name="T107" fmla="*/ 553 h 717"/>
                  <a:gd name="T108" fmla="*/ 3361 w 3422"/>
                  <a:gd name="T109" fmla="*/ 548 h 717"/>
                  <a:gd name="T110" fmla="*/ 3404 w 3422"/>
                  <a:gd name="T111" fmla="*/ 540 h 717"/>
                  <a:gd name="T112" fmla="*/ 3407 w 3422"/>
                  <a:gd name="T113" fmla="*/ 546 h 717"/>
                  <a:gd name="T114" fmla="*/ 3410 w 3422"/>
                  <a:gd name="T115" fmla="*/ 553 h 717"/>
                  <a:gd name="T116" fmla="*/ 3416 w 3422"/>
                  <a:gd name="T117" fmla="*/ 560 h 717"/>
                  <a:gd name="T118" fmla="*/ 3422 w 3422"/>
                  <a:gd name="T119" fmla="*/ 565 h 71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422" h="717">
                    <a:moveTo>
                      <a:pt x="3422" y="565"/>
                    </a:moveTo>
                    <a:lnTo>
                      <a:pt x="3416" y="585"/>
                    </a:lnTo>
                    <a:lnTo>
                      <a:pt x="3410" y="605"/>
                    </a:lnTo>
                    <a:lnTo>
                      <a:pt x="3402" y="626"/>
                    </a:lnTo>
                    <a:lnTo>
                      <a:pt x="3394" y="646"/>
                    </a:lnTo>
                    <a:lnTo>
                      <a:pt x="3383" y="663"/>
                    </a:lnTo>
                    <a:lnTo>
                      <a:pt x="3372" y="678"/>
                    </a:lnTo>
                    <a:lnTo>
                      <a:pt x="3367" y="685"/>
                    </a:lnTo>
                    <a:lnTo>
                      <a:pt x="3360" y="692"/>
                    </a:lnTo>
                    <a:lnTo>
                      <a:pt x="3353" y="697"/>
                    </a:lnTo>
                    <a:lnTo>
                      <a:pt x="3346" y="700"/>
                    </a:lnTo>
                    <a:lnTo>
                      <a:pt x="3323" y="707"/>
                    </a:lnTo>
                    <a:lnTo>
                      <a:pt x="3299" y="712"/>
                    </a:lnTo>
                    <a:lnTo>
                      <a:pt x="3274" y="715"/>
                    </a:lnTo>
                    <a:lnTo>
                      <a:pt x="3247" y="717"/>
                    </a:lnTo>
                    <a:lnTo>
                      <a:pt x="3218" y="717"/>
                    </a:lnTo>
                    <a:lnTo>
                      <a:pt x="3188" y="717"/>
                    </a:lnTo>
                    <a:lnTo>
                      <a:pt x="3157" y="717"/>
                    </a:lnTo>
                    <a:lnTo>
                      <a:pt x="3127" y="714"/>
                    </a:lnTo>
                    <a:lnTo>
                      <a:pt x="3061" y="709"/>
                    </a:lnTo>
                    <a:lnTo>
                      <a:pt x="2995" y="700"/>
                    </a:lnTo>
                    <a:lnTo>
                      <a:pt x="2926" y="690"/>
                    </a:lnTo>
                    <a:lnTo>
                      <a:pt x="2857" y="680"/>
                    </a:lnTo>
                    <a:lnTo>
                      <a:pt x="2784" y="666"/>
                    </a:lnTo>
                    <a:lnTo>
                      <a:pt x="2713" y="653"/>
                    </a:lnTo>
                    <a:lnTo>
                      <a:pt x="2644" y="638"/>
                    </a:lnTo>
                    <a:lnTo>
                      <a:pt x="2573" y="622"/>
                    </a:lnTo>
                    <a:lnTo>
                      <a:pt x="2504" y="607"/>
                    </a:lnTo>
                    <a:lnTo>
                      <a:pt x="2436" y="592"/>
                    </a:lnTo>
                    <a:lnTo>
                      <a:pt x="2367" y="577"/>
                    </a:lnTo>
                    <a:lnTo>
                      <a:pt x="2296" y="563"/>
                    </a:lnTo>
                    <a:lnTo>
                      <a:pt x="1427" y="357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2375" y="499"/>
                    </a:lnTo>
                    <a:lnTo>
                      <a:pt x="2387" y="502"/>
                    </a:lnTo>
                    <a:lnTo>
                      <a:pt x="2391" y="504"/>
                    </a:lnTo>
                    <a:lnTo>
                      <a:pt x="2391" y="506"/>
                    </a:lnTo>
                    <a:lnTo>
                      <a:pt x="2387" y="507"/>
                    </a:lnTo>
                    <a:lnTo>
                      <a:pt x="2384" y="507"/>
                    </a:lnTo>
                    <a:lnTo>
                      <a:pt x="2384" y="509"/>
                    </a:lnTo>
                    <a:lnTo>
                      <a:pt x="2387" y="511"/>
                    </a:lnTo>
                    <a:lnTo>
                      <a:pt x="2399" y="512"/>
                    </a:lnTo>
                    <a:lnTo>
                      <a:pt x="2487" y="524"/>
                    </a:lnTo>
                    <a:lnTo>
                      <a:pt x="2600" y="536"/>
                    </a:lnTo>
                    <a:lnTo>
                      <a:pt x="2722" y="546"/>
                    </a:lnTo>
                    <a:lnTo>
                      <a:pt x="2847" y="555"/>
                    </a:lnTo>
                    <a:lnTo>
                      <a:pt x="2971" y="560"/>
                    </a:lnTo>
                    <a:lnTo>
                      <a:pt x="3034" y="561"/>
                    </a:lnTo>
                    <a:lnTo>
                      <a:pt x="3095" y="561"/>
                    </a:lnTo>
                    <a:lnTo>
                      <a:pt x="3152" y="561"/>
                    </a:lnTo>
                    <a:lnTo>
                      <a:pt x="3210" y="560"/>
                    </a:lnTo>
                    <a:lnTo>
                      <a:pt x="3264" y="556"/>
                    </a:lnTo>
                    <a:lnTo>
                      <a:pt x="3314" y="553"/>
                    </a:lnTo>
                    <a:lnTo>
                      <a:pt x="3361" y="548"/>
                    </a:lnTo>
                    <a:lnTo>
                      <a:pt x="3404" y="540"/>
                    </a:lnTo>
                    <a:lnTo>
                      <a:pt x="3407" y="546"/>
                    </a:lnTo>
                    <a:lnTo>
                      <a:pt x="3410" y="553"/>
                    </a:lnTo>
                    <a:lnTo>
                      <a:pt x="3416" y="560"/>
                    </a:lnTo>
                    <a:lnTo>
                      <a:pt x="3422" y="565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06" name="Freeform 70">
                <a:extLst>
                  <a:ext uri="{FF2B5EF4-FFF2-40B4-BE49-F238E27FC236}">
                    <a16:creationId xmlns:a16="http://schemas.microsoft.com/office/drawing/2014/main" id="{111A19F2-A4AA-4E10-8D35-95D30022C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802"/>
                <a:ext cx="3431" cy="742"/>
              </a:xfrm>
              <a:custGeom>
                <a:avLst/>
                <a:gdLst>
                  <a:gd name="T0" fmla="*/ 3427 w 3431"/>
                  <a:gd name="T1" fmla="*/ 561 h 742"/>
                  <a:gd name="T2" fmla="*/ 3426 w 3431"/>
                  <a:gd name="T3" fmla="*/ 566 h 742"/>
                  <a:gd name="T4" fmla="*/ 3419 w 3431"/>
                  <a:gd name="T5" fmla="*/ 575 h 742"/>
                  <a:gd name="T6" fmla="*/ 3416 w 3431"/>
                  <a:gd name="T7" fmla="*/ 587 h 742"/>
                  <a:gd name="T8" fmla="*/ 3417 w 3431"/>
                  <a:gd name="T9" fmla="*/ 600 h 742"/>
                  <a:gd name="T10" fmla="*/ 3414 w 3431"/>
                  <a:gd name="T11" fmla="*/ 627 h 742"/>
                  <a:gd name="T12" fmla="*/ 3400 w 3431"/>
                  <a:gd name="T13" fmla="*/ 663 h 742"/>
                  <a:gd name="T14" fmla="*/ 3382 w 3431"/>
                  <a:gd name="T15" fmla="*/ 693 h 742"/>
                  <a:gd name="T16" fmla="*/ 3360 w 3431"/>
                  <a:gd name="T17" fmla="*/ 717 h 742"/>
                  <a:gd name="T18" fmla="*/ 3323 w 3431"/>
                  <a:gd name="T19" fmla="*/ 730 h 742"/>
                  <a:gd name="T20" fmla="*/ 3274 w 3431"/>
                  <a:gd name="T21" fmla="*/ 739 h 742"/>
                  <a:gd name="T22" fmla="*/ 3218 w 3431"/>
                  <a:gd name="T23" fmla="*/ 742 h 742"/>
                  <a:gd name="T24" fmla="*/ 3157 w 3431"/>
                  <a:gd name="T25" fmla="*/ 740 h 742"/>
                  <a:gd name="T26" fmla="*/ 3061 w 3431"/>
                  <a:gd name="T27" fmla="*/ 732 h 742"/>
                  <a:gd name="T28" fmla="*/ 2926 w 3431"/>
                  <a:gd name="T29" fmla="*/ 715 h 742"/>
                  <a:gd name="T30" fmla="*/ 2784 w 3431"/>
                  <a:gd name="T31" fmla="*/ 691 h 742"/>
                  <a:gd name="T32" fmla="*/ 2644 w 3431"/>
                  <a:gd name="T33" fmla="*/ 663 h 742"/>
                  <a:gd name="T34" fmla="*/ 2504 w 3431"/>
                  <a:gd name="T35" fmla="*/ 632 h 742"/>
                  <a:gd name="T36" fmla="*/ 2367 w 3431"/>
                  <a:gd name="T37" fmla="*/ 602 h 742"/>
                  <a:gd name="T38" fmla="*/ 1427 w 3431"/>
                  <a:gd name="T39" fmla="*/ 382 h 742"/>
                  <a:gd name="T40" fmla="*/ 0 w 3431"/>
                  <a:gd name="T41" fmla="*/ 0 h 742"/>
                  <a:gd name="T42" fmla="*/ 2408 w 3431"/>
                  <a:gd name="T43" fmla="*/ 529 h 742"/>
                  <a:gd name="T44" fmla="*/ 2472 w 3431"/>
                  <a:gd name="T45" fmla="*/ 538 h 742"/>
                  <a:gd name="T46" fmla="*/ 2505 w 3431"/>
                  <a:gd name="T47" fmla="*/ 539 h 742"/>
                  <a:gd name="T48" fmla="*/ 2514 w 3431"/>
                  <a:gd name="T49" fmla="*/ 536 h 742"/>
                  <a:gd name="T50" fmla="*/ 2585 w 3431"/>
                  <a:gd name="T51" fmla="*/ 543 h 742"/>
                  <a:gd name="T52" fmla="*/ 2590 w 3431"/>
                  <a:gd name="T53" fmla="*/ 553 h 742"/>
                  <a:gd name="T54" fmla="*/ 2806 w 3431"/>
                  <a:gd name="T55" fmla="*/ 573 h 742"/>
                  <a:gd name="T56" fmla="*/ 3015 w 3431"/>
                  <a:gd name="T57" fmla="*/ 582 h 742"/>
                  <a:gd name="T58" fmla="*/ 3115 w 3431"/>
                  <a:gd name="T59" fmla="*/ 582 h 742"/>
                  <a:gd name="T60" fmla="*/ 3210 w 3431"/>
                  <a:gd name="T61" fmla="*/ 576 h 742"/>
                  <a:gd name="T62" fmla="*/ 3301 w 3431"/>
                  <a:gd name="T63" fmla="*/ 568 h 742"/>
                  <a:gd name="T64" fmla="*/ 3385 w 3431"/>
                  <a:gd name="T65" fmla="*/ 554 h 742"/>
                  <a:gd name="T66" fmla="*/ 3405 w 3431"/>
                  <a:gd name="T67" fmla="*/ 560 h 742"/>
                  <a:gd name="T68" fmla="*/ 3424 w 3431"/>
                  <a:gd name="T69" fmla="*/ 558 h 74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431" h="742">
                    <a:moveTo>
                      <a:pt x="3424" y="558"/>
                    </a:moveTo>
                    <a:lnTo>
                      <a:pt x="3427" y="561"/>
                    </a:lnTo>
                    <a:lnTo>
                      <a:pt x="3431" y="563"/>
                    </a:lnTo>
                    <a:lnTo>
                      <a:pt x="3426" y="566"/>
                    </a:lnTo>
                    <a:lnTo>
                      <a:pt x="3422" y="570"/>
                    </a:lnTo>
                    <a:lnTo>
                      <a:pt x="3419" y="575"/>
                    </a:lnTo>
                    <a:lnTo>
                      <a:pt x="3416" y="582"/>
                    </a:lnTo>
                    <a:lnTo>
                      <a:pt x="3416" y="587"/>
                    </a:lnTo>
                    <a:lnTo>
                      <a:pt x="3416" y="593"/>
                    </a:lnTo>
                    <a:lnTo>
                      <a:pt x="3417" y="600"/>
                    </a:lnTo>
                    <a:lnTo>
                      <a:pt x="3419" y="607"/>
                    </a:lnTo>
                    <a:lnTo>
                      <a:pt x="3414" y="627"/>
                    </a:lnTo>
                    <a:lnTo>
                      <a:pt x="3407" y="646"/>
                    </a:lnTo>
                    <a:lnTo>
                      <a:pt x="3400" y="663"/>
                    </a:lnTo>
                    <a:lnTo>
                      <a:pt x="3392" y="680"/>
                    </a:lnTo>
                    <a:lnTo>
                      <a:pt x="3382" y="693"/>
                    </a:lnTo>
                    <a:lnTo>
                      <a:pt x="3372" y="707"/>
                    </a:lnTo>
                    <a:lnTo>
                      <a:pt x="3360" y="717"/>
                    </a:lnTo>
                    <a:lnTo>
                      <a:pt x="3346" y="725"/>
                    </a:lnTo>
                    <a:lnTo>
                      <a:pt x="3323" y="730"/>
                    </a:lnTo>
                    <a:lnTo>
                      <a:pt x="3299" y="735"/>
                    </a:lnTo>
                    <a:lnTo>
                      <a:pt x="3274" y="739"/>
                    </a:lnTo>
                    <a:lnTo>
                      <a:pt x="3247" y="740"/>
                    </a:lnTo>
                    <a:lnTo>
                      <a:pt x="3218" y="742"/>
                    </a:lnTo>
                    <a:lnTo>
                      <a:pt x="3188" y="742"/>
                    </a:lnTo>
                    <a:lnTo>
                      <a:pt x="3157" y="740"/>
                    </a:lnTo>
                    <a:lnTo>
                      <a:pt x="3127" y="739"/>
                    </a:lnTo>
                    <a:lnTo>
                      <a:pt x="3061" y="732"/>
                    </a:lnTo>
                    <a:lnTo>
                      <a:pt x="2995" y="725"/>
                    </a:lnTo>
                    <a:lnTo>
                      <a:pt x="2926" y="715"/>
                    </a:lnTo>
                    <a:lnTo>
                      <a:pt x="2857" y="705"/>
                    </a:lnTo>
                    <a:lnTo>
                      <a:pt x="2784" y="691"/>
                    </a:lnTo>
                    <a:lnTo>
                      <a:pt x="2713" y="678"/>
                    </a:lnTo>
                    <a:lnTo>
                      <a:pt x="2644" y="663"/>
                    </a:lnTo>
                    <a:lnTo>
                      <a:pt x="2573" y="647"/>
                    </a:lnTo>
                    <a:lnTo>
                      <a:pt x="2504" y="632"/>
                    </a:lnTo>
                    <a:lnTo>
                      <a:pt x="2436" y="617"/>
                    </a:lnTo>
                    <a:lnTo>
                      <a:pt x="2367" y="602"/>
                    </a:lnTo>
                    <a:lnTo>
                      <a:pt x="2296" y="587"/>
                    </a:lnTo>
                    <a:lnTo>
                      <a:pt x="1427" y="382"/>
                    </a:lnTo>
                    <a:lnTo>
                      <a:pt x="0" y="34"/>
                    </a:lnTo>
                    <a:lnTo>
                      <a:pt x="0" y="0"/>
                    </a:lnTo>
                    <a:lnTo>
                      <a:pt x="2375" y="524"/>
                    </a:lnTo>
                    <a:lnTo>
                      <a:pt x="2408" y="529"/>
                    </a:lnTo>
                    <a:lnTo>
                      <a:pt x="2440" y="533"/>
                    </a:lnTo>
                    <a:lnTo>
                      <a:pt x="2472" y="538"/>
                    </a:lnTo>
                    <a:lnTo>
                      <a:pt x="2504" y="541"/>
                    </a:lnTo>
                    <a:lnTo>
                      <a:pt x="2505" y="539"/>
                    </a:lnTo>
                    <a:lnTo>
                      <a:pt x="2509" y="538"/>
                    </a:lnTo>
                    <a:lnTo>
                      <a:pt x="2514" y="536"/>
                    </a:lnTo>
                    <a:lnTo>
                      <a:pt x="2519" y="536"/>
                    </a:lnTo>
                    <a:lnTo>
                      <a:pt x="2585" y="543"/>
                    </a:lnTo>
                    <a:lnTo>
                      <a:pt x="2588" y="546"/>
                    </a:lnTo>
                    <a:lnTo>
                      <a:pt x="2590" y="553"/>
                    </a:lnTo>
                    <a:lnTo>
                      <a:pt x="2700" y="563"/>
                    </a:lnTo>
                    <a:lnTo>
                      <a:pt x="2806" y="573"/>
                    </a:lnTo>
                    <a:lnTo>
                      <a:pt x="2912" y="578"/>
                    </a:lnTo>
                    <a:lnTo>
                      <a:pt x="3015" y="582"/>
                    </a:lnTo>
                    <a:lnTo>
                      <a:pt x="3066" y="582"/>
                    </a:lnTo>
                    <a:lnTo>
                      <a:pt x="3115" y="582"/>
                    </a:lnTo>
                    <a:lnTo>
                      <a:pt x="3162" y="580"/>
                    </a:lnTo>
                    <a:lnTo>
                      <a:pt x="3210" y="576"/>
                    </a:lnTo>
                    <a:lnTo>
                      <a:pt x="3257" y="573"/>
                    </a:lnTo>
                    <a:lnTo>
                      <a:pt x="3301" y="568"/>
                    </a:lnTo>
                    <a:lnTo>
                      <a:pt x="3345" y="561"/>
                    </a:lnTo>
                    <a:lnTo>
                      <a:pt x="3385" y="554"/>
                    </a:lnTo>
                    <a:lnTo>
                      <a:pt x="3397" y="558"/>
                    </a:lnTo>
                    <a:lnTo>
                      <a:pt x="3405" y="560"/>
                    </a:lnTo>
                    <a:lnTo>
                      <a:pt x="3414" y="560"/>
                    </a:lnTo>
                    <a:lnTo>
                      <a:pt x="3424" y="558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07" name="Freeform 71">
                <a:extLst>
                  <a:ext uri="{FF2B5EF4-FFF2-40B4-BE49-F238E27FC236}">
                    <a16:creationId xmlns:a16="http://schemas.microsoft.com/office/drawing/2014/main" id="{3E6352FA-A8F5-4958-AC4C-751617F3C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61"/>
                <a:ext cx="3458" cy="1003"/>
              </a:xfrm>
              <a:custGeom>
                <a:avLst/>
                <a:gdLst>
                  <a:gd name="T0" fmla="*/ 0 w 3458"/>
                  <a:gd name="T1" fmla="*/ 7 h 1003"/>
                  <a:gd name="T2" fmla="*/ 11 w 3458"/>
                  <a:gd name="T3" fmla="*/ 0 h 1003"/>
                  <a:gd name="T4" fmla="*/ 132 w 3458"/>
                  <a:gd name="T5" fmla="*/ 12 h 1003"/>
                  <a:gd name="T6" fmla="*/ 188 w 3458"/>
                  <a:gd name="T7" fmla="*/ 27 h 1003"/>
                  <a:gd name="T8" fmla="*/ 463 w 3458"/>
                  <a:gd name="T9" fmla="*/ 337 h 1003"/>
                  <a:gd name="T10" fmla="*/ 493 w 3458"/>
                  <a:gd name="T11" fmla="*/ 364 h 1003"/>
                  <a:gd name="T12" fmla="*/ 521 w 3458"/>
                  <a:gd name="T13" fmla="*/ 372 h 1003"/>
                  <a:gd name="T14" fmla="*/ 666 w 3458"/>
                  <a:gd name="T15" fmla="*/ 384 h 1003"/>
                  <a:gd name="T16" fmla="*/ 884 w 3458"/>
                  <a:gd name="T17" fmla="*/ 396 h 1003"/>
                  <a:gd name="T18" fmla="*/ 1140 w 3458"/>
                  <a:gd name="T19" fmla="*/ 408 h 1003"/>
                  <a:gd name="T20" fmla="*/ 1405 w 3458"/>
                  <a:gd name="T21" fmla="*/ 416 h 1003"/>
                  <a:gd name="T22" fmla="*/ 1647 w 3458"/>
                  <a:gd name="T23" fmla="*/ 421 h 1003"/>
                  <a:gd name="T24" fmla="*/ 1711 w 3458"/>
                  <a:gd name="T25" fmla="*/ 442 h 1003"/>
                  <a:gd name="T26" fmla="*/ 1741 w 3458"/>
                  <a:gd name="T27" fmla="*/ 491 h 1003"/>
                  <a:gd name="T28" fmla="*/ 1824 w 3458"/>
                  <a:gd name="T29" fmla="*/ 583 h 1003"/>
                  <a:gd name="T30" fmla="*/ 1918 w 3458"/>
                  <a:gd name="T31" fmla="*/ 670 h 1003"/>
                  <a:gd name="T32" fmla="*/ 1976 w 3458"/>
                  <a:gd name="T33" fmla="*/ 714 h 1003"/>
                  <a:gd name="T34" fmla="*/ 2452 w 3458"/>
                  <a:gd name="T35" fmla="*/ 793 h 1003"/>
                  <a:gd name="T36" fmla="*/ 2533 w 3458"/>
                  <a:gd name="T37" fmla="*/ 791 h 1003"/>
                  <a:gd name="T38" fmla="*/ 2602 w 3458"/>
                  <a:gd name="T39" fmla="*/ 781 h 1003"/>
                  <a:gd name="T40" fmla="*/ 2661 w 3458"/>
                  <a:gd name="T41" fmla="*/ 761 h 1003"/>
                  <a:gd name="T42" fmla="*/ 2710 w 3458"/>
                  <a:gd name="T43" fmla="*/ 732 h 1003"/>
                  <a:gd name="T44" fmla="*/ 2747 w 3458"/>
                  <a:gd name="T45" fmla="*/ 693 h 1003"/>
                  <a:gd name="T46" fmla="*/ 2783 w 3458"/>
                  <a:gd name="T47" fmla="*/ 683 h 1003"/>
                  <a:gd name="T48" fmla="*/ 3109 w 3458"/>
                  <a:gd name="T49" fmla="*/ 759 h 1003"/>
                  <a:gd name="T50" fmla="*/ 3274 w 3458"/>
                  <a:gd name="T51" fmla="*/ 812 h 1003"/>
                  <a:gd name="T52" fmla="*/ 3374 w 3458"/>
                  <a:gd name="T53" fmla="*/ 854 h 1003"/>
                  <a:gd name="T54" fmla="*/ 3458 w 3458"/>
                  <a:gd name="T55" fmla="*/ 896 h 1003"/>
                  <a:gd name="T56" fmla="*/ 3428 w 3458"/>
                  <a:gd name="T57" fmla="*/ 928 h 1003"/>
                  <a:gd name="T58" fmla="*/ 3411 w 3458"/>
                  <a:gd name="T59" fmla="*/ 967 h 1003"/>
                  <a:gd name="T60" fmla="*/ 3403 w 3458"/>
                  <a:gd name="T61" fmla="*/ 1003 h 1003"/>
                  <a:gd name="T62" fmla="*/ 3296 w 3458"/>
                  <a:gd name="T63" fmla="*/ 999 h 1003"/>
                  <a:gd name="T64" fmla="*/ 3203 w 3458"/>
                  <a:gd name="T65" fmla="*/ 986 h 1003"/>
                  <a:gd name="T66" fmla="*/ 3036 w 3458"/>
                  <a:gd name="T67" fmla="*/ 962 h 1003"/>
                  <a:gd name="T68" fmla="*/ 2839 w 3458"/>
                  <a:gd name="T69" fmla="*/ 930 h 1003"/>
                  <a:gd name="T70" fmla="*/ 2619 w 3458"/>
                  <a:gd name="T71" fmla="*/ 889 h 1003"/>
                  <a:gd name="T72" fmla="*/ 2378 w 3458"/>
                  <a:gd name="T73" fmla="*/ 840 h 1003"/>
                  <a:gd name="T74" fmla="*/ 2116 w 3458"/>
                  <a:gd name="T75" fmla="*/ 785 h 1003"/>
                  <a:gd name="T76" fmla="*/ 569 w 3458"/>
                  <a:gd name="T77" fmla="*/ 430 h 1003"/>
                  <a:gd name="T78" fmla="*/ 510 w 3458"/>
                  <a:gd name="T79" fmla="*/ 409 h 1003"/>
                  <a:gd name="T80" fmla="*/ 456 w 3458"/>
                  <a:gd name="T81" fmla="*/ 379 h 1003"/>
                  <a:gd name="T82" fmla="*/ 392 w 3458"/>
                  <a:gd name="T83" fmla="*/ 323 h 1003"/>
                  <a:gd name="T84" fmla="*/ 301 w 3458"/>
                  <a:gd name="T85" fmla="*/ 224 h 1003"/>
                  <a:gd name="T86" fmla="*/ 223 w 3458"/>
                  <a:gd name="T87" fmla="*/ 142 h 1003"/>
                  <a:gd name="T88" fmla="*/ 171 w 3458"/>
                  <a:gd name="T89" fmla="*/ 100 h 1003"/>
                  <a:gd name="T90" fmla="*/ 114 w 3458"/>
                  <a:gd name="T91" fmla="*/ 66 h 1003"/>
                  <a:gd name="T92" fmla="*/ 49 w 3458"/>
                  <a:gd name="T93" fmla="*/ 46 h 100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3458" h="1003">
                    <a:moveTo>
                      <a:pt x="0" y="39"/>
                    </a:moveTo>
                    <a:lnTo>
                      <a:pt x="0" y="12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51" y="4"/>
                    </a:lnTo>
                    <a:lnTo>
                      <a:pt x="92" y="7"/>
                    </a:lnTo>
                    <a:lnTo>
                      <a:pt x="132" y="12"/>
                    </a:lnTo>
                    <a:lnTo>
                      <a:pt x="173" y="19"/>
                    </a:lnTo>
                    <a:lnTo>
                      <a:pt x="181" y="24"/>
                    </a:lnTo>
                    <a:lnTo>
                      <a:pt x="188" y="27"/>
                    </a:lnTo>
                    <a:lnTo>
                      <a:pt x="195" y="33"/>
                    </a:lnTo>
                    <a:lnTo>
                      <a:pt x="200" y="39"/>
                    </a:lnTo>
                    <a:lnTo>
                      <a:pt x="463" y="337"/>
                    </a:lnTo>
                    <a:lnTo>
                      <a:pt x="475" y="349"/>
                    </a:lnTo>
                    <a:lnTo>
                      <a:pt x="487" y="359"/>
                    </a:lnTo>
                    <a:lnTo>
                      <a:pt x="493" y="364"/>
                    </a:lnTo>
                    <a:lnTo>
                      <a:pt x="502" y="367"/>
                    </a:lnTo>
                    <a:lnTo>
                      <a:pt x="510" y="371"/>
                    </a:lnTo>
                    <a:lnTo>
                      <a:pt x="521" y="372"/>
                    </a:lnTo>
                    <a:lnTo>
                      <a:pt x="559" y="377"/>
                    </a:lnTo>
                    <a:lnTo>
                      <a:pt x="608" y="381"/>
                    </a:lnTo>
                    <a:lnTo>
                      <a:pt x="666" y="384"/>
                    </a:lnTo>
                    <a:lnTo>
                      <a:pt x="732" y="389"/>
                    </a:lnTo>
                    <a:lnTo>
                      <a:pt x="804" y="393"/>
                    </a:lnTo>
                    <a:lnTo>
                      <a:pt x="884" y="396"/>
                    </a:lnTo>
                    <a:lnTo>
                      <a:pt x="966" y="401"/>
                    </a:lnTo>
                    <a:lnTo>
                      <a:pt x="1052" y="404"/>
                    </a:lnTo>
                    <a:lnTo>
                      <a:pt x="1140" y="408"/>
                    </a:lnTo>
                    <a:lnTo>
                      <a:pt x="1230" y="409"/>
                    </a:lnTo>
                    <a:lnTo>
                      <a:pt x="1317" y="413"/>
                    </a:lnTo>
                    <a:lnTo>
                      <a:pt x="1405" y="416"/>
                    </a:lnTo>
                    <a:lnTo>
                      <a:pt x="1490" y="418"/>
                    </a:lnTo>
                    <a:lnTo>
                      <a:pt x="1571" y="420"/>
                    </a:lnTo>
                    <a:lnTo>
                      <a:pt x="1647" y="421"/>
                    </a:lnTo>
                    <a:lnTo>
                      <a:pt x="1716" y="423"/>
                    </a:lnTo>
                    <a:lnTo>
                      <a:pt x="1712" y="431"/>
                    </a:lnTo>
                    <a:lnTo>
                      <a:pt x="1711" y="442"/>
                    </a:lnTo>
                    <a:lnTo>
                      <a:pt x="1712" y="450"/>
                    </a:lnTo>
                    <a:lnTo>
                      <a:pt x="1716" y="458"/>
                    </a:lnTo>
                    <a:lnTo>
                      <a:pt x="1741" y="491"/>
                    </a:lnTo>
                    <a:lnTo>
                      <a:pt x="1767" y="523"/>
                    </a:lnTo>
                    <a:lnTo>
                      <a:pt x="1795" y="553"/>
                    </a:lnTo>
                    <a:lnTo>
                      <a:pt x="1824" y="583"/>
                    </a:lnTo>
                    <a:lnTo>
                      <a:pt x="1854" y="614"/>
                    </a:lnTo>
                    <a:lnTo>
                      <a:pt x="1885" y="643"/>
                    </a:lnTo>
                    <a:lnTo>
                      <a:pt x="1918" y="670"/>
                    </a:lnTo>
                    <a:lnTo>
                      <a:pt x="1952" y="698"/>
                    </a:lnTo>
                    <a:lnTo>
                      <a:pt x="1962" y="707"/>
                    </a:lnTo>
                    <a:lnTo>
                      <a:pt x="1976" y="714"/>
                    </a:lnTo>
                    <a:lnTo>
                      <a:pt x="1991" y="717"/>
                    </a:lnTo>
                    <a:lnTo>
                      <a:pt x="2006" y="722"/>
                    </a:lnTo>
                    <a:lnTo>
                      <a:pt x="2452" y="793"/>
                    </a:lnTo>
                    <a:lnTo>
                      <a:pt x="2481" y="793"/>
                    </a:lnTo>
                    <a:lnTo>
                      <a:pt x="2506" y="793"/>
                    </a:lnTo>
                    <a:lnTo>
                      <a:pt x="2533" y="791"/>
                    </a:lnTo>
                    <a:lnTo>
                      <a:pt x="2557" y="790"/>
                    </a:lnTo>
                    <a:lnTo>
                      <a:pt x="2580" y="786"/>
                    </a:lnTo>
                    <a:lnTo>
                      <a:pt x="2602" y="781"/>
                    </a:lnTo>
                    <a:lnTo>
                      <a:pt x="2624" y="776"/>
                    </a:lnTo>
                    <a:lnTo>
                      <a:pt x="2643" y="769"/>
                    </a:lnTo>
                    <a:lnTo>
                      <a:pt x="2661" y="761"/>
                    </a:lnTo>
                    <a:lnTo>
                      <a:pt x="2680" y="752"/>
                    </a:lnTo>
                    <a:lnTo>
                      <a:pt x="2695" y="742"/>
                    </a:lnTo>
                    <a:lnTo>
                      <a:pt x="2710" y="732"/>
                    </a:lnTo>
                    <a:lnTo>
                      <a:pt x="2724" y="720"/>
                    </a:lnTo>
                    <a:lnTo>
                      <a:pt x="2737" y="707"/>
                    </a:lnTo>
                    <a:lnTo>
                      <a:pt x="2747" y="693"/>
                    </a:lnTo>
                    <a:lnTo>
                      <a:pt x="2759" y="678"/>
                    </a:lnTo>
                    <a:lnTo>
                      <a:pt x="2769" y="680"/>
                    </a:lnTo>
                    <a:lnTo>
                      <a:pt x="2783" y="683"/>
                    </a:lnTo>
                    <a:lnTo>
                      <a:pt x="2903" y="709"/>
                    </a:lnTo>
                    <a:lnTo>
                      <a:pt x="3011" y="734"/>
                    </a:lnTo>
                    <a:lnTo>
                      <a:pt x="3109" y="759"/>
                    </a:lnTo>
                    <a:lnTo>
                      <a:pt x="3195" y="785"/>
                    </a:lnTo>
                    <a:lnTo>
                      <a:pt x="3235" y="798"/>
                    </a:lnTo>
                    <a:lnTo>
                      <a:pt x="3274" y="812"/>
                    </a:lnTo>
                    <a:lnTo>
                      <a:pt x="3310" y="825"/>
                    </a:lnTo>
                    <a:lnTo>
                      <a:pt x="3343" y="840"/>
                    </a:lnTo>
                    <a:lnTo>
                      <a:pt x="3374" y="854"/>
                    </a:lnTo>
                    <a:lnTo>
                      <a:pt x="3404" y="867"/>
                    </a:lnTo>
                    <a:lnTo>
                      <a:pt x="3433" y="881"/>
                    </a:lnTo>
                    <a:lnTo>
                      <a:pt x="3458" y="896"/>
                    </a:lnTo>
                    <a:lnTo>
                      <a:pt x="3446" y="906"/>
                    </a:lnTo>
                    <a:lnTo>
                      <a:pt x="3436" y="916"/>
                    </a:lnTo>
                    <a:lnTo>
                      <a:pt x="3428" y="928"/>
                    </a:lnTo>
                    <a:lnTo>
                      <a:pt x="3421" y="940"/>
                    </a:lnTo>
                    <a:lnTo>
                      <a:pt x="3416" y="954"/>
                    </a:lnTo>
                    <a:lnTo>
                      <a:pt x="3411" y="967"/>
                    </a:lnTo>
                    <a:lnTo>
                      <a:pt x="3408" y="981"/>
                    </a:lnTo>
                    <a:lnTo>
                      <a:pt x="3404" y="994"/>
                    </a:lnTo>
                    <a:lnTo>
                      <a:pt x="3403" y="1003"/>
                    </a:lnTo>
                    <a:lnTo>
                      <a:pt x="3328" y="996"/>
                    </a:lnTo>
                    <a:lnTo>
                      <a:pt x="3315" y="997"/>
                    </a:lnTo>
                    <a:lnTo>
                      <a:pt x="3296" y="999"/>
                    </a:lnTo>
                    <a:lnTo>
                      <a:pt x="3276" y="997"/>
                    </a:lnTo>
                    <a:lnTo>
                      <a:pt x="3252" y="994"/>
                    </a:lnTo>
                    <a:lnTo>
                      <a:pt x="3203" y="986"/>
                    </a:lnTo>
                    <a:lnTo>
                      <a:pt x="3153" y="979"/>
                    </a:lnTo>
                    <a:lnTo>
                      <a:pt x="3095" y="970"/>
                    </a:lnTo>
                    <a:lnTo>
                      <a:pt x="3036" y="962"/>
                    </a:lnTo>
                    <a:lnTo>
                      <a:pt x="2972" y="952"/>
                    </a:lnTo>
                    <a:lnTo>
                      <a:pt x="2906" y="942"/>
                    </a:lnTo>
                    <a:lnTo>
                      <a:pt x="2839" y="930"/>
                    </a:lnTo>
                    <a:lnTo>
                      <a:pt x="2768" y="918"/>
                    </a:lnTo>
                    <a:lnTo>
                      <a:pt x="2693" y="903"/>
                    </a:lnTo>
                    <a:lnTo>
                      <a:pt x="2619" y="889"/>
                    </a:lnTo>
                    <a:lnTo>
                      <a:pt x="2540" y="874"/>
                    </a:lnTo>
                    <a:lnTo>
                      <a:pt x="2460" y="857"/>
                    </a:lnTo>
                    <a:lnTo>
                      <a:pt x="2378" y="840"/>
                    </a:lnTo>
                    <a:lnTo>
                      <a:pt x="2292" y="822"/>
                    </a:lnTo>
                    <a:lnTo>
                      <a:pt x="2206" y="803"/>
                    </a:lnTo>
                    <a:lnTo>
                      <a:pt x="2116" y="785"/>
                    </a:lnTo>
                    <a:lnTo>
                      <a:pt x="2025" y="764"/>
                    </a:lnTo>
                    <a:lnTo>
                      <a:pt x="1932" y="742"/>
                    </a:lnTo>
                    <a:lnTo>
                      <a:pt x="569" y="430"/>
                    </a:lnTo>
                    <a:lnTo>
                      <a:pt x="549" y="425"/>
                    </a:lnTo>
                    <a:lnTo>
                      <a:pt x="529" y="418"/>
                    </a:lnTo>
                    <a:lnTo>
                      <a:pt x="510" y="409"/>
                    </a:lnTo>
                    <a:lnTo>
                      <a:pt x="492" y="401"/>
                    </a:lnTo>
                    <a:lnTo>
                      <a:pt x="473" y="391"/>
                    </a:lnTo>
                    <a:lnTo>
                      <a:pt x="456" y="379"/>
                    </a:lnTo>
                    <a:lnTo>
                      <a:pt x="439" y="365"/>
                    </a:lnTo>
                    <a:lnTo>
                      <a:pt x="423" y="352"/>
                    </a:lnTo>
                    <a:lnTo>
                      <a:pt x="392" y="323"/>
                    </a:lnTo>
                    <a:lnTo>
                      <a:pt x="362" y="291"/>
                    </a:lnTo>
                    <a:lnTo>
                      <a:pt x="331" y="257"/>
                    </a:lnTo>
                    <a:lnTo>
                      <a:pt x="301" y="224"/>
                    </a:lnTo>
                    <a:lnTo>
                      <a:pt x="271" y="190"/>
                    </a:lnTo>
                    <a:lnTo>
                      <a:pt x="240" y="158"/>
                    </a:lnTo>
                    <a:lnTo>
                      <a:pt x="223" y="142"/>
                    </a:lnTo>
                    <a:lnTo>
                      <a:pt x="206" y="127"/>
                    </a:lnTo>
                    <a:lnTo>
                      <a:pt x="190" y="114"/>
                    </a:lnTo>
                    <a:lnTo>
                      <a:pt x="171" y="100"/>
                    </a:lnTo>
                    <a:lnTo>
                      <a:pt x="154" y="88"/>
                    </a:lnTo>
                    <a:lnTo>
                      <a:pt x="134" y="76"/>
                    </a:lnTo>
                    <a:lnTo>
                      <a:pt x="114" y="66"/>
                    </a:lnTo>
                    <a:lnTo>
                      <a:pt x="93" y="58"/>
                    </a:lnTo>
                    <a:lnTo>
                      <a:pt x="71" y="51"/>
                    </a:lnTo>
                    <a:lnTo>
                      <a:pt x="49" y="46"/>
                    </a:lnTo>
                    <a:lnTo>
                      <a:pt x="26" y="41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F8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08" name="Freeform 72">
                <a:extLst>
                  <a:ext uri="{FF2B5EF4-FFF2-40B4-BE49-F238E27FC236}">
                    <a16:creationId xmlns:a16="http://schemas.microsoft.com/office/drawing/2014/main" id="{089F9376-58C6-46BC-A8CC-DF0C47463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1669"/>
                <a:ext cx="2011" cy="471"/>
              </a:xfrm>
              <a:custGeom>
                <a:avLst/>
                <a:gdLst>
                  <a:gd name="T0" fmla="*/ 72 w 2011"/>
                  <a:gd name="T1" fmla="*/ 3 h 471"/>
                  <a:gd name="T2" fmla="*/ 219 w 2011"/>
                  <a:gd name="T3" fmla="*/ 6 h 471"/>
                  <a:gd name="T4" fmla="*/ 363 w 2011"/>
                  <a:gd name="T5" fmla="*/ 10 h 471"/>
                  <a:gd name="T6" fmla="*/ 494 w 2011"/>
                  <a:gd name="T7" fmla="*/ 13 h 471"/>
                  <a:gd name="T8" fmla="*/ 548 w 2011"/>
                  <a:gd name="T9" fmla="*/ 23 h 471"/>
                  <a:gd name="T10" fmla="*/ 548 w 2011"/>
                  <a:gd name="T11" fmla="*/ 42 h 471"/>
                  <a:gd name="T12" fmla="*/ 577 w 2011"/>
                  <a:gd name="T13" fmla="*/ 83 h 471"/>
                  <a:gd name="T14" fmla="*/ 631 w 2011"/>
                  <a:gd name="T15" fmla="*/ 145 h 471"/>
                  <a:gd name="T16" fmla="*/ 690 w 2011"/>
                  <a:gd name="T17" fmla="*/ 206 h 471"/>
                  <a:gd name="T18" fmla="*/ 754 w 2011"/>
                  <a:gd name="T19" fmla="*/ 262 h 471"/>
                  <a:gd name="T20" fmla="*/ 798 w 2011"/>
                  <a:gd name="T21" fmla="*/ 299 h 471"/>
                  <a:gd name="T22" fmla="*/ 827 w 2011"/>
                  <a:gd name="T23" fmla="*/ 309 h 471"/>
                  <a:gd name="T24" fmla="*/ 1288 w 2011"/>
                  <a:gd name="T25" fmla="*/ 385 h 471"/>
                  <a:gd name="T26" fmla="*/ 1342 w 2011"/>
                  <a:gd name="T27" fmla="*/ 385 h 471"/>
                  <a:gd name="T28" fmla="*/ 1393 w 2011"/>
                  <a:gd name="T29" fmla="*/ 382 h 471"/>
                  <a:gd name="T30" fmla="*/ 1438 w 2011"/>
                  <a:gd name="T31" fmla="*/ 373 h 471"/>
                  <a:gd name="T32" fmla="*/ 1479 w 2011"/>
                  <a:gd name="T33" fmla="*/ 361 h 471"/>
                  <a:gd name="T34" fmla="*/ 1516 w 2011"/>
                  <a:gd name="T35" fmla="*/ 344 h 471"/>
                  <a:gd name="T36" fmla="*/ 1546 w 2011"/>
                  <a:gd name="T37" fmla="*/ 324 h 471"/>
                  <a:gd name="T38" fmla="*/ 1573 w 2011"/>
                  <a:gd name="T39" fmla="*/ 299 h 471"/>
                  <a:gd name="T40" fmla="*/ 1595 w 2011"/>
                  <a:gd name="T41" fmla="*/ 270 h 471"/>
                  <a:gd name="T42" fmla="*/ 1619 w 2011"/>
                  <a:gd name="T43" fmla="*/ 275 h 471"/>
                  <a:gd name="T44" fmla="*/ 1730 w 2011"/>
                  <a:gd name="T45" fmla="*/ 299 h 471"/>
                  <a:gd name="T46" fmla="*/ 1833 w 2011"/>
                  <a:gd name="T47" fmla="*/ 322 h 471"/>
                  <a:gd name="T48" fmla="*/ 1926 w 2011"/>
                  <a:gd name="T49" fmla="*/ 346 h 471"/>
                  <a:gd name="T50" fmla="*/ 2011 w 2011"/>
                  <a:gd name="T51" fmla="*/ 371 h 471"/>
                  <a:gd name="T52" fmla="*/ 1973 w 2011"/>
                  <a:gd name="T53" fmla="*/ 397 h 471"/>
                  <a:gd name="T54" fmla="*/ 1930 w 2011"/>
                  <a:gd name="T55" fmla="*/ 417 h 471"/>
                  <a:gd name="T56" fmla="*/ 1884 w 2011"/>
                  <a:gd name="T57" fmla="*/ 434 h 471"/>
                  <a:gd name="T58" fmla="*/ 1833 w 2011"/>
                  <a:gd name="T59" fmla="*/ 448 h 471"/>
                  <a:gd name="T60" fmla="*/ 1725 w 2011"/>
                  <a:gd name="T61" fmla="*/ 464 h 471"/>
                  <a:gd name="T62" fmla="*/ 1614 w 2011"/>
                  <a:gd name="T63" fmla="*/ 471 h 471"/>
                  <a:gd name="T64" fmla="*/ 1506 w 2011"/>
                  <a:gd name="T65" fmla="*/ 469 h 471"/>
                  <a:gd name="T66" fmla="*/ 1408 w 2011"/>
                  <a:gd name="T67" fmla="*/ 463 h 471"/>
                  <a:gd name="T68" fmla="*/ 1268 w 2011"/>
                  <a:gd name="T69" fmla="*/ 444 h 471"/>
                  <a:gd name="T70" fmla="*/ 1148 w 2011"/>
                  <a:gd name="T71" fmla="*/ 419 h 471"/>
                  <a:gd name="T72" fmla="*/ 1026 w 2011"/>
                  <a:gd name="T73" fmla="*/ 392 h 471"/>
                  <a:gd name="T74" fmla="*/ 898 w 2011"/>
                  <a:gd name="T75" fmla="*/ 365 h 471"/>
                  <a:gd name="T76" fmla="*/ 768 w 2011"/>
                  <a:gd name="T77" fmla="*/ 334 h 47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011" h="471">
                    <a:moveTo>
                      <a:pt x="0" y="0"/>
                    </a:moveTo>
                    <a:lnTo>
                      <a:pt x="72" y="3"/>
                    </a:lnTo>
                    <a:lnTo>
                      <a:pt x="147" y="5"/>
                    </a:lnTo>
                    <a:lnTo>
                      <a:pt x="219" y="6"/>
                    </a:lnTo>
                    <a:lnTo>
                      <a:pt x="292" y="10"/>
                    </a:lnTo>
                    <a:lnTo>
                      <a:pt x="363" y="10"/>
                    </a:lnTo>
                    <a:lnTo>
                      <a:pt x="430" y="12"/>
                    </a:lnTo>
                    <a:lnTo>
                      <a:pt x="494" y="13"/>
                    </a:lnTo>
                    <a:lnTo>
                      <a:pt x="552" y="15"/>
                    </a:lnTo>
                    <a:lnTo>
                      <a:pt x="548" y="23"/>
                    </a:lnTo>
                    <a:lnTo>
                      <a:pt x="547" y="34"/>
                    </a:lnTo>
                    <a:lnTo>
                      <a:pt x="548" y="42"/>
                    </a:lnTo>
                    <a:lnTo>
                      <a:pt x="552" y="50"/>
                    </a:lnTo>
                    <a:lnTo>
                      <a:pt x="577" y="83"/>
                    </a:lnTo>
                    <a:lnTo>
                      <a:pt x="603" y="115"/>
                    </a:lnTo>
                    <a:lnTo>
                      <a:pt x="631" y="145"/>
                    </a:lnTo>
                    <a:lnTo>
                      <a:pt x="660" y="175"/>
                    </a:lnTo>
                    <a:lnTo>
                      <a:pt x="690" y="206"/>
                    </a:lnTo>
                    <a:lnTo>
                      <a:pt x="721" y="235"/>
                    </a:lnTo>
                    <a:lnTo>
                      <a:pt x="754" y="262"/>
                    </a:lnTo>
                    <a:lnTo>
                      <a:pt x="788" y="290"/>
                    </a:lnTo>
                    <a:lnTo>
                      <a:pt x="798" y="299"/>
                    </a:lnTo>
                    <a:lnTo>
                      <a:pt x="812" y="306"/>
                    </a:lnTo>
                    <a:lnTo>
                      <a:pt x="827" y="309"/>
                    </a:lnTo>
                    <a:lnTo>
                      <a:pt x="842" y="314"/>
                    </a:lnTo>
                    <a:lnTo>
                      <a:pt x="1288" y="385"/>
                    </a:lnTo>
                    <a:lnTo>
                      <a:pt x="1317" y="385"/>
                    </a:lnTo>
                    <a:lnTo>
                      <a:pt x="1342" y="385"/>
                    </a:lnTo>
                    <a:lnTo>
                      <a:pt x="1369" y="383"/>
                    </a:lnTo>
                    <a:lnTo>
                      <a:pt x="1393" y="382"/>
                    </a:lnTo>
                    <a:lnTo>
                      <a:pt x="1416" y="378"/>
                    </a:lnTo>
                    <a:lnTo>
                      <a:pt x="1438" y="373"/>
                    </a:lnTo>
                    <a:lnTo>
                      <a:pt x="1460" y="368"/>
                    </a:lnTo>
                    <a:lnTo>
                      <a:pt x="1479" y="361"/>
                    </a:lnTo>
                    <a:lnTo>
                      <a:pt x="1497" y="353"/>
                    </a:lnTo>
                    <a:lnTo>
                      <a:pt x="1516" y="344"/>
                    </a:lnTo>
                    <a:lnTo>
                      <a:pt x="1531" y="334"/>
                    </a:lnTo>
                    <a:lnTo>
                      <a:pt x="1546" y="324"/>
                    </a:lnTo>
                    <a:lnTo>
                      <a:pt x="1560" y="312"/>
                    </a:lnTo>
                    <a:lnTo>
                      <a:pt x="1573" y="299"/>
                    </a:lnTo>
                    <a:lnTo>
                      <a:pt x="1583" y="285"/>
                    </a:lnTo>
                    <a:lnTo>
                      <a:pt x="1595" y="270"/>
                    </a:lnTo>
                    <a:lnTo>
                      <a:pt x="1605" y="272"/>
                    </a:lnTo>
                    <a:lnTo>
                      <a:pt x="1619" y="275"/>
                    </a:lnTo>
                    <a:lnTo>
                      <a:pt x="1676" y="287"/>
                    </a:lnTo>
                    <a:lnTo>
                      <a:pt x="1730" y="299"/>
                    </a:lnTo>
                    <a:lnTo>
                      <a:pt x="1783" y="311"/>
                    </a:lnTo>
                    <a:lnTo>
                      <a:pt x="1833" y="322"/>
                    </a:lnTo>
                    <a:lnTo>
                      <a:pt x="1881" y="334"/>
                    </a:lnTo>
                    <a:lnTo>
                      <a:pt x="1926" y="346"/>
                    </a:lnTo>
                    <a:lnTo>
                      <a:pt x="1970" y="358"/>
                    </a:lnTo>
                    <a:lnTo>
                      <a:pt x="2011" y="371"/>
                    </a:lnTo>
                    <a:lnTo>
                      <a:pt x="1992" y="383"/>
                    </a:lnTo>
                    <a:lnTo>
                      <a:pt x="1973" y="397"/>
                    </a:lnTo>
                    <a:lnTo>
                      <a:pt x="1952" y="407"/>
                    </a:lnTo>
                    <a:lnTo>
                      <a:pt x="1930" y="417"/>
                    </a:lnTo>
                    <a:lnTo>
                      <a:pt x="1908" y="426"/>
                    </a:lnTo>
                    <a:lnTo>
                      <a:pt x="1884" y="434"/>
                    </a:lnTo>
                    <a:lnTo>
                      <a:pt x="1859" y="441"/>
                    </a:lnTo>
                    <a:lnTo>
                      <a:pt x="1833" y="448"/>
                    </a:lnTo>
                    <a:lnTo>
                      <a:pt x="1779" y="458"/>
                    </a:lnTo>
                    <a:lnTo>
                      <a:pt x="1725" y="464"/>
                    </a:lnTo>
                    <a:lnTo>
                      <a:pt x="1670" y="469"/>
                    </a:lnTo>
                    <a:lnTo>
                      <a:pt x="1614" y="471"/>
                    </a:lnTo>
                    <a:lnTo>
                      <a:pt x="1560" y="471"/>
                    </a:lnTo>
                    <a:lnTo>
                      <a:pt x="1506" y="469"/>
                    </a:lnTo>
                    <a:lnTo>
                      <a:pt x="1455" y="466"/>
                    </a:lnTo>
                    <a:lnTo>
                      <a:pt x="1408" y="463"/>
                    </a:lnTo>
                    <a:lnTo>
                      <a:pt x="1325" y="453"/>
                    </a:lnTo>
                    <a:lnTo>
                      <a:pt x="1268" y="444"/>
                    </a:lnTo>
                    <a:lnTo>
                      <a:pt x="1209" y="431"/>
                    </a:lnTo>
                    <a:lnTo>
                      <a:pt x="1148" y="419"/>
                    </a:lnTo>
                    <a:lnTo>
                      <a:pt x="1087" y="405"/>
                    </a:lnTo>
                    <a:lnTo>
                      <a:pt x="1026" y="392"/>
                    </a:lnTo>
                    <a:lnTo>
                      <a:pt x="962" y="378"/>
                    </a:lnTo>
                    <a:lnTo>
                      <a:pt x="898" y="365"/>
                    </a:lnTo>
                    <a:lnTo>
                      <a:pt x="834" y="350"/>
                    </a:lnTo>
                    <a:lnTo>
                      <a:pt x="768" y="3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09" name="Freeform 73">
                <a:extLst>
                  <a:ext uri="{FF2B5EF4-FFF2-40B4-BE49-F238E27FC236}">
                    <a16:creationId xmlns:a16="http://schemas.microsoft.com/office/drawing/2014/main" id="{A720D6AE-F3DB-4AB0-98BA-3E3284375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682"/>
                <a:ext cx="1395" cy="421"/>
              </a:xfrm>
              <a:custGeom>
                <a:avLst/>
                <a:gdLst>
                  <a:gd name="T0" fmla="*/ 30 w 1395"/>
                  <a:gd name="T1" fmla="*/ 0 h 421"/>
                  <a:gd name="T2" fmla="*/ 98 w 1395"/>
                  <a:gd name="T3" fmla="*/ 2 h 421"/>
                  <a:gd name="T4" fmla="*/ 121 w 1395"/>
                  <a:gd name="T5" fmla="*/ 10 h 421"/>
                  <a:gd name="T6" fmla="*/ 121 w 1395"/>
                  <a:gd name="T7" fmla="*/ 29 h 421"/>
                  <a:gd name="T8" fmla="*/ 150 w 1395"/>
                  <a:gd name="T9" fmla="*/ 70 h 421"/>
                  <a:gd name="T10" fmla="*/ 204 w 1395"/>
                  <a:gd name="T11" fmla="*/ 132 h 421"/>
                  <a:gd name="T12" fmla="*/ 263 w 1395"/>
                  <a:gd name="T13" fmla="*/ 193 h 421"/>
                  <a:gd name="T14" fmla="*/ 327 w 1395"/>
                  <a:gd name="T15" fmla="*/ 249 h 421"/>
                  <a:gd name="T16" fmla="*/ 371 w 1395"/>
                  <a:gd name="T17" fmla="*/ 286 h 421"/>
                  <a:gd name="T18" fmla="*/ 400 w 1395"/>
                  <a:gd name="T19" fmla="*/ 296 h 421"/>
                  <a:gd name="T20" fmla="*/ 861 w 1395"/>
                  <a:gd name="T21" fmla="*/ 372 h 421"/>
                  <a:gd name="T22" fmla="*/ 915 w 1395"/>
                  <a:gd name="T23" fmla="*/ 372 h 421"/>
                  <a:gd name="T24" fmla="*/ 966 w 1395"/>
                  <a:gd name="T25" fmla="*/ 369 h 421"/>
                  <a:gd name="T26" fmla="*/ 1011 w 1395"/>
                  <a:gd name="T27" fmla="*/ 360 h 421"/>
                  <a:gd name="T28" fmla="*/ 1052 w 1395"/>
                  <a:gd name="T29" fmla="*/ 348 h 421"/>
                  <a:gd name="T30" fmla="*/ 1089 w 1395"/>
                  <a:gd name="T31" fmla="*/ 331 h 421"/>
                  <a:gd name="T32" fmla="*/ 1119 w 1395"/>
                  <a:gd name="T33" fmla="*/ 311 h 421"/>
                  <a:gd name="T34" fmla="*/ 1146 w 1395"/>
                  <a:gd name="T35" fmla="*/ 286 h 421"/>
                  <a:gd name="T36" fmla="*/ 1168 w 1395"/>
                  <a:gd name="T37" fmla="*/ 257 h 421"/>
                  <a:gd name="T38" fmla="*/ 1192 w 1395"/>
                  <a:gd name="T39" fmla="*/ 262 h 421"/>
                  <a:gd name="T40" fmla="*/ 1297 w 1395"/>
                  <a:gd name="T41" fmla="*/ 284 h 421"/>
                  <a:gd name="T42" fmla="*/ 1395 w 1395"/>
                  <a:gd name="T43" fmla="*/ 306 h 421"/>
                  <a:gd name="T44" fmla="*/ 1381 w 1395"/>
                  <a:gd name="T45" fmla="*/ 325 h 421"/>
                  <a:gd name="T46" fmla="*/ 1361 w 1395"/>
                  <a:gd name="T47" fmla="*/ 342 h 421"/>
                  <a:gd name="T48" fmla="*/ 1335 w 1395"/>
                  <a:gd name="T49" fmla="*/ 357 h 421"/>
                  <a:gd name="T50" fmla="*/ 1307 w 1395"/>
                  <a:gd name="T51" fmla="*/ 370 h 421"/>
                  <a:gd name="T52" fmla="*/ 1234 w 1395"/>
                  <a:gd name="T53" fmla="*/ 392 h 421"/>
                  <a:gd name="T54" fmla="*/ 1153 w 1395"/>
                  <a:gd name="T55" fmla="*/ 407 h 421"/>
                  <a:gd name="T56" fmla="*/ 1067 w 1395"/>
                  <a:gd name="T57" fmla="*/ 418 h 421"/>
                  <a:gd name="T58" fmla="*/ 984 w 1395"/>
                  <a:gd name="T59" fmla="*/ 421 h 421"/>
                  <a:gd name="T60" fmla="*/ 908 w 1395"/>
                  <a:gd name="T61" fmla="*/ 419 h 421"/>
                  <a:gd name="T62" fmla="*/ 847 w 1395"/>
                  <a:gd name="T63" fmla="*/ 413 h 421"/>
                  <a:gd name="T64" fmla="*/ 385 w 1395"/>
                  <a:gd name="T65" fmla="*/ 320 h 421"/>
                  <a:gd name="T66" fmla="*/ 371 w 1395"/>
                  <a:gd name="T67" fmla="*/ 315 h 421"/>
                  <a:gd name="T68" fmla="*/ 341 w 1395"/>
                  <a:gd name="T69" fmla="*/ 298 h 421"/>
                  <a:gd name="T70" fmla="*/ 282 w 1395"/>
                  <a:gd name="T71" fmla="*/ 260 h 421"/>
                  <a:gd name="T72" fmla="*/ 213 w 1395"/>
                  <a:gd name="T73" fmla="*/ 210 h 421"/>
                  <a:gd name="T74" fmla="*/ 140 w 1395"/>
                  <a:gd name="T75" fmla="*/ 154 h 421"/>
                  <a:gd name="T76" fmla="*/ 76 w 1395"/>
                  <a:gd name="T77" fmla="*/ 98 h 421"/>
                  <a:gd name="T78" fmla="*/ 25 w 1395"/>
                  <a:gd name="T79" fmla="*/ 49 h 421"/>
                  <a:gd name="T80" fmla="*/ 5 w 1395"/>
                  <a:gd name="T81" fmla="*/ 19 h 421"/>
                  <a:gd name="T82" fmla="*/ 0 w 1395"/>
                  <a:gd name="T83" fmla="*/ 5 h 42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395" h="421">
                    <a:moveTo>
                      <a:pt x="2" y="0"/>
                    </a:moveTo>
                    <a:lnTo>
                      <a:pt x="30" y="0"/>
                    </a:lnTo>
                    <a:lnTo>
                      <a:pt x="66" y="0"/>
                    </a:lnTo>
                    <a:lnTo>
                      <a:pt x="98" y="2"/>
                    </a:lnTo>
                    <a:lnTo>
                      <a:pt x="125" y="2"/>
                    </a:lnTo>
                    <a:lnTo>
                      <a:pt x="121" y="10"/>
                    </a:lnTo>
                    <a:lnTo>
                      <a:pt x="120" y="21"/>
                    </a:lnTo>
                    <a:lnTo>
                      <a:pt x="121" y="29"/>
                    </a:lnTo>
                    <a:lnTo>
                      <a:pt x="125" y="37"/>
                    </a:lnTo>
                    <a:lnTo>
                      <a:pt x="150" y="70"/>
                    </a:lnTo>
                    <a:lnTo>
                      <a:pt x="176" y="102"/>
                    </a:lnTo>
                    <a:lnTo>
                      <a:pt x="204" y="132"/>
                    </a:lnTo>
                    <a:lnTo>
                      <a:pt x="233" y="162"/>
                    </a:lnTo>
                    <a:lnTo>
                      <a:pt x="263" y="193"/>
                    </a:lnTo>
                    <a:lnTo>
                      <a:pt x="294" y="222"/>
                    </a:lnTo>
                    <a:lnTo>
                      <a:pt x="327" y="249"/>
                    </a:lnTo>
                    <a:lnTo>
                      <a:pt x="361" y="277"/>
                    </a:lnTo>
                    <a:lnTo>
                      <a:pt x="371" y="286"/>
                    </a:lnTo>
                    <a:lnTo>
                      <a:pt x="385" y="293"/>
                    </a:lnTo>
                    <a:lnTo>
                      <a:pt x="400" y="296"/>
                    </a:lnTo>
                    <a:lnTo>
                      <a:pt x="415" y="301"/>
                    </a:lnTo>
                    <a:lnTo>
                      <a:pt x="861" y="372"/>
                    </a:lnTo>
                    <a:lnTo>
                      <a:pt x="890" y="372"/>
                    </a:lnTo>
                    <a:lnTo>
                      <a:pt x="915" y="372"/>
                    </a:lnTo>
                    <a:lnTo>
                      <a:pt x="942" y="370"/>
                    </a:lnTo>
                    <a:lnTo>
                      <a:pt x="966" y="369"/>
                    </a:lnTo>
                    <a:lnTo>
                      <a:pt x="989" y="365"/>
                    </a:lnTo>
                    <a:lnTo>
                      <a:pt x="1011" y="360"/>
                    </a:lnTo>
                    <a:lnTo>
                      <a:pt x="1033" y="355"/>
                    </a:lnTo>
                    <a:lnTo>
                      <a:pt x="1052" y="348"/>
                    </a:lnTo>
                    <a:lnTo>
                      <a:pt x="1070" y="340"/>
                    </a:lnTo>
                    <a:lnTo>
                      <a:pt x="1089" y="331"/>
                    </a:lnTo>
                    <a:lnTo>
                      <a:pt x="1104" y="321"/>
                    </a:lnTo>
                    <a:lnTo>
                      <a:pt x="1119" y="311"/>
                    </a:lnTo>
                    <a:lnTo>
                      <a:pt x="1133" y="299"/>
                    </a:lnTo>
                    <a:lnTo>
                      <a:pt x="1146" y="286"/>
                    </a:lnTo>
                    <a:lnTo>
                      <a:pt x="1156" y="272"/>
                    </a:lnTo>
                    <a:lnTo>
                      <a:pt x="1168" y="257"/>
                    </a:lnTo>
                    <a:lnTo>
                      <a:pt x="1178" y="259"/>
                    </a:lnTo>
                    <a:lnTo>
                      <a:pt x="1192" y="262"/>
                    </a:lnTo>
                    <a:lnTo>
                      <a:pt x="1246" y="272"/>
                    </a:lnTo>
                    <a:lnTo>
                      <a:pt x="1297" y="284"/>
                    </a:lnTo>
                    <a:lnTo>
                      <a:pt x="1347" y="294"/>
                    </a:lnTo>
                    <a:lnTo>
                      <a:pt x="1395" y="306"/>
                    </a:lnTo>
                    <a:lnTo>
                      <a:pt x="1388" y="316"/>
                    </a:lnTo>
                    <a:lnTo>
                      <a:pt x="1381" y="325"/>
                    </a:lnTo>
                    <a:lnTo>
                      <a:pt x="1373" y="333"/>
                    </a:lnTo>
                    <a:lnTo>
                      <a:pt x="1361" y="342"/>
                    </a:lnTo>
                    <a:lnTo>
                      <a:pt x="1349" y="348"/>
                    </a:lnTo>
                    <a:lnTo>
                      <a:pt x="1335" y="357"/>
                    </a:lnTo>
                    <a:lnTo>
                      <a:pt x="1322" y="364"/>
                    </a:lnTo>
                    <a:lnTo>
                      <a:pt x="1307" y="370"/>
                    </a:lnTo>
                    <a:lnTo>
                      <a:pt x="1271" y="382"/>
                    </a:lnTo>
                    <a:lnTo>
                      <a:pt x="1234" y="392"/>
                    </a:lnTo>
                    <a:lnTo>
                      <a:pt x="1195" y="401"/>
                    </a:lnTo>
                    <a:lnTo>
                      <a:pt x="1153" y="407"/>
                    </a:lnTo>
                    <a:lnTo>
                      <a:pt x="1111" y="413"/>
                    </a:lnTo>
                    <a:lnTo>
                      <a:pt x="1067" y="418"/>
                    </a:lnTo>
                    <a:lnTo>
                      <a:pt x="1025" y="421"/>
                    </a:lnTo>
                    <a:lnTo>
                      <a:pt x="984" y="421"/>
                    </a:lnTo>
                    <a:lnTo>
                      <a:pt x="944" y="421"/>
                    </a:lnTo>
                    <a:lnTo>
                      <a:pt x="908" y="419"/>
                    </a:lnTo>
                    <a:lnTo>
                      <a:pt x="875" y="418"/>
                    </a:lnTo>
                    <a:lnTo>
                      <a:pt x="847" y="413"/>
                    </a:lnTo>
                    <a:lnTo>
                      <a:pt x="388" y="318"/>
                    </a:lnTo>
                    <a:lnTo>
                      <a:pt x="385" y="320"/>
                    </a:lnTo>
                    <a:lnTo>
                      <a:pt x="380" y="318"/>
                    </a:lnTo>
                    <a:lnTo>
                      <a:pt x="371" y="315"/>
                    </a:lnTo>
                    <a:lnTo>
                      <a:pt x="363" y="311"/>
                    </a:lnTo>
                    <a:lnTo>
                      <a:pt x="341" y="298"/>
                    </a:lnTo>
                    <a:lnTo>
                      <a:pt x="312" y="281"/>
                    </a:lnTo>
                    <a:lnTo>
                      <a:pt x="282" y="260"/>
                    </a:lnTo>
                    <a:lnTo>
                      <a:pt x="248" y="237"/>
                    </a:lnTo>
                    <a:lnTo>
                      <a:pt x="213" y="210"/>
                    </a:lnTo>
                    <a:lnTo>
                      <a:pt x="176" y="183"/>
                    </a:lnTo>
                    <a:lnTo>
                      <a:pt x="140" y="154"/>
                    </a:lnTo>
                    <a:lnTo>
                      <a:pt x="106" y="125"/>
                    </a:lnTo>
                    <a:lnTo>
                      <a:pt x="76" y="98"/>
                    </a:lnTo>
                    <a:lnTo>
                      <a:pt x="49" y="73"/>
                    </a:lnTo>
                    <a:lnTo>
                      <a:pt x="25" y="49"/>
                    </a:lnTo>
                    <a:lnTo>
                      <a:pt x="10" y="29"/>
                    </a:lnTo>
                    <a:lnTo>
                      <a:pt x="5" y="19"/>
                    </a:lnTo>
                    <a:lnTo>
                      <a:pt x="2" y="12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10" name="Freeform 74">
                <a:extLst>
                  <a:ext uri="{FF2B5EF4-FFF2-40B4-BE49-F238E27FC236}">
                    <a16:creationId xmlns:a16="http://schemas.microsoft.com/office/drawing/2014/main" id="{F3003712-A5B2-488F-A10A-1D180571D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684"/>
                <a:ext cx="1065" cy="380"/>
              </a:xfrm>
              <a:custGeom>
                <a:avLst/>
                <a:gdLst>
                  <a:gd name="T0" fmla="*/ 12 w 1065"/>
                  <a:gd name="T1" fmla="*/ 0 h 380"/>
                  <a:gd name="T2" fmla="*/ 7 w 1065"/>
                  <a:gd name="T3" fmla="*/ 19 h 380"/>
                  <a:gd name="T4" fmla="*/ 12 w 1065"/>
                  <a:gd name="T5" fmla="*/ 35 h 380"/>
                  <a:gd name="T6" fmla="*/ 63 w 1065"/>
                  <a:gd name="T7" fmla="*/ 100 h 380"/>
                  <a:gd name="T8" fmla="*/ 120 w 1065"/>
                  <a:gd name="T9" fmla="*/ 160 h 380"/>
                  <a:gd name="T10" fmla="*/ 181 w 1065"/>
                  <a:gd name="T11" fmla="*/ 220 h 380"/>
                  <a:gd name="T12" fmla="*/ 248 w 1065"/>
                  <a:gd name="T13" fmla="*/ 275 h 380"/>
                  <a:gd name="T14" fmla="*/ 272 w 1065"/>
                  <a:gd name="T15" fmla="*/ 291 h 380"/>
                  <a:gd name="T16" fmla="*/ 302 w 1065"/>
                  <a:gd name="T17" fmla="*/ 299 h 380"/>
                  <a:gd name="T18" fmla="*/ 777 w 1065"/>
                  <a:gd name="T19" fmla="*/ 370 h 380"/>
                  <a:gd name="T20" fmla="*/ 829 w 1065"/>
                  <a:gd name="T21" fmla="*/ 368 h 380"/>
                  <a:gd name="T22" fmla="*/ 876 w 1065"/>
                  <a:gd name="T23" fmla="*/ 363 h 380"/>
                  <a:gd name="T24" fmla="*/ 920 w 1065"/>
                  <a:gd name="T25" fmla="*/ 353 h 380"/>
                  <a:gd name="T26" fmla="*/ 957 w 1065"/>
                  <a:gd name="T27" fmla="*/ 338 h 380"/>
                  <a:gd name="T28" fmla="*/ 991 w 1065"/>
                  <a:gd name="T29" fmla="*/ 319 h 380"/>
                  <a:gd name="T30" fmla="*/ 1020 w 1065"/>
                  <a:gd name="T31" fmla="*/ 297 h 380"/>
                  <a:gd name="T32" fmla="*/ 1043 w 1065"/>
                  <a:gd name="T33" fmla="*/ 270 h 380"/>
                  <a:gd name="T34" fmla="*/ 1060 w 1065"/>
                  <a:gd name="T35" fmla="*/ 257 h 380"/>
                  <a:gd name="T36" fmla="*/ 1052 w 1065"/>
                  <a:gd name="T37" fmla="*/ 277 h 380"/>
                  <a:gd name="T38" fmla="*/ 1016 w 1065"/>
                  <a:gd name="T39" fmla="*/ 311 h 380"/>
                  <a:gd name="T40" fmla="*/ 978 w 1065"/>
                  <a:gd name="T41" fmla="*/ 336 h 380"/>
                  <a:gd name="T42" fmla="*/ 934 w 1065"/>
                  <a:gd name="T43" fmla="*/ 356 h 380"/>
                  <a:gd name="T44" fmla="*/ 888 w 1065"/>
                  <a:gd name="T45" fmla="*/ 368 h 380"/>
                  <a:gd name="T46" fmla="*/ 844 w 1065"/>
                  <a:gd name="T47" fmla="*/ 377 h 380"/>
                  <a:gd name="T48" fmla="*/ 802 w 1065"/>
                  <a:gd name="T49" fmla="*/ 380 h 380"/>
                  <a:gd name="T50" fmla="*/ 763 w 1065"/>
                  <a:gd name="T51" fmla="*/ 378 h 380"/>
                  <a:gd name="T52" fmla="*/ 299 w 1065"/>
                  <a:gd name="T53" fmla="*/ 304 h 380"/>
                  <a:gd name="T54" fmla="*/ 269 w 1065"/>
                  <a:gd name="T55" fmla="*/ 296 h 380"/>
                  <a:gd name="T56" fmla="*/ 243 w 1065"/>
                  <a:gd name="T57" fmla="*/ 280 h 380"/>
                  <a:gd name="T58" fmla="*/ 186 w 1065"/>
                  <a:gd name="T59" fmla="*/ 231 h 380"/>
                  <a:gd name="T60" fmla="*/ 120 w 1065"/>
                  <a:gd name="T61" fmla="*/ 171 h 380"/>
                  <a:gd name="T62" fmla="*/ 56 w 1065"/>
                  <a:gd name="T63" fmla="*/ 103 h 380"/>
                  <a:gd name="T64" fmla="*/ 7 w 1065"/>
                  <a:gd name="T65" fmla="*/ 39 h 380"/>
                  <a:gd name="T66" fmla="*/ 0 w 1065"/>
                  <a:gd name="T67" fmla="*/ 25 h 380"/>
                  <a:gd name="T68" fmla="*/ 0 w 1065"/>
                  <a:gd name="T69" fmla="*/ 17 h 380"/>
                  <a:gd name="T70" fmla="*/ 5 w 1065"/>
                  <a:gd name="T71" fmla="*/ 0 h 38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65" h="380">
                    <a:moveTo>
                      <a:pt x="5" y="0"/>
                    </a:moveTo>
                    <a:lnTo>
                      <a:pt x="12" y="0"/>
                    </a:lnTo>
                    <a:lnTo>
                      <a:pt x="8" y="8"/>
                    </a:lnTo>
                    <a:lnTo>
                      <a:pt x="7" y="19"/>
                    </a:lnTo>
                    <a:lnTo>
                      <a:pt x="8" y="27"/>
                    </a:lnTo>
                    <a:lnTo>
                      <a:pt x="12" y="35"/>
                    </a:lnTo>
                    <a:lnTo>
                      <a:pt x="37" y="68"/>
                    </a:lnTo>
                    <a:lnTo>
                      <a:pt x="63" y="100"/>
                    </a:lnTo>
                    <a:lnTo>
                      <a:pt x="91" y="130"/>
                    </a:lnTo>
                    <a:lnTo>
                      <a:pt x="120" y="160"/>
                    </a:lnTo>
                    <a:lnTo>
                      <a:pt x="150" y="191"/>
                    </a:lnTo>
                    <a:lnTo>
                      <a:pt x="181" y="220"/>
                    </a:lnTo>
                    <a:lnTo>
                      <a:pt x="214" y="247"/>
                    </a:lnTo>
                    <a:lnTo>
                      <a:pt x="248" y="275"/>
                    </a:lnTo>
                    <a:lnTo>
                      <a:pt x="258" y="284"/>
                    </a:lnTo>
                    <a:lnTo>
                      <a:pt x="272" y="291"/>
                    </a:lnTo>
                    <a:lnTo>
                      <a:pt x="287" y="294"/>
                    </a:lnTo>
                    <a:lnTo>
                      <a:pt x="302" y="299"/>
                    </a:lnTo>
                    <a:lnTo>
                      <a:pt x="748" y="370"/>
                    </a:lnTo>
                    <a:lnTo>
                      <a:pt x="777" y="370"/>
                    </a:lnTo>
                    <a:lnTo>
                      <a:pt x="802" y="370"/>
                    </a:lnTo>
                    <a:lnTo>
                      <a:pt x="829" y="368"/>
                    </a:lnTo>
                    <a:lnTo>
                      <a:pt x="853" y="367"/>
                    </a:lnTo>
                    <a:lnTo>
                      <a:pt x="876" y="363"/>
                    </a:lnTo>
                    <a:lnTo>
                      <a:pt x="898" y="358"/>
                    </a:lnTo>
                    <a:lnTo>
                      <a:pt x="920" y="353"/>
                    </a:lnTo>
                    <a:lnTo>
                      <a:pt x="939" y="346"/>
                    </a:lnTo>
                    <a:lnTo>
                      <a:pt x="957" y="338"/>
                    </a:lnTo>
                    <a:lnTo>
                      <a:pt x="976" y="329"/>
                    </a:lnTo>
                    <a:lnTo>
                      <a:pt x="991" y="319"/>
                    </a:lnTo>
                    <a:lnTo>
                      <a:pt x="1006" y="309"/>
                    </a:lnTo>
                    <a:lnTo>
                      <a:pt x="1020" y="297"/>
                    </a:lnTo>
                    <a:lnTo>
                      <a:pt x="1033" y="284"/>
                    </a:lnTo>
                    <a:lnTo>
                      <a:pt x="1043" y="270"/>
                    </a:lnTo>
                    <a:lnTo>
                      <a:pt x="1055" y="255"/>
                    </a:lnTo>
                    <a:lnTo>
                      <a:pt x="1060" y="257"/>
                    </a:lnTo>
                    <a:lnTo>
                      <a:pt x="1065" y="257"/>
                    </a:lnTo>
                    <a:lnTo>
                      <a:pt x="1052" y="277"/>
                    </a:lnTo>
                    <a:lnTo>
                      <a:pt x="1035" y="296"/>
                    </a:lnTo>
                    <a:lnTo>
                      <a:pt x="1016" y="311"/>
                    </a:lnTo>
                    <a:lnTo>
                      <a:pt x="998" y="324"/>
                    </a:lnTo>
                    <a:lnTo>
                      <a:pt x="978" y="336"/>
                    </a:lnTo>
                    <a:lnTo>
                      <a:pt x="956" y="346"/>
                    </a:lnTo>
                    <a:lnTo>
                      <a:pt x="934" y="356"/>
                    </a:lnTo>
                    <a:lnTo>
                      <a:pt x="910" y="363"/>
                    </a:lnTo>
                    <a:lnTo>
                      <a:pt x="888" y="368"/>
                    </a:lnTo>
                    <a:lnTo>
                      <a:pt x="866" y="373"/>
                    </a:lnTo>
                    <a:lnTo>
                      <a:pt x="844" y="377"/>
                    </a:lnTo>
                    <a:lnTo>
                      <a:pt x="822" y="378"/>
                    </a:lnTo>
                    <a:lnTo>
                      <a:pt x="802" y="380"/>
                    </a:lnTo>
                    <a:lnTo>
                      <a:pt x="782" y="380"/>
                    </a:lnTo>
                    <a:lnTo>
                      <a:pt x="763" y="378"/>
                    </a:lnTo>
                    <a:lnTo>
                      <a:pt x="748" y="377"/>
                    </a:lnTo>
                    <a:lnTo>
                      <a:pt x="299" y="304"/>
                    </a:lnTo>
                    <a:lnTo>
                      <a:pt x="284" y="301"/>
                    </a:lnTo>
                    <a:lnTo>
                      <a:pt x="269" y="296"/>
                    </a:lnTo>
                    <a:lnTo>
                      <a:pt x="255" y="289"/>
                    </a:lnTo>
                    <a:lnTo>
                      <a:pt x="243" y="280"/>
                    </a:lnTo>
                    <a:lnTo>
                      <a:pt x="216" y="258"/>
                    </a:lnTo>
                    <a:lnTo>
                      <a:pt x="186" y="231"/>
                    </a:lnTo>
                    <a:lnTo>
                      <a:pt x="154" y="203"/>
                    </a:lnTo>
                    <a:lnTo>
                      <a:pt x="120" y="171"/>
                    </a:lnTo>
                    <a:lnTo>
                      <a:pt x="88" y="137"/>
                    </a:lnTo>
                    <a:lnTo>
                      <a:pt x="56" y="103"/>
                    </a:lnTo>
                    <a:lnTo>
                      <a:pt x="29" y="71"/>
                    </a:lnTo>
                    <a:lnTo>
                      <a:pt x="7" y="39"/>
                    </a:lnTo>
                    <a:lnTo>
                      <a:pt x="3" y="32"/>
                    </a:lnTo>
                    <a:lnTo>
                      <a:pt x="0" y="25"/>
                    </a:lnTo>
                    <a:lnTo>
                      <a:pt x="0" y="20"/>
                    </a:lnTo>
                    <a:lnTo>
                      <a:pt x="0" y="17"/>
                    </a:lnTo>
                    <a:lnTo>
                      <a:pt x="2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11" name="Freeform 75">
                <a:extLst>
                  <a:ext uri="{FF2B5EF4-FFF2-40B4-BE49-F238E27FC236}">
                    <a16:creationId xmlns:a16="http://schemas.microsoft.com/office/drawing/2014/main" id="{CB53E237-76E2-41C5-B07C-E11AC1985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155"/>
                <a:ext cx="7" cy="4"/>
              </a:xfrm>
              <a:custGeom>
                <a:avLst/>
                <a:gdLst>
                  <a:gd name="T0" fmla="*/ 7 w 7"/>
                  <a:gd name="T1" fmla="*/ 4 h 4"/>
                  <a:gd name="T2" fmla="*/ 0 w 7"/>
                  <a:gd name="T3" fmla="*/ 4 h 4"/>
                  <a:gd name="T4" fmla="*/ 2 w 7"/>
                  <a:gd name="T5" fmla="*/ 2 h 4"/>
                  <a:gd name="T6" fmla="*/ 2 w 7"/>
                  <a:gd name="T7" fmla="*/ 0 h 4"/>
                  <a:gd name="T8" fmla="*/ 5 w 7"/>
                  <a:gd name="T9" fmla="*/ 2 h 4"/>
                  <a:gd name="T10" fmla="*/ 7 w 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" y="2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5A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12" name="Freeform 76">
                <a:extLst>
                  <a:ext uri="{FF2B5EF4-FFF2-40B4-BE49-F238E27FC236}">
                    <a16:creationId xmlns:a16="http://schemas.microsoft.com/office/drawing/2014/main" id="{1C9C640A-4DC1-4CF3-BE15-6265A5A77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157"/>
                <a:ext cx="14" cy="5"/>
              </a:xfrm>
              <a:custGeom>
                <a:avLst/>
                <a:gdLst>
                  <a:gd name="T0" fmla="*/ 4 w 14"/>
                  <a:gd name="T1" fmla="*/ 0 h 5"/>
                  <a:gd name="T2" fmla="*/ 5 w 14"/>
                  <a:gd name="T3" fmla="*/ 0 h 5"/>
                  <a:gd name="T4" fmla="*/ 9 w 14"/>
                  <a:gd name="T5" fmla="*/ 2 h 5"/>
                  <a:gd name="T6" fmla="*/ 14 w 14"/>
                  <a:gd name="T7" fmla="*/ 5 h 5"/>
                  <a:gd name="T8" fmla="*/ 0 w 14"/>
                  <a:gd name="T9" fmla="*/ 2 h 5"/>
                  <a:gd name="T10" fmla="*/ 2 w 14"/>
                  <a:gd name="T11" fmla="*/ 2 h 5"/>
                  <a:gd name="T12" fmla="*/ 4 w 14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5">
                    <a:moveTo>
                      <a:pt x="4" y="0"/>
                    </a:moveTo>
                    <a:lnTo>
                      <a:pt x="5" y="0"/>
                    </a:lnTo>
                    <a:lnTo>
                      <a:pt x="9" y="2"/>
                    </a:lnTo>
                    <a:lnTo>
                      <a:pt x="14" y="5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5B5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13" name="Freeform 77">
                <a:extLst>
                  <a:ext uri="{FF2B5EF4-FFF2-40B4-BE49-F238E27FC236}">
                    <a16:creationId xmlns:a16="http://schemas.microsoft.com/office/drawing/2014/main" id="{527C375C-9109-423F-9073-90250ED99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159"/>
                <a:ext cx="19" cy="5"/>
              </a:xfrm>
              <a:custGeom>
                <a:avLst/>
                <a:gdLst>
                  <a:gd name="T0" fmla="*/ 2 w 19"/>
                  <a:gd name="T1" fmla="*/ 0 h 5"/>
                  <a:gd name="T2" fmla="*/ 9 w 19"/>
                  <a:gd name="T3" fmla="*/ 0 h 5"/>
                  <a:gd name="T4" fmla="*/ 14 w 19"/>
                  <a:gd name="T5" fmla="*/ 3 h 5"/>
                  <a:gd name="T6" fmla="*/ 19 w 19"/>
                  <a:gd name="T7" fmla="*/ 5 h 5"/>
                  <a:gd name="T8" fmla="*/ 0 w 19"/>
                  <a:gd name="T9" fmla="*/ 1 h 5"/>
                  <a:gd name="T10" fmla="*/ 0 w 19"/>
                  <a:gd name="T11" fmla="*/ 0 h 5"/>
                  <a:gd name="T12" fmla="*/ 2 w 19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2" y="0"/>
                    </a:moveTo>
                    <a:lnTo>
                      <a:pt x="9" y="0"/>
                    </a:lnTo>
                    <a:lnTo>
                      <a:pt x="14" y="3"/>
                    </a:lnTo>
                    <a:lnTo>
                      <a:pt x="19" y="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F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14" name="Freeform 78">
                <a:extLst>
                  <a:ext uri="{FF2B5EF4-FFF2-40B4-BE49-F238E27FC236}">
                    <a16:creationId xmlns:a16="http://schemas.microsoft.com/office/drawing/2014/main" id="{9BA63AEF-058F-4D7C-A668-81ED97586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159"/>
                <a:ext cx="23" cy="8"/>
              </a:xfrm>
              <a:custGeom>
                <a:avLst/>
                <a:gdLst>
                  <a:gd name="T0" fmla="*/ 1 w 23"/>
                  <a:gd name="T1" fmla="*/ 0 h 8"/>
                  <a:gd name="T2" fmla="*/ 15 w 23"/>
                  <a:gd name="T3" fmla="*/ 3 h 8"/>
                  <a:gd name="T4" fmla="*/ 18 w 23"/>
                  <a:gd name="T5" fmla="*/ 5 h 8"/>
                  <a:gd name="T6" fmla="*/ 23 w 23"/>
                  <a:gd name="T7" fmla="*/ 8 h 8"/>
                  <a:gd name="T8" fmla="*/ 0 w 23"/>
                  <a:gd name="T9" fmla="*/ 3 h 8"/>
                  <a:gd name="T10" fmla="*/ 0 w 23"/>
                  <a:gd name="T11" fmla="*/ 1 h 8"/>
                  <a:gd name="T12" fmla="*/ 1 w 23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8">
                    <a:moveTo>
                      <a:pt x="1" y="0"/>
                    </a:moveTo>
                    <a:lnTo>
                      <a:pt x="15" y="3"/>
                    </a:lnTo>
                    <a:lnTo>
                      <a:pt x="18" y="5"/>
                    </a:lnTo>
                    <a:lnTo>
                      <a:pt x="23" y="8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62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15" name="Freeform 79">
                <a:extLst>
                  <a:ext uri="{FF2B5EF4-FFF2-40B4-BE49-F238E27FC236}">
                    <a16:creationId xmlns:a16="http://schemas.microsoft.com/office/drawing/2014/main" id="{B32D6061-2D60-4157-9A9C-C4905108F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160"/>
                <a:ext cx="27" cy="9"/>
              </a:xfrm>
              <a:custGeom>
                <a:avLst/>
                <a:gdLst>
                  <a:gd name="T0" fmla="*/ 3 w 27"/>
                  <a:gd name="T1" fmla="*/ 0 h 9"/>
                  <a:gd name="T2" fmla="*/ 22 w 27"/>
                  <a:gd name="T3" fmla="*/ 4 h 9"/>
                  <a:gd name="T4" fmla="*/ 23 w 27"/>
                  <a:gd name="T5" fmla="*/ 6 h 9"/>
                  <a:gd name="T6" fmla="*/ 27 w 27"/>
                  <a:gd name="T7" fmla="*/ 7 h 9"/>
                  <a:gd name="T8" fmla="*/ 27 w 27"/>
                  <a:gd name="T9" fmla="*/ 9 h 9"/>
                  <a:gd name="T10" fmla="*/ 27 w 27"/>
                  <a:gd name="T11" fmla="*/ 9 h 9"/>
                  <a:gd name="T12" fmla="*/ 0 w 27"/>
                  <a:gd name="T13" fmla="*/ 4 h 9"/>
                  <a:gd name="T14" fmla="*/ 2 w 27"/>
                  <a:gd name="T15" fmla="*/ 2 h 9"/>
                  <a:gd name="T16" fmla="*/ 3 w 27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9">
                    <a:moveTo>
                      <a:pt x="3" y="0"/>
                    </a:moveTo>
                    <a:lnTo>
                      <a:pt x="22" y="4"/>
                    </a:lnTo>
                    <a:lnTo>
                      <a:pt x="23" y="6"/>
                    </a:lnTo>
                    <a:lnTo>
                      <a:pt x="27" y="7"/>
                    </a:lnTo>
                    <a:lnTo>
                      <a:pt x="27" y="9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6462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16" name="Freeform 80">
                <a:extLst>
                  <a:ext uri="{FF2B5EF4-FFF2-40B4-BE49-F238E27FC236}">
                    <a16:creationId xmlns:a16="http://schemas.microsoft.com/office/drawing/2014/main" id="{6FC2E879-801E-403F-84E2-A56F1F1A5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162"/>
                <a:ext cx="29" cy="9"/>
              </a:xfrm>
              <a:custGeom>
                <a:avLst/>
                <a:gdLst>
                  <a:gd name="T0" fmla="*/ 4 w 29"/>
                  <a:gd name="T1" fmla="*/ 0 h 9"/>
                  <a:gd name="T2" fmla="*/ 27 w 29"/>
                  <a:gd name="T3" fmla="*/ 5 h 9"/>
                  <a:gd name="T4" fmla="*/ 27 w 29"/>
                  <a:gd name="T5" fmla="*/ 5 h 9"/>
                  <a:gd name="T6" fmla="*/ 29 w 29"/>
                  <a:gd name="T7" fmla="*/ 5 h 9"/>
                  <a:gd name="T8" fmla="*/ 29 w 29"/>
                  <a:gd name="T9" fmla="*/ 7 h 9"/>
                  <a:gd name="T10" fmla="*/ 29 w 29"/>
                  <a:gd name="T11" fmla="*/ 9 h 9"/>
                  <a:gd name="T12" fmla="*/ 0 w 29"/>
                  <a:gd name="T13" fmla="*/ 4 h 9"/>
                  <a:gd name="T14" fmla="*/ 2 w 29"/>
                  <a:gd name="T15" fmla="*/ 2 h 9"/>
                  <a:gd name="T16" fmla="*/ 4 w 29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9">
                    <a:moveTo>
                      <a:pt x="4" y="0"/>
                    </a:moveTo>
                    <a:lnTo>
                      <a:pt x="27" y="5"/>
                    </a:lnTo>
                    <a:lnTo>
                      <a:pt x="29" y="5"/>
                    </a:lnTo>
                    <a:lnTo>
                      <a:pt x="29" y="7"/>
                    </a:lnTo>
                    <a:lnTo>
                      <a:pt x="29" y="9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86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17" name="Freeform 81">
                <a:extLst>
                  <a:ext uri="{FF2B5EF4-FFF2-40B4-BE49-F238E27FC236}">
                    <a16:creationId xmlns:a16="http://schemas.microsoft.com/office/drawing/2014/main" id="{55265283-F93F-497F-A2B3-262B20080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164"/>
                <a:ext cx="29" cy="8"/>
              </a:xfrm>
              <a:custGeom>
                <a:avLst/>
                <a:gdLst>
                  <a:gd name="T0" fmla="*/ 2 w 29"/>
                  <a:gd name="T1" fmla="*/ 0 h 8"/>
                  <a:gd name="T2" fmla="*/ 29 w 29"/>
                  <a:gd name="T3" fmla="*/ 5 h 8"/>
                  <a:gd name="T4" fmla="*/ 29 w 29"/>
                  <a:gd name="T5" fmla="*/ 7 h 8"/>
                  <a:gd name="T6" fmla="*/ 29 w 29"/>
                  <a:gd name="T7" fmla="*/ 8 h 8"/>
                  <a:gd name="T8" fmla="*/ 0 w 29"/>
                  <a:gd name="T9" fmla="*/ 3 h 8"/>
                  <a:gd name="T10" fmla="*/ 0 w 29"/>
                  <a:gd name="T11" fmla="*/ 2 h 8"/>
                  <a:gd name="T12" fmla="*/ 2 w 29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8">
                    <a:moveTo>
                      <a:pt x="2" y="0"/>
                    </a:moveTo>
                    <a:lnTo>
                      <a:pt x="29" y="5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6A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18" name="Freeform 82">
                <a:extLst>
                  <a:ext uri="{FF2B5EF4-FFF2-40B4-BE49-F238E27FC236}">
                    <a16:creationId xmlns:a16="http://schemas.microsoft.com/office/drawing/2014/main" id="{D649E212-46FB-49B9-BD24-D8AD28795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166"/>
                <a:ext cx="31" cy="8"/>
              </a:xfrm>
              <a:custGeom>
                <a:avLst/>
                <a:gdLst>
                  <a:gd name="T0" fmla="*/ 2 w 31"/>
                  <a:gd name="T1" fmla="*/ 0 h 8"/>
                  <a:gd name="T2" fmla="*/ 31 w 31"/>
                  <a:gd name="T3" fmla="*/ 5 h 8"/>
                  <a:gd name="T4" fmla="*/ 31 w 31"/>
                  <a:gd name="T5" fmla="*/ 6 h 8"/>
                  <a:gd name="T6" fmla="*/ 31 w 31"/>
                  <a:gd name="T7" fmla="*/ 8 h 8"/>
                  <a:gd name="T8" fmla="*/ 0 w 31"/>
                  <a:gd name="T9" fmla="*/ 3 h 8"/>
                  <a:gd name="T10" fmla="*/ 2 w 31"/>
                  <a:gd name="T11" fmla="*/ 1 h 8"/>
                  <a:gd name="T12" fmla="*/ 2 w 31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8">
                    <a:moveTo>
                      <a:pt x="2" y="0"/>
                    </a:moveTo>
                    <a:lnTo>
                      <a:pt x="31" y="5"/>
                    </a:lnTo>
                    <a:lnTo>
                      <a:pt x="31" y="6"/>
                    </a:lnTo>
                    <a:lnTo>
                      <a:pt x="31" y="8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19" name="Freeform 83">
                <a:extLst>
                  <a:ext uri="{FF2B5EF4-FFF2-40B4-BE49-F238E27FC236}">
                    <a16:creationId xmlns:a16="http://schemas.microsoft.com/office/drawing/2014/main" id="{4C48F6F2-7E38-492E-B6C5-F9EBEE388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167"/>
                <a:ext cx="32" cy="9"/>
              </a:xfrm>
              <a:custGeom>
                <a:avLst/>
                <a:gdLst>
                  <a:gd name="T0" fmla="*/ 3 w 32"/>
                  <a:gd name="T1" fmla="*/ 0 h 9"/>
                  <a:gd name="T2" fmla="*/ 32 w 32"/>
                  <a:gd name="T3" fmla="*/ 5 h 9"/>
                  <a:gd name="T4" fmla="*/ 32 w 32"/>
                  <a:gd name="T5" fmla="*/ 7 h 9"/>
                  <a:gd name="T6" fmla="*/ 32 w 32"/>
                  <a:gd name="T7" fmla="*/ 9 h 9"/>
                  <a:gd name="T8" fmla="*/ 0 w 32"/>
                  <a:gd name="T9" fmla="*/ 4 h 9"/>
                  <a:gd name="T10" fmla="*/ 1 w 32"/>
                  <a:gd name="T11" fmla="*/ 2 h 9"/>
                  <a:gd name="T12" fmla="*/ 3 w 32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9">
                    <a:moveTo>
                      <a:pt x="3" y="0"/>
                    </a:moveTo>
                    <a:lnTo>
                      <a:pt x="32" y="5"/>
                    </a:lnTo>
                    <a:lnTo>
                      <a:pt x="32" y="7"/>
                    </a:lnTo>
                    <a:lnTo>
                      <a:pt x="32" y="9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06E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20" name="Freeform 84">
                <a:extLst>
                  <a:ext uri="{FF2B5EF4-FFF2-40B4-BE49-F238E27FC236}">
                    <a16:creationId xmlns:a16="http://schemas.microsoft.com/office/drawing/2014/main" id="{5E8D3773-23DA-4332-A265-DAB00CC9E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169"/>
                <a:ext cx="34" cy="8"/>
              </a:xfrm>
              <a:custGeom>
                <a:avLst/>
                <a:gdLst>
                  <a:gd name="T0" fmla="*/ 1 w 34"/>
                  <a:gd name="T1" fmla="*/ 0 h 8"/>
                  <a:gd name="T2" fmla="*/ 32 w 34"/>
                  <a:gd name="T3" fmla="*/ 5 h 8"/>
                  <a:gd name="T4" fmla="*/ 32 w 34"/>
                  <a:gd name="T5" fmla="*/ 7 h 8"/>
                  <a:gd name="T6" fmla="*/ 34 w 34"/>
                  <a:gd name="T7" fmla="*/ 8 h 8"/>
                  <a:gd name="T8" fmla="*/ 0 w 34"/>
                  <a:gd name="T9" fmla="*/ 3 h 8"/>
                  <a:gd name="T10" fmla="*/ 0 w 34"/>
                  <a:gd name="T11" fmla="*/ 2 h 8"/>
                  <a:gd name="T12" fmla="*/ 1 w 34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8">
                    <a:moveTo>
                      <a:pt x="1" y="0"/>
                    </a:moveTo>
                    <a:lnTo>
                      <a:pt x="32" y="5"/>
                    </a:lnTo>
                    <a:lnTo>
                      <a:pt x="32" y="7"/>
                    </a:lnTo>
                    <a:lnTo>
                      <a:pt x="34" y="8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17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21" name="Freeform 85">
                <a:extLst>
                  <a:ext uri="{FF2B5EF4-FFF2-40B4-BE49-F238E27FC236}">
                    <a16:creationId xmlns:a16="http://schemas.microsoft.com/office/drawing/2014/main" id="{81EE014A-444C-40EC-8246-D0D2A3560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171"/>
                <a:ext cx="36" cy="8"/>
              </a:xfrm>
              <a:custGeom>
                <a:avLst/>
                <a:gdLst>
                  <a:gd name="T0" fmla="*/ 2 w 36"/>
                  <a:gd name="T1" fmla="*/ 0 h 8"/>
                  <a:gd name="T2" fmla="*/ 34 w 36"/>
                  <a:gd name="T3" fmla="*/ 5 h 8"/>
                  <a:gd name="T4" fmla="*/ 36 w 36"/>
                  <a:gd name="T5" fmla="*/ 6 h 8"/>
                  <a:gd name="T6" fmla="*/ 36 w 36"/>
                  <a:gd name="T7" fmla="*/ 8 h 8"/>
                  <a:gd name="T8" fmla="*/ 0 w 36"/>
                  <a:gd name="T9" fmla="*/ 3 h 8"/>
                  <a:gd name="T10" fmla="*/ 2 w 36"/>
                  <a:gd name="T11" fmla="*/ 1 h 8"/>
                  <a:gd name="T12" fmla="*/ 2 w 36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8">
                    <a:moveTo>
                      <a:pt x="2" y="0"/>
                    </a:moveTo>
                    <a:lnTo>
                      <a:pt x="34" y="5"/>
                    </a:lnTo>
                    <a:lnTo>
                      <a:pt x="36" y="6"/>
                    </a:lnTo>
                    <a:lnTo>
                      <a:pt x="36" y="8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37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22" name="Freeform 86">
                <a:extLst>
                  <a:ext uri="{FF2B5EF4-FFF2-40B4-BE49-F238E27FC236}">
                    <a16:creationId xmlns:a16="http://schemas.microsoft.com/office/drawing/2014/main" id="{A6CDCF92-5CEC-4025-9A6C-3BA63E984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2172"/>
                <a:ext cx="38" cy="9"/>
              </a:xfrm>
              <a:custGeom>
                <a:avLst/>
                <a:gdLst>
                  <a:gd name="T0" fmla="*/ 4 w 38"/>
                  <a:gd name="T1" fmla="*/ 0 h 9"/>
                  <a:gd name="T2" fmla="*/ 38 w 38"/>
                  <a:gd name="T3" fmla="*/ 5 h 9"/>
                  <a:gd name="T4" fmla="*/ 38 w 38"/>
                  <a:gd name="T5" fmla="*/ 7 h 9"/>
                  <a:gd name="T6" fmla="*/ 38 w 38"/>
                  <a:gd name="T7" fmla="*/ 9 h 9"/>
                  <a:gd name="T8" fmla="*/ 0 w 38"/>
                  <a:gd name="T9" fmla="*/ 2 h 9"/>
                  <a:gd name="T10" fmla="*/ 2 w 38"/>
                  <a:gd name="T11" fmla="*/ 2 h 9"/>
                  <a:gd name="T12" fmla="*/ 4 w 38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9">
                    <a:moveTo>
                      <a:pt x="4" y="0"/>
                    </a:moveTo>
                    <a:lnTo>
                      <a:pt x="38" y="5"/>
                    </a:lnTo>
                    <a:lnTo>
                      <a:pt x="38" y="7"/>
                    </a:lnTo>
                    <a:lnTo>
                      <a:pt x="38" y="9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777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23" name="Freeform 87">
                <a:extLst>
                  <a:ext uri="{FF2B5EF4-FFF2-40B4-BE49-F238E27FC236}">
                    <a16:creationId xmlns:a16="http://schemas.microsoft.com/office/drawing/2014/main" id="{1DDF84D4-0B8A-4AF8-84B0-B3B2637BF22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1" y="2174"/>
                <a:ext cx="76" cy="15"/>
              </a:xfrm>
              <a:custGeom>
                <a:avLst/>
                <a:gdLst>
                  <a:gd name="T0" fmla="*/ 2 w 76"/>
                  <a:gd name="T1" fmla="*/ 0 h 15"/>
                  <a:gd name="T2" fmla="*/ 38 w 76"/>
                  <a:gd name="T3" fmla="*/ 5 h 15"/>
                  <a:gd name="T4" fmla="*/ 38 w 76"/>
                  <a:gd name="T5" fmla="*/ 7 h 15"/>
                  <a:gd name="T6" fmla="*/ 38 w 76"/>
                  <a:gd name="T7" fmla="*/ 8 h 15"/>
                  <a:gd name="T8" fmla="*/ 0 w 76"/>
                  <a:gd name="T9" fmla="*/ 2 h 15"/>
                  <a:gd name="T10" fmla="*/ 0 w 76"/>
                  <a:gd name="T11" fmla="*/ 0 h 15"/>
                  <a:gd name="T12" fmla="*/ 2 w 76"/>
                  <a:gd name="T13" fmla="*/ 0 h 15"/>
                  <a:gd name="T14" fmla="*/ 76 w 76"/>
                  <a:gd name="T15" fmla="*/ 15 h 15"/>
                  <a:gd name="T16" fmla="*/ 73 w 76"/>
                  <a:gd name="T17" fmla="*/ 15 h 15"/>
                  <a:gd name="T18" fmla="*/ 73 w 76"/>
                  <a:gd name="T19" fmla="*/ 15 h 15"/>
                  <a:gd name="T20" fmla="*/ 73 w 76"/>
                  <a:gd name="T21" fmla="*/ 14 h 15"/>
                  <a:gd name="T22" fmla="*/ 75 w 76"/>
                  <a:gd name="T23" fmla="*/ 15 h 15"/>
                  <a:gd name="T24" fmla="*/ 76 w 76"/>
                  <a:gd name="T25" fmla="*/ 15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" h="15">
                    <a:moveTo>
                      <a:pt x="2" y="0"/>
                    </a:moveTo>
                    <a:lnTo>
                      <a:pt x="38" y="5"/>
                    </a:lnTo>
                    <a:lnTo>
                      <a:pt x="38" y="7"/>
                    </a:lnTo>
                    <a:lnTo>
                      <a:pt x="38" y="8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  <a:moveTo>
                      <a:pt x="76" y="15"/>
                    </a:moveTo>
                    <a:lnTo>
                      <a:pt x="73" y="15"/>
                    </a:lnTo>
                    <a:lnTo>
                      <a:pt x="73" y="14"/>
                    </a:lnTo>
                    <a:lnTo>
                      <a:pt x="75" y="15"/>
                    </a:lnTo>
                    <a:lnTo>
                      <a:pt x="76" y="15"/>
                    </a:lnTo>
                    <a:close/>
                  </a:path>
                </a:pathLst>
              </a:custGeom>
              <a:solidFill>
                <a:srgbClr val="79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24" name="Freeform 88">
                <a:extLst>
                  <a:ext uri="{FF2B5EF4-FFF2-40B4-BE49-F238E27FC236}">
                    <a16:creationId xmlns:a16="http://schemas.microsoft.com/office/drawing/2014/main" id="{2947F728-AA4D-4385-A67C-C7C834E923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0" y="2174"/>
                <a:ext cx="82" cy="19"/>
              </a:xfrm>
              <a:custGeom>
                <a:avLst/>
                <a:gdLst>
                  <a:gd name="T0" fmla="*/ 1 w 82"/>
                  <a:gd name="T1" fmla="*/ 0 h 19"/>
                  <a:gd name="T2" fmla="*/ 39 w 82"/>
                  <a:gd name="T3" fmla="*/ 7 h 19"/>
                  <a:gd name="T4" fmla="*/ 39 w 82"/>
                  <a:gd name="T5" fmla="*/ 8 h 19"/>
                  <a:gd name="T6" fmla="*/ 40 w 82"/>
                  <a:gd name="T7" fmla="*/ 10 h 19"/>
                  <a:gd name="T8" fmla="*/ 0 w 82"/>
                  <a:gd name="T9" fmla="*/ 3 h 19"/>
                  <a:gd name="T10" fmla="*/ 1 w 82"/>
                  <a:gd name="T11" fmla="*/ 2 h 19"/>
                  <a:gd name="T12" fmla="*/ 1 w 82"/>
                  <a:gd name="T13" fmla="*/ 0 h 19"/>
                  <a:gd name="T14" fmla="*/ 82 w 82"/>
                  <a:gd name="T15" fmla="*/ 19 h 19"/>
                  <a:gd name="T16" fmla="*/ 74 w 82"/>
                  <a:gd name="T17" fmla="*/ 17 h 19"/>
                  <a:gd name="T18" fmla="*/ 74 w 82"/>
                  <a:gd name="T19" fmla="*/ 15 h 19"/>
                  <a:gd name="T20" fmla="*/ 74 w 82"/>
                  <a:gd name="T21" fmla="*/ 14 h 19"/>
                  <a:gd name="T22" fmla="*/ 79 w 82"/>
                  <a:gd name="T23" fmla="*/ 17 h 19"/>
                  <a:gd name="T24" fmla="*/ 82 w 82"/>
                  <a:gd name="T25" fmla="*/ 19 h 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2" h="19">
                    <a:moveTo>
                      <a:pt x="1" y="0"/>
                    </a:moveTo>
                    <a:lnTo>
                      <a:pt x="39" y="7"/>
                    </a:lnTo>
                    <a:lnTo>
                      <a:pt x="39" y="8"/>
                    </a:lnTo>
                    <a:lnTo>
                      <a:pt x="40" y="10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  <a:moveTo>
                      <a:pt x="82" y="19"/>
                    </a:move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9" y="17"/>
                    </a:lnTo>
                    <a:lnTo>
                      <a:pt x="82" y="19"/>
                    </a:lnTo>
                    <a:close/>
                  </a:path>
                </a:pathLst>
              </a:custGeom>
              <a:solidFill>
                <a:srgbClr val="7C7A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25" name="Freeform 89">
                <a:extLst>
                  <a:ext uri="{FF2B5EF4-FFF2-40B4-BE49-F238E27FC236}">
                    <a16:creationId xmlns:a16="http://schemas.microsoft.com/office/drawing/2014/main" id="{2100FA23-3142-4F7C-ABE7-2984DFFE7DB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0" y="2176"/>
                <a:ext cx="89" cy="20"/>
              </a:xfrm>
              <a:custGeom>
                <a:avLst/>
                <a:gdLst>
                  <a:gd name="T0" fmla="*/ 1 w 89"/>
                  <a:gd name="T1" fmla="*/ 0 h 20"/>
                  <a:gd name="T2" fmla="*/ 39 w 89"/>
                  <a:gd name="T3" fmla="*/ 6 h 20"/>
                  <a:gd name="T4" fmla="*/ 40 w 89"/>
                  <a:gd name="T5" fmla="*/ 8 h 20"/>
                  <a:gd name="T6" fmla="*/ 40 w 89"/>
                  <a:gd name="T7" fmla="*/ 10 h 20"/>
                  <a:gd name="T8" fmla="*/ 0 w 89"/>
                  <a:gd name="T9" fmla="*/ 3 h 20"/>
                  <a:gd name="T10" fmla="*/ 0 w 89"/>
                  <a:gd name="T11" fmla="*/ 1 h 20"/>
                  <a:gd name="T12" fmla="*/ 1 w 89"/>
                  <a:gd name="T13" fmla="*/ 0 h 20"/>
                  <a:gd name="T14" fmla="*/ 74 w 89"/>
                  <a:gd name="T15" fmla="*/ 13 h 20"/>
                  <a:gd name="T16" fmla="*/ 77 w 89"/>
                  <a:gd name="T17" fmla="*/ 13 h 20"/>
                  <a:gd name="T18" fmla="*/ 82 w 89"/>
                  <a:gd name="T19" fmla="*/ 17 h 20"/>
                  <a:gd name="T20" fmla="*/ 89 w 89"/>
                  <a:gd name="T21" fmla="*/ 20 h 20"/>
                  <a:gd name="T22" fmla="*/ 74 w 89"/>
                  <a:gd name="T23" fmla="*/ 17 h 20"/>
                  <a:gd name="T24" fmla="*/ 74 w 89"/>
                  <a:gd name="T25" fmla="*/ 15 h 20"/>
                  <a:gd name="T26" fmla="*/ 74 w 89"/>
                  <a:gd name="T27" fmla="*/ 13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9" h="20">
                    <a:moveTo>
                      <a:pt x="1" y="0"/>
                    </a:moveTo>
                    <a:lnTo>
                      <a:pt x="39" y="6"/>
                    </a:lnTo>
                    <a:lnTo>
                      <a:pt x="40" y="8"/>
                    </a:lnTo>
                    <a:lnTo>
                      <a:pt x="40" y="1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  <a:moveTo>
                      <a:pt x="74" y="13"/>
                    </a:moveTo>
                    <a:lnTo>
                      <a:pt x="77" y="13"/>
                    </a:lnTo>
                    <a:lnTo>
                      <a:pt x="82" y="17"/>
                    </a:lnTo>
                    <a:lnTo>
                      <a:pt x="89" y="20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3"/>
                    </a:lnTo>
                    <a:close/>
                  </a:path>
                </a:pathLst>
              </a:custGeom>
              <a:solidFill>
                <a:srgbClr val="7F7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26" name="Freeform 90">
                <a:extLst>
                  <a:ext uri="{FF2B5EF4-FFF2-40B4-BE49-F238E27FC236}">
                    <a16:creationId xmlns:a16="http://schemas.microsoft.com/office/drawing/2014/main" id="{FA241A77-DC84-4BF3-9BF7-C29E476332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8" y="2177"/>
                <a:ext cx="96" cy="21"/>
              </a:xfrm>
              <a:custGeom>
                <a:avLst/>
                <a:gdLst>
                  <a:gd name="T0" fmla="*/ 2 w 96"/>
                  <a:gd name="T1" fmla="*/ 0 h 21"/>
                  <a:gd name="T2" fmla="*/ 42 w 96"/>
                  <a:gd name="T3" fmla="*/ 7 h 21"/>
                  <a:gd name="T4" fmla="*/ 42 w 96"/>
                  <a:gd name="T5" fmla="*/ 9 h 21"/>
                  <a:gd name="T6" fmla="*/ 42 w 96"/>
                  <a:gd name="T7" fmla="*/ 12 h 21"/>
                  <a:gd name="T8" fmla="*/ 0 w 96"/>
                  <a:gd name="T9" fmla="*/ 4 h 21"/>
                  <a:gd name="T10" fmla="*/ 2 w 96"/>
                  <a:gd name="T11" fmla="*/ 2 h 21"/>
                  <a:gd name="T12" fmla="*/ 2 w 96"/>
                  <a:gd name="T13" fmla="*/ 0 h 21"/>
                  <a:gd name="T14" fmla="*/ 76 w 96"/>
                  <a:gd name="T15" fmla="*/ 14 h 21"/>
                  <a:gd name="T16" fmla="*/ 84 w 96"/>
                  <a:gd name="T17" fmla="*/ 16 h 21"/>
                  <a:gd name="T18" fmla="*/ 90 w 96"/>
                  <a:gd name="T19" fmla="*/ 17 h 21"/>
                  <a:gd name="T20" fmla="*/ 96 w 96"/>
                  <a:gd name="T21" fmla="*/ 21 h 21"/>
                  <a:gd name="T22" fmla="*/ 76 w 96"/>
                  <a:gd name="T23" fmla="*/ 17 h 21"/>
                  <a:gd name="T24" fmla="*/ 76 w 96"/>
                  <a:gd name="T25" fmla="*/ 16 h 21"/>
                  <a:gd name="T26" fmla="*/ 76 w 96"/>
                  <a:gd name="T27" fmla="*/ 14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6" h="21">
                    <a:moveTo>
                      <a:pt x="2" y="0"/>
                    </a:moveTo>
                    <a:lnTo>
                      <a:pt x="42" y="7"/>
                    </a:lnTo>
                    <a:lnTo>
                      <a:pt x="42" y="9"/>
                    </a:lnTo>
                    <a:lnTo>
                      <a:pt x="42" y="12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76" y="14"/>
                    </a:moveTo>
                    <a:lnTo>
                      <a:pt x="84" y="16"/>
                    </a:lnTo>
                    <a:lnTo>
                      <a:pt x="90" y="17"/>
                    </a:lnTo>
                    <a:lnTo>
                      <a:pt x="96" y="21"/>
                    </a:lnTo>
                    <a:lnTo>
                      <a:pt x="76" y="17"/>
                    </a:lnTo>
                    <a:lnTo>
                      <a:pt x="76" y="16"/>
                    </a:lnTo>
                    <a:lnTo>
                      <a:pt x="76" y="14"/>
                    </a:lnTo>
                    <a:close/>
                  </a:path>
                </a:pathLst>
              </a:custGeom>
              <a:solidFill>
                <a:srgbClr val="82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27" name="Freeform 91">
                <a:extLst>
                  <a:ext uri="{FF2B5EF4-FFF2-40B4-BE49-F238E27FC236}">
                    <a16:creationId xmlns:a16="http://schemas.microsoft.com/office/drawing/2014/main" id="{F94A7568-974B-4324-9797-C00CCED813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6" y="2179"/>
                <a:ext cx="102" cy="22"/>
              </a:xfrm>
              <a:custGeom>
                <a:avLst/>
                <a:gdLst>
                  <a:gd name="T0" fmla="*/ 4 w 102"/>
                  <a:gd name="T1" fmla="*/ 0 h 22"/>
                  <a:gd name="T2" fmla="*/ 44 w 102"/>
                  <a:gd name="T3" fmla="*/ 7 h 22"/>
                  <a:gd name="T4" fmla="*/ 44 w 102"/>
                  <a:gd name="T5" fmla="*/ 10 h 22"/>
                  <a:gd name="T6" fmla="*/ 46 w 102"/>
                  <a:gd name="T7" fmla="*/ 12 h 22"/>
                  <a:gd name="T8" fmla="*/ 0 w 102"/>
                  <a:gd name="T9" fmla="*/ 3 h 22"/>
                  <a:gd name="T10" fmla="*/ 2 w 102"/>
                  <a:gd name="T11" fmla="*/ 2 h 22"/>
                  <a:gd name="T12" fmla="*/ 4 w 102"/>
                  <a:gd name="T13" fmla="*/ 0 h 22"/>
                  <a:gd name="T14" fmla="*/ 78 w 102"/>
                  <a:gd name="T15" fmla="*/ 14 h 22"/>
                  <a:gd name="T16" fmla="*/ 93 w 102"/>
                  <a:gd name="T17" fmla="*/ 17 h 22"/>
                  <a:gd name="T18" fmla="*/ 98 w 102"/>
                  <a:gd name="T19" fmla="*/ 19 h 22"/>
                  <a:gd name="T20" fmla="*/ 102 w 102"/>
                  <a:gd name="T21" fmla="*/ 22 h 22"/>
                  <a:gd name="T22" fmla="*/ 78 w 102"/>
                  <a:gd name="T23" fmla="*/ 17 h 22"/>
                  <a:gd name="T24" fmla="*/ 78 w 102"/>
                  <a:gd name="T25" fmla="*/ 15 h 22"/>
                  <a:gd name="T26" fmla="*/ 78 w 102"/>
                  <a:gd name="T27" fmla="*/ 14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2" h="22">
                    <a:moveTo>
                      <a:pt x="4" y="0"/>
                    </a:moveTo>
                    <a:lnTo>
                      <a:pt x="44" y="7"/>
                    </a:lnTo>
                    <a:lnTo>
                      <a:pt x="44" y="10"/>
                    </a:lnTo>
                    <a:lnTo>
                      <a:pt x="46" y="1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  <a:moveTo>
                      <a:pt x="78" y="14"/>
                    </a:moveTo>
                    <a:lnTo>
                      <a:pt x="93" y="17"/>
                    </a:lnTo>
                    <a:lnTo>
                      <a:pt x="98" y="19"/>
                    </a:lnTo>
                    <a:lnTo>
                      <a:pt x="102" y="22"/>
                    </a:lnTo>
                    <a:lnTo>
                      <a:pt x="78" y="17"/>
                    </a:lnTo>
                    <a:lnTo>
                      <a:pt x="78" y="15"/>
                    </a:lnTo>
                    <a:lnTo>
                      <a:pt x="78" y="14"/>
                    </a:lnTo>
                    <a:close/>
                  </a:path>
                </a:pathLst>
              </a:custGeom>
              <a:solidFill>
                <a:srgbClr val="84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28" name="Freeform 92">
                <a:extLst>
                  <a:ext uri="{FF2B5EF4-FFF2-40B4-BE49-F238E27FC236}">
                    <a16:creationId xmlns:a16="http://schemas.microsoft.com/office/drawing/2014/main" id="{61B123E1-BAB7-427A-97DB-E1BE88AEEC3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6" y="2181"/>
                <a:ext cx="107" cy="22"/>
              </a:xfrm>
              <a:custGeom>
                <a:avLst/>
                <a:gdLst>
                  <a:gd name="T0" fmla="*/ 2 w 107"/>
                  <a:gd name="T1" fmla="*/ 0 h 22"/>
                  <a:gd name="T2" fmla="*/ 44 w 107"/>
                  <a:gd name="T3" fmla="*/ 8 h 22"/>
                  <a:gd name="T4" fmla="*/ 46 w 107"/>
                  <a:gd name="T5" fmla="*/ 10 h 22"/>
                  <a:gd name="T6" fmla="*/ 46 w 107"/>
                  <a:gd name="T7" fmla="*/ 12 h 22"/>
                  <a:gd name="T8" fmla="*/ 0 w 107"/>
                  <a:gd name="T9" fmla="*/ 3 h 22"/>
                  <a:gd name="T10" fmla="*/ 0 w 107"/>
                  <a:gd name="T11" fmla="*/ 1 h 22"/>
                  <a:gd name="T12" fmla="*/ 2 w 107"/>
                  <a:gd name="T13" fmla="*/ 0 h 22"/>
                  <a:gd name="T14" fmla="*/ 78 w 107"/>
                  <a:gd name="T15" fmla="*/ 13 h 22"/>
                  <a:gd name="T16" fmla="*/ 98 w 107"/>
                  <a:gd name="T17" fmla="*/ 17 h 22"/>
                  <a:gd name="T18" fmla="*/ 102 w 107"/>
                  <a:gd name="T19" fmla="*/ 20 h 22"/>
                  <a:gd name="T20" fmla="*/ 107 w 107"/>
                  <a:gd name="T21" fmla="*/ 22 h 22"/>
                  <a:gd name="T22" fmla="*/ 78 w 107"/>
                  <a:gd name="T23" fmla="*/ 17 h 22"/>
                  <a:gd name="T24" fmla="*/ 78 w 107"/>
                  <a:gd name="T25" fmla="*/ 15 h 22"/>
                  <a:gd name="T26" fmla="*/ 78 w 107"/>
                  <a:gd name="T27" fmla="*/ 13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7" h="22">
                    <a:moveTo>
                      <a:pt x="2" y="0"/>
                    </a:moveTo>
                    <a:lnTo>
                      <a:pt x="44" y="8"/>
                    </a:lnTo>
                    <a:lnTo>
                      <a:pt x="46" y="10"/>
                    </a:lnTo>
                    <a:lnTo>
                      <a:pt x="46" y="1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  <a:moveTo>
                      <a:pt x="78" y="13"/>
                    </a:moveTo>
                    <a:lnTo>
                      <a:pt x="98" y="17"/>
                    </a:lnTo>
                    <a:lnTo>
                      <a:pt x="102" y="20"/>
                    </a:lnTo>
                    <a:lnTo>
                      <a:pt x="107" y="22"/>
                    </a:lnTo>
                    <a:lnTo>
                      <a:pt x="78" y="17"/>
                    </a:lnTo>
                    <a:lnTo>
                      <a:pt x="78" y="15"/>
                    </a:lnTo>
                    <a:lnTo>
                      <a:pt x="78" y="13"/>
                    </a:lnTo>
                    <a:close/>
                  </a:path>
                </a:pathLst>
              </a:custGeom>
              <a:solidFill>
                <a:srgbClr val="888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29" name="Freeform 93">
                <a:extLst>
                  <a:ext uri="{FF2B5EF4-FFF2-40B4-BE49-F238E27FC236}">
                    <a16:creationId xmlns:a16="http://schemas.microsoft.com/office/drawing/2014/main" id="{260A79D3-C486-4867-A9CE-6C383ACF37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5" y="2182"/>
                <a:ext cx="113" cy="24"/>
              </a:xfrm>
              <a:custGeom>
                <a:avLst/>
                <a:gdLst>
                  <a:gd name="T0" fmla="*/ 1 w 113"/>
                  <a:gd name="T1" fmla="*/ 0 h 24"/>
                  <a:gd name="T2" fmla="*/ 47 w 113"/>
                  <a:gd name="T3" fmla="*/ 9 h 24"/>
                  <a:gd name="T4" fmla="*/ 47 w 113"/>
                  <a:gd name="T5" fmla="*/ 11 h 24"/>
                  <a:gd name="T6" fmla="*/ 49 w 113"/>
                  <a:gd name="T7" fmla="*/ 12 h 24"/>
                  <a:gd name="T8" fmla="*/ 0 w 113"/>
                  <a:gd name="T9" fmla="*/ 4 h 24"/>
                  <a:gd name="T10" fmla="*/ 1 w 113"/>
                  <a:gd name="T11" fmla="*/ 2 h 24"/>
                  <a:gd name="T12" fmla="*/ 1 w 113"/>
                  <a:gd name="T13" fmla="*/ 0 h 24"/>
                  <a:gd name="T14" fmla="*/ 79 w 113"/>
                  <a:gd name="T15" fmla="*/ 14 h 24"/>
                  <a:gd name="T16" fmla="*/ 103 w 113"/>
                  <a:gd name="T17" fmla="*/ 19 h 24"/>
                  <a:gd name="T18" fmla="*/ 108 w 113"/>
                  <a:gd name="T19" fmla="*/ 21 h 24"/>
                  <a:gd name="T20" fmla="*/ 113 w 113"/>
                  <a:gd name="T21" fmla="*/ 24 h 24"/>
                  <a:gd name="T22" fmla="*/ 79 w 113"/>
                  <a:gd name="T23" fmla="*/ 17 h 24"/>
                  <a:gd name="T24" fmla="*/ 79 w 113"/>
                  <a:gd name="T25" fmla="*/ 16 h 24"/>
                  <a:gd name="T26" fmla="*/ 79 w 113"/>
                  <a:gd name="T27" fmla="*/ 14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24">
                    <a:moveTo>
                      <a:pt x="1" y="0"/>
                    </a:moveTo>
                    <a:lnTo>
                      <a:pt x="47" y="9"/>
                    </a:lnTo>
                    <a:lnTo>
                      <a:pt x="47" y="11"/>
                    </a:lnTo>
                    <a:lnTo>
                      <a:pt x="49" y="12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  <a:moveTo>
                      <a:pt x="79" y="14"/>
                    </a:moveTo>
                    <a:lnTo>
                      <a:pt x="103" y="19"/>
                    </a:lnTo>
                    <a:lnTo>
                      <a:pt x="108" y="21"/>
                    </a:lnTo>
                    <a:lnTo>
                      <a:pt x="113" y="24"/>
                    </a:lnTo>
                    <a:lnTo>
                      <a:pt x="79" y="17"/>
                    </a:lnTo>
                    <a:lnTo>
                      <a:pt x="79" y="16"/>
                    </a:lnTo>
                    <a:lnTo>
                      <a:pt x="79" y="14"/>
                    </a:lnTo>
                    <a:close/>
                  </a:path>
                </a:pathLst>
              </a:custGeom>
              <a:solidFill>
                <a:srgbClr val="8A89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30" name="Freeform 94">
                <a:extLst>
                  <a:ext uri="{FF2B5EF4-FFF2-40B4-BE49-F238E27FC236}">
                    <a16:creationId xmlns:a16="http://schemas.microsoft.com/office/drawing/2014/main" id="{72052FC4-D647-4677-AA6C-C7F2F751CEB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5" y="2184"/>
                <a:ext cx="118" cy="24"/>
              </a:xfrm>
              <a:custGeom>
                <a:avLst/>
                <a:gdLst>
                  <a:gd name="T0" fmla="*/ 1 w 118"/>
                  <a:gd name="T1" fmla="*/ 0 h 24"/>
                  <a:gd name="T2" fmla="*/ 47 w 118"/>
                  <a:gd name="T3" fmla="*/ 9 h 24"/>
                  <a:gd name="T4" fmla="*/ 49 w 118"/>
                  <a:gd name="T5" fmla="*/ 10 h 24"/>
                  <a:gd name="T6" fmla="*/ 49 w 118"/>
                  <a:gd name="T7" fmla="*/ 12 h 24"/>
                  <a:gd name="T8" fmla="*/ 0 w 118"/>
                  <a:gd name="T9" fmla="*/ 4 h 24"/>
                  <a:gd name="T10" fmla="*/ 0 w 118"/>
                  <a:gd name="T11" fmla="*/ 2 h 24"/>
                  <a:gd name="T12" fmla="*/ 1 w 118"/>
                  <a:gd name="T13" fmla="*/ 0 h 24"/>
                  <a:gd name="T14" fmla="*/ 79 w 118"/>
                  <a:gd name="T15" fmla="*/ 14 h 24"/>
                  <a:gd name="T16" fmla="*/ 108 w 118"/>
                  <a:gd name="T17" fmla="*/ 19 h 24"/>
                  <a:gd name="T18" fmla="*/ 113 w 118"/>
                  <a:gd name="T19" fmla="*/ 22 h 24"/>
                  <a:gd name="T20" fmla="*/ 118 w 118"/>
                  <a:gd name="T21" fmla="*/ 24 h 24"/>
                  <a:gd name="T22" fmla="*/ 79 w 118"/>
                  <a:gd name="T23" fmla="*/ 17 h 24"/>
                  <a:gd name="T24" fmla="*/ 79 w 118"/>
                  <a:gd name="T25" fmla="*/ 15 h 24"/>
                  <a:gd name="T26" fmla="*/ 79 w 118"/>
                  <a:gd name="T27" fmla="*/ 14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8" h="24">
                    <a:moveTo>
                      <a:pt x="1" y="0"/>
                    </a:moveTo>
                    <a:lnTo>
                      <a:pt x="47" y="9"/>
                    </a:lnTo>
                    <a:lnTo>
                      <a:pt x="49" y="10"/>
                    </a:lnTo>
                    <a:lnTo>
                      <a:pt x="49" y="1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  <a:moveTo>
                      <a:pt x="79" y="14"/>
                    </a:moveTo>
                    <a:lnTo>
                      <a:pt x="108" y="19"/>
                    </a:lnTo>
                    <a:lnTo>
                      <a:pt x="113" y="22"/>
                    </a:lnTo>
                    <a:lnTo>
                      <a:pt x="118" y="24"/>
                    </a:lnTo>
                    <a:lnTo>
                      <a:pt x="79" y="17"/>
                    </a:lnTo>
                    <a:lnTo>
                      <a:pt x="79" y="15"/>
                    </a:lnTo>
                    <a:lnTo>
                      <a:pt x="79" y="14"/>
                    </a:lnTo>
                    <a:close/>
                  </a:path>
                </a:pathLst>
              </a:custGeom>
              <a:solidFill>
                <a:srgbClr val="8C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31" name="Freeform 95">
                <a:extLst>
                  <a:ext uri="{FF2B5EF4-FFF2-40B4-BE49-F238E27FC236}">
                    <a16:creationId xmlns:a16="http://schemas.microsoft.com/office/drawing/2014/main" id="{6A5F2824-4F69-4A68-A2E6-683C97F9DAE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3" y="2186"/>
                <a:ext cx="123" cy="25"/>
              </a:xfrm>
              <a:custGeom>
                <a:avLst/>
                <a:gdLst>
                  <a:gd name="T0" fmla="*/ 2 w 123"/>
                  <a:gd name="T1" fmla="*/ 0 h 25"/>
                  <a:gd name="T2" fmla="*/ 51 w 123"/>
                  <a:gd name="T3" fmla="*/ 8 h 25"/>
                  <a:gd name="T4" fmla="*/ 51 w 123"/>
                  <a:gd name="T5" fmla="*/ 10 h 25"/>
                  <a:gd name="T6" fmla="*/ 52 w 123"/>
                  <a:gd name="T7" fmla="*/ 12 h 25"/>
                  <a:gd name="T8" fmla="*/ 0 w 123"/>
                  <a:gd name="T9" fmla="*/ 3 h 25"/>
                  <a:gd name="T10" fmla="*/ 2 w 123"/>
                  <a:gd name="T11" fmla="*/ 2 h 25"/>
                  <a:gd name="T12" fmla="*/ 2 w 123"/>
                  <a:gd name="T13" fmla="*/ 0 h 25"/>
                  <a:gd name="T14" fmla="*/ 81 w 123"/>
                  <a:gd name="T15" fmla="*/ 13 h 25"/>
                  <a:gd name="T16" fmla="*/ 115 w 123"/>
                  <a:gd name="T17" fmla="*/ 20 h 25"/>
                  <a:gd name="T18" fmla="*/ 118 w 123"/>
                  <a:gd name="T19" fmla="*/ 22 h 25"/>
                  <a:gd name="T20" fmla="*/ 123 w 123"/>
                  <a:gd name="T21" fmla="*/ 25 h 25"/>
                  <a:gd name="T22" fmla="*/ 79 w 123"/>
                  <a:gd name="T23" fmla="*/ 17 h 25"/>
                  <a:gd name="T24" fmla="*/ 81 w 123"/>
                  <a:gd name="T25" fmla="*/ 15 h 25"/>
                  <a:gd name="T26" fmla="*/ 81 w 123"/>
                  <a:gd name="T27" fmla="*/ 13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3" h="25">
                    <a:moveTo>
                      <a:pt x="2" y="0"/>
                    </a:moveTo>
                    <a:lnTo>
                      <a:pt x="51" y="8"/>
                    </a:lnTo>
                    <a:lnTo>
                      <a:pt x="51" y="10"/>
                    </a:lnTo>
                    <a:lnTo>
                      <a:pt x="52" y="1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81" y="13"/>
                    </a:moveTo>
                    <a:lnTo>
                      <a:pt x="115" y="20"/>
                    </a:lnTo>
                    <a:lnTo>
                      <a:pt x="118" y="22"/>
                    </a:lnTo>
                    <a:lnTo>
                      <a:pt x="123" y="25"/>
                    </a:lnTo>
                    <a:lnTo>
                      <a:pt x="79" y="17"/>
                    </a:lnTo>
                    <a:lnTo>
                      <a:pt x="81" y="15"/>
                    </a:lnTo>
                    <a:lnTo>
                      <a:pt x="81" y="13"/>
                    </a:lnTo>
                    <a:close/>
                  </a:path>
                </a:pathLst>
              </a:custGeom>
              <a:solidFill>
                <a:srgbClr val="908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32" name="Freeform 96">
                <a:extLst>
                  <a:ext uri="{FF2B5EF4-FFF2-40B4-BE49-F238E27FC236}">
                    <a16:creationId xmlns:a16="http://schemas.microsoft.com/office/drawing/2014/main" id="{341B751F-6F4D-4D62-A7A1-FD83CDA450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1" y="2188"/>
                <a:ext cx="130" cy="25"/>
              </a:xfrm>
              <a:custGeom>
                <a:avLst/>
                <a:gdLst>
                  <a:gd name="T0" fmla="*/ 4 w 130"/>
                  <a:gd name="T1" fmla="*/ 0 h 25"/>
                  <a:gd name="T2" fmla="*/ 53 w 130"/>
                  <a:gd name="T3" fmla="*/ 8 h 25"/>
                  <a:gd name="T4" fmla="*/ 54 w 130"/>
                  <a:gd name="T5" fmla="*/ 10 h 25"/>
                  <a:gd name="T6" fmla="*/ 56 w 130"/>
                  <a:gd name="T7" fmla="*/ 11 h 25"/>
                  <a:gd name="T8" fmla="*/ 0 w 130"/>
                  <a:gd name="T9" fmla="*/ 3 h 25"/>
                  <a:gd name="T10" fmla="*/ 2 w 130"/>
                  <a:gd name="T11" fmla="*/ 1 h 25"/>
                  <a:gd name="T12" fmla="*/ 4 w 130"/>
                  <a:gd name="T13" fmla="*/ 0 h 25"/>
                  <a:gd name="T14" fmla="*/ 83 w 130"/>
                  <a:gd name="T15" fmla="*/ 13 h 25"/>
                  <a:gd name="T16" fmla="*/ 122 w 130"/>
                  <a:gd name="T17" fmla="*/ 20 h 25"/>
                  <a:gd name="T18" fmla="*/ 125 w 130"/>
                  <a:gd name="T19" fmla="*/ 23 h 25"/>
                  <a:gd name="T20" fmla="*/ 130 w 130"/>
                  <a:gd name="T21" fmla="*/ 25 h 25"/>
                  <a:gd name="T22" fmla="*/ 81 w 130"/>
                  <a:gd name="T23" fmla="*/ 16 h 25"/>
                  <a:gd name="T24" fmla="*/ 81 w 130"/>
                  <a:gd name="T25" fmla="*/ 15 h 25"/>
                  <a:gd name="T26" fmla="*/ 83 w 130"/>
                  <a:gd name="T27" fmla="*/ 13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25">
                    <a:moveTo>
                      <a:pt x="4" y="0"/>
                    </a:moveTo>
                    <a:lnTo>
                      <a:pt x="53" y="8"/>
                    </a:lnTo>
                    <a:lnTo>
                      <a:pt x="54" y="10"/>
                    </a:lnTo>
                    <a:lnTo>
                      <a:pt x="56" y="11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close/>
                    <a:moveTo>
                      <a:pt x="83" y="13"/>
                    </a:moveTo>
                    <a:lnTo>
                      <a:pt x="122" y="20"/>
                    </a:lnTo>
                    <a:lnTo>
                      <a:pt x="125" y="23"/>
                    </a:lnTo>
                    <a:lnTo>
                      <a:pt x="130" y="25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3" y="13"/>
                    </a:lnTo>
                    <a:close/>
                  </a:path>
                </a:pathLst>
              </a:custGeom>
              <a:solidFill>
                <a:srgbClr val="9291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33" name="Freeform 97">
                <a:extLst>
                  <a:ext uri="{FF2B5EF4-FFF2-40B4-BE49-F238E27FC236}">
                    <a16:creationId xmlns:a16="http://schemas.microsoft.com/office/drawing/2014/main" id="{1FC7C95F-1F87-43A2-AB44-DC3A30318B7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1" y="2189"/>
                <a:ext cx="134" cy="26"/>
              </a:xfrm>
              <a:custGeom>
                <a:avLst/>
                <a:gdLst>
                  <a:gd name="T0" fmla="*/ 2 w 134"/>
                  <a:gd name="T1" fmla="*/ 0 h 26"/>
                  <a:gd name="T2" fmla="*/ 54 w 134"/>
                  <a:gd name="T3" fmla="*/ 9 h 26"/>
                  <a:gd name="T4" fmla="*/ 56 w 134"/>
                  <a:gd name="T5" fmla="*/ 10 h 26"/>
                  <a:gd name="T6" fmla="*/ 56 w 134"/>
                  <a:gd name="T7" fmla="*/ 12 h 26"/>
                  <a:gd name="T8" fmla="*/ 0 w 134"/>
                  <a:gd name="T9" fmla="*/ 4 h 26"/>
                  <a:gd name="T10" fmla="*/ 0 w 134"/>
                  <a:gd name="T11" fmla="*/ 2 h 26"/>
                  <a:gd name="T12" fmla="*/ 2 w 134"/>
                  <a:gd name="T13" fmla="*/ 0 h 26"/>
                  <a:gd name="T14" fmla="*/ 81 w 134"/>
                  <a:gd name="T15" fmla="*/ 14 h 26"/>
                  <a:gd name="T16" fmla="*/ 125 w 134"/>
                  <a:gd name="T17" fmla="*/ 22 h 26"/>
                  <a:gd name="T18" fmla="*/ 129 w 134"/>
                  <a:gd name="T19" fmla="*/ 24 h 26"/>
                  <a:gd name="T20" fmla="*/ 134 w 134"/>
                  <a:gd name="T21" fmla="*/ 26 h 26"/>
                  <a:gd name="T22" fmla="*/ 81 w 134"/>
                  <a:gd name="T23" fmla="*/ 17 h 26"/>
                  <a:gd name="T24" fmla="*/ 81 w 134"/>
                  <a:gd name="T25" fmla="*/ 15 h 26"/>
                  <a:gd name="T26" fmla="*/ 81 w 134"/>
                  <a:gd name="T27" fmla="*/ 14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4" h="26">
                    <a:moveTo>
                      <a:pt x="2" y="0"/>
                    </a:moveTo>
                    <a:lnTo>
                      <a:pt x="54" y="9"/>
                    </a:lnTo>
                    <a:lnTo>
                      <a:pt x="56" y="10"/>
                    </a:lnTo>
                    <a:lnTo>
                      <a:pt x="56" y="1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  <a:moveTo>
                      <a:pt x="81" y="14"/>
                    </a:moveTo>
                    <a:lnTo>
                      <a:pt x="125" y="22"/>
                    </a:lnTo>
                    <a:lnTo>
                      <a:pt x="129" y="24"/>
                    </a:lnTo>
                    <a:lnTo>
                      <a:pt x="134" y="26"/>
                    </a:lnTo>
                    <a:lnTo>
                      <a:pt x="81" y="17"/>
                    </a:lnTo>
                    <a:lnTo>
                      <a:pt x="81" y="15"/>
                    </a:lnTo>
                    <a:lnTo>
                      <a:pt x="81" y="14"/>
                    </a:lnTo>
                    <a:close/>
                  </a:path>
                </a:pathLst>
              </a:custGeom>
              <a:solidFill>
                <a:srgbClr val="9493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34" name="Freeform 98">
                <a:extLst>
                  <a:ext uri="{FF2B5EF4-FFF2-40B4-BE49-F238E27FC236}">
                    <a16:creationId xmlns:a16="http://schemas.microsoft.com/office/drawing/2014/main" id="{292742CF-0E2F-49FF-B36C-B97A05F9A9D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0" y="2191"/>
                <a:ext cx="138" cy="27"/>
              </a:xfrm>
              <a:custGeom>
                <a:avLst/>
                <a:gdLst>
                  <a:gd name="T0" fmla="*/ 1 w 138"/>
                  <a:gd name="T1" fmla="*/ 0 h 27"/>
                  <a:gd name="T2" fmla="*/ 57 w 138"/>
                  <a:gd name="T3" fmla="*/ 8 h 27"/>
                  <a:gd name="T4" fmla="*/ 57 w 138"/>
                  <a:gd name="T5" fmla="*/ 10 h 27"/>
                  <a:gd name="T6" fmla="*/ 59 w 138"/>
                  <a:gd name="T7" fmla="*/ 13 h 27"/>
                  <a:gd name="T8" fmla="*/ 0 w 138"/>
                  <a:gd name="T9" fmla="*/ 2 h 27"/>
                  <a:gd name="T10" fmla="*/ 1 w 138"/>
                  <a:gd name="T11" fmla="*/ 2 h 27"/>
                  <a:gd name="T12" fmla="*/ 1 w 138"/>
                  <a:gd name="T13" fmla="*/ 0 h 27"/>
                  <a:gd name="T14" fmla="*/ 82 w 138"/>
                  <a:gd name="T15" fmla="*/ 13 h 27"/>
                  <a:gd name="T16" fmla="*/ 131 w 138"/>
                  <a:gd name="T17" fmla="*/ 22 h 27"/>
                  <a:gd name="T18" fmla="*/ 135 w 138"/>
                  <a:gd name="T19" fmla="*/ 24 h 27"/>
                  <a:gd name="T20" fmla="*/ 138 w 138"/>
                  <a:gd name="T21" fmla="*/ 27 h 27"/>
                  <a:gd name="T22" fmla="*/ 81 w 138"/>
                  <a:gd name="T23" fmla="*/ 17 h 27"/>
                  <a:gd name="T24" fmla="*/ 82 w 138"/>
                  <a:gd name="T25" fmla="*/ 15 h 27"/>
                  <a:gd name="T26" fmla="*/ 82 w 138"/>
                  <a:gd name="T27" fmla="*/ 13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8" h="27">
                    <a:moveTo>
                      <a:pt x="1" y="0"/>
                    </a:moveTo>
                    <a:lnTo>
                      <a:pt x="57" y="8"/>
                    </a:lnTo>
                    <a:lnTo>
                      <a:pt x="57" y="10"/>
                    </a:lnTo>
                    <a:lnTo>
                      <a:pt x="59" y="1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  <a:moveTo>
                      <a:pt x="82" y="13"/>
                    </a:moveTo>
                    <a:lnTo>
                      <a:pt x="131" y="22"/>
                    </a:lnTo>
                    <a:lnTo>
                      <a:pt x="135" y="24"/>
                    </a:lnTo>
                    <a:lnTo>
                      <a:pt x="138" y="27"/>
                    </a:lnTo>
                    <a:lnTo>
                      <a:pt x="81" y="17"/>
                    </a:lnTo>
                    <a:lnTo>
                      <a:pt x="82" y="15"/>
                    </a:lnTo>
                    <a:lnTo>
                      <a:pt x="82" y="13"/>
                    </a:lnTo>
                    <a:close/>
                  </a:path>
                </a:pathLst>
              </a:custGeom>
              <a:solidFill>
                <a:srgbClr val="999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35" name="Freeform 99">
                <a:extLst>
                  <a:ext uri="{FF2B5EF4-FFF2-40B4-BE49-F238E27FC236}">
                    <a16:creationId xmlns:a16="http://schemas.microsoft.com/office/drawing/2014/main" id="{DE0F5341-8314-4DB2-A78D-0211E710445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0" y="2193"/>
                <a:ext cx="141" cy="27"/>
              </a:xfrm>
              <a:custGeom>
                <a:avLst/>
                <a:gdLst>
                  <a:gd name="T0" fmla="*/ 1 w 141"/>
                  <a:gd name="T1" fmla="*/ 0 h 27"/>
                  <a:gd name="T2" fmla="*/ 57 w 141"/>
                  <a:gd name="T3" fmla="*/ 8 h 27"/>
                  <a:gd name="T4" fmla="*/ 59 w 141"/>
                  <a:gd name="T5" fmla="*/ 11 h 27"/>
                  <a:gd name="T6" fmla="*/ 60 w 141"/>
                  <a:gd name="T7" fmla="*/ 13 h 27"/>
                  <a:gd name="T8" fmla="*/ 0 w 141"/>
                  <a:gd name="T9" fmla="*/ 1 h 27"/>
                  <a:gd name="T10" fmla="*/ 0 w 141"/>
                  <a:gd name="T11" fmla="*/ 0 h 27"/>
                  <a:gd name="T12" fmla="*/ 1 w 141"/>
                  <a:gd name="T13" fmla="*/ 0 h 27"/>
                  <a:gd name="T14" fmla="*/ 82 w 141"/>
                  <a:gd name="T15" fmla="*/ 13 h 27"/>
                  <a:gd name="T16" fmla="*/ 135 w 141"/>
                  <a:gd name="T17" fmla="*/ 22 h 27"/>
                  <a:gd name="T18" fmla="*/ 138 w 141"/>
                  <a:gd name="T19" fmla="*/ 25 h 27"/>
                  <a:gd name="T20" fmla="*/ 141 w 141"/>
                  <a:gd name="T21" fmla="*/ 27 h 27"/>
                  <a:gd name="T22" fmla="*/ 81 w 141"/>
                  <a:gd name="T23" fmla="*/ 16 h 27"/>
                  <a:gd name="T24" fmla="*/ 81 w 141"/>
                  <a:gd name="T25" fmla="*/ 15 h 27"/>
                  <a:gd name="T26" fmla="*/ 82 w 141"/>
                  <a:gd name="T27" fmla="*/ 13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1" h="27">
                    <a:moveTo>
                      <a:pt x="1" y="0"/>
                    </a:moveTo>
                    <a:lnTo>
                      <a:pt x="57" y="8"/>
                    </a:lnTo>
                    <a:lnTo>
                      <a:pt x="59" y="11"/>
                    </a:lnTo>
                    <a:lnTo>
                      <a:pt x="60" y="1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  <a:moveTo>
                      <a:pt x="82" y="13"/>
                    </a:moveTo>
                    <a:lnTo>
                      <a:pt x="135" y="22"/>
                    </a:lnTo>
                    <a:lnTo>
                      <a:pt x="138" y="25"/>
                    </a:lnTo>
                    <a:lnTo>
                      <a:pt x="141" y="27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2" y="13"/>
                    </a:ln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36" name="Freeform 100">
                <a:extLst>
                  <a:ext uri="{FF2B5EF4-FFF2-40B4-BE49-F238E27FC236}">
                    <a16:creationId xmlns:a16="http://schemas.microsoft.com/office/drawing/2014/main" id="{605DDEA1-0962-4B9A-9FB0-F49BB4E0116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8" y="2193"/>
                <a:ext cx="148" cy="30"/>
              </a:xfrm>
              <a:custGeom>
                <a:avLst/>
                <a:gdLst>
                  <a:gd name="T0" fmla="*/ 2 w 148"/>
                  <a:gd name="T1" fmla="*/ 0 h 30"/>
                  <a:gd name="T2" fmla="*/ 61 w 148"/>
                  <a:gd name="T3" fmla="*/ 11 h 30"/>
                  <a:gd name="T4" fmla="*/ 62 w 148"/>
                  <a:gd name="T5" fmla="*/ 13 h 30"/>
                  <a:gd name="T6" fmla="*/ 64 w 148"/>
                  <a:gd name="T7" fmla="*/ 15 h 30"/>
                  <a:gd name="T8" fmla="*/ 0 w 148"/>
                  <a:gd name="T9" fmla="*/ 3 h 30"/>
                  <a:gd name="T10" fmla="*/ 2 w 148"/>
                  <a:gd name="T11" fmla="*/ 1 h 30"/>
                  <a:gd name="T12" fmla="*/ 2 w 148"/>
                  <a:gd name="T13" fmla="*/ 0 h 30"/>
                  <a:gd name="T14" fmla="*/ 83 w 148"/>
                  <a:gd name="T15" fmla="*/ 15 h 30"/>
                  <a:gd name="T16" fmla="*/ 140 w 148"/>
                  <a:gd name="T17" fmla="*/ 25 h 30"/>
                  <a:gd name="T18" fmla="*/ 143 w 148"/>
                  <a:gd name="T19" fmla="*/ 27 h 30"/>
                  <a:gd name="T20" fmla="*/ 148 w 148"/>
                  <a:gd name="T21" fmla="*/ 30 h 30"/>
                  <a:gd name="T22" fmla="*/ 81 w 148"/>
                  <a:gd name="T23" fmla="*/ 18 h 30"/>
                  <a:gd name="T24" fmla="*/ 83 w 148"/>
                  <a:gd name="T25" fmla="*/ 16 h 30"/>
                  <a:gd name="T26" fmla="*/ 83 w 148"/>
                  <a:gd name="T27" fmla="*/ 15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8" h="30">
                    <a:moveTo>
                      <a:pt x="2" y="0"/>
                    </a:moveTo>
                    <a:lnTo>
                      <a:pt x="61" y="11"/>
                    </a:lnTo>
                    <a:lnTo>
                      <a:pt x="62" y="13"/>
                    </a:lnTo>
                    <a:lnTo>
                      <a:pt x="64" y="15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  <a:moveTo>
                      <a:pt x="83" y="15"/>
                    </a:moveTo>
                    <a:lnTo>
                      <a:pt x="140" y="25"/>
                    </a:lnTo>
                    <a:lnTo>
                      <a:pt x="143" y="27"/>
                    </a:lnTo>
                    <a:lnTo>
                      <a:pt x="148" y="30"/>
                    </a:lnTo>
                    <a:lnTo>
                      <a:pt x="81" y="18"/>
                    </a:lnTo>
                    <a:lnTo>
                      <a:pt x="83" y="16"/>
                    </a:lnTo>
                    <a:lnTo>
                      <a:pt x="83" y="15"/>
                    </a:lnTo>
                    <a:close/>
                  </a:path>
                </a:pathLst>
              </a:custGeom>
              <a:solidFill>
                <a:srgbClr val="9E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37" name="Freeform 101">
                <a:extLst>
                  <a:ext uri="{FF2B5EF4-FFF2-40B4-BE49-F238E27FC236}">
                    <a16:creationId xmlns:a16="http://schemas.microsoft.com/office/drawing/2014/main" id="{80CC57E7-6EC9-4CC7-81EE-64B2D505488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8" y="2194"/>
                <a:ext cx="152" cy="31"/>
              </a:xfrm>
              <a:custGeom>
                <a:avLst/>
                <a:gdLst>
                  <a:gd name="T0" fmla="*/ 2 w 152"/>
                  <a:gd name="T1" fmla="*/ 0 h 31"/>
                  <a:gd name="T2" fmla="*/ 62 w 152"/>
                  <a:gd name="T3" fmla="*/ 12 h 31"/>
                  <a:gd name="T4" fmla="*/ 64 w 152"/>
                  <a:gd name="T5" fmla="*/ 14 h 31"/>
                  <a:gd name="T6" fmla="*/ 67 w 152"/>
                  <a:gd name="T7" fmla="*/ 15 h 31"/>
                  <a:gd name="T8" fmla="*/ 0 w 152"/>
                  <a:gd name="T9" fmla="*/ 4 h 31"/>
                  <a:gd name="T10" fmla="*/ 0 w 152"/>
                  <a:gd name="T11" fmla="*/ 2 h 31"/>
                  <a:gd name="T12" fmla="*/ 2 w 152"/>
                  <a:gd name="T13" fmla="*/ 0 h 31"/>
                  <a:gd name="T14" fmla="*/ 83 w 152"/>
                  <a:gd name="T15" fmla="*/ 15 h 31"/>
                  <a:gd name="T16" fmla="*/ 143 w 152"/>
                  <a:gd name="T17" fmla="*/ 26 h 31"/>
                  <a:gd name="T18" fmla="*/ 148 w 152"/>
                  <a:gd name="T19" fmla="*/ 29 h 31"/>
                  <a:gd name="T20" fmla="*/ 152 w 152"/>
                  <a:gd name="T21" fmla="*/ 31 h 31"/>
                  <a:gd name="T22" fmla="*/ 79 w 152"/>
                  <a:gd name="T23" fmla="*/ 19 h 31"/>
                  <a:gd name="T24" fmla="*/ 81 w 152"/>
                  <a:gd name="T25" fmla="*/ 17 h 31"/>
                  <a:gd name="T26" fmla="*/ 83 w 152"/>
                  <a:gd name="T27" fmla="*/ 15 h 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2" h="31">
                    <a:moveTo>
                      <a:pt x="2" y="0"/>
                    </a:moveTo>
                    <a:lnTo>
                      <a:pt x="62" y="12"/>
                    </a:lnTo>
                    <a:lnTo>
                      <a:pt x="64" y="14"/>
                    </a:lnTo>
                    <a:lnTo>
                      <a:pt x="67" y="1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  <a:moveTo>
                      <a:pt x="83" y="15"/>
                    </a:moveTo>
                    <a:lnTo>
                      <a:pt x="143" y="26"/>
                    </a:lnTo>
                    <a:lnTo>
                      <a:pt x="148" y="29"/>
                    </a:lnTo>
                    <a:lnTo>
                      <a:pt x="152" y="31"/>
                    </a:lnTo>
                    <a:lnTo>
                      <a:pt x="79" y="19"/>
                    </a:lnTo>
                    <a:lnTo>
                      <a:pt x="81" y="17"/>
                    </a:lnTo>
                    <a:lnTo>
                      <a:pt x="83" y="15"/>
                    </a:lnTo>
                    <a:close/>
                  </a:path>
                </a:pathLst>
              </a:custGeom>
              <a:solidFill>
                <a:srgbClr val="A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38" name="Freeform 102">
                <a:extLst>
                  <a:ext uri="{FF2B5EF4-FFF2-40B4-BE49-F238E27FC236}">
                    <a16:creationId xmlns:a16="http://schemas.microsoft.com/office/drawing/2014/main" id="{72DA9271-0413-403F-83B0-4B76E98E46A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6" y="2196"/>
                <a:ext cx="157" cy="30"/>
              </a:xfrm>
              <a:custGeom>
                <a:avLst/>
                <a:gdLst>
                  <a:gd name="T0" fmla="*/ 2 w 157"/>
                  <a:gd name="T1" fmla="*/ 0 h 30"/>
                  <a:gd name="T2" fmla="*/ 66 w 157"/>
                  <a:gd name="T3" fmla="*/ 12 h 30"/>
                  <a:gd name="T4" fmla="*/ 69 w 157"/>
                  <a:gd name="T5" fmla="*/ 15 h 30"/>
                  <a:gd name="T6" fmla="*/ 73 w 157"/>
                  <a:gd name="T7" fmla="*/ 17 h 30"/>
                  <a:gd name="T8" fmla="*/ 0 w 157"/>
                  <a:gd name="T9" fmla="*/ 3 h 30"/>
                  <a:gd name="T10" fmla="*/ 2 w 157"/>
                  <a:gd name="T11" fmla="*/ 2 h 30"/>
                  <a:gd name="T12" fmla="*/ 2 w 157"/>
                  <a:gd name="T13" fmla="*/ 0 h 30"/>
                  <a:gd name="T14" fmla="*/ 83 w 157"/>
                  <a:gd name="T15" fmla="*/ 15 h 30"/>
                  <a:gd name="T16" fmla="*/ 150 w 157"/>
                  <a:gd name="T17" fmla="*/ 27 h 30"/>
                  <a:gd name="T18" fmla="*/ 154 w 157"/>
                  <a:gd name="T19" fmla="*/ 29 h 30"/>
                  <a:gd name="T20" fmla="*/ 157 w 157"/>
                  <a:gd name="T21" fmla="*/ 30 h 30"/>
                  <a:gd name="T22" fmla="*/ 78 w 157"/>
                  <a:gd name="T23" fmla="*/ 17 h 30"/>
                  <a:gd name="T24" fmla="*/ 81 w 157"/>
                  <a:gd name="T25" fmla="*/ 17 h 30"/>
                  <a:gd name="T26" fmla="*/ 83 w 157"/>
                  <a:gd name="T27" fmla="*/ 15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7" h="30">
                    <a:moveTo>
                      <a:pt x="2" y="0"/>
                    </a:moveTo>
                    <a:lnTo>
                      <a:pt x="66" y="12"/>
                    </a:lnTo>
                    <a:lnTo>
                      <a:pt x="69" y="15"/>
                    </a:lnTo>
                    <a:lnTo>
                      <a:pt x="73" y="17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83" y="15"/>
                    </a:moveTo>
                    <a:lnTo>
                      <a:pt x="150" y="27"/>
                    </a:lnTo>
                    <a:lnTo>
                      <a:pt x="154" y="29"/>
                    </a:lnTo>
                    <a:lnTo>
                      <a:pt x="157" y="30"/>
                    </a:lnTo>
                    <a:lnTo>
                      <a:pt x="78" y="17"/>
                    </a:lnTo>
                    <a:lnTo>
                      <a:pt x="81" y="17"/>
                    </a:lnTo>
                    <a:lnTo>
                      <a:pt x="83" y="15"/>
                    </a:lnTo>
                    <a:close/>
                  </a:path>
                </a:pathLst>
              </a:custGeom>
              <a:solidFill>
                <a:srgbClr val="A5A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39" name="Freeform 103">
                <a:extLst>
                  <a:ext uri="{FF2B5EF4-FFF2-40B4-BE49-F238E27FC236}">
                    <a16:creationId xmlns:a16="http://schemas.microsoft.com/office/drawing/2014/main" id="{89E22367-932E-4E7E-A91B-AE26E8F9B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198"/>
                <a:ext cx="161" cy="32"/>
              </a:xfrm>
              <a:custGeom>
                <a:avLst/>
                <a:gdLst>
                  <a:gd name="T0" fmla="*/ 2 w 161"/>
                  <a:gd name="T1" fmla="*/ 0 h 32"/>
                  <a:gd name="T2" fmla="*/ 69 w 161"/>
                  <a:gd name="T3" fmla="*/ 11 h 32"/>
                  <a:gd name="T4" fmla="*/ 73 w 161"/>
                  <a:gd name="T5" fmla="*/ 15 h 32"/>
                  <a:gd name="T6" fmla="*/ 76 w 161"/>
                  <a:gd name="T7" fmla="*/ 15 h 32"/>
                  <a:gd name="T8" fmla="*/ 78 w 161"/>
                  <a:gd name="T9" fmla="*/ 15 h 32"/>
                  <a:gd name="T10" fmla="*/ 81 w 161"/>
                  <a:gd name="T11" fmla="*/ 15 h 32"/>
                  <a:gd name="T12" fmla="*/ 154 w 161"/>
                  <a:gd name="T13" fmla="*/ 27 h 32"/>
                  <a:gd name="T14" fmla="*/ 157 w 161"/>
                  <a:gd name="T15" fmla="*/ 28 h 32"/>
                  <a:gd name="T16" fmla="*/ 161 w 161"/>
                  <a:gd name="T17" fmla="*/ 32 h 32"/>
                  <a:gd name="T18" fmla="*/ 0 w 161"/>
                  <a:gd name="T19" fmla="*/ 3 h 32"/>
                  <a:gd name="T20" fmla="*/ 0 w 161"/>
                  <a:gd name="T21" fmla="*/ 1 h 32"/>
                  <a:gd name="T22" fmla="*/ 2 w 161"/>
                  <a:gd name="T23" fmla="*/ 0 h 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1" h="32">
                    <a:moveTo>
                      <a:pt x="2" y="0"/>
                    </a:moveTo>
                    <a:lnTo>
                      <a:pt x="69" y="11"/>
                    </a:lnTo>
                    <a:lnTo>
                      <a:pt x="73" y="15"/>
                    </a:lnTo>
                    <a:lnTo>
                      <a:pt x="76" y="15"/>
                    </a:lnTo>
                    <a:lnTo>
                      <a:pt x="78" y="15"/>
                    </a:lnTo>
                    <a:lnTo>
                      <a:pt x="81" y="15"/>
                    </a:lnTo>
                    <a:lnTo>
                      <a:pt x="154" y="27"/>
                    </a:lnTo>
                    <a:lnTo>
                      <a:pt x="157" y="28"/>
                    </a:lnTo>
                    <a:lnTo>
                      <a:pt x="161" y="3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40" name="Freeform 104">
                <a:extLst>
                  <a:ext uri="{FF2B5EF4-FFF2-40B4-BE49-F238E27FC236}">
                    <a16:creationId xmlns:a16="http://schemas.microsoft.com/office/drawing/2014/main" id="{98FA8C92-26F3-4F72-8CDD-EA81922A8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199"/>
                <a:ext cx="165" cy="32"/>
              </a:xfrm>
              <a:custGeom>
                <a:avLst/>
                <a:gdLst>
                  <a:gd name="T0" fmla="*/ 1 w 165"/>
                  <a:gd name="T1" fmla="*/ 0 h 32"/>
                  <a:gd name="T2" fmla="*/ 74 w 165"/>
                  <a:gd name="T3" fmla="*/ 14 h 32"/>
                  <a:gd name="T4" fmla="*/ 77 w 165"/>
                  <a:gd name="T5" fmla="*/ 14 h 32"/>
                  <a:gd name="T6" fmla="*/ 79 w 165"/>
                  <a:gd name="T7" fmla="*/ 14 h 32"/>
                  <a:gd name="T8" fmla="*/ 158 w 165"/>
                  <a:gd name="T9" fmla="*/ 27 h 32"/>
                  <a:gd name="T10" fmla="*/ 162 w 165"/>
                  <a:gd name="T11" fmla="*/ 31 h 32"/>
                  <a:gd name="T12" fmla="*/ 165 w 165"/>
                  <a:gd name="T13" fmla="*/ 32 h 32"/>
                  <a:gd name="T14" fmla="*/ 0 w 165"/>
                  <a:gd name="T15" fmla="*/ 4 h 32"/>
                  <a:gd name="T16" fmla="*/ 1 w 165"/>
                  <a:gd name="T17" fmla="*/ 2 h 32"/>
                  <a:gd name="T18" fmla="*/ 1 w 165"/>
                  <a:gd name="T19" fmla="*/ 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5" h="32">
                    <a:moveTo>
                      <a:pt x="1" y="0"/>
                    </a:moveTo>
                    <a:lnTo>
                      <a:pt x="74" y="14"/>
                    </a:lnTo>
                    <a:lnTo>
                      <a:pt x="77" y="14"/>
                    </a:lnTo>
                    <a:lnTo>
                      <a:pt x="79" y="14"/>
                    </a:lnTo>
                    <a:lnTo>
                      <a:pt x="158" y="27"/>
                    </a:lnTo>
                    <a:lnTo>
                      <a:pt x="162" y="31"/>
                    </a:lnTo>
                    <a:lnTo>
                      <a:pt x="165" y="32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BA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41" name="Freeform 105">
                <a:extLst>
                  <a:ext uri="{FF2B5EF4-FFF2-40B4-BE49-F238E27FC236}">
                    <a16:creationId xmlns:a16="http://schemas.microsoft.com/office/drawing/2014/main" id="{B94CB702-2F33-4644-AF7A-B7F84DAB8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201"/>
                <a:ext cx="168" cy="34"/>
              </a:xfrm>
              <a:custGeom>
                <a:avLst/>
                <a:gdLst>
                  <a:gd name="T0" fmla="*/ 1 w 168"/>
                  <a:gd name="T1" fmla="*/ 0 h 34"/>
                  <a:gd name="T2" fmla="*/ 162 w 168"/>
                  <a:gd name="T3" fmla="*/ 29 h 34"/>
                  <a:gd name="T4" fmla="*/ 165 w 168"/>
                  <a:gd name="T5" fmla="*/ 30 h 34"/>
                  <a:gd name="T6" fmla="*/ 168 w 168"/>
                  <a:gd name="T7" fmla="*/ 34 h 34"/>
                  <a:gd name="T8" fmla="*/ 0 w 168"/>
                  <a:gd name="T9" fmla="*/ 3 h 34"/>
                  <a:gd name="T10" fmla="*/ 0 w 168"/>
                  <a:gd name="T11" fmla="*/ 2 h 34"/>
                  <a:gd name="T12" fmla="*/ 1 w 168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8" h="34">
                    <a:moveTo>
                      <a:pt x="1" y="0"/>
                    </a:moveTo>
                    <a:lnTo>
                      <a:pt x="162" y="29"/>
                    </a:lnTo>
                    <a:lnTo>
                      <a:pt x="165" y="30"/>
                    </a:lnTo>
                    <a:lnTo>
                      <a:pt x="168" y="3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42" name="Freeform 106">
                <a:extLst>
                  <a:ext uri="{FF2B5EF4-FFF2-40B4-BE49-F238E27FC236}">
                    <a16:creationId xmlns:a16="http://schemas.microsoft.com/office/drawing/2014/main" id="{57490CF3-AD56-4FDE-B8D0-23B115B3A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203"/>
                <a:ext cx="172" cy="34"/>
              </a:xfrm>
              <a:custGeom>
                <a:avLst/>
                <a:gdLst>
                  <a:gd name="T0" fmla="*/ 0 w 172"/>
                  <a:gd name="T1" fmla="*/ 0 h 34"/>
                  <a:gd name="T2" fmla="*/ 165 w 172"/>
                  <a:gd name="T3" fmla="*/ 28 h 34"/>
                  <a:gd name="T4" fmla="*/ 168 w 172"/>
                  <a:gd name="T5" fmla="*/ 32 h 34"/>
                  <a:gd name="T6" fmla="*/ 172 w 172"/>
                  <a:gd name="T7" fmla="*/ 34 h 34"/>
                  <a:gd name="T8" fmla="*/ 0 w 172"/>
                  <a:gd name="T9" fmla="*/ 3 h 34"/>
                  <a:gd name="T10" fmla="*/ 0 w 172"/>
                  <a:gd name="T11" fmla="*/ 1 h 34"/>
                  <a:gd name="T12" fmla="*/ 0 w 172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34">
                    <a:moveTo>
                      <a:pt x="0" y="0"/>
                    </a:moveTo>
                    <a:lnTo>
                      <a:pt x="165" y="28"/>
                    </a:lnTo>
                    <a:lnTo>
                      <a:pt x="168" y="32"/>
                    </a:lnTo>
                    <a:lnTo>
                      <a:pt x="172" y="3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0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43" name="Freeform 107">
                <a:extLst>
                  <a:ext uri="{FF2B5EF4-FFF2-40B4-BE49-F238E27FC236}">
                    <a16:creationId xmlns:a16="http://schemas.microsoft.com/office/drawing/2014/main" id="{57EA0985-77E2-4E6F-A924-583D1659A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204"/>
                <a:ext cx="175" cy="34"/>
              </a:xfrm>
              <a:custGeom>
                <a:avLst/>
                <a:gdLst>
                  <a:gd name="T0" fmla="*/ 2 w 175"/>
                  <a:gd name="T1" fmla="*/ 0 h 34"/>
                  <a:gd name="T2" fmla="*/ 170 w 175"/>
                  <a:gd name="T3" fmla="*/ 31 h 34"/>
                  <a:gd name="T4" fmla="*/ 174 w 175"/>
                  <a:gd name="T5" fmla="*/ 33 h 34"/>
                  <a:gd name="T6" fmla="*/ 175 w 175"/>
                  <a:gd name="T7" fmla="*/ 34 h 34"/>
                  <a:gd name="T8" fmla="*/ 0 w 175"/>
                  <a:gd name="T9" fmla="*/ 4 h 34"/>
                  <a:gd name="T10" fmla="*/ 2 w 175"/>
                  <a:gd name="T11" fmla="*/ 2 h 34"/>
                  <a:gd name="T12" fmla="*/ 2 w 175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34">
                    <a:moveTo>
                      <a:pt x="2" y="0"/>
                    </a:moveTo>
                    <a:lnTo>
                      <a:pt x="170" y="31"/>
                    </a:lnTo>
                    <a:lnTo>
                      <a:pt x="174" y="33"/>
                    </a:lnTo>
                    <a:lnTo>
                      <a:pt x="175" y="3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6B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44" name="Freeform 108">
                <a:extLst>
                  <a:ext uri="{FF2B5EF4-FFF2-40B4-BE49-F238E27FC236}">
                    <a16:creationId xmlns:a16="http://schemas.microsoft.com/office/drawing/2014/main" id="{7DAF86EA-B383-4E24-A964-D1378803A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206"/>
                <a:ext cx="179" cy="36"/>
              </a:xfrm>
              <a:custGeom>
                <a:avLst/>
                <a:gdLst>
                  <a:gd name="T0" fmla="*/ 2 w 179"/>
                  <a:gd name="T1" fmla="*/ 0 h 36"/>
                  <a:gd name="T2" fmla="*/ 174 w 179"/>
                  <a:gd name="T3" fmla="*/ 31 h 36"/>
                  <a:gd name="T4" fmla="*/ 175 w 179"/>
                  <a:gd name="T5" fmla="*/ 32 h 36"/>
                  <a:gd name="T6" fmla="*/ 179 w 179"/>
                  <a:gd name="T7" fmla="*/ 36 h 36"/>
                  <a:gd name="T8" fmla="*/ 0 w 179"/>
                  <a:gd name="T9" fmla="*/ 3 h 36"/>
                  <a:gd name="T10" fmla="*/ 0 w 179"/>
                  <a:gd name="T11" fmla="*/ 2 h 36"/>
                  <a:gd name="T12" fmla="*/ 2 w 179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9" h="36">
                    <a:moveTo>
                      <a:pt x="2" y="0"/>
                    </a:moveTo>
                    <a:lnTo>
                      <a:pt x="174" y="31"/>
                    </a:lnTo>
                    <a:lnTo>
                      <a:pt x="175" y="32"/>
                    </a:lnTo>
                    <a:lnTo>
                      <a:pt x="179" y="3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9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45" name="Freeform 109">
                <a:extLst>
                  <a:ext uri="{FF2B5EF4-FFF2-40B4-BE49-F238E27FC236}">
                    <a16:creationId xmlns:a16="http://schemas.microsoft.com/office/drawing/2014/main" id="{A7DE248D-4EF8-4067-97B3-7E3A37F95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2208"/>
                <a:ext cx="184" cy="35"/>
              </a:xfrm>
              <a:custGeom>
                <a:avLst/>
                <a:gdLst>
                  <a:gd name="T0" fmla="*/ 2 w 184"/>
                  <a:gd name="T1" fmla="*/ 0 h 35"/>
                  <a:gd name="T2" fmla="*/ 177 w 184"/>
                  <a:gd name="T3" fmla="*/ 30 h 35"/>
                  <a:gd name="T4" fmla="*/ 181 w 184"/>
                  <a:gd name="T5" fmla="*/ 34 h 35"/>
                  <a:gd name="T6" fmla="*/ 184 w 184"/>
                  <a:gd name="T7" fmla="*/ 35 h 35"/>
                  <a:gd name="T8" fmla="*/ 0 w 184"/>
                  <a:gd name="T9" fmla="*/ 3 h 35"/>
                  <a:gd name="T10" fmla="*/ 2 w 184"/>
                  <a:gd name="T11" fmla="*/ 1 h 35"/>
                  <a:gd name="T12" fmla="*/ 2 w 184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4" h="35">
                    <a:moveTo>
                      <a:pt x="2" y="0"/>
                    </a:moveTo>
                    <a:lnTo>
                      <a:pt x="177" y="30"/>
                    </a:lnTo>
                    <a:lnTo>
                      <a:pt x="181" y="34"/>
                    </a:lnTo>
                    <a:lnTo>
                      <a:pt x="184" y="35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CB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46" name="Freeform 110">
                <a:extLst>
                  <a:ext uri="{FF2B5EF4-FFF2-40B4-BE49-F238E27FC236}">
                    <a16:creationId xmlns:a16="http://schemas.microsoft.com/office/drawing/2014/main" id="{6773D529-5BC9-4F20-B8EC-9565DF69C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2209"/>
                <a:ext cx="188" cy="36"/>
              </a:xfrm>
              <a:custGeom>
                <a:avLst/>
                <a:gdLst>
                  <a:gd name="T0" fmla="*/ 2 w 188"/>
                  <a:gd name="T1" fmla="*/ 0 h 36"/>
                  <a:gd name="T2" fmla="*/ 181 w 188"/>
                  <a:gd name="T3" fmla="*/ 33 h 36"/>
                  <a:gd name="T4" fmla="*/ 184 w 188"/>
                  <a:gd name="T5" fmla="*/ 34 h 36"/>
                  <a:gd name="T6" fmla="*/ 188 w 188"/>
                  <a:gd name="T7" fmla="*/ 36 h 36"/>
                  <a:gd name="T8" fmla="*/ 0 w 188"/>
                  <a:gd name="T9" fmla="*/ 4 h 36"/>
                  <a:gd name="T10" fmla="*/ 0 w 188"/>
                  <a:gd name="T11" fmla="*/ 2 h 36"/>
                  <a:gd name="T12" fmla="*/ 2 w 188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8" h="36">
                    <a:moveTo>
                      <a:pt x="2" y="0"/>
                    </a:moveTo>
                    <a:lnTo>
                      <a:pt x="181" y="33"/>
                    </a:lnTo>
                    <a:lnTo>
                      <a:pt x="184" y="34"/>
                    </a:lnTo>
                    <a:lnTo>
                      <a:pt x="188" y="3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1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47" name="Freeform 111">
                <a:extLst>
                  <a:ext uri="{FF2B5EF4-FFF2-40B4-BE49-F238E27FC236}">
                    <a16:creationId xmlns:a16="http://schemas.microsoft.com/office/drawing/2014/main" id="{DB950B2A-20A3-43B7-A7CF-93CF5725E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1"/>
                <a:ext cx="191" cy="36"/>
              </a:xfrm>
              <a:custGeom>
                <a:avLst/>
                <a:gdLst>
                  <a:gd name="T0" fmla="*/ 2 w 191"/>
                  <a:gd name="T1" fmla="*/ 0 h 36"/>
                  <a:gd name="T2" fmla="*/ 186 w 191"/>
                  <a:gd name="T3" fmla="*/ 32 h 36"/>
                  <a:gd name="T4" fmla="*/ 190 w 191"/>
                  <a:gd name="T5" fmla="*/ 34 h 36"/>
                  <a:gd name="T6" fmla="*/ 191 w 191"/>
                  <a:gd name="T7" fmla="*/ 36 h 36"/>
                  <a:gd name="T8" fmla="*/ 0 w 191"/>
                  <a:gd name="T9" fmla="*/ 4 h 36"/>
                  <a:gd name="T10" fmla="*/ 2 w 191"/>
                  <a:gd name="T11" fmla="*/ 2 h 36"/>
                  <a:gd name="T12" fmla="*/ 2 w 191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36">
                    <a:moveTo>
                      <a:pt x="2" y="0"/>
                    </a:moveTo>
                    <a:lnTo>
                      <a:pt x="186" y="32"/>
                    </a:lnTo>
                    <a:lnTo>
                      <a:pt x="190" y="34"/>
                    </a:lnTo>
                    <a:lnTo>
                      <a:pt x="191" y="3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4C4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48" name="Freeform 112">
                <a:extLst>
                  <a:ext uri="{FF2B5EF4-FFF2-40B4-BE49-F238E27FC236}">
                    <a16:creationId xmlns:a16="http://schemas.microsoft.com/office/drawing/2014/main" id="{6A3AFE1C-D680-4567-8FF6-C9EF15855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3"/>
                <a:ext cx="195" cy="37"/>
              </a:xfrm>
              <a:custGeom>
                <a:avLst/>
                <a:gdLst>
                  <a:gd name="T0" fmla="*/ 2 w 195"/>
                  <a:gd name="T1" fmla="*/ 0 h 37"/>
                  <a:gd name="T2" fmla="*/ 190 w 195"/>
                  <a:gd name="T3" fmla="*/ 32 h 37"/>
                  <a:gd name="T4" fmla="*/ 191 w 195"/>
                  <a:gd name="T5" fmla="*/ 34 h 37"/>
                  <a:gd name="T6" fmla="*/ 195 w 195"/>
                  <a:gd name="T7" fmla="*/ 37 h 37"/>
                  <a:gd name="T8" fmla="*/ 0 w 195"/>
                  <a:gd name="T9" fmla="*/ 3 h 37"/>
                  <a:gd name="T10" fmla="*/ 0 w 195"/>
                  <a:gd name="T11" fmla="*/ 2 h 37"/>
                  <a:gd name="T12" fmla="*/ 2 w 195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5" h="37">
                    <a:moveTo>
                      <a:pt x="2" y="0"/>
                    </a:moveTo>
                    <a:lnTo>
                      <a:pt x="190" y="32"/>
                    </a:lnTo>
                    <a:lnTo>
                      <a:pt x="191" y="34"/>
                    </a:lnTo>
                    <a:lnTo>
                      <a:pt x="195" y="3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7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49" name="Freeform 113">
                <a:extLst>
                  <a:ext uri="{FF2B5EF4-FFF2-40B4-BE49-F238E27FC236}">
                    <a16:creationId xmlns:a16="http://schemas.microsoft.com/office/drawing/2014/main" id="{7232A2D8-DC31-495F-9A42-BD2FE6317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5"/>
                <a:ext cx="196" cy="37"/>
              </a:xfrm>
              <a:custGeom>
                <a:avLst/>
                <a:gdLst>
                  <a:gd name="T0" fmla="*/ 0 w 196"/>
                  <a:gd name="T1" fmla="*/ 0 h 37"/>
                  <a:gd name="T2" fmla="*/ 191 w 196"/>
                  <a:gd name="T3" fmla="*/ 32 h 37"/>
                  <a:gd name="T4" fmla="*/ 195 w 196"/>
                  <a:gd name="T5" fmla="*/ 35 h 37"/>
                  <a:gd name="T6" fmla="*/ 196 w 196"/>
                  <a:gd name="T7" fmla="*/ 37 h 37"/>
                  <a:gd name="T8" fmla="*/ 0 w 196"/>
                  <a:gd name="T9" fmla="*/ 3 h 37"/>
                  <a:gd name="T10" fmla="*/ 0 w 196"/>
                  <a:gd name="T11" fmla="*/ 1 h 37"/>
                  <a:gd name="T12" fmla="*/ 0 w 196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37">
                    <a:moveTo>
                      <a:pt x="0" y="0"/>
                    </a:moveTo>
                    <a:lnTo>
                      <a:pt x="191" y="32"/>
                    </a:lnTo>
                    <a:lnTo>
                      <a:pt x="195" y="35"/>
                    </a:lnTo>
                    <a:lnTo>
                      <a:pt x="196" y="3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50" name="Freeform 114">
                <a:extLst>
                  <a:ext uri="{FF2B5EF4-FFF2-40B4-BE49-F238E27FC236}">
                    <a16:creationId xmlns:a16="http://schemas.microsoft.com/office/drawing/2014/main" id="{819C7F31-85B2-47B6-965B-C64D96FD8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216"/>
                <a:ext cx="199" cy="37"/>
              </a:xfrm>
              <a:custGeom>
                <a:avLst/>
                <a:gdLst>
                  <a:gd name="T0" fmla="*/ 1 w 199"/>
                  <a:gd name="T1" fmla="*/ 0 h 37"/>
                  <a:gd name="T2" fmla="*/ 196 w 199"/>
                  <a:gd name="T3" fmla="*/ 34 h 37"/>
                  <a:gd name="T4" fmla="*/ 197 w 199"/>
                  <a:gd name="T5" fmla="*/ 36 h 37"/>
                  <a:gd name="T6" fmla="*/ 199 w 199"/>
                  <a:gd name="T7" fmla="*/ 37 h 37"/>
                  <a:gd name="T8" fmla="*/ 0 w 199"/>
                  <a:gd name="T9" fmla="*/ 2 h 37"/>
                  <a:gd name="T10" fmla="*/ 1 w 199"/>
                  <a:gd name="T11" fmla="*/ 2 h 37"/>
                  <a:gd name="T12" fmla="*/ 1 w 199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9" h="37">
                    <a:moveTo>
                      <a:pt x="1" y="0"/>
                    </a:moveTo>
                    <a:lnTo>
                      <a:pt x="196" y="34"/>
                    </a:lnTo>
                    <a:lnTo>
                      <a:pt x="197" y="36"/>
                    </a:lnTo>
                    <a:lnTo>
                      <a:pt x="199" y="37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51" name="Freeform 115">
                <a:extLst>
                  <a:ext uri="{FF2B5EF4-FFF2-40B4-BE49-F238E27FC236}">
                    <a16:creationId xmlns:a16="http://schemas.microsoft.com/office/drawing/2014/main" id="{71FA6F77-DE32-4210-B00B-71F0556BE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218"/>
                <a:ext cx="202" cy="39"/>
              </a:xfrm>
              <a:custGeom>
                <a:avLst/>
                <a:gdLst>
                  <a:gd name="T0" fmla="*/ 1 w 202"/>
                  <a:gd name="T1" fmla="*/ 0 h 39"/>
                  <a:gd name="T2" fmla="*/ 197 w 202"/>
                  <a:gd name="T3" fmla="*/ 34 h 39"/>
                  <a:gd name="T4" fmla="*/ 199 w 202"/>
                  <a:gd name="T5" fmla="*/ 35 h 39"/>
                  <a:gd name="T6" fmla="*/ 202 w 202"/>
                  <a:gd name="T7" fmla="*/ 39 h 39"/>
                  <a:gd name="T8" fmla="*/ 0 w 202"/>
                  <a:gd name="T9" fmla="*/ 2 h 39"/>
                  <a:gd name="T10" fmla="*/ 0 w 202"/>
                  <a:gd name="T11" fmla="*/ 0 h 39"/>
                  <a:gd name="T12" fmla="*/ 1 w 202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2" h="39">
                    <a:moveTo>
                      <a:pt x="1" y="0"/>
                    </a:moveTo>
                    <a:lnTo>
                      <a:pt x="197" y="34"/>
                    </a:lnTo>
                    <a:lnTo>
                      <a:pt x="199" y="35"/>
                    </a:lnTo>
                    <a:lnTo>
                      <a:pt x="202" y="39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52" name="Freeform 116">
                <a:extLst>
                  <a:ext uri="{FF2B5EF4-FFF2-40B4-BE49-F238E27FC236}">
                    <a16:creationId xmlns:a16="http://schemas.microsoft.com/office/drawing/2014/main" id="{CD8E8900-6F86-4162-A8E9-02F55D191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18"/>
                <a:ext cx="206" cy="40"/>
              </a:xfrm>
              <a:custGeom>
                <a:avLst/>
                <a:gdLst>
                  <a:gd name="T0" fmla="*/ 2 w 206"/>
                  <a:gd name="T1" fmla="*/ 0 h 40"/>
                  <a:gd name="T2" fmla="*/ 201 w 206"/>
                  <a:gd name="T3" fmla="*/ 35 h 40"/>
                  <a:gd name="T4" fmla="*/ 204 w 206"/>
                  <a:gd name="T5" fmla="*/ 39 h 40"/>
                  <a:gd name="T6" fmla="*/ 206 w 206"/>
                  <a:gd name="T7" fmla="*/ 40 h 40"/>
                  <a:gd name="T8" fmla="*/ 0 w 206"/>
                  <a:gd name="T9" fmla="*/ 3 h 40"/>
                  <a:gd name="T10" fmla="*/ 2 w 206"/>
                  <a:gd name="T11" fmla="*/ 2 h 40"/>
                  <a:gd name="T12" fmla="*/ 2 w 206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6" h="40">
                    <a:moveTo>
                      <a:pt x="2" y="0"/>
                    </a:moveTo>
                    <a:lnTo>
                      <a:pt x="201" y="35"/>
                    </a:lnTo>
                    <a:lnTo>
                      <a:pt x="204" y="39"/>
                    </a:lnTo>
                    <a:lnTo>
                      <a:pt x="206" y="40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53" name="Freeform 117">
                <a:extLst>
                  <a:ext uri="{FF2B5EF4-FFF2-40B4-BE49-F238E27FC236}">
                    <a16:creationId xmlns:a16="http://schemas.microsoft.com/office/drawing/2014/main" id="{B483FFC8-218A-4274-A86D-0E7BC5174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20"/>
                <a:ext cx="208" cy="40"/>
              </a:xfrm>
              <a:custGeom>
                <a:avLst/>
                <a:gdLst>
                  <a:gd name="T0" fmla="*/ 2 w 208"/>
                  <a:gd name="T1" fmla="*/ 0 h 40"/>
                  <a:gd name="T2" fmla="*/ 204 w 208"/>
                  <a:gd name="T3" fmla="*/ 37 h 40"/>
                  <a:gd name="T4" fmla="*/ 206 w 208"/>
                  <a:gd name="T5" fmla="*/ 38 h 40"/>
                  <a:gd name="T6" fmla="*/ 208 w 208"/>
                  <a:gd name="T7" fmla="*/ 40 h 40"/>
                  <a:gd name="T8" fmla="*/ 0 w 208"/>
                  <a:gd name="T9" fmla="*/ 3 h 40"/>
                  <a:gd name="T10" fmla="*/ 0 w 208"/>
                  <a:gd name="T11" fmla="*/ 1 h 40"/>
                  <a:gd name="T12" fmla="*/ 2 w 208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8" h="40">
                    <a:moveTo>
                      <a:pt x="2" y="0"/>
                    </a:moveTo>
                    <a:lnTo>
                      <a:pt x="204" y="37"/>
                    </a:lnTo>
                    <a:lnTo>
                      <a:pt x="206" y="38"/>
                    </a:lnTo>
                    <a:lnTo>
                      <a:pt x="208" y="4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54" name="Freeform 118">
                <a:extLst>
                  <a:ext uri="{FF2B5EF4-FFF2-40B4-BE49-F238E27FC236}">
                    <a16:creationId xmlns:a16="http://schemas.microsoft.com/office/drawing/2014/main" id="{0964027C-A43D-4B8C-8104-40FCF6F67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21"/>
                <a:ext cx="209" cy="41"/>
              </a:xfrm>
              <a:custGeom>
                <a:avLst/>
                <a:gdLst>
                  <a:gd name="T0" fmla="*/ 0 w 209"/>
                  <a:gd name="T1" fmla="*/ 0 h 41"/>
                  <a:gd name="T2" fmla="*/ 206 w 209"/>
                  <a:gd name="T3" fmla="*/ 37 h 41"/>
                  <a:gd name="T4" fmla="*/ 208 w 209"/>
                  <a:gd name="T5" fmla="*/ 39 h 41"/>
                  <a:gd name="T6" fmla="*/ 209 w 209"/>
                  <a:gd name="T7" fmla="*/ 41 h 41"/>
                  <a:gd name="T8" fmla="*/ 0 w 209"/>
                  <a:gd name="T9" fmla="*/ 4 h 41"/>
                  <a:gd name="T10" fmla="*/ 0 w 209"/>
                  <a:gd name="T11" fmla="*/ 2 h 41"/>
                  <a:gd name="T12" fmla="*/ 0 w 209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9" h="41">
                    <a:moveTo>
                      <a:pt x="0" y="0"/>
                    </a:moveTo>
                    <a:lnTo>
                      <a:pt x="206" y="37"/>
                    </a:lnTo>
                    <a:lnTo>
                      <a:pt x="208" y="39"/>
                    </a:lnTo>
                    <a:lnTo>
                      <a:pt x="209" y="4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55" name="Freeform 119">
                <a:extLst>
                  <a:ext uri="{FF2B5EF4-FFF2-40B4-BE49-F238E27FC236}">
                    <a16:creationId xmlns:a16="http://schemas.microsoft.com/office/drawing/2014/main" id="{92000CD5-D538-405F-BDC4-B8CB9417F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3"/>
                <a:ext cx="215" cy="41"/>
              </a:xfrm>
              <a:custGeom>
                <a:avLst/>
                <a:gdLst>
                  <a:gd name="T0" fmla="*/ 2 w 215"/>
                  <a:gd name="T1" fmla="*/ 0 h 41"/>
                  <a:gd name="T2" fmla="*/ 210 w 215"/>
                  <a:gd name="T3" fmla="*/ 37 h 41"/>
                  <a:gd name="T4" fmla="*/ 211 w 215"/>
                  <a:gd name="T5" fmla="*/ 39 h 41"/>
                  <a:gd name="T6" fmla="*/ 213 w 215"/>
                  <a:gd name="T7" fmla="*/ 41 h 41"/>
                  <a:gd name="T8" fmla="*/ 213 w 215"/>
                  <a:gd name="T9" fmla="*/ 41 h 41"/>
                  <a:gd name="T10" fmla="*/ 215 w 215"/>
                  <a:gd name="T11" fmla="*/ 41 h 41"/>
                  <a:gd name="T12" fmla="*/ 0 w 215"/>
                  <a:gd name="T13" fmla="*/ 3 h 41"/>
                  <a:gd name="T14" fmla="*/ 2 w 215"/>
                  <a:gd name="T15" fmla="*/ 2 h 41"/>
                  <a:gd name="T16" fmla="*/ 2 w 215"/>
                  <a:gd name="T17" fmla="*/ 0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5" h="41">
                    <a:moveTo>
                      <a:pt x="2" y="0"/>
                    </a:moveTo>
                    <a:lnTo>
                      <a:pt x="210" y="37"/>
                    </a:lnTo>
                    <a:lnTo>
                      <a:pt x="211" y="39"/>
                    </a:lnTo>
                    <a:lnTo>
                      <a:pt x="213" y="41"/>
                    </a:lnTo>
                    <a:lnTo>
                      <a:pt x="215" y="41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56" name="Freeform 120">
                <a:extLst>
                  <a:ext uri="{FF2B5EF4-FFF2-40B4-BE49-F238E27FC236}">
                    <a16:creationId xmlns:a16="http://schemas.microsoft.com/office/drawing/2014/main" id="{BD621AAB-52B7-4B5E-A21D-EA0A11928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5"/>
                <a:ext cx="215" cy="42"/>
              </a:xfrm>
              <a:custGeom>
                <a:avLst/>
                <a:gdLst>
                  <a:gd name="T0" fmla="*/ 2 w 215"/>
                  <a:gd name="T1" fmla="*/ 0 h 42"/>
                  <a:gd name="T2" fmla="*/ 211 w 215"/>
                  <a:gd name="T3" fmla="*/ 37 h 42"/>
                  <a:gd name="T4" fmla="*/ 213 w 215"/>
                  <a:gd name="T5" fmla="*/ 39 h 42"/>
                  <a:gd name="T6" fmla="*/ 213 w 215"/>
                  <a:gd name="T7" fmla="*/ 39 h 42"/>
                  <a:gd name="T8" fmla="*/ 215 w 215"/>
                  <a:gd name="T9" fmla="*/ 40 h 42"/>
                  <a:gd name="T10" fmla="*/ 215 w 215"/>
                  <a:gd name="T11" fmla="*/ 42 h 42"/>
                  <a:gd name="T12" fmla="*/ 0 w 215"/>
                  <a:gd name="T13" fmla="*/ 3 h 42"/>
                  <a:gd name="T14" fmla="*/ 0 w 215"/>
                  <a:gd name="T15" fmla="*/ 1 h 42"/>
                  <a:gd name="T16" fmla="*/ 2 w 215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5" h="42">
                    <a:moveTo>
                      <a:pt x="2" y="0"/>
                    </a:moveTo>
                    <a:lnTo>
                      <a:pt x="211" y="37"/>
                    </a:lnTo>
                    <a:lnTo>
                      <a:pt x="213" y="39"/>
                    </a:lnTo>
                    <a:lnTo>
                      <a:pt x="215" y="40"/>
                    </a:lnTo>
                    <a:lnTo>
                      <a:pt x="215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57" name="Freeform 121">
                <a:extLst>
                  <a:ext uri="{FF2B5EF4-FFF2-40B4-BE49-F238E27FC236}">
                    <a16:creationId xmlns:a16="http://schemas.microsoft.com/office/drawing/2014/main" id="{07AD9FB5-A4DA-4D7E-B040-14656AB0E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6"/>
                <a:ext cx="216" cy="43"/>
              </a:xfrm>
              <a:custGeom>
                <a:avLst/>
                <a:gdLst>
                  <a:gd name="T0" fmla="*/ 0 w 216"/>
                  <a:gd name="T1" fmla="*/ 0 h 43"/>
                  <a:gd name="T2" fmla="*/ 215 w 216"/>
                  <a:gd name="T3" fmla="*/ 38 h 43"/>
                  <a:gd name="T4" fmla="*/ 215 w 216"/>
                  <a:gd name="T5" fmla="*/ 41 h 43"/>
                  <a:gd name="T6" fmla="*/ 216 w 216"/>
                  <a:gd name="T7" fmla="*/ 43 h 43"/>
                  <a:gd name="T8" fmla="*/ 0 w 216"/>
                  <a:gd name="T9" fmla="*/ 4 h 43"/>
                  <a:gd name="T10" fmla="*/ 0 w 216"/>
                  <a:gd name="T11" fmla="*/ 2 h 43"/>
                  <a:gd name="T12" fmla="*/ 0 w 216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6" h="43">
                    <a:moveTo>
                      <a:pt x="0" y="0"/>
                    </a:moveTo>
                    <a:lnTo>
                      <a:pt x="215" y="38"/>
                    </a:lnTo>
                    <a:lnTo>
                      <a:pt x="215" y="41"/>
                    </a:lnTo>
                    <a:lnTo>
                      <a:pt x="216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58" name="Freeform 122">
                <a:extLst>
                  <a:ext uri="{FF2B5EF4-FFF2-40B4-BE49-F238E27FC236}">
                    <a16:creationId xmlns:a16="http://schemas.microsoft.com/office/drawing/2014/main" id="{6969148F-3E08-4B0D-8537-A2F4AD2BB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28"/>
                <a:ext cx="219" cy="42"/>
              </a:xfrm>
              <a:custGeom>
                <a:avLst/>
                <a:gdLst>
                  <a:gd name="T0" fmla="*/ 1 w 219"/>
                  <a:gd name="T1" fmla="*/ 0 h 42"/>
                  <a:gd name="T2" fmla="*/ 216 w 219"/>
                  <a:gd name="T3" fmla="*/ 39 h 42"/>
                  <a:gd name="T4" fmla="*/ 217 w 219"/>
                  <a:gd name="T5" fmla="*/ 41 h 42"/>
                  <a:gd name="T6" fmla="*/ 219 w 219"/>
                  <a:gd name="T7" fmla="*/ 42 h 42"/>
                  <a:gd name="T8" fmla="*/ 0 w 219"/>
                  <a:gd name="T9" fmla="*/ 3 h 42"/>
                  <a:gd name="T10" fmla="*/ 1 w 219"/>
                  <a:gd name="T11" fmla="*/ 2 h 42"/>
                  <a:gd name="T12" fmla="*/ 1 w 219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9" h="42">
                    <a:moveTo>
                      <a:pt x="1" y="0"/>
                    </a:moveTo>
                    <a:lnTo>
                      <a:pt x="216" y="39"/>
                    </a:lnTo>
                    <a:lnTo>
                      <a:pt x="217" y="41"/>
                    </a:lnTo>
                    <a:lnTo>
                      <a:pt x="219" y="42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59" name="Freeform 123">
                <a:extLst>
                  <a:ext uri="{FF2B5EF4-FFF2-40B4-BE49-F238E27FC236}">
                    <a16:creationId xmlns:a16="http://schemas.microsoft.com/office/drawing/2014/main" id="{B970193E-F4F0-4A28-81DD-8718DF6A5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30"/>
                <a:ext cx="219" cy="42"/>
              </a:xfrm>
              <a:custGeom>
                <a:avLst/>
                <a:gdLst>
                  <a:gd name="T0" fmla="*/ 1 w 219"/>
                  <a:gd name="T1" fmla="*/ 0 h 42"/>
                  <a:gd name="T2" fmla="*/ 217 w 219"/>
                  <a:gd name="T3" fmla="*/ 39 h 42"/>
                  <a:gd name="T4" fmla="*/ 219 w 219"/>
                  <a:gd name="T5" fmla="*/ 40 h 42"/>
                  <a:gd name="T6" fmla="*/ 219 w 219"/>
                  <a:gd name="T7" fmla="*/ 42 h 42"/>
                  <a:gd name="T8" fmla="*/ 0 w 219"/>
                  <a:gd name="T9" fmla="*/ 3 h 42"/>
                  <a:gd name="T10" fmla="*/ 0 w 219"/>
                  <a:gd name="T11" fmla="*/ 1 h 42"/>
                  <a:gd name="T12" fmla="*/ 1 w 219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9" h="42">
                    <a:moveTo>
                      <a:pt x="1" y="0"/>
                    </a:moveTo>
                    <a:lnTo>
                      <a:pt x="217" y="39"/>
                    </a:lnTo>
                    <a:lnTo>
                      <a:pt x="219" y="40"/>
                    </a:lnTo>
                    <a:lnTo>
                      <a:pt x="219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60" name="Freeform 124">
                <a:extLst>
                  <a:ext uri="{FF2B5EF4-FFF2-40B4-BE49-F238E27FC236}">
                    <a16:creationId xmlns:a16="http://schemas.microsoft.com/office/drawing/2014/main" id="{962A4FA9-883D-4F68-A14A-1C27FA41E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31"/>
                <a:ext cx="221" cy="43"/>
              </a:xfrm>
              <a:custGeom>
                <a:avLst/>
                <a:gdLst>
                  <a:gd name="T0" fmla="*/ 0 w 221"/>
                  <a:gd name="T1" fmla="*/ 0 h 43"/>
                  <a:gd name="T2" fmla="*/ 219 w 221"/>
                  <a:gd name="T3" fmla="*/ 39 h 43"/>
                  <a:gd name="T4" fmla="*/ 219 w 221"/>
                  <a:gd name="T5" fmla="*/ 41 h 43"/>
                  <a:gd name="T6" fmla="*/ 221 w 221"/>
                  <a:gd name="T7" fmla="*/ 43 h 43"/>
                  <a:gd name="T8" fmla="*/ 0 w 221"/>
                  <a:gd name="T9" fmla="*/ 4 h 43"/>
                  <a:gd name="T10" fmla="*/ 0 w 221"/>
                  <a:gd name="T11" fmla="*/ 2 h 43"/>
                  <a:gd name="T12" fmla="*/ 0 w 221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1" h="43">
                    <a:moveTo>
                      <a:pt x="0" y="0"/>
                    </a:moveTo>
                    <a:lnTo>
                      <a:pt x="219" y="39"/>
                    </a:lnTo>
                    <a:lnTo>
                      <a:pt x="219" y="41"/>
                    </a:lnTo>
                    <a:lnTo>
                      <a:pt x="221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61" name="Freeform 125">
                <a:extLst>
                  <a:ext uri="{FF2B5EF4-FFF2-40B4-BE49-F238E27FC236}">
                    <a16:creationId xmlns:a16="http://schemas.microsoft.com/office/drawing/2014/main" id="{BC43D4B6-B54F-4B25-9007-D4BAE55A3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33"/>
                <a:ext cx="221" cy="42"/>
              </a:xfrm>
              <a:custGeom>
                <a:avLst/>
                <a:gdLst>
                  <a:gd name="T0" fmla="*/ 0 w 221"/>
                  <a:gd name="T1" fmla="*/ 0 h 42"/>
                  <a:gd name="T2" fmla="*/ 219 w 221"/>
                  <a:gd name="T3" fmla="*/ 39 h 42"/>
                  <a:gd name="T4" fmla="*/ 221 w 221"/>
                  <a:gd name="T5" fmla="*/ 41 h 42"/>
                  <a:gd name="T6" fmla="*/ 221 w 221"/>
                  <a:gd name="T7" fmla="*/ 42 h 42"/>
                  <a:gd name="T8" fmla="*/ 0 w 221"/>
                  <a:gd name="T9" fmla="*/ 4 h 42"/>
                  <a:gd name="T10" fmla="*/ 0 w 221"/>
                  <a:gd name="T11" fmla="*/ 2 h 42"/>
                  <a:gd name="T12" fmla="*/ 0 w 221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1" h="42">
                    <a:moveTo>
                      <a:pt x="0" y="0"/>
                    </a:moveTo>
                    <a:lnTo>
                      <a:pt x="219" y="39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62" name="Freeform 126">
                <a:extLst>
                  <a:ext uri="{FF2B5EF4-FFF2-40B4-BE49-F238E27FC236}">
                    <a16:creationId xmlns:a16="http://schemas.microsoft.com/office/drawing/2014/main" id="{CC68D0CF-FB75-427B-A8AD-85B396045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5"/>
                <a:ext cx="225" cy="42"/>
              </a:xfrm>
              <a:custGeom>
                <a:avLst/>
                <a:gdLst>
                  <a:gd name="T0" fmla="*/ 2 w 225"/>
                  <a:gd name="T1" fmla="*/ 0 h 42"/>
                  <a:gd name="T2" fmla="*/ 223 w 225"/>
                  <a:gd name="T3" fmla="*/ 39 h 42"/>
                  <a:gd name="T4" fmla="*/ 223 w 225"/>
                  <a:gd name="T5" fmla="*/ 40 h 42"/>
                  <a:gd name="T6" fmla="*/ 225 w 225"/>
                  <a:gd name="T7" fmla="*/ 42 h 42"/>
                  <a:gd name="T8" fmla="*/ 0 w 225"/>
                  <a:gd name="T9" fmla="*/ 3 h 42"/>
                  <a:gd name="T10" fmla="*/ 2 w 225"/>
                  <a:gd name="T11" fmla="*/ 2 h 42"/>
                  <a:gd name="T12" fmla="*/ 2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2" y="0"/>
                    </a:moveTo>
                    <a:lnTo>
                      <a:pt x="223" y="39"/>
                    </a:lnTo>
                    <a:lnTo>
                      <a:pt x="223" y="40"/>
                    </a:lnTo>
                    <a:lnTo>
                      <a:pt x="225" y="4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63" name="Freeform 127">
                <a:extLst>
                  <a:ext uri="{FF2B5EF4-FFF2-40B4-BE49-F238E27FC236}">
                    <a16:creationId xmlns:a16="http://schemas.microsoft.com/office/drawing/2014/main" id="{96B083B6-1DE1-4C3B-B83F-5C95183CA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7"/>
                <a:ext cx="225" cy="42"/>
              </a:xfrm>
              <a:custGeom>
                <a:avLst/>
                <a:gdLst>
                  <a:gd name="T0" fmla="*/ 2 w 225"/>
                  <a:gd name="T1" fmla="*/ 0 h 42"/>
                  <a:gd name="T2" fmla="*/ 223 w 225"/>
                  <a:gd name="T3" fmla="*/ 38 h 42"/>
                  <a:gd name="T4" fmla="*/ 225 w 225"/>
                  <a:gd name="T5" fmla="*/ 40 h 42"/>
                  <a:gd name="T6" fmla="*/ 225 w 225"/>
                  <a:gd name="T7" fmla="*/ 42 h 42"/>
                  <a:gd name="T8" fmla="*/ 0 w 225"/>
                  <a:gd name="T9" fmla="*/ 3 h 42"/>
                  <a:gd name="T10" fmla="*/ 0 w 225"/>
                  <a:gd name="T11" fmla="*/ 1 h 42"/>
                  <a:gd name="T12" fmla="*/ 2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2" y="0"/>
                    </a:moveTo>
                    <a:lnTo>
                      <a:pt x="223" y="38"/>
                    </a:lnTo>
                    <a:lnTo>
                      <a:pt x="225" y="40"/>
                    </a:lnTo>
                    <a:lnTo>
                      <a:pt x="225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64" name="Freeform 128">
                <a:extLst>
                  <a:ext uri="{FF2B5EF4-FFF2-40B4-BE49-F238E27FC236}">
                    <a16:creationId xmlns:a16="http://schemas.microsoft.com/office/drawing/2014/main" id="{09CBE2A0-42DD-4BC3-93B7-45E452BCB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8"/>
                <a:ext cx="225" cy="42"/>
              </a:xfrm>
              <a:custGeom>
                <a:avLst/>
                <a:gdLst>
                  <a:gd name="T0" fmla="*/ 0 w 225"/>
                  <a:gd name="T1" fmla="*/ 0 h 42"/>
                  <a:gd name="T2" fmla="*/ 225 w 225"/>
                  <a:gd name="T3" fmla="*/ 39 h 42"/>
                  <a:gd name="T4" fmla="*/ 225 w 225"/>
                  <a:gd name="T5" fmla="*/ 41 h 42"/>
                  <a:gd name="T6" fmla="*/ 225 w 225"/>
                  <a:gd name="T7" fmla="*/ 42 h 42"/>
                  <a:gd name="T8" fmla="*/ 0 w 225"/>
                  <a:gd name="T9" fmla="*/ 4 h 42"/>
                  <a:gd name="T10" fmla="*/ 0 w 225"/>
                  <a:gd name="T11" fmla="*/ 2 h 42"/>
                  <a:gd name="T12" fmla="*/ 0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0" y="0"/>
                    </a:moveTo>
                    <a:lnTo>
                      <a:pt x="225" y="39"/>
                    </a:lnTo>
                    <a:lnTo>
                      <a:pt x="225" y="41"/>
                    </a:lnTo>
                    <a:lnTo>
                      <a:pt x="225" y="4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65" name="Freeform 129">
                <a:extLst>
                  <a:ext uri="{FF2B5EF4-FFF2-40B4-BE49-F238E27FC236}">
                    <a16:creationId xmlns:a16="http://schemas.microsoft.com/office/drawing/2014/main" id="{FE65781A-2675-449C-B50F-CE1C57FD2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40"/>
                <a:ext cx="225" cy="42"/>
              </a:xfrm>
              <a:custGeom>
                <a:avLst/>
                <a:gdLst>
                  <a:gd name="T0" fmla="*/ 0 w 225"/>
                  <a:gd name="T1" fmla="*/ 0 h 42"/>
                  <a:gd name="T2" fmla="*/ 225 w 225"/>
                  <a:gd name="T3" fmla="*/ 39 h 42"/>
                  <a:gd name="T4" fmla="*/ 225 w 225"/>
                  <a:gd name="T5" fmla="*/ 40 h 42"/>
                  <a:gd name="T6" fmla="*/ 225 w 225"/>
                  <a:gd name="T7" fmla="*/ 42 h 42"/>
                  <a:gd name="T8" fmla="*/ 0 w 225"/>
                  <a:gd name="T9" fmla="*/ 3 h 42"/>
                  <a:gd name="T10" fmla="*/ 0 w 225"/>
                  <a:gd name="T11" fmla="*/ 2 h 42"/>
                  <a:gd name="T12" fmla="*/ 0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0" y="0"/>
                    </a:moveTo>
                    <a:lnTo>
                      <a:pt x="225" y="39"/>
                    </a:lnTo>
                    <a:lnTo>
                      <a:pt x="225" y="40"/>
                    </a:lnTo>
                    <a:lnTo>
                      <a:pt x="225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66" name="Freeform 130">
                <a:extLst>
                  <a:ext uri="{FF2B5EF4-FFF2-40B4-BE49-F238E27FC236}">
                    <a16:creationId xmlns:a16="http://schemas.microsoft.com/office/drawing/2014/main" id="{911F2624-2488-45E6-B68A-C6C7CABA7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2"/>
                <a:ext cx="227" cy="42"/>
              </a:xfrm>
              <a:custGeom>
                <a:avLst/>
                <a:gdLst>
                  <a:gd name="T0" fmla="*/ 2 w 227"/>
                  <a:gd name="T1" fmla="*/ 0 h 42"/>
                  <a:gd name="T2" fmla="*/ 227 w 227"/>
                  <a:gd name="T3" fmla="*/ 38 h 42"/>
                  <a:gd name="T4" fmla="*/ 227 w 227"/>
                  <a:gd name="T5" fmla="*/ 40 h 42"/>
                  <a:gd name="T6" fmla="*/ 227 w 227"/>
                  <a:gd name="T7" fmla="*/ 42 h 42"/>
                  <a:gd name="T8" fmla="*/ 0 w 227"/>
                  <a:gd name="T9" fmla="*/ 3 h 42"/>
                  <a:gd name="T10" fmla="*/ 2 w 227"/>
                  <a:gd name="T11" fmla="*/ 1 h 42"/>
                  <a:gd name="T12" fmla="*/ 2 w 22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2">
                    <a:moveTo>
                      <a:pt x="2" y="0"/>
                    </a:moveTo>
                    <a:lnTo>
                      <a:pt x="227" y="38"/>
                    </a:lnTo>
                    <a:lnTo>
                      <a:pt x="227" y="40"/>
                    </a:lnTo>
                    <a:lnTo>
                      <a:pt x="227" y="42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67" name="Freeform 131">
                <a:extLst>
                  <a:ext uri="{FF2B5EF4-FFF2-40B4-BE49-F238E27FC236}">
                    <a16:creationId xmlns:a16="http://schemas.microsoft.com/office/drawing/2014/main" id="{8EF357CE-73A6-418C-B3EF-D00A82280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3"/>
                <a:ext cx="227" cy="43"/>
              </a:xfrm>
              <a:custGeom>
                <a:avLst/>
                <a:gdLst>
                  <a:gd name="T0" fmla="*/ 2 w 227"/>
                  <a:gd name="T1" fmla="*/ 0 h 43"/>
                  <a:gd name="T2" fmla="*/ 227 w 227"/>
                  <a:gd name="T3" fmla="*/ 39 h 43"/>
                  <a:gd name="T4" fmla="*/ 227 w 227"/>
                  <a:gd name="T5" fmla="*/ 41 h 43"/>
                  <a:gd name="T6" fmla="*/ 227 w 227"/>
                  <a:gd name="T7" fmla="*/ 43 h 43"/>
                  <a:gd name="T8" fmla="*/ 0 w 227"/>
                  <a:gd name="T9" fmla="*/ 4 h 43"/>
                  <a:gd name="T10" fmla="*/ 0 w 227"/>
                  <a:gd name="T11" fmla="*/ 2 h 43"/>
                  <a:gd name="T12" fmla="*/ 2 w 227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3">
                    <a:moveTo>
                      <a:pt x="2" y="0"/>
                    </a:moveTo>
                    <a:lnTo>
                      <a:pt x="227" y="39"/>
                    </a:lnTo>
                    <a:lnTo>
                      <a:pt x="227" y="41"/>
                    </a:lnTo>
                    <a:lnTo>
                      <a:pt x="227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68" name="Freeform 132">
                <a:extLst>
                  <a:ext uri="{FF2B5EF4-FFF2-40B4-BE49-F238E27FC236}">
                    <a16:creationId xmlns:a16="http://schemas.microsoft.com/office/drawing/2014/main" id="{AE068D51-9AF0-41B6-84F9-584178153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5"/>
                <a:ext cx="227" cy="42"/>
              </a:xfrm>
              <a:custGeom>
                <a:avLst/>
                <a:gdLst>
                  <a:gd name="T0" fmla="*/ 0 w 227"/>
                  <a:gd name="T1" fmla="*/ 0 h 42"/>
                  <a:gd name="T2" fmla="*/ 227 w 227"/>
                  <a:gd name="T3" fmla="*/ 39 h 42"/>
                  <a:gd name="T4" fmla="*/ 227 w 227"/>
                  <a:gd name="T5" fmla="*/ 41 h 42"/>
                  <a:gd name="T6" fmla="*/ 227 w 227"/>
                  <a:gd name="T7" fmla="*/ 42 h 42"/>
                  <a:gd name="T8" fmla="*/ 0 w 227"/>
                  <a:gd name="T9" fmla="*/ 3 h 42"/>
                  <a:gd name="T10" fmla="*/ 0 w 227"/>
                  <a:gd name="T11" fmla="*/ 2 h 42"/>
                  <a:gd name="T12" fmla="*/ 0 w 22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2">
                    <a:moveTo>
                      <a:pt x="0" y="0"/>
                    </a:moveTo>
                    <a:lnTo>
                      <a:pt x="227" y="39"/>
                    </a:lnTo>
                    <a:lnTo>
                      <a:pt x="227" y="41"/>
                    </a:lnTo>
                    <a:lnTo>
                      <a:pt x="227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69" name="Freeform 133">
                <a:extLst>
                  <a:ext uri="{FF2B5EF4-FFF2-40B4-BE49-F238E27FC236}">
                    <a16:creationId xmlns:a16="http://schemas.microsoft.com/office/drawing/2014/main" id="{3262F82A-8374-4DEA-AE17-7162CFB7A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7"/>
                <a:ext cx="227" cy="42"/>
              </a:xfrm>
              <a:custGeom>
                <a:avLst/>
                <a:gdLst>
                  <a:gd name="T0" fmla="*/ 0 w 227"/>
                  <a:gd name="T1" fmla="*/ 0 h 42"/>
                  <a:gd name="T2" fmla="*/ 227 w 227"/>
                  <a:gd name="T3" fmla="*/ 39 h 42"/>
                  <a:gd name="T4" fmla="*/ 227 w 227"/>
                  <a:gd name="T5" fmla="*/ 40 h 42"/>
                  <a:gd name="T6" fmla="*/ 227 w 227"/>
                  <a:gd name="T7" fmla="*/ 42 h 42"/>
                  <a:gd name="T8" fmla="*/ 0 w 227"/>
                  <a:gd name="T9" fmla="*/ 3 h 42"/>
                  <a:gd name="T10" fmla="*/ 0 w 227"/>
                  <a:gd name="T11" fmla="*/ 1 h 42"/>
                  <a:gd name="T12" fmla="*/ 0 w 22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2">
                    <a:moveTo>
                      <a:pt x="0" y="0"/>
                    </a:moveTo>
                    <a:lnTo>
                      <a:pt x="227" y="39"/>
                    </a:lnTo>
                    <a:lnTo>
                      <a:pt x="227" y="40"/>
                    </a:lnTo>
                    <a:lnTo>
                      <a:pt x="227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70" name="Freeform 134">
                <a:extLst>
                  <a:ext uri="{FF2B5EF4-FFF2-40B4-BE49-F238E27FC236}">
                    <a16:creationId xmlns:a16="http://schemas.microsoft.com/office/drawing/2014/main" id="{90359E50-0024-4DE5-AFD1-7019DB3C5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48"/>
                <a:ext cx="228" cy="43"/>
              </a:xfrm>
              <a:custGeom>
                <a:avLst/>
                <a:gdLst>
                  <a:gd name="T0" fmla="*/ 1 w 228"/>
                  <a:gd name="T1" fmla="*/ 0 h 43"/>
                  <a:gd name="T2" fmla="*/ 228 w 228"/>
                  <a:gd name="T3" fmla="*/ 39 h 43"/>
                  <a:gd name="T4" fmla="*/ 228 w 228"/>
                  <a:gd name="T5" fmla="*/ 41 h 43"/>
                  <a:gd name="T6" fmla="*/ 226 w 228"/>
                  <a:gd name="T7" fmla="*/ 43 h 43"/>
                  <a:gd name="T8" fmla="*/ 0 w 228"/>
                  <a:gd name="T9" fmla="*/ 4 h 43"/>
                  <a:gd name="T10" fmla="*/ 1 w 228"/>
                  <a:gd name="T11" fmla="*/ 2 h 43"/>
                  <a:gd name="T12" fmla="*/ 1 w 228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8" h="43">
                    <a:moveTo>
                      <a:pt x="1" y="0"/>
                    </a:moveTo>
                    <a:lnTo>
                      <a:pt x="228" y="39"/>
                    </a:lnTo>
                    <a:lnTo>
                      <a:pt x="228" y="41"/>
                    </a:lnTo>
                    <a:lnTo>
                      <a:pt x="226" y="43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71" name="Freeform 135">
                <a:extLst>
                  <a:ext uri="{FF2B5EF4-FFF2-40B4-BE49-F238E27FC236}">
                    <a16:creationId xmlns:a16="http://schemas.microsoft.com/office/drawing/2014/main" id="{E3A061BB-DEB0-41B0-8937-D80D4B3B6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0"/>
                <a:ext cx="228" cy="42"/>
              </a:xfrm>
              <a:custGeom>
                <a:avLst/>
                <a:gdLst>
                  <a:gd name="T0" fmla="*/ 1 w 228"/>
                  <a:gd name="T1" fmla="*/ 0 h 42"/>
                  <a:gd name="T2" fmla="*/ 228 w 228"/>
                  <a:gd name="T3" fmla="*/ 39 h 42"/>
                  <a:gd name="T4" fmla="*/ 226 w 228"/>
                  <a:gd name="T5" fmla="*/ 41 h 42"/>
                  <a:gd name="T6" fmla="*/ 226 w 228"/>
                  <a:gd name="T7" fmla="*/ 42 h 42"/>
                  <a:gd name="T8" fmla="*/ 0 w 228"/>
                  <a:gd name="T9" fmla="*/ 3 h 42"/>
                  <a:gd name="T10" fmla="*/ 0 w 228"/>
                  <a:gd name="T11" fmla="*/ 2 h 42"/>
                  <a:gd name="T12" fmla="*/ 1 w 228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8" h="42">
                    <a:moveTo>
                      <a:pt x="1" y="0"/>
                    </a:moveTo>
                    <a:lnTo>
                      <a:pt x="228" y="39"/>
                    </a:lnTo>
                    <a:lnTo>
                      <a:pt x="226" y="41"/>
                    </a:lnTo>
                    <a:lnTo>
                      <a:pt x="226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72" name="Freeform 136">
                <a:extLst>
                  <a:ext uri="{FF2B5EF4-FFF2-40B4-BE49-F238E27FC236}">
                    <a16:creationId xmlns:a16="http://schemas.microsoft.com/office/drawing/2014/main" id="{0A5A9D3E-73EF-49C5-917A-EDEA46B24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2"/>
                <a:ext cx="226" cy="42"/>
              </a:xfrm>
              <a:custGeom>
                <a:avLst/>
                <a:gdLst>
                  <a:gd name="T0" fmla="*/ 0 w 226"/>
                  <a:gd name="T1" fmla="*/ 0 h 42"/>
                  <a:gd name="T2" fmla="*/ 226 w 226"/>
                  <a:gd name="T3" fmla="*/ 39 h 42"/>
                  <a:gd name="T4" fmla="*/ 226 w 226"/>
                  <a:gd name="T5" fmla="*/ 40 h 42"/>
                  <a:gd name="T6" fmla="*/ 226 w 226"/>
                  <a:gd name="T7" fmla="*/ 42 h 42"/>
                  <a:gd name="T8" fmla="*/ 0 w 226"/>
                  <a:gd name="T9" fmla="*/ 3 h 42"/>
                  <a:gd name="T10" fmla="*/ 0 w 226"/>
                  <a:gd name="T11" fmla="*/ 1 h 42"/>
                  <a:gd name="T12" fmla="*/ 0 w 226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42">
                    <a:moveTo>
                      <a:pt x="0" y="0"/>
                    </a:moveTo>
                    <a:lnTo>
                      <a:pt x="226" y="39"/>
                    </a:lnTo>
                    <a:lnTo>
                      <a:pt x="226" y="40"/>
                    </a:lnTo>
                    <a:lnTo>
                      <a:pt x="226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73" name="Freeform 137">
                <a:extLst>
                  <a:ext uri="{FF2B5EF4-FFF2-40B4-BE49-F238E27FC236}">
                    <a16:creationId xmlns:a16="http://schemas.microsoft.com/office/drawing/2014/main" id="{F722F7D2-E36D-4E84-A261-16CF630CB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3"/>
                <a:ext cx="226" cy="43"/>
              </a:xfrm>
              <a:custGeom>
                <a:avLst/>
                <a:gdLst>
                  <a:gd name="T0" fmla="*/ 0 w 226"/>
                  <a:gd name="T1" fmla="*/ 0 h 43"/>
                  <a:gd name="T2" fmla="*/ 226 w 226"/>
                  <a:gd name="T3" fmla="*/ 39 h 43"/>
                  <a:gd name="T4" fmla="*/ 226 w 226"/>
                  <a:gd name="T5" fmla="*/ 41 h 43"/>
                  <a:gd name="T6" fmla="*/ 224 w 226"/>
                  <a:gd name="T7" fmla="*/ 43 h 43"/>
                  <a:gd name="T8" fmla="*/ 0 w 226"/>
                  <a:gd name="T9" fmla="*/ 4 h 43"/>
                  <a:gd name="T10" fmla="*/ 0 w 226"/>
                  <a:gd name="T11" fmla="*/ 2 h 43"/>
                  <a:gd name="T12" fmla="*/ 0 w 226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43">
                    <a:moveTo>
                      <a:pt x="0" y="0"/>
                    </a:moveTo>
                    <a:lnTo>
                      <a:pt x="226" y="39"/>
                    </a:lnTo>
                    <a:lnTo>
                      <a:pt x="226" y="41"/>
                    </a:lnTo>
                    <a:lnTo>
                      <a:pt x="224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74" name="Freeform 138">
                <a:extLst>
                  <a:ext uri="{FF2B5EF4-FFF2-40B4-BE49-F238E27FC236}">
                    <a16:creationId xmlns:a16="http://schemas.microsoft.com/office/drawing/2014/main" id="{6437289D-2B1B-4C0C-B35C-77EDCA964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5"/>
                <a:ext cx="226" cy="42"/>
              </a:xfrm>
              <a:custGeom>
                <a:avLst/>
                <a:gdLst>
                  <a:gd name="T0" fmla="*/ 0 w 226"/>
                  <a:gd name="T1" fmla="*/ 0 h 42"/>
                  <a:gd name="T2" fmla="*/ 226 w 226"/>
                  <a:gd name="T3" fmla="*/ 39 h 42"/>
                  <a:gd name="T4" fmla="*/ 224 w 226"/>
                  <a:gd name="T5" fmla="*/ 41 h 42"/>
                  <a:gd name="T6" fmla="*/ 224 w 226"/>
                  <a:gd name="T7" fmla="*/ 42 h 42"/>
                  <a:gd name="T8" fmla="*/ 0 w 226"/>
                  <a:gd name="T9" fmla="*/ 3 h 42"/>
                  <a:gd name="T10" fmla="*/ 0 w 226"/>
                  <a:gd name="T11" fmla="*/ 2 h 42"/>
                  <a:gd name="T12" fmla="*/ 0 w 226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42">
                    <a:moveTo>
                      <a:pt x="0" y="0"/>
                    </a:moveTo>
                    <a:lnTo>
                      <a:pt x="226" y="39"/>
                    </a:lnTo>
                    <a:lnTo>
                      <a:pt x="224" y="41"/>
                    </a:lnTo>
                    <a:lnTo>
                      <a:pt x="224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75" name="Freeform 139">
                <a:extLst>
                  <a:ext uri="{FF2B5EF4-FFF2-40B4-BE49-F238E27FC236}">
                    <a16:creationId xmlns:a16="http://schemas.microsoft.com/office/drawing/2014/main" id="{2073F646-CFE7-4C09-BFC8-831D7D601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7"/>
                <a:ext cx="224" cy="42"/>
              </a:xfrm>
              <a:custGeom>
                <a:avLst/>
                <a:gdLst>
                  <a:gd name="T0" fmla="*/ 0 w 224"/>
                  <a:gd name="T1" fmla="*/ 0 h 42"/>
                  <a:gd name="T2" fmla="*/ 224 w 224"/>
                  <a:gd name="T3" fmla="*/ 39 h 42"/>
                  <a:gd name="T4" fmla="*/ 224 w 224"/>
                  <a:gd name="T5" fmla="*/ 40 h 42"/>
                  <a:gd name="T6" fmla="*/ 222 w 224"/>
                  <a:gd name="T7" fmla="*/ 42 h 42"/>
                  <a:gd name="T8" fmla="*/ 0 w 224"/>
                  <a:gd name="T9" fmla="*/ 3 h 42"/>
                  <a:gd name="T10" fmla="*/ 0 w 224"/>
                  <a:gd name="T11" fmla="*/ 1 h 42"/>
                  <a:gd name="T12" fmla="*/ 0 w 2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2">
                    <a:moveTo>
                      <a:pt x="0" y="0"/>
                    </a:moveTo>
                    <a:lnTo>
                      <a:pt x="224" y="39"/>
                    </a:lnTo>
                    <a:lnTo>
                      <a:pt x="224" y="40"/>
                    </a:lnTo>
                    <a:lnTo>
                      <a:pt x="222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76" name="Freeform 140">
                <a:extLst>
                  <a:ext uri="{FF2B5EF4-FFF2-40B4-BE49-F238E27FC236}">
                    <a16:creationId xmlns:a16="http://schemas.microsoft.com/office/drawing/2014/main" id="{3682451E-2F31-4DEE-9A33-8A7A864A9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8"/>
                <a:ext cx="224" cy="43"/>
              </a:xfrm>
              <a:custGeom>
                <a:avLst/>
                <a:gdLst>
                  <a:gd name="T0" fmla="*/ 0 w 224"/>
                  <a:gd name="T1" fmla="*/ 0 h 43"/>
                  <a:gd name="T2" fmla="*/ 224 w 224"/>
                  <a:gd name="T3" fmla="*/ 39 h 43"/>
                  <a:gd name="T4" fmla="*/ 222 w 224"/>
                  <a:gd name="T5" fmla="*/ 41 h 43"/>
                  <a:gd name="T6" fmla="*/ 222 w 224"/>
                  <a:gd name="T7" fmla="*/ 43 h 43"/>
                  <a:gd name="T8" fmla="*/ 0 w 224"/>
                  <a:gd name="T9" fmla="*/ 4 h 43"/>
                  <a:gd name="T10" fmla="*/ 0 w 224"/>
                  <a:gd name="T11" fmla="*/ 2 h 43"/>
                  <a:gd name="T12" fmla="*/ 0 w 224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3">
                    <a:moveTo>
                      <a:pt x="0" y="0"/>
                    </a:moveTo>
                    <a:lnTo>
                      <a:pt x="224" y="39"/>
                    </a:lnTo>
                    <a:lnTo>
                      <a:pt x="222" y="41"/>
                    </a:lnTo>
                    <a:lnTo>
                      <a:pt x="222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0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77" name="Freeform 141">
                <a:extLst>
                  <a:ext uri="{FF2B5EF4-FFF2-40B4-BE49-F238E27FC236}">
                    <a16:creationId xmlns:a16="http://schemas.microsoft.com/office/drawing/2014/main" id="{9E03B45A-5FF9-455C-9D5A-168B1BB45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0"/>
                <a:ext cx="224" cy="42"/>
              </a:xfrm>
              <a:custGeom>
                <a:avLst/>
                <a:gdLst>
                  <a:gd name="T0" fmla="*/ 2 w 224"/>
                  <a:gd name="T1" fmla="*/ 0 h 42"/>
                  <a:gd name="T2" fmla="*/ 224 w 224"/>
                  <a:gd name="T3" fmla="*/ 39 h 42"/>
                  <a:gd name="T4" fmla="*/ 224 w 224"/>
                  <a:gd name="T5" fmla="*/ 41 h 42"/>
                  <a:gd name="T6" fmla="*/ 223 w 224"/>
                  <a:gd name="T7" fmla="*/ 42 h 42"/>
                  <a:gd name="T8" fmla="*/ 0 w 224"/>
                  <a:gd name="T9" fmla="*/ 4 h 42"/>
                  <a:gd name="T10" fmla="*/ 2 w 224"/>
                  <a:gd name="T11" fmla="*/ 2 h 42"/>
                  <a:gd name="T12" fmla="*/ 2 w 2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2">
                    <a:moveTo>
                      <a:pt x="2" y="0"/>
                    </a:moveTo>
                    <a:lnTo>
                      <a:pt x="224" y="39"/>
                    </a:lnTo>
                    <a:lnTo>
                      <a:pt x="224" y="41"/>
                    </a:lnTo>
                    <a:lnTo>
                      <a:pt x="223" y="42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78" name="Freeform 142">
                <a:extLst>
                  <a:ext uri="{FF2B5EF4-FFF2-40B4-BE49-F238E27FC236}">
                    <a16:creationId xmlns:a16="http://schemas.microsoft.com/office/drawing/2014/main" id="{90FD0EDD-3C74-46DC-B53B-808D1E7F6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2"/>
                <a:ext cx="224" cy="42"/>
              </a:xfrm>
              <a:custGeom>
                <a:avLst/>
                <a:gdLst>
                  <a:gd name="T0" fmla="*/ 2 w 224"/>
                  <a:gd name="T1" fmla="*/ 0 h 42"/>
                  <a:gd name="T2" fmla="*/ 224 w 224"/>
                  <a:gd name="T3" fmla="*/ 39 h 42"/>
                  <a:gd name="T4" fmla="*/ 223 w 224"/>
                  <a:gd name="T5" fmla="*/ 40 h 42"/>
                  <a:gd name="T6" fmla="*/ 223 w 224"/>
                  <a:gd name="T7" fmla="*/ 42 h 42"/>
                  <a:gd name="T8" fmla="*/ 0 w 224"/>
                  <a:gd name="T9" fmla="*/ 3 h 42"/>
                  <a:gd name="T10" fmla="*/ 0 w 224"/>
                  <a:gd name="T11" fmla="*/ 2 h 42"/>
                  <a:gd name="T12" fmla="*/ 2 w 2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2">
                    <a:moveTo>
                      <a:pt x="2" y="0"/>
                    </a:moveTo>
                    <a:lnTo>
                      <a:pt x="224" y="39"/>
                    </a:lnTo>
                    <a:lnTo>
                      <a:pt x="223" y="40"/>
                    </a:lnTo>
                    <a:lnTo>
                      <a:pt x="223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79" name="Freeform 143">
                <a:extLst>
                  <a:ext uri="{FF2B5EF4-FFF2-40B4-BE49-F238E27FC236}">
                    <a16:creationId xmlns:a16="http://schemas.microsoft.com/office/drawing/2014/main" id="{333CE3B4-0B8B-4767-8838-ABEBF11DC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4"/>
                <a:ext cx="223" cy="42"/>
              </a:xfrm>
              <a:custGeom>
                <a:avLst/>
                <a:gdLst>
                  <a:gd name="T0" fmla="*/ 0 w 223"/>
                  <a:gd name="T1" fmla="*/ 0 h 42"/>
                  <a:gd name="T2" fmla="*/ 223 w 223"/>
                  <a:gd name="T3" fmla="*/ 38 h 42"/>
                  <a:gd name="T4" fmla="*/ 223 w 223"/>
                  <a:gd name="T5" fmla="*/ 40 h 42"/>
                  <a:gd name="T6" fmla="*/ 221 w 223"/>
                  <a:gd name="T7" fmla="*/ 42 h 42"/>
                  <a:gd name="T8" fmla="*/ 0 w 223"/>
                  <a:gd name="T9" fmla="*/ 3 h 42"/>
                  <a:gd name="T10" fmla="*/ 0 w 223"/>
                  <a:gd name="T11" fmla="*/ 1 h 42"/>
                  <a:gd name="T12" fmla="*/ 0 w 223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3" h="42">
                    <a:moveTo>
                      <a:pt x="0" y="0"/>
                    </a:moveTo>
                    <a:lnTo>
                      <a:pt x="223" y="38"/>
                    </a:lnTo>
                    <a:lnTo>
                      <a:pt x="223" y="40"/>
                    </a:lnTo>
                    <a:lnTo>
                      <a:pt x="221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80" name="Freeform 144">
                <a:extLst>
                  <a:ext uri="{FF2B5EF4-FFF2-40B4-BE49-F238E27FC236}">
                    <a16:creationId xmlns:a16="http://schemas.microsoft.com/office/drawing/2014/main" id="{7A649514-326C-41F8-93C6-FE33FF9E1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5"/>
                <a:ext cx="223" cy="42"/>
              </a:xfrm>
              <a:custGeom>
                <a:avLst/>
                <a:gdLst>
                  <a:gd name="T0" fmla="*/ 0 w 223"/>
                  <a:gd name="T1" fmla="*/ 0 h 42"/>
                  <a:gd name="T2" fmla="*/ 223 w 223"/>
                  <a:gd name="T3" fmla="*/ 39 h 42"/>
                  <a:gd name="T4" fmla="*/ 221 w 223"/>
                  <a:gd name="T5" fmla="*/ 41 h 42"/>
                  <a:gd name="T6" fmla="*/ 219 w 223"/>
                  <a:gd name="T7" fmla="*/ 42 h 42"/>
                  <a:gd name="T8" fmla="*/ 0 w 223"/>
                  <a:gd name="T9" fmla="*/ 4 h 42"/>
                  <a:gd name="T10" fmla="*/ 0 w 223"/>
                  <a:gd name="T11" fmla="*/ 2 h 42"/>
                  <a:gd name="T12" fmla="*/ 0 w 223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3" h="42">
                    <a:moveTo>
                      <a:pt x="0" y="0"/>
                    </a:moveTo>
                    <a:lnTo>
                      <a:pt x="223" y="39"/>
                    </a:lnTo>
                    <a:lnTo>
                      <a:pt x="221" y="41"/>
                    </a:lnTo>
                    <a:lnTo>
                      <a:pt x="219" y="4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81" name="Freeform 145">
                <a:extLst>
                  <a:ext uri="{FF2B5EF4-FFF2-40B4-BE49-F238E27FC236}">
                    <a16:creationId xmlns:a16="http://schemas.microsoft.com/office/drawing/2014/main" id="{1E4F0EDF-DF44-46FB-B44A-674527A77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7"/>
                <a:ext cx="221" cy="42"/>
              </a:xfrm>
              <a:custGeom>
                <a:avLst/>
                <a:gdLst>
                  <a:gd name="T0" fmla="*/ 0 w 221"/>
                  <a:gd name="T1" fmla="*/ 0 h 42"/>
                  <a:gd name="T2" fmla="*/ 221 w 221"/>
                  <a:gd name="T3" fmla="*/ 39 h 42"/>
                  <a:gd name="T4" fmla="*/ 221 w 221"/>
                  <a:gd name="T5" fmla="*/ 39 h 42"/>
                  <a:gd name="T6" fmla="*/ 219 w 221"/>
                  <a:gd name="T7" fmla="*/ 40 h 42"/>
                  <a:gd name="T8" fmla="*/ 219 w 221"/>
                  <a:gd name="T9" fmla="*/ 40 h 42"/>
                  <a:gd name="T10" fmla="*/ 218 w 221"/>
                  <a:gd name="T11" fmla="*/ 42 h 42"/>
                  <a:gd name="T12" fmla="*/ 0 w 221"/>
                  <a:gd name="T13" fmla="*/ 3 h 42"/>
                  <a:gd name="T14" fmla="*/ 0 w 221"/>
                  <a:gd name="T15" fmla="*/ 2 h 42"/>
                  <a:gd name="T16" fmla="*/ 0 w 221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1" h="42">
                    <a:moveTo>
                      <a:pt x="0" y="0"/>
                    </a:moveTo>
                    <a:lnTo>
                      <a:pt x="221" y="39"/>
                    </a:lnTo>
                    <a:lnTo>
                      <a:pt x="219" y="40"/>
                    </a:lnTo>
                    <a:lnTo>
                      <a:pt x="218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BE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82" name="Freeform 146">
                <a:extLst>
                  <a:ext uri="{FF2B5EF4-FFF2-40B4-BE49-F238E27FC236}">
                    <a16:creationId xmlns:a16="http://schemas.microsoft.com/office/drawing/2014/main" id="{6EC92CBD-BE63-437A-96B8-846278E3C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9"/>
                <a:ext cx="219" cy="40"/>
              </a:xfrm>
              <a:custGeom>
                <a:avLst/>
                <a:gdLst>
                  <a:gd name="T0" fmla="*/ 0 w 219"/>
                  <a:gd name="T1" fmla="*/ 0 h 40"/>
                  <a:gd name="T2" fmla="*/ 219 w 219"/>
                  <a:gd name="T3" fmla="*/ 38 h 40"/>
                  <a:gd name="T4" fmla="*/ 219 w 219"/>
                  <a:gd name="T5" fmla="*/ 38 h 40"/>
                  <a:gd name="T6" fmla="*/ 219 w 219"/>
                  <a:gd name="T7" fmla="*/ 38 h 40"/>
                  <a:gd name="T8" fmla="*/ 218 w 219"/>
                  <a:gd name="T9" fmla="*/ 40 h 40"/>
                  <a:gd name="T10" fmla="*/ 216 w 219"/>
                  <a:gd name="T11" fmla="*/ 40 h 40"/>
                  <a:gd name="T12" fmla="*/ 0 w 219"/>
                  <a:gd name="T13" fmla="*/ 3 h 40"/>
                  <a:gd name="T14" fmla="*/ 0 w 219"/>
                  <a:gd name="T15" fmla="*/ 1 h 40"/>
                  <a:gd name="T16" fmla="*/ 0 w 219"/>
                  <a:gd name="T17" fmla="*/ 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9" h="40">
                    <a:moveTo>
                      <a:pt x="0" y="0"/>
                    </a:moveTo>
                    <a:lnTo>
                      <a:pt x="219" y="38"/>
                    </a:lnTo>
                    <a:lnTo>
                      <a:pt x="218" y="40"/>
                    </a:lnTo>
                    <a:lnTo>
                      <a:pt x="216" y="4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83" name="Freeform 147">
                <a:extLst>
                  <a:ext uri="{FF2B5EF4-FFF2-40B4-BE49-F238E27FC236}">
                    <a16:creationId xmlns:a16="http://schemas.microsoft.com/office/drawing/2014/main" id="{B8F5EDD5-CE2F-4A1B-8580-70A7408B0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0"/>
                <a:ext cx="218" cy="41"/>
              </a:xfrm>
              <a:custGeom>
                <a:avLst/>
                <a:gdLst>
                  <a:gd name="T0" fmla="*/ 0 w 218"/>
                  <a:gd name="T1" fmla="*/ 0 h 41"/>
                  <a:gd name="T2" fmla="*/ 218 w 218"/>
                  <a:gd name="T3" fmla="*/ 39 h 41"/>
                  <a:gd name="T4" fmla="*/ 216 w 218"/>
                  <a:gd name="T5" fmla="*/ 39 h 41"/>
                  <a:gd name="T6" fmla="*/ 214 w 218"/>
                  <a:gd name="T7" fmla="*/ 41 h 41"/>
                  <a:gd name="T8" fmla="*/ 0 w 218"/>
                  <a:gd name="T9" fmla="*/ 4 h 41"/>
                  <a:gd name="T10" fmla="*/ 0 w 218"/>
                  <a:gd name="T11" fmla="*/ 2 h 41"/>
                  <a:gd name="T12" fmla="*/ 0 w 218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8" h="41">
                    <a:moveTo>
                      <a:pt x="0" y="0"/>
                    </a:moveTo>
                    <a:lnTo>
                      <a:pt x="218" y="39"/>
                    </a:lnTo>
                    <a:lnTo>
                      <a:pt x="216" y="39"/>
                    </a:lnTo>
                    <a:lnTo>
                      <a:pt x="214" y="4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84" name="Freeform 148">
                <a:extLst>
                  <a:ext uri="{FF2B5EF4-FFF2-40B4-BE49-F238E27FC236}">
                    <a16:creationId xmlns:a16="http://schemas.microsoft.com/office/drawing/2014/main" id="{4762D3B4-D1D0-4AF4-8EBC-712186AB7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2"/>
                <a:ext cx="216" cy="41"/>
              </a:xfrm>
              <a:custGeom>
                <a:avLst/>
                <a:gdLst>
                  <a:gd name="T0" fmla="*/ 0 w 216"/>
                  <a:gd name="T1" fmla="*/ 0 h 41"/>
                  <a:gd name="T2" fmla="*/ 216 w 216"/>
                  <a:gd name="T3" fmla="*/ 37 h 41"/>
                  <a:gd name="T4" fmla="*/ 214 w 216"/>
                  <a:gd name="T5" fmla="*/ 39 h 41"/>
                  <a:gd name="T6" fmla="*/ 213 w 216"/>
                  <a:gd name="T7" fmla="*/ 41 h 41"/>
                  <a:gd name="T8" fmla="*/ 0 w 216"/>
                  <a:gd name="T9" fmla="*/ 3 h 41"/>
                  <a:gd name="T10" fmla="*/ 0 w 216"/>
                  <a:gd name="T11" fmla="*/ 2 h 41"/>
                  <a:gd name="T12" fmla="*/ 0 w 216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6" h="41">
                    <a:moveTo>
                      <a:pt x="0" y="0"/>
                    </a:moveTo>
                    <a:lnTo>
                      <a:pt x="216" y="37"/>
                    </a:lnTo>
                    <a:lnTo>
                      <a:pt x="214" y="39"/>
                    </a:lnTo>
                    <a:lnTo>
                      <a:pt x="213" y="41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85" name="Freeform 149">
                <a:extLst>
                  <a:ext uri="{FF2B5EF4-FFF2-40B4-BE49-F238E27FC236}">
                    <a16:creationId xmlns:a16="http://schemas.microsoft.com/office/drawing/2014/main" id="{1382536D-6811-4A51-B655-AD90D01D4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4"/>
                <a:ext cx="214" cy="40"/>
              </a:xfrm>
              <a:custGeom>
                <a:avLst/>
                <a:gdLst>
                  <a:gd name="T0" fmla="*/ 0 w 214"/>
                  <a:gd name="T1" fmla="*/ 0 h 40"/>
                  <a:gd name="T2" fmla="*/ 214 w 214"/>
                  <a:gd name="T3" fmla="*/ 37 h 40"/>
                  <a:gd name="T4" fmla="*/ 213 w 214"/>
                  <a:gd name="T5" fmla="*/ 39 h 40"/>
                  <a:gd name="T6" fmla="*/ 211 w 214"/>
                  <a:gd name="T7" fmla="*/ 40 h 40"/>
                  <a:gd name="T8" fmla="*/ 0 w 214"/>
                  <a:gd name="T9" fmla="*/ 3 h 40"/>
                  <a:gd name="T10" fmla="*/ 0 w 214"/>
                  <a:gd name="T11" fmla="*/ 1 h 40"/>
                  <a:gd name="T12" fmla="*/ 0 w 214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4" h="40">
                    <a:moveTo>
                      <a:pt x="0" y="0"/>
                    </a:moveTo>
                    <a:lnTo>
                      <a:pt x="214" y="37"/>
                    </a:lnTo>
                    <a:lnTo>
                      <a:pt x="213" y="39"/>
                    </a:lnTo>
                    <a:lnTo>
                      <a:pt x="211" y="4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86" name="Freeform 150">
                <a:extLst>
                  <a:ext uri="{FF2B5EF4-FFF2-40B4-BE49-F238E27FC236}">
                    <a16:creationId xmlns:a16="http://schemas.microsoft.com/office/drawing/2014/main" id="{07C37752-36E8-40D1-BBB2-5B5AD7E60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5"/>
                <a:ext cx="213" cy="41"/>
              </a:xfrm>
              <a:custGeom>
                <a:avLst/>
                <a:gdLst>
                  <a:gd name="T0" fmla="*/ 0 w 213"/>
                  <a:gd name="T1" fmla="*/ 0 h 41"/>
                  <a:gd name="T2" fmla="*/ 213 w 213"/>
                  <a:gd name="T3" fmla="*/ 38 h 41"/>
                  <a:gd name="T4" fmla="*/ 211 w 213"/>
                  <a:gd name="T5" fmla="*/ 39 h 41"/>
                  <a:gd name="T6" fmla="*/ 209 w 213"/>
                  <a:gd name="T7" fmla="*/ 41 h 41"/>
                  <a:gd name="T8" fmla="*/ 0 w 213"/>
                  <a:gd name="T9" fmla="*/ 4 h 41"/>
                  <a:gd name="T10" fmla="*/ 0 w 213"/>
                  <a:gd name="T11" fmla="*/ 2 h 41"/>
                  <a:gd name="T12" fmla="*/ 0 w 213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1">
                    <a:moveTo>
                      <a:pt x="0" y="0"/>
                    </a:moveTo>
                    <a:lnTo>
                      <a:pt x="213" y="38"/>
                    </a:lnTo>
                    <a:lnTo>
                      <a:pt x="211" y="39"/>
                    </a:lnTo>
                    <a:lnTo>
                      <a:pt x="209" y="4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87" name="Freeform 151">
                <a:extLst>
                  <a:ext uri="{FF2B5EF4-FFF2-40B4-BE49-F238E27FC236}">
                    <a16:creationId xmlns:a16="http://schemas.microsoft.com/office/drawing/2014/main" id="{536C766F-C786-4CE3-A871-DCA35F99C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7"/>
                <a:ext cx="211" cy="39"/>
              </a:xfrm>
              <a:custGeom>
                <a:avLst/>
                <a:gdLst>
                  <a:gd name="T0" fmla="*/ 0 w 211"/>
                  <a:gd name="T1" fmla="*/ 0 h 39"/>
                  <a:gd name="T2" fmla="*/ 211 w 211"/>
                  <a:gd name="T3" fmla="*/ 37 h 39"/>
                  <a:gd name="T4" fmla="*/ 209 w 211"/>
                  <a:gd name="T5" fmla="*/ 39 h 39"/>
                  <a:gd name="T6" fmla="*/ 206 w 211"/>
                  <a:gd name="T7" fmla="*/ 39 h 39"/>
                  <a:gd name="T8" fmla="*/ 0 w 211"/>
                  <a:gd name="T9" fmla="*/ 3 h 39"/>
                  <a:gd name="T10" fmla="*/ 0 w 211"/>
                  <a:gd name="T11" fmla="*/ 2 h 39"/>
                  <a:gd name="T12" fmla="*/ 0 w 211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1" h="39">
                    <a:moveTo>
                      <a:pt x="0" y="0"/>
                    </a:moveTo>
                    <a:lnTo>
                      <a:pt x="211" y="37"/>
                    </a:lnTo>
                    <a:lnTo>
                      <a:pt x="209" y="39"/>
                    </a:lnTo>
                    <a:lnTo>
                      <a:pt x="206" y="39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88" name="Freeform 152">
                <a:extLst>
                  <a:ext uri="{FF2B5EF4-FFF2-40B4-BE49-F238E27FC236}">
                    <a16:creationId xmlns:a16="http://schemas.microsoft.com/office/drawing/2014/main" id="{3D4BFBBC-9F15-4E78-8F6A-9546186DD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9"/>
                <a:ext cx="209" cy="39"/>
              </a:xfrm>
              <a:custGeom>
                <a:avLst/>
                <a:gdLst>
                  <a:gd name="T0" fmla="*/ 0 w 209"/>
                  <a:gd name="T1" fmla="*/ 0 h 39"/>
                  <a:gd name="T2" fmla="*/ 209 w 209"/>
                  <a:gd name="T3" fmla="*/ 37 h 39"/>
                  <a:gd name="T4" fmla="*/ 206 w 209"/>
                  <a:gd name="T5" fmla="*/ 37 h 39"/>
                  <a:gd name="T6" fmla="*/ 204 w 209"/>
                  <a:gd name="T7" fmla="*/ 39 h 39"/>
                  <a:gd name="T8" fmla="*/ 0 w 209"/>
                  <a:gd name="T9" fmla="*/ 3 h 39"/>
                  <a:gd name="T10" fmla="*/ 0 w 209"/>
                  <a:gd name="T11" fmla="*/ 1 h 39"/>
                  <a:gd name="T12" fmla="*/ 0 w 209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9" h="39">
                    <a:moveTo>
                      <a:pt x="0" y="0"/>
                    </a:moveTo>
                    <a:lnTo>
                      <a:pt x="209" y="37"/>
                    </a:lnTo>
                    <a:lnTo>
                      <a:pt x="206" y="37"/>
                    </a:lnTo>
                    <a:lnTo>
                      <a:pt x="204" y="39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3E3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89" name="Freeform 153">
                <a:extLst>
                  <a:ext uri="{FF2B5EF4-FFF2-40B4-BE49-F238E27FC236}">
                    <a16:creationId xmlns:a16="http://schemas.microsoft.com/office/drawing/2014/main" id="{A75CB980-3C49-4F5E-8306-5EE184B53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0"/>
                <a:ext cx="206" cy="39"/>
              </a:xfrm>
              <a:custGeom>
                <a:avLst/>
                <a:gdLst>
                  <a:gd name="T0" fmla="*/ 0 w 206"/>
                  <a:gd name="T1" fmla="*/ 0 h 39"/>
                  <a:gd name="T2" fmla="*/ 206 w 206"/>
                  <a:gd name="T3" fmla="*/ 36 h 39"/>
                  <a:gd name="T4" fmla="*/ 204 w 206"/>
                  <a:gd name="T5" fmla="*/ 38 h 39"/>
                  <a:gd name="T6" fmla="*/ 203 w 206"/>
                  <a:gd name="T7" fmla="*/ 39 h 39"/>
                  <a:gd name="T8" fmla="*/ 0 w 206"/>
                  <a:gd name="T9" fmla="*/ 4 h 39"/>
                  <a:gd name="T10" fmla="*/ 0 w 206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6" h="39">
                    <a:moveTo>
                      <a:pt x="0" y="0"/>
                    </a:moveTo>
                    <a:lnTo>
                      <a:pt x="206" y="36"/>
                    </a:lnTo>
                    <a:lnTo>
                      <a:pt x="204" y="38"/>
                    </a:lnTo>
                    <a:lnTo>
                      <a:pt x="203" y="39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90" name="Freeform 154">
                <a:extLst>
                  <a:ext uri="{FF2B5EF4-FFF2-40B4-BE49-F238E27FC236}">
                    <a16:creationId xmlns:a16="http://schemas.microsoft.com/office/drawing/2014/main" id="{CF76AD16-0540-4C88-BE79-0101EA589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2"/>
                <a:ext cx="204" cy="39"/>
              </a:xfrm>
              <a:custGeom>
                <a:avLst/>
                <a:gdLst>
                  <a:gd name="T0" fmla="*/ 0 w 204"/>
                  <a:gd name="T1" fmla="*/ 0 h 39"/>
                  <a:gd name="T2" fmla="*/ 204 w 204"/>
                  <a:gd name="T3" fmla="*/ 36 h 39"/>
                  <a:gd name="T4" fmla="*/ 203 w 204"/>
                  <a:gd name="T5" fmla="*/ 37 h 39"/>
                  <a:gd name="T6" fmla="*/ 201 w 204"/>
                  <a:gd name="T7" fmla="*/ 39 h 39"/>
                  <a:gd name="T8" fmla="*/ 0 w 204"/>
                  <a:gd name="T9" fmla="*/ 4 h 39"/>
                  <a:gd name="T10" fmla="*/ 0 w 204"/>
                  <a:gd name="T11" fmla="*/ 2 h 39"/>
                  <a:gd name="T12" fmla="*/ 0 w 204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4" h="39">
                    <a:moveTo>
                      <a:pt x="0" y="0"/>
                    </a:moveTo>
                    <a:lnTo>
                      <a:pt x="204" y="36"/>
                    </a:lnTo>
                    <a:lnTo>
                      <a:pt x="203" y="37"/>
                    </a:lnTo>
                    <a:lnTo>
                      <a:pt x="201" y="39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91" name="Freeform 155">
                <a:extLst>
                  <a:ext uri="{FF2B5EF4-FFF2-40B4-BE49-F238E27FC236}">
                    <a16:creationId xmlns:a16="http://schemas.microsoft.com/office/drawing/2014/main" id="{37628961-F226-45F6-A723-F0A1D96D6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4"/>
                <a:ext cx="203" cy="39"/>
              </a:xfrm>
              <a:custGeom>
                <a:avLst/>
                <a:gdLst>
                  <a:gd name="T0" fmla="*/ 0 w 203"/>
                  <a:gd name="T1" fmla="*/ 0 h 39"/>
                  <a:gd name="T2" fmla="*/ 203 w 203"/>
                  <a:gd name="T3" fmla="*/ 35 h 39"/>
                  <a:gd name="T4" fmla="*/ 201 w 203"/>
                  <a:gd name="T5" fmla="*/ 37 h 39"/>
                  <a:gd name="T6" fmla="*/ 197 w 203"/>
                  <a:gd name="T7" fmla="*/ 39 h 39"/>
                  <a:gd name="T8" fmla="*/ 0 w 203"/>
                  <a:gd name="T9" fmla="*/ 3 h 39"/>
                  <a:gd name="T10" fmla="*/ 0 w 203"/>
                  <a:gd name="T11" fmla="*/ 2 h 39"/>
                  <a:gd name="T12" fmla="*/ 0 w 203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3" h="39">
                    <a:moveTo>
                      <a:pt x="0" y="0"/>
                    </a:moveTo>
                    <a:lnTo>
                      <a:pt x="203" y="35"/>
                    </a:lnTo>
                    <a:lnTo>
                      <a:pt x="201" y="37"/>
                    </a:lnTo>
                    <a:lnTo>
                      <a:pt x="197" y="39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92" name="Freeform 156">
                <a:extLst>
                  <a:ext uri="{FF2B5EF4-FFF2-40B4-BE49-F238E27FC236}">
                    <a16:creationId xmlns:a16="http://schemas.microsoft.com/office/drawing/2014/main" id="{ABE545D4-2C12-4D8C-87C8-1AF155051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6"/>
                <a:ext cx="201" cy="37"/>
              </a:xfrm>
              <a:custGeom>
                <a:avLst/>
                <a:gdLst>
                  <a:gd name="T0" fmla="*/ 0 w 201"/>
                  <a:gd name="T1" fmla="*/ 0 h 37"/>
                  <a:gd name="T2" fmla="*/ 201 w 201"/>
                  <a:gd name="T3" fmla="*/ 35 h 37"/>
                  <a:gd name="T4" fmla="*/ 197 w 201"/>
                  <a:gd name="T5" fmla="*/ 37 h 37"/>
                  <a:gd name="T6" fmla="*/ 196 w 201"/>
                  <a:gd name="T7" fmla="*/ 37 h 37"/>
                  <a:gd name="T8" fmla="*/ 0 w 201"/>
                  <a:gd name="T9" fmla="*/ 3 h 37"/>
                  <a:gd name="T10" fmla="*/ 0 w 201"/>
                  <a:gd name="T11" fmla="*/ 1 h 37"/>
                  <a:gd name="T12" fmla="*/ 0 w 201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1" h="37">
                    <a:moveTo>
                      <a:pt x="0" y="0"/>
                    </a:moveTo>
                    <a:lnTo>
                      <a:pt x="201" y="35"/>
                    </a:lnTo>
                    <a:lnTo>
                      <a:pt x="197" y="37"/>
                    </a:lnTo>
                    <a:lnTo>
                      <a:pt x="196" y="3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93" name="Freeform 157">
                <a:extLst>
                  <a:ext uri="{FF2B5EF4-FFF2-40B4-BE49-F238E27FC236}">
                    <a16:creationId xmlns:a16="http://schemas.microsoft.com/office/drawing/2014/main" id="{BED2A4C7-20AD-4F5F-9BE7-4A2974BB9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7"/>
                <a:ext cx="197" cy="37"/>
              </a:xfrm>
              <a:custGeom>
                <a:avLst/>
                <a:gdLst>
                  <a:gd name="T0" fmla="*/ 0 w 197"/>
                  <a:gd name="T1" fmla="*/ 0 h 37"/>
                  <a:gd name="T2" fmla="*/ 197 w 197"/>
                  <a:gd name="T3" fmla="*/ 36 h 37"/>
                  <a:gd name="T4" fmla="*/ 196 w 197"/>
                  <a:gd name="T5" fmla="*/ 36 h 37"/>
                  <a:gd name="T6" fmla="*/ 194 w 197"/>
                  <a:gd name="T7" fmla="*/ 37 h 37"/>
                  <a:gd name="T8" fmla="*/ 0 w 197"/>
                  <a:gd name="T9" fmla="*/ 4 h 37"/>
                  <a:gd name="T10" fmla="*/ 0 w 197"/>
                  <a:gd name="T11" fmla="*/ 2 h 37"/>
                  <a:gd name="T12" fmla="*/ 0 w 197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7" h="37">
                    <a:moveTo>
                      <a:pt x="0" y="0"/>
                    </a:moveTo>
                    <a:lnTo>
                      <a:pt x="197" y="36"/>
                    </a:lnTo>
                    <a:lnTo>
                      <a:pt x="196" y="36"/>
                    </a:lnTo>
                    <a:lnTo>
                      <a:pt x="194" y="3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94" name="Freeform 158">
                <a:extLst>
                  <a:ext uri="{FF2B5EF4-FFF2-40B4-BE49-F238E27FC236}">
                    <a16:creationId xmlns:a16="http://schemas.microsoft.com/office/drawing/2014/main" id="{590C19EC-13C4-4B1F-AD22-A3FE8CFB3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9"/>
                <a:ext cx="196" cy="37"/>
              </a:xfrm>
              <a:custGeom>
                <a:avLst/>
                <a:gdLst>
                  <a:gd name="T0" fmla="*/ 0 w 196"/>
                  <a:gd name="T1" fmla="*/ 0 h 37"/>
                  <a:gd name="T2" fmla="*/ 196 w 196"/>
                  <a:gd name="T3" fmla="*/ 34 h 37"/>
                  <a:gd name="T4" fmla="*/ 194 w 196"/>
                  <a:gd name="T5" fmla="*/ 35 h 37"/>
                  <a:gd name="T6" fmla="*/ 191 w 196"/>
                  <a:gd name="T7" fmla="*/ 37 h 37"/>
                  <a:gd name="T8" fmla="*/ 0 w 196"/>
                  <a:gd name="T9" fmla="*/ 3 h 37"/>
                  <a:gd name="T10" fmla="*/ 0 w 196"/>
                  <a:gd name="T11" fmla="*/ 2 h 37"/>
                  <a:gd name="T12" fmla="*/ 0 w 196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37">
                    <a:moveTo>
                      <a:pt x="0" y="0"/>
                    </a:moveTo>
                    <a:lnTo>
                      <a:pt x="196" y="34"/>
                    </a:lnTo>
                    <a:lnTo>
                      <a:pt x="194" y="35"/>
                    </a:lnTo>
                    <a:lnTo>
                      <a:pt x="191" y="3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95" name="Freeform 159">
                <a:extLst>
                  <a:ext uri="{FF2B5EF4-FFF2-40B4-BE49-F238E27FC236}">
                    <a16:creationId xmlns:a16="http://schemas.microsoft.com/office/drawing/2014/main" id="{B422FF57-5BE8-4A71-95D6-15C4C2D10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1"/>
                <a:ext cx="194" cy="37"/>
              </a:xfrm>
              <a:custGeom>
                <a:avLst/>
                <a:gdLst>
                  <a:gd name="T0" fmla="*/ 0 w 194"/>
                  <a:gd name="T1" fmla="*/ 0 h 37"/>
                  <a:gd name="T2" fmla="*/ 194 w 194"/>
                  <a:gd name="T3" fmla="*/ 33 h 37"/>
                  <a:gd name="T4" fmla="*/ 191 w 194"/>
                  <a:gd name="T5" fmla="*/ 35 h 37"/>
                  <a:gd name="T6" fmla="*/ 189 w 194"/>
                  <a:gd name="T7" fmla="*/ 37 h 37"/>
                  <a:gd name="T8" fmla="*/ 0 w 194"/>
                  <a:gd name="T9" fmla="*/ 3 h 37"/>
                  <a:gd name="T10" fmla="*/ 0 w 194"/>
                  <a:gd name="T11" fmla="*/ 1 h 37"/>
                  <a:gd name="T12" fmla="*/ 0 w 194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4" h="37">
                    <a:moveTo>
                      <a:pt x="0" y="0"/>
                    </a:moveTo>
                    <a:lnTo>
                      <a:pt x="194" y="33"/>
                    </a:lnTo>
                    <a:lnTo>
                      <a:pt x="191" y="35"/>
                    </a:lnTo>
                    <a:lnTo>
                      <a:pt x="189" y="3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96" name="Freeform 160">
                <a:extLst>
                  <a:ext uri="{FF2B5EF4-FFF2-40B4-BE49-F238E27FC236}">
                    <a16:creationId xmlns:a16="http://schemas.microsoft.com/office/drawing/2014/main" id="{BB07C6AC-DDA5-46F6-B440-CB048A6D1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2"/>
                <a:ext cx="191" cy="37"/>
              </a:xfrm>
              <a:custGeom>
                <a:avLst/>
                <a:gdLst>
                  <a:gd name="T0" fmla="*/ 0 w 191"/>
                  <a:gd name="T1" fmla="*/ 0 h 37"/>
                  <a:gd name="T2" fmla="*/ 191 w 191"/>
                  <a:gd name="T3" fmla="*/ 34 h 37"/>
                  <a:gd name="T4" fmla="*/ 189 w 191"/>
                  <a:gd name="T5" fmla="*/ 36 h 37"/>
                  <a:gd name="T6" fmla="*/ 187 w 191"/>
                  <a:gd name="T7" fmla="*/ 37 h 37"/>
                  <a:gd name="T8" fmla="*/ 0 w 191"/>
                  <a:gd name="T9" fmla="*/ 4 h 37"/>
                  <a:gd name="T10" fmla="*/ 0 w 191"/>
                  <a:gd name="T11" fmla="*/ 2 h 37"/>
                  <a:gd name="T12" fmla="*/ 0 w 191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37">
                    <a:moveTo>
                      <a:pt x="0" y="0"/>
                    </a:moveTo>
                    <a:lnTo>
                      <a:pt x="191" y="34"/>
                    </a:lnTo>
                    <a:lnTo>
                      <a:pt x="189" y="36"/>
                    </a:lnTo>
                    <a:lnTo>
                      <a:pt x="187" y="3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97" name="Freeform 161">
                <a:extLst>
                  <a:ext uri="{FF2B5EF4-FFF2-40B4-BE49-F238E27FC236}">
                    <a16:creationId xmlns:a16="http://schemas.microsoft.com/office/drawing/2014/main" id="{E68B427F-AC49-4384-A699-205455378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4"/>
                <a:ext cx="189" cy="35"/>
              </a:xfrm>
              <a:custGeom>
                <a:avLst/>
                <a:gdLst>
                  <a:gd name="T0" fmla="*/ 0 w 189"/>
                  <a:gd name="T1" fmla="*/ 0 h 35"/>
                  <a:gd name="T2" fmla="*/ 189 w 189"/>
                  <a:gd name="T3" fmla="*/ 34 h 35"/>
                  <a:gd name="T4" fmla="*/ 187 w 189"/>
                  <a:gd name="T5" fmla="*/ 35 h 35"/>
                  <a:gd name="T6" fmla="*/ 184 w 189"/>
                  <a:gd name="T7" fmla="*/ 35 h 35"/>
                  <a:gd name="T8" fmla="*/ 0 w 189"/>
                  <a:gd name="T9" fmla="*/ 3 h 35"/>
                  <a:gd name="T10" fmla="*/ 0 w 189"/>
                  <a:gd name="T11" fmla="*/ 2 h 35"/>
                  <a:gd name="T12" fmla="*/ 0 w 189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9" h="35">
                    <a:moveTo>
                      <a:pt x="0" y="0"/>
                    </a:moveTo>
                    <a:lnTo>
                      <a:pt x="189" y="34"/>
                    </a:lnTo>
                    <a:lnTo>
                      <a:pt x="187" y="35"/>
                    </a:lnTo>
                    <a:lnTo>
                      <a:pt x="184" y="3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98" name="Freeform 162">
                <a:extLst>
                  <a:ext uri="{FF2B5EF4-FFF2-40B4-BE49-F238E27FC236}">
                    <a16:creationId xmlns:a16="http://schemas.microsoft.com/office/drawing/2014/main" id="{D2F4D9B6-1F9A-4177-8242-BB0556AEA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6"/>
                <a:ext cx="187" cy="35"/>
              </a:xfrm>
              <a:custGeom>
                <a:avLst/>
                <a:gdLst>
                  <a:gd name="T0" fmla="*/ 0 w 187"/>
                  <a:gd name="T1" fmla="*/ 0 h 35"/>
                  <a:gd name="T2" fmla="*/ 187 w 187"/>
                  <a:gd name="T3" fmla="*/ 33 h 35"/>
                  <a:gd name="T4" fmla="*/ 184 w 187"/>
                  <a:gd name="T5" fmla="*/ 33 h 35"/>
                  <a:gd name="T6" fmla="*/ 182 w 187"/>
                  <a:gd name="T7" fmla="*/ 35 h 35"/>
                  <a:gd name="T8" fmla="*/ 0 w 187"/>
                  <a:gd name="T9" fmla="*/ 3 h 35"/>
                  <a:gd name="T10" fmla="*/ 0 w 187"/>
                  <a:gd name="T11" fmla="*/ 1 h 35"/>
                  <a:gd name="T12" fmla="*/ 0 w 187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7" h="35">
                    <a:moveTo>
                      <a:pt x="0" y="0"/>
                    </a:moveTo>
                    <a:lnTo>
                      <a:pt x="187" y="33"/>
                    </a:lnTo>
                    <a:lnTo>
                      <a:pt x="184" y="33"/>
                    </a:lnTo>
                    <a:lnTo>
                      <a:pt x="182" y="3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8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399" name="Freeform 163">
                <a:extLst>
                  <a:ext uri="{FF2B5EF4-FFF2-40B4-BE49-F238E27FC236}">
                    <a16:creationId xmlns:a16="http://schemas.microsoft.com/office/drawing/2014/main" id="{A740C96D-3235-4A70-BF29-CD659C0C1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7"/>
                <a:ext cx="184" cy="36"/>
              </a:xfrm>
              <a:custGeom>
                <a:avLst/>
                <a:gdLst>
                  <a:gd name="T0" fmla="*/ 0 w 184"/>
                  <a:gd name="T1" fmla="*/ 0 h 36"/>
                  <a:gd name="T2" fmla="*/ 184 w 184"/>
                  <a:gd name="T3" fmla="*/ 32 h 36"/>
                  <a:gd name="T4" fmla="*/ 182 w 184"/>
                  <a:gd name="T5" fmla="*/ 34 h 36"/>
                  <a:gd name="T6" fmla="*/ 179 w 184"/>
                  <a:gd name="T7" fmla="*/ 36 h 36"/>
                  <a:gd name="T8" fmla="*/ 0 w 184"/>
                  <a:gd name="T9" fmla="*/ 4 h 36"/>
                  <a:gd name="T10" fmla="*/ 0 w 184"/>
                  <a:gd name="T11" fmla="*/ 2 h 36"/>
                  <a:gd name="T12" fmla="*/ 0 w 184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4" h="36">
                    <a:moveTo>
                      <a:pt x="0" y="0"/>
                    </a:moveTo>
                    <a:lnTo>
                      <a:pt x="184" y="32"/>
                    </a:lnTo>
                    <a:lnTo>
                      <a:pt x="182" y="34"/>
                    </a:lnTo>
                    <a:lnTo>
                      <a:pt x="179" y="3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00" name="Freeform 164">
                <a:extLst>
                  <a:ext uri="{FF2B5EF4-FFF2-40B4-BE49-F238E27FC236}">
                    <a16:creationId xmlns:a16="http://schemas.microsoft.com/office/drawing/2014/main" id="{A0EF87AF-1003-4F72-B145-A9BEBB600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9"/>
                <a:ext cx="182" cy="36"/>
              </a:xfrm>
              <a:custGeom>
                <a:avLst/>
                <a:gdLst>
                  <a:gd name="T0" fmla="*/ 0 w 182"/>
                  <a:gd name="T1" fmla="*/ 0 h 36"/>
                  <a:gd name="T2" fmla="*/ 182 w 182"/>
                  <a:gd name="T3" fmla="*/ 32 h 36"/>
                  <a:gd name="T4" fmla="*/ 179 w 182"/>
                  <a:gd name="T5" fmla="*/ 34 h 36"/>
                  <a:gd name="T6" fmla="*/ 177 w 182"/>
                  <a:gd name="T7" fmla="*/ 36 h 36"/>
                  <a:gd name="T8" fmla="*/ 2 w 182"/>
                  <a:gd name="T9" fmla="*/ 3 h 36"/>
                  <a:gd name="T10" fmla="*/ 0 w 182"/>
                  <a:gd name="T11" fmla="*/ 2 h 36"/>
                  <a:gd name="T12" fmla="*/ 0 w 182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2" h="36">
                    <a:moveTo>
                      <a:pt x="0" y="0"/>
                    </a:moveTo>
                    <a:lnTo>
                      <a:pt x="182" y="32"/>
                    </a:lnTo>
                    <a:lnTo>
                      <a:pt x="179" y="34"/>
                    </a:lnTo>
                    <a:lnTo>
                      <a:pt x="177" y="36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01" name="Freeform 165">
                <a:extLst>
                  <a:ext uri="{FF2B5EF4-FFF2-40B4-BE49-F238E27FC236}">
                    <a16:creationId xmlns:a16="http://schemas.microsoft.com/office/drawing/2014/main" id="{BA10DFEB-3A80-403A-9713-F0EE5A245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301"/>
                <a:ext cx="179" cy="34"/>
              </a:xfrm>
              <a:custGeom>
                <a:avLst/>
                <a:gdLst>
                  <a:gd name="T0" fmla="*/ 0 w 179"/>
                  <a:gd name="T1" fmla="*/ 0 h 34"/>
                  <a:gd name="T2" fmla="*/ 179 w 179"/>
                  <a:gd name="T3" fmla="*/ 32 h 34"/>
                  <a:gd name="T4" fmla="*/ 177 w 179"/>
                  <a:gd name="T5" fmla="*/ 34 h 34"/>
                  <a:gd name="T6" fmla="*/ 174 w 179"/>
                  <a:gd name="T7" fmla="*/ 34 h 34"/>
                  <a:gd name="T8" fmla="*/ 2 w 179"/>
                  <a:gd name="T9" fmla="*/ 3 h 34"/>
                  <a:gd name="T10" fmla="*/ 2 w 179"/>
                  <a:gd name="T11" fmla="*/ 1 h 34"/>
                  <a:gd name="T12" fmla="*/ 0 w 179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9" h="34">
                    <a:moveTo>
                      <a:pt x="0" y="0"/>
                    </a:moveTo>
                    <a:lnTo>
                      <a:pt x="179" y="32"/>
                    </a:lnTo>
                    <a:lnTo>
                      <a:pt x="177" y="34"/>
                    </a:lnTo>
                    <a:lnTo>
                      <a:pt x="174" y="34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02" name="Freeform 166">
                <a:extLst>
                  <a:ext uri="{FF2B5EF4-FFF2-40B4-BE49-F238E27FC236}">
                    <a16:creationId xmlns:a16="http://schemas.microsoft.com/office/drawing/2014/main" id="{FB798CC5-F719-46E4-A56D-C7B19CE6E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2"/>
                <a:ext cx="175" cy="34"/>
              </a:xfrm>
              <a:custGeom>
                <a:avLst/>
                <a:gdLst>
                  <a:gd name="T0" fmla="*/ 0 w 175"/>
                  <a:gd name="T1" fmla="*/ 0 h 34"/>
                  <a:gd name="T2" fmla="*/ 175 w 175"/>
                  <a:gd name="T3" fmla="*/ 33 h 34"/>
                  <a:gd name="T4" fmla="*/ 172 w 175"/>
                  <a:gd name="T5" fmla="*/ 33 h 34"/>
                  <a:gd name="T6" fmla="*/ 170 w 175"/>
                  <a:gd name="T7" fmla="*/ 34 h 34"/>
                  <a:gd name="T8" fmla="*/ 0 w 175"/>
                  <a:gd name="T9" fmla="*/ 4 h 34"/>
                  <a:gd name="T10" fmla="*/ 0 w 175"/>
                  <a:gd name="T11" fmla="*/ 2 h 34"/>
                  <a:gd name="T12" fmla="*/ 0 w 175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34">
                    <a:moveTo>
                      <a:pt x="0" y="0"/>
                    </a:moveTo>
                    <a:lnTo>
                      <a:pt x="175" y="33"/>
                    </a:lnTo>
                    <a:lnTo>
                      <a:pt x="172" y="33"/>
                    </a:lnTo>
                    <a:lnTo>
                      <a:pt x="170" y="3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4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03" name="Freeform 167">
                <a:extLst>
                  <a:ext uri="{FF2B5EF4-FFF2-40B4-BE49-F238E27FC236}">
                    <a16:creationId xmlns:a16="http://schemas.microsoft.com/office/drawing/2014/main" id="{F5C0019A-ED97-44A9-B6F5-3291C7926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4"/>
                <a:ext cx="172" cy="34"/>
              </a:xfrm>
              <a:custGeom>
                <a:avLst/>
                <a:gdLst>
                  <a:gd name="T0" fmla="*/ 0 w 172"/>
                  <a:gd name="T1" fmla="*/ 0 h 34"/>
                  <a:gd name="T2" fmla="*/ 172 w 172"/>
                  <a:gd name="T3" fmla="*/ 31 h 34"/>
                  <a:gd name="T4" fmla="*/ 170 w 172"/>
                  <a:gd name="T5" fmla="*/ 32 h 34"/>
                  <a:gd name="T6" fmla="*/ 167 w 172"/>
                  <a:gd name="T7" fmla="*/ 34 h 34"/>
                  <a:gd name="T8" fmla="*/ 0 w 172"/>
                  <a:gd name="T9" fmla="*/ 3 h 34"/>
                  <a:gd name="T10" fmla="*/ 0 w 172"/>
                  <a:gd name="T11" fmla="*/ 2 h 34"/>
                  <a:gd name="T12" fmla="*/ 0 w 172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34">
                    <a:moveTo>
                      <a:pt x="0" y="0"/>
                    </a:moveTo>
                    <a:lnTo>
                      <a:pt x="172" y="31"/>
                    </a:lnTo>
                    <a:lnTo>
                      <a:pt x="170" y="32"/>
                    </a:lnTo>
                    <a:lnTo>
                      <a:pt x="167" y="3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04" name="Freeform 168">
                <a:extLst>
                  <a:ext uri="{FF2B5EF4-FFF2-40B4-BE49-F238E27FC236}">
                    <a16:creationId xmlns:a16="http://schemas.microsoft.com/office/drawing/2014/main" id="{FAE022B7-003C-4B3D-BD92-115F73B25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6"/>
                <a:ext cx="170" cy="34"/>
              </a:xfrm>
              <a:custGeom>
                <a:avLst/>
                <a:gdLst>
                  <a:gd name="T0" fmla="*/ 0 w 170"/>
                  <a:gd name="T1" fmla="*/ 0 h 34"/>
                  <a:gd name="T2" fmla="*/ 170 w 170"/>
                  <a:gd name="T3" fmla="*/ 30 h 34"/>
                  <a:gd name="T4" fmla="*/ 167 w 170"/>
                  <a:gd name="T5" fmla="*/ 32 h 34"/>
                  <a:gd name="T6" fmla="*/ 165 w 170"/>
                  <a:gd name="T7" fmla="*/ 34 h 34"/>
                  <a:gd name="T8" fmla="*/ 0 w 170"/>
                  <a:gd name="T9" fmla="*/ 3 h 34"/>
                  <a:gd name="T10" fmla="*/ 0 w 170"/>
                  <a:gd name="T11" fmla="*/ 1 h 34"/>
                  <a:gd name="T12" fmla="*/ 0 w 170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0" h="34">
                    <a:moveTo>
                      <a:pt x="0" y="0"/>
                    </a:moveTo>
                    <a:lnTo>
                      <a:pt x="170" y="30"/>
                    </a:lnTo>
                    <a:lnTo>
                      <a:pt x="167" y="32"/>
                    </a:lnTo>
                    <a:lnTo>
                      <a:pt x="165" y="3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D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05" name="Freeform 169">
                <a:extLst>
                  <a:ext uri="{FF2B5EF4-FFF2-40B4-BE49-F238E27FC236}">
                    <a16:creationId xmlns:a16="http://schemas.microsoft.com/office/drawing/2014/main" id="{B0659E4C-D65D-4908-A6A6-6BF9F6BE4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7"/>
                <a:ext cx="167" cy="33"/>
              </a:xfrm>
              <a:custGeom>
                <a:avLst/>
                <a:gdLst>
                  <a:gd name="T0" fmla="*/ 0 w 167"/>
                  <a:gd name="T1" fmla="*/ 0 h 33"/>
                  <a:gd name="T2" fmla="*/ 167 w 167"/>
                  <a:gd name="T3" fmla="*/ 31 h 33"/>
                  <a:gd name="T4" fmla="*/ 165 w 167"/>
                  <a:gd name="T5" fmla="*/ 33 h 33"/>
                  <a:gd name="T6" fmla="*/ 162 w 167"/>
                  <a:gd name="T7" fmla="*/ 33 h 33"/>
                  <a:gd name="T8" fmla="*/ 1 w 167"/>
                  <a:gd name="T9" fmla="*/ 6 h 33"/>
                  <a:gd name="T10" fmla="*/ 0 w 167"/>
                  <a:gd name="T11" fmla="*/ 2 h 33"/>
                  <a:gd name="T12" fmla="*/ 0 w 167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7" h="33">
                    <a:moveTo>
                      <a:pt x="0" y="0"/>
                    </a:moveTo>
                    <a:lnTo>
                      <a:pt x="167" y="31"/>
                    </a:lnTo>
                    <a:lnTo>
                      <a:pt x="165" y="33"/>
                    </a:lnTo>
                    <a:lnTo>
                      <a:pt x="162" y="33"/>
                    </a:lnTo>
                    <a:lnTo>
                      <a:pt x="1" y="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0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06" name="Freeform 170">
                <a:extLst>
                  <a:ext uri="{FF2B5EF4-FFF2-40B4-BE49-F238E27FC236}">
                    <a16:creationId xmlns:a16="http://schemas.microsoft.com/office/drawing/2014/main" id="{A9BDE031-0629-49DB-B0F1-852602CE8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9"/>
                <a:ext cx="165" cy="32"/>
              </a:xfrm>
              <a:custGeom>
                <a:avLst/>
                <a:gdLst>
                  <a:gd name="T0" fmla="*/ 0 w 165"/>
                  <a:gd name="T1" fmla="*/ 0 h 32"/>
                  <a:gd name="T2" fmla="*/ 165 w 165"/>
                  <a:gd name="T3" fmla="*/ 31 h 32"/>
                  <a:gd name="T4" fmla="*/ 162 w 165"/>
                  <a:gd name="T5" fmla="*/ 31 h 32"/>
                  <a:gd name="T6" fmla="*/ 160 w 165"/>
                  <a:gd name="T7" fmla="*/ 32 h 32"/>
                  <a:gd name="T8" fmla="*/ 1 w 165"/>
                  <a:gd name="T9" fmla="*/ 5 h 32"/>
                  <a:gd name="T10" fmla="*/ 1 w 165"/>
                  <a:gd name="T11" fmla="*/ 4 h 32"/>
                  <a:gd name="T12" fmla="*/ 0 w 165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5" h="32">
                    <a:moveTo>
                      <a:pt x="0" y="0"/>
                    </a:moveTo>
                    <a:lnTo>
                      <a:pt x="165" y="31"/>
                    </a:lnTo>
                    <a:lnTo>
                      <a:pt x="162" y="31"/>
                    </a:lnTo>
                    <a:lnTo>
                      <a:pt x="160" y="32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07" name="Freeform 171">
                <a:extLst>
                  <a:ext uri="{FF2B5EF4-FFF2-40B4-BE49-F238E27FC236}">
                    <a16:creationId xmlns:a16="http://schemas.microsoft.com/office/drawing/2014/main" id="{318A53DA-C30E-48DB-9E05-47BA19133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3"/>
                <a:ext cx="161" cy="30"/>
              </a:xfrm>
              <a:custGeom>
                <a:avLst/>
                <a:gdLst>
                  <a:gd name="T0" fmla="*/ 0 w 161"/>
                  <a:gd name="T1" fmla="*/ 0 h 30"/>
                  <a:gd name="T2" fmla="*/ 161 w 161"/>
                  <a:gd name="T3" fmla="*/ 27 h 30"/>
                  <a:gd name="T4" fmla="*/ 159 w 161"/>
                  <a:gd name="T5" fmla="*/ 28 h 30"/>
                  <a:gd name="T6" fmla="*/ 156 w 161"/>
                  <a:gd name="T7" fmla="*/ 30 h 30"/>
                  <a:gd name="T8" fmla="*/ 0 w 161"/>
                  <a:gd name="T9" fmla="*/ 3 h 30"/>
                  <a:gd name="T10" fmla="*/ 0 w 161"/>
                  <a:gd name="T11" fmla="*/ 1 h 30"/>
                  <a:gd name="T12" fmla="*/ 0 w 161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1" h="30">
                    <a:moveTo>
                      <a:pt x="0" y="0"/>
                    </a:moveTo>
                    <a:lnTo>
                      <a:pt x="161" y="27"/>
                    </a:lnTo>
                    <a:lnTo>
                      <a:pt x="159" y="28"/>
                    </a:lnTo>
                    <a:lnTo>
                      <a:pt x="156" y="3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08" name="Freeform 172">
                <a:extLst>
                  <a:ext uri="{FF2B5EF4-FFF2-40B4-BE49-F238E27FC236}">
                    <a16:creationId xmlns:a16="http://schemas.microsoft.com/office/drawing/2014/main" id="{810DC144-4DD4-4C3F-B4CC-39FF28760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4"/>
                <a:ext cx="159" cy="31"/>
              </a:xfrm>
              <a:custGeom>
                <a:avLst/>
                <a:gdLst>
                  <a:gd name="T0" fmla="*/ 0 w 159"/>
                  <a:gd name="T1" fmla="*/ 0 h 31"/>
                  <a:gd name="T2" fmla="*/ 159 w 159"/>
                  <a:gd name="T3" fmla="*/ 27 h 31"/>
                  <a:gd name="T4" fmla="*/ 156 w 159"/>
                  <a:gd name="T5" fmla="*/ 29 h 31"/>
                  <a:gd name="T6" fmla="*/ 152 w 159"/>
                  <a:gd name="T7" fmla="*/ 31 h 31"/>
                  <a:gd name="T8" fmla="*/ 0 w 159"/>
                  <a:gd name="T9" fmla="*/ 4 h 31"/>
                  <a:gd name="T10" fmla="*/ 0 w 159"/>
                  <a:gd name="T11" fmla="*/ 2 h 31"/>
                  <a:gd name="T12" fmla="*/ 0 w 15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9" h="31">
                    <a:moveTo>
                      <a:pt x="0" y="0"/>
                    </a:moveTo>
                    <a:lnTo>
                      <a:pt x="159" y="27"/>
                    </a:lnTo>
                    <a:lnTo>
                      <a:pt x="156" y="29"/>
                    </a:lnTo>
                    <a:lnTo>
                      <a:pt x="152" y="3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CE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09" name="Freeform 173">
                <a:extLst>
                  <a:ext uri="{FF2B5EF4-FFF2-40B4-BE49-F238E27FC236}">
                    <a16:creationId xmlns:a16="http://schemas.microsoft.com/office/drawing/2014/main" id="{A35BDB24-D0CD-4847-BB00-10E49671B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6"/>
                <a:ext cx="156" cy="29"/>
              </a:xfrm>
              <a:custGeom>
                <a:avLst/>
                <a:gdLst>
                  <a:gd name="T0" fmla="*/ 0 w 156"/>
                  <a:gd name="T1" fmla="*/ 0 h 29"/>
                  <a:gd name="T2" fmla="*/ 156 w 156"/>
                  <a:gd name="T3" fmla="*/ 27 h 29"/>
                  <a:gd name="T4" fmla="*/ 152 w 156"/>
                  <a:gd name="T5" fmla="*/ 29 h 29"/>
                  <a:gd name="T6" fmla="*/ 151 w 156"/>
                  <a:gd name="T7" fmla="*/ 29 h 29"/>
                  <a:gd name="T8" fmla="*/ 2 w 156"/>
                  <a:gd name="T9" fmla="*/ 3 h 29"/>
                  <a:gd name="T10" fmla="*/ 0 w 156"/>
                  <a:gd name="T11" fmla="*/ 2 h 29"/>
                  <a:gd name="T12" fmla="*/ 0 w 156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6" h="29">
                    <a:moveTo>
                      <a:pt x="0" y="0"/>
                    </a:moveTo>
                    <a:lnTo>
                      <a:pt x="156" y="27"/>
                    </a:lnTo>
                    <a:lnTo>
                      <a:pt x="152" y="29"/>
                    </a:lnTo>
                    <a:lnTo>
                      <a:pt x="151" y="29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DCD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10" name="Freeform 174">
                <a:extLst>
                  <a:ext uri="{FF2B5EF4-FFF2-40B4-BE49-F238E27FC236}">
                    <a16:creationId xmlns:a16="http://schemas.microsoft.com/office/drawing/2014/main" id="{B5BEEAAA-944E-4658-9340-336CDEA5C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8"/>
                <a:ext cx="152" cy="28"/>
              </a:xfrm>
              <a:custGeom>
                <a:avLst/>
                <a:gdLst>
                  <a:gd name="T0" fmla="*/ 0 w 152"/>
                  <a:gd name="T1" fmla="*/ 0 h 28"/>
                  <a:gd name="T2" fmla="*/ 152 w 152"/>
                  <a:gd name="T3" fmla="*/ 27 h 28"/>
                  <a:gd name="T4" fmla="*/ 151 w 152"/>
                  <a:gd name="T5" fmla="*/ 27 h 28"/>
                  <a:gd name="T6" fmla="*/ 147 w 152"/>
                  <a:gd name="T7" fmla="*/ 28 h 28"/>
                  <a:gd name="T8" fmla="*/ 2 w 152"/>
                  <a:gd name="T9" fmla="*/ 3 h 28"/>
                  <a:gd name="T10" fmla="*/ 2 w 152"/>
                  <a:gd name="T11" fmla="*/ 1 h 28"/>
                  <a:gd name="T12" fmla="*/ 0 w 152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2" h="28">
                    <a:moveTo>
                      <a:pt x="0" y="0"/>
                    </a:moveTo>
                    <a:lnTo>
                      <a:pt x="152" y="27"/>
                    </a:lnTo>
                    <a:lnTo>
                      <a:pt x="151" y="27"/>
                    </a:lnTo>
                    <a:lnTo>
                      <a:pt x="147" y="28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11" name="Freeform 175">
                <a:extLst>
                  <a:ext uri="{FF2B5EF4-FFF2-40B4-BE49-F238E27FC236}">
                    <a16:creationId xmlns:a16="http://schemas.microsoft.com/office/drawing/2014/main" id="{BFFBB2C1-E475-456A-B768-4E0A98E0C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19"/>
                <a:ext cx="149" cy="29"/>
              </a:xfrm>
              <a:custGeom>
                <a:avLst/>
                <a:gdLst>
                  <a:gd name="T0" fmla="*/ 0 w 149"/>
                  <a:gd name="T1" fmla="*/ 0 h 29"/>
                  <a:gd name="T2" fmla="*/ 149 w 149"/>
                  <a:gd name="T3" fmla="*/ 26 h 29"/>
                  <a:gd name="T4" fmla="*/ 145 w 149"/>
                  <a:gd name="T5" fmla="*/ 27 h 29"/>
                  <a:gd name="T6" fmla="*/ 142 w 149"/>
                  <a:gd name="T7" fmla="*/ 29 h 29"/>
                  <a:gd name="T8" fmla="*/ 0 w 149"/>
                  <a:gd name="T9" fmla="*/ 4 h 29"/>
                  <a:gd name="T10" fmla="*/ 0 w 149"/>
                  <a:gd name="T11" fmla="*/ 2 h 29"/>
                  <a:gd name="T12" fmla="*/ 0 w 149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29">
                    <a:moveTo>
                      <a:pt x="0" y="0"/>
                    </a:moveTo>
                    <a:lnTo>
                      <a:pt x="149" y="26"/>
                    </a:lnTo>
                    <a:lnTo>
                      <a:pt x="145" y="27"/>
                    </a:lnTo>
                    <a:lnTo>
                      <a:pt x="142" y="29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B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12" name="Freeform 176">
                <a:extLst>
                  <a:ext uri="{FF2B5EF4-FFF2-40B4-BE49-F238E27FC236}">
                    <a16:creationId xmlns:a16="http://schemas.microsoft.com/office/drawing/2014/main" id="{59A34FCE-2AFA-4BDC-89A9-C95373045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21"/>
                <a:ext cx="145" cy="27"/>
              </a:xfrm>
              <a:custGeom>
                <a:avLst/>
                <a:gdLst>
                  <a:gd name="T0" fmla="*/ 0 w 145"/>
                  <a:gd name="T1" fmla="*/ 0 h 27"/>
                  <a:gd name="T2" fmla="*/ 145 w 145"/>
                  <a:gd name="T3" fmla="*/ 25 h 27"/>
                  <a:gd name="T4" fmla="*/ 142 w 145"/>
                  <a:gd name="T5" fmla="*/ 27 h 27"/>
                  <a:gd name="T6" fmla="*/ 140 w 145"/>
                  <a:gd name="T7" fmla="*/ 27 h 27"/>
                  <a:gd name="T8" fmla="*/ 2 w 145"/>
                  <a:gd name="T9" fmla="*/ 3 h 27"/>
                  <a:gd name="T10" fmla="*/ 0 w 145"/>
                  <a:gd name="T11" fmla="*/ 2 h 27"/>
                  <a:gd name="T12" fmla="*/ 0 w 14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5" h="27">
                    <a:moveTo>
                      <a:pt x="0" y="0"/>
                    </a:moveTo>
                    <a:lnTo>
                      <a:pt x="145" y="25"/>
                    </a:lnTo>
                    <a:lnTo>
                      <a:pt x="142" y="27"/>
                    </a:lnTo>
                    <a:lnTo>
                      <a:pt x="140" y="27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C2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13" name="Freeform 177">
                <a:extLst>
                  <a:ext uri="{FF2B5EF4-FFF2-40B4-BE49-F238E27FC236}">
                    <a16:creationId xmlns:a16="http://schemas.microsoft.com/office/drawing/2014/main" id="{EE393889-DEC3-4317-A73A-C6D4BEDAD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23"/>
                <a:ext cx="142" cy="27"/>
              </a:xfrm>
              <a:custGeom>
                <a:avLst/>
                <a:gdLst>
                  <a:gd name="T0" fmla="*/ 0 w 142"/>
                  <a:gd name="T1" fmla="*/ 0 h 27"/>
                  <a:gd name="T2" fmla="*/ 142 w 142"/>
                  <a:gd name="T3" fmla="*/ 25 h 27"/>
                  <a:gd name="T4" fmla="*/ 140 w 142"/>
                  <a:gd name="T5" fmla="*/ 25 h 27"/>
                  <a:gd name="T6" fmla="*/ 137 w 142"/>
                  <a:gd name="T7" fmla="*/ 27 h 27"/>
                  <a:gd name="T8" fmla="*/ 2 w 142"/>
                  <a:gd name="T9" fmla="*/ 3 h 27"/>
                  <a:gd name="T10" fmla="*/ 2 w 142"/>
                  <a:gd name="T11" fmla="*/ 1 h 27"/>
                  <a:gd name="T12" fmla="*/ 0 w 142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27">
                    <a:moveTo>
                      <a:pt x="0" y="0"/>
                    </a:moveTo>
                    <a:lnTo>
                      <a:pt x="142" y="25"/>
                    </a:lnTo>
                    <a:lnTo>
                      <a:pt x="140" y="25"/>
                    </a:lnTo>
                    <a:lnTo>
                      <a:pt x="137" y="27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D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14" name="Freeform 178">
                <a:extLst>
                  <a:ext uri="{FF2B5EF4-FFF2-40B4-BE49-F238E27FC236}">
                    <a16:creationId xmlns:a16="http://schemas.microsoft.com/office/drawing/2014/main" id="{7BC97F68-2BA6-442D-9EC3-BEBCF499D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324"/>
                <a:ext cx="138" cy="27"/>
              </a:xfrm>
              <a:custGeom>
                <a:avLst/>
                <a:gdLst>
                  <a:gd name="T0" fmla="*/ 0 w 138"/>
                  <a:gd name="T1" fmla="*/ 0 h 27"/>
                  <a:gd name="T2" fmla="*/ 138 w 138"/>
                  <a:gd name="T3" fmla="*/ 24 h 27"/>
                  <a:gd name="T4" fmla="*/ 135 w 138"/>
                  <a:gd name="T5" fmla="*/ 26 h 27"/>
                  <a:gd name="T6" fmla="*/ 131 w 138"/>
                  <a:gd name="T7" fmla="*/ 27 h 27"/>
                  <a:gd name="T8" fmla="*/ 1 w 138"/>
                  <a:gd name="T9" fmla="*/ 4 h 27"/>
                  <a:gd name="T10" fmla="*/ 0 w 138"/>
                  <a:gd name="T11" fmla="*/ 2 h 27"/>
                  <a:gd name="T12" fmla="*/ 0 w 138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8" h="27">
                    <a:moveTo>
                      <a:pt x="0" y="0"/>
                    </a:moveTo>
                    <a:lnTo>
                      <a:pt x="138" y="24"/>
                    </a:lnTo>
                    <a:lnTo>
                      <a:pt x="135" y="26"/>
                    </a:lnTo>
                    <a:lnTo>
                      <a:pt x="131" y="27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B8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15" name="Freeform 179">
                <a:extLst>
                  <a:ext uri="{FF2B5EF4-FFF2-40B4-BE49-F238E27FC236}">
                    <a16:creationId xmlns:a16="http://schemas.microsoft.com/office/drawing/2014/main" id="{F87EC9AD-87DB-45B6-B63F-F3E424695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326"/>
                <a:ext cx="135" cy="27"/>
              </a:xfrm>
              <a:custGeom>
                <a:avLst/>
                <a:gdLst>
                  <a:gd name="T0" fmla="*/ 0 w 135"/>
                  <a:gd name="T1" fmla="*/ 0 h 27"/>
                  <a:gd name="T2" fmla="*/ 135 w 135"/>
                  <a:gd name="T3" fmla="*/ 24 h 27"/>
                  <a:gd name="T4" fmla="*/ 131 w 135"/>
                  <a:gd name="T5" fmla="*/ 25 h 27"/>
                  <a:gd name="T6" fmla="*/ 130 w 135"/>
                  <a:gd name="T7" fmla="*/ 27 h 27"/>
                  <a:gd name="T8" fmla="*/ 1 w 135"/>
                  <a:gd name="T9" fmla="*/ 3 h 27"/>
                  <a:gd name="T10" fmla="*/ 1 w 135"/>
                  <a:gd name="T11" fmla="*/ 2 h 27"/>
                  <a:gd name="T12" fmla="*/ 0 w 13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27">
                    <a:moveTo>
                      <a:pt x="0" y="0"/>
                    </a:moveTo>
                    <a:lnTo>
                      <a:pt x="135" y="24"/>
                    </a:lnTo>
                    <a:lnTo>
                      <a:pt x="131" y="25"/>
                    </a:lnTo>
                    <a:lnTo>
                      <a:pt x="130" y="27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E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16" name="Freeform 180">
                <a:extLst>
                  <a:ext uri="{FF2B5EF4-FFF2-40B4-BE49-F238E27FC236}">
                    <a16:creationId xmlns:a16="http://schemas.microsoft.com/office/drawing/2014/main" id="{7072191E-E108-47E5-A367-AFEB6D6CE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328"/>
                <a:ext cx="130" cy="25"/>
              </a:xfrm>
              <a:custGeom>
                <a:avLst/>
                <a:gdLst>
                  <a:gd name="T0" fmla="*/ 0 w 130"/>
                  <a:gd name="T1" fmla="*/ 0 h 25"/>
                  <a:gd name="T2" fmla="*/ 130 w 130"/>
                  <a:gd name="T3" fmla="*/ 23 h 25"/>
                  <a:gd name="T4" fmla="*/ 129 w 130"/>
                  <a:gd name="T5" fmla="*/ 25 h 25"/>
                  <a:gd name="T6" fmla="*/ 125 w 130"/>
                  <a:gd name="T7" fmla="*/ 25 h 25"/>
                  <a:gd name="T8" fmla="*/ 2 w 130"/>
                  <a:gd name="T9" fmla="*/ 3 h 25"/>
                  <a:gd name="T10" fmla="*/ 0 w 130"/>
                  <a:gd name="T11" fmla="*/ 1 h 25"/>
                  <a:gd name="T12" fmla="*/ 0 w 130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0" h="25">
                    <a:moveTo>
                      <a:pt x="0" y="0"/>
                    </a:moveTo>
                    <a:lnTo>
                      <a:pt x="130" y="23"/>
                    </a:lnTo>
                    <a:lnTo>
                      <a:pt x="129" y="25"/>
                    </a:lnTo>
                    <a:lnTo>
                      <a:pt x="125" y="25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A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17" name="Freeform 181">
                <a:extLst>
                  <a:ext uri="{FF2B5EF4-FFF2-40B4-BE49-F238E27FC236}">
                    <a16:creationId xmlns:a16="http://schemas.microsoft.com/office/drawing/2014/main" id="{648978B4-998D-4994-AE63-0DC44B64C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329"/>
                <a:ext cx="129" cy="26"/>
              </a:xfrm>
              <a:custGeom>
                <a:avLst/>
                <a:gdLst>
                  <a:gd name="T0" fmla="*/ 0 w 129"/>
                  <a:gd name="T1" fmla="*/ 0 h 26"/>
                  <a:gd name="T2" fmla="*/ 129 w 129"/>
                  <a:gd name="T3" fmla="*/ 24 h 26"/>
                  <a:gd name="T4" fmla="*/ 125 w 129"/>
                  <a:gd name="T5" fmla="*/ 24 h 26"/>
                  <a:gd name="T6" fmla="*/ 122 w 129"/>
                  <a:gd name="T7" fmla="*/ 26 h 26"/>
                  <a:gd name="T8" fmla="*/ 2 w 129"/>
                  <a:gd name="T9" fmla="*/ 6 h 26"/>
                  <a:gd name="T10" fmla="*/ 2 w 129"/>
                  <a:gd name="T11" fmla="*/ 2 h 26"/>
                  <a:gd name="T12" fmla="*/ 0 w 129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9" h="26">
                    <a:moveTo>
                      <a:pt x="0" y="0"/>
                    </a:moveTo>
                    <a:lnTo>
                      <a:pt x="129" y="24"/>
                    </a:lnTo>
                    <a:lnTo>
                      <a:pt x="125" y="24"/>
                    </a:lnTo>
                    <a:lnTo>
                      <a:pt x="122" y="26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18" name="Freeform 182">
                <a:extLst>
                  <a:ext uri="{FF2B5EF4-FFF2-40B4-BE49-F238E27FC236}">
                    <a16:creationId xmlns:a16="http://schemas.microsoft.com/office/drawing/2014/main" id="{AEF2D58D-8380-4D1B-AAB4-8A8A5B11D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331"/>
                <a:ext cx="123" cy="25"/>
              </a:xfrm>
              <a:custGeom>
                <a:avLst/>
                <a:gdLst>
                  <a:gd name="T0" fmla="*/ 0 w 123"/>
                  <a:gd name="T1" fmla="*/ 0 h 25"/>
                  <a:gd name="T2" fmla="*/ 123 w 123"/>
                  <a:gd name="T3" fmla="*/ 22 h 25"/>
                  <a:gd name="T4" fmla="*/ 120 w 123"/>
                  <a:gd name="T5" fmla="*/ 24 h 25"/>
                  <a:gd name="T6" fmla="*/ 117 w 123"/>
                  <a:gd name="T7" fmla="*/ 25 h 25"/>
                  <a:gd name="T8" fmla="*/ 2 w 123"/>
                  <a:gd name="T9" fmla="*/ 5 h 25"/>
                  <a:gd name="T10" fmla="*/ 0 w 123"/>
                  <a:gd name="T11" fmla="*/ 4 h 25"/>
                  <a:gd name="T12" fmla="*/ 0 w 123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25">
                    <a:moveTo>
                      <a:pt x="0" y="0"/>
                    </a:moveTo>
                    <a:lnTo>
                      <a:pt x="123" y="22"/>
                    </a:lnTo>
                    <a:lnTo>
                      <a:pt x="120" y="24"/>
                    </a:lnTo>
                    <a:lnTo>
                      <a:pt x="117" y="2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F9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19" name="Freeform 183">
                <a:extLst>
                  <a:ext uri="{FF2B5EF4-FFF2-40B4-BE49-F238E27FC236}">
                    <a16:creationId xmlns:a16="http://schemas.microsoft.com/office/drawing/2014/main" id="{CF4E2ED1-785F-469A-94D8-6AEE69357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335"/>
                <a:ext cx="120" cy="21"/>
              </a:xfrm>
              <a:custGeom>
                <a:avLst/>
                <a:gdLst>
                  <a:gd name="T0" fmla="*/ 0 w 120"/>
                  <a:gd name="T1" fmla="*/ 0 h 21"/>
                  <a:gd name="T2" fmla="*/ 120 w 120"/>
                  <a:gd name="T3" fmla="*/ 20 h 21"/>
                  <a:gd name="T4" fmla="*/ 117 w 120"/>
                  <a:gd name="T5" fmla="*/ 21 h 21"/>
                  <a:gd name="T6" fmla="*/ 113 w 120"/>
                  <a:gd name="T7" fmla="*/ 21 h 21"/>
                  <a:gd name="T8" fmla="*/ 2 w 120"/>
                  <a:gd name="T9" fmla="*/ 3 h 21"/>
                  <a:gd name="T10" fmla="*/ 2 w 120"/>
                  <a:gd name="T11" fmla="*/ 1 h 21"/>
                  <a:gd name="T12" fmla="*/ 0 w 120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1">
                    <a:moveTo>
                      <a:pt x="0" y="0"/>
                    </a:moveTo>
                    <a:lnTo>
                      <a:pt x="120" y="20"/>
                    </a:lnTo>
                    <a:lnTo>
                      <a:pt x="117" y="21"/>
                    </a:lnTo>
                    <a:lnTo>
                      <a:pt x="113" y="2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A9A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20" name="Freeform 184">
                <a:extLst>
                  <a:ext uri="{FF2B5EF4-FFF2-40B4-BE49-F238E27FC236}">
                    <a16:creationId xmlns:a16="http://schemas.microsoft.com/office/drawing/2014/main" id="{C9E8BF82-B349-4550-96BE-053E7A542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336"/>
                <a:ext cx="115" cy="22"/>
              </a:xfrm>
              <a:custGeom>
                <a:avLst/>
                <a:gdLst>
                  <a:gd name="T0" fmla="*/ 0 w 115"/>
                  <a:gd name="T1" fmla="*/ 0 h 22"/>
                  <a:gd name="T2" fmla="*/ 115 w 115"/>
                  <a:gd name="T3" fmla="*/ 20 h 22"/>
                  <a:gd name="T4" fmla="*/ 111 w 115"/>
                  <a:gd name="T5" fmla="*/ 20 h 22"/>
                  <a:gd name="T6" fmla="*/ 108 w 115"/>
                  <a:gd name="T7" fmla="*/ 22 h 22"/>
                  <a:gd name="T8" fmla="*/ 66 w 115"/>
                  <a:gd name="T9" fmla="*/ 15 h 22"/>
                  <a:gd name="T10" fmla="*/ 61 w 115"/>
                  <a:gd name="T11" fmla="*/ 14 h 22"/>
                  <a:gd name="T12" fmla="*/ 55 w 115"/>
                  <a:gd name="T13" fmla="*/ 14 h 22"/>
                  <a:gd name="T14" fmla="*/ 1 w 115"/>
                  <a:gd name="T15" fmla="*/ 4 h 22"/>
                  <a:gd name="T16" fmla="*/ 0 w 115"/>
                  <a:gd name="T17" fmla="*/ 2 h 22"/>
                  <a:gd name="T18" fmla="*/ 0 w 115"/>
                  <a:gd name="T19" fmla="*/ 0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22">
                    <a:moveTo>
                      <a:pt x="0" y="0"/>
                    </a:moveTo>
                    <a:lnTo>
                      <a:pt x="115" y="20"/>
                    </a:lnTo>
                    <a:lnTo>
                      <a:pt x="111" y="20"/>
                    </a:lnTo>
                    <a:lnTo>
                      <a:pt x="108" y="22"/>
                    </a:lnTo>
                    <a:lnTo>
                      <a:pt x="66" y="15"/>
                    </a:lnTo>
                    <a:lnTo>
                      <a:pt x="61" y="14"/>
                    </a:lnTo>
                    <a:lnTo>
                      <a:pt x="55" y="14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21" name="Freeform 185">
                <a:extLst>
                  <a:ext uri="{FF2B5EF4-FFF2-40B4-BE49-F238E27FC236}">
                    <a16:creationId xmlns:a16="http://schemas.microsoft.com/office/drawing/2014/main" id="{E57D9CCE-684F-4AB7-9C63-5EDFB95CF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338"/>
                <a:ext cx="111" cy="22"/>
              </a:xfrm>
              <a:custGeom>
                <a:avLst/>
                <a:gdLst>
                  <a:gd name="T0" fmla="*/ 0 w 111"/>
                  <a:gd name="T1" fmla="*/ 0 h 22"/>
                  <a:gd name="T2" fmla="*/ 111 w 111"/>
                  <a:gd name="T3" fmla="*/ 18 h 22"/>
                  <a:gd name="T4" fmla="*/ 108 w 111"/>
                  <a:gd name="T5" fmla="*/ 20 h 22"/>
                  <a:gd name="T6" fmla="*/ 106 w 111"/>
                  <a:gd name="T7" fmla="*/ 22 h 22"/>
                  <a:gd name="T8" fmla="*/ 67 w 111"/>
                  <a:gd name="T9" fmla="*/ 15 h 22"/>
                  <a:gd name="T10" fmla="*/ 64 w 111"/>
                  <a:gd name="T11" fmla="*/ 12 h 22"/>
                  <a:gd name="T12" fmla="*/ 61 w 111"/>
                  <a:gd name="T13" fmla="*/ 12 h 22"/>
                  <a:gd name="T14" fmla="*/ 55 w 111"/>
                  <a:gd name="T15" fmla="*/ 12 h 22"/>
                  <a:gd name="T16" fmla="*/ 50 w 111"/>
                  <a:gd name="T17" fmla="*/ 12 h 22"/>
                  <a:gd name="T18" fmla="*/ 1 w 111"/>
                  <a:gd name="T19" fmla="*/ 3 h 22"/>
                  <a:gd name="T20" fmla="*/ 1 w 111"/>
                  <a:gd name="T21" fmla="*/ 2 h 22"/>
                  <a:gd name="T22" fmla="*/ 0 w 111"/>
                  <a:gd name="T23" fmla="*/ 0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1" h="22">
                    <a:moveTo>
                      <a:pt x="0" y="0"/>
                    </a:moveTo>
                    <a:lnTo>
                      <a:pt x="111" y="18"/>
                    </a:lnTo>
                    <a:lnTo>
                      <a:pt x="108" y="20"/>
                    </a:lnTo>
                    <a:lnTo>
                      <a:pt x="106" y="22"/>
                    </a:lnTo>
                    <a:lnTo>
                      <a:pt x="67" y="15"/>
                    </a:lnTo>
                    <a:lnTo>
                      <a:pt x="64" y="12"/>
                    </a:lnTo>
                    <a:lnTo>
                      <a:pt x="61" y="12"/>
                    </a:lnTo>
                    <a:lnTo>
                      <a:pt x="55" y="12"/>
                    </a:lnTo>
                    <a:lnTo>
                      <a:pt x="50" y="12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22" name="Freeform 186">
                <a:extLst>
                  <a:ext uri="{FF2B5EF4-FFF2-40B4-BE49-F238E27FC236}">
                    <a16:creationId xmlns:a16="http://schemas.microsoft.com/office/drawing/2014/main" id="{871B9E58-13EB-4750-9BB4-2C5F221D95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9" y="2340"/>
                <a:ext cx="107" cy="20"/>
              </a:xfrm>
              <a:custGeom>
                <a:avLst/>
                <a:gdLst>
                  <a:gd name="T0" fmla="*/ 0 w 107"/>
                  <a:gd name="T1" fmla="*/ 0 h 20"/>
                  <a:gd name="T2" fmla="*/ 54 w 107"/>
                  <a:gd name="T3" fmla="*/ 10 h 20"/>
                  <a:gd name="T4" fmla="*/ 49 w 107"/>
                  <a:gd name="T5" fmla="*/ 10 h 20"/>
                  <a:gd name="T6" fmla="*/ 46 w 107"/>
                  <a:gd name="T7" fmla="*/ 11 h 20"/>
                  <a:gd name="T8" fmla="*/ 2 w 107"/>
                  <a:gd name="T9" fmla="*/ 3 h 20"/>
                  <a:gd name="T10" fmla="*/ 0 w 107"/>
                  <a:gd name="T11" fmla="*/ 1 h 20"/>
                  <a:gd name="T12" fmla="*/ 0 w 107"/>
                  <a:gd name="T13" fmla="*/ 0 h 20"/>
                  <a:gd name="T14" fmla="*/ 65 w 107"/>
                  <a:gd name="T15" fmla="*/ 11 h 20"/>
                  <a:gd name="T16" fmla="*/ 107 w 107"/>
                  <a:gd name="T17" fmla="*/ 18 h 20"/>
                  <a:gd name="T18" fmla="*/ 103 w 107"/>
                  <a:gd name="T19" fmla="*/ 20 h 20"/>
                  <a:gd name="T20" fmla="*/ 102 w 107"/>
                  <a:gd name="T21" fmla="*/ 20 h 20"/>
                  <a:gd name="T22" fmla="*/ 68 w 107"/>
                  <a:gd name="T23" fmla="*/ 15 h 20"/>
                  <a:gd name="T24" fmla="*/ 66 w 107"/>
                  <a:gd name="T25" fmla="*/ 13 h 20"/>
                  <a:gd name="T26" fmla="*/ 65 w 107"/>
                  <a:gd name="T27" fmla="*/ 11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7" h="20">
                    <a:moveTo>
                      <a:pt x="0" y="0"/>
                    </a:moveTo>
                    <a:lnTo>
                      <a:pt x="54" y="10"/>
                    </a:lnTo>
                    <a:lnTo>
                      <a:pt x="49" y="10"/>
                    </a:lnTo>
                    <a:lnTo>
                      <a:pt x="46" y="1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  <a:moveTo>
                      <a:pt x="65" y="11"/>
                    </a:moveTo>
                    <a:lnTo>
                      <a:pt x="107" y="18"/>
                    </a:lnTo>
                    <a:lnTo>
                      <a:pt x="103" y="20"/>
                    </a:lnTo>
                    <a:lnTo>
                      <a:pt x="102" y="20"/>
                    </a:lnTo>
                    <a:lnTo>
                      <a:pt x="68" y="15"/>
                    </a:lnTo>
                    <a:lnTo>
                      <a:pt x="66" y="13"/>
                    </a:lnTo>
                    <a:lnTo>
                      <a:pt x="65" y="11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23" name="Freeform 187">
                <a:extLst>
                  <a:ext uri="{FF2B5EF4-FFF2-40B4-BE49-F238E27FC236}">
                    <a16:creationId xmlns:a16="http://schemas.microsoft.com/office/drawing/2014/main" id="{8FCC72DD-8050-4C26-9CB1-E235C0C62A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9" y="2341"/>
                <a:ext cx="105" cy="21"/>
              </a:xfrm>
              <a:custGeom>
                <a:avLst/>
                <a:gdLst>
                  <a:gd name="T0" fmla="*/ 0 w 105"/>
                  <a:gd name="T1" fmla="*/ 0 h 21"/>
                  <a:gd name="T2" fmla="*/ 49 w 105"/>
                  <a:gd name="T3" fmla="*/ 9 h 21"/>
                  <a:gd name="T4" fmla="*/ 46 w 105"/>
                  <a:gd name="T5" fmla="*/ 10 h 21"/>
                  <a:gd name="T6" fmla="*/ 43 w 105"/>
                  <a:gd name="T7" fmla="*/ 10 h 21"/>
                  <a:gd name="T8" fmla="*/ 4 w 105"/>
                  <a:gd name="T9" fmla="*/ 4 h 21"/>
                  <a:gd name="T10" fmla="*/ 2 w 105"/>
                  <a:gd name="T11" fmla="*/ 2 h 21"/>
                  <a:gd name="T12" fmla="*/ 0 w 105"/>
                  <a:gd name="T13" fmla="*/ 0 h 21"/>
                  <a:gd name="T14" fmla="*/ 66 w 105"/>
                  <a:gd name="T15" fmla="*/ 12 h 21"/>
                  <a:gd name="T16" fmla="*/ 105 w 105"/>
                  <a:gd name="T17" fmla="*/ 19 h 21"/>
                  <a:gd name="T18" fmla="*/ 102 w 105"/>
                  <a:gd name="T19" fmla="*/ 19 h 21"/>
                  <a:gd name="T20" fmla="*/ 98 w 105"/>
                  <a:gd name="T21" fmla="*/ 21 h 21"/>
                  <a:gd name="T22" fmla="*/ 70 w 105"/>
                  <a:gd name="T23" fmla="*/ 15 h 21"/>
                  <a:gd name="T24" fmla="*/ 68 w 105"/>
                  <a:gd name="T25" fmla="*/ 14 h 21"/>
                  <a:gd name="T26" fmla="*/ 66 w 105"/>
                  <a:gd name="T27" fmla="*/ 12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5" h="21">
                    <a:moveTo>
                      <a:pt x="0" y="0"/>
                    </a:moveTo>
                    <a:lnTo>
                      <a:pt x="49" y="9"/>
                    </a:lnTo>
                    <a:lnTo>
                      <a:pt x="46" y="10"/>
                    </a:lnTo>
                    <a:lnTo>
                      <a:pt x="43" y="10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6" y="12"/>
                    </a:moveTo>
                    <a:lnTo>
                      <a:pt x="105" y="19"/>
                    </a:lnTo>
                    <a:lnTo>
                      <a:pt x="102" y="19"/>
                    </a:lnTo>
                    <a:lnTo>
                      <a:pt x="98" y="21"/>
                    </a:lnTo>
                    <a:lnTo>
                      <a:pt x="70" y="15"/>
                    </a:lnTo>
                    <a:lnTo>
                      <a:pt x="68" y="14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878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24" name="Freeform 188">
                <a:extLst>
                  <a:ext uri="{FF2B5EF4-FFF2-40B4-BE49-F238E27FC236}">
                    <a16:creationId xmlns:a16="http://schemas.microsoft.com/office/drawing/2014/main" id="{84C1BC76-0982-4B96-8FE9-951F52584E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1" y="2343"/>
                <a:ext cx="100" cy="20"/>
              </a:xfrm>
              <a:custGeom>
                <a:avLst/>
                <a:gdLst>
                  <a:gd name="T0" fmla="*/ 0 w 100"/>
                  <a:gd name="T1" fmla="*/ 0 h 20"/>
                  <a:gd name="T2" fmla="*/ 44 w 100"/>
                  <a:gd name="T3" fmla="*/ 8 h 20"/>
                  <a:gd name="T4" fmla="*/ 41 w 100"/>
                  <a:gd name="T5" fmla="*/ 8 h 20"/>
                  <a:gd name="T6" fmla="*/ 37 w 100"/>
                  <a:gd name="T7" fmla="*/ 10 h 20"/>
                  <a:gd name="T8" fmla="*/ 4 w 100"/>
                  <a:gd name="T9" fmla="*/ 3 h 20"/>
                  <a:gd name="T10" fmla="*/ 2 w 100"/>
                  <a:gd name="T11" fmla="*/ 2 h 20"/>
                  <a:gd name="T12" fmla="*/ 0 w 100"/>
                  <a:gd name="T13" fmla="*/ 0 h 20"/>
                  <a:gd name="T14" fmla="*/ 66 w 100"/>
                  <a:gd name="T15" fmla="*/ 12 h 20"/>
                  <a:gd name="T16" fmla="*/ 100 w 100"/>
                  <a:gd name="T17" fmla="*/ 17 h 20"/>
                  <a:gd name="T18" fmla="*/ 96 w 100"/>
                  <a:gd name="T19" fmla="*/ 19 h 20"/>
                  <a:gd name="T20" fmla="*/ 93 w 100"/>
                  <a:gd name="T21" fmla="*/ 20 h 20"/>
                  <a:gd name="T22" fmla="*/ 69 w 100"/>
                  <a:gd name="T23" fmla="*/ 15 h 20"/>
                  <a:gd name="T24" fmla="*/ 68 w 100"/>
                  <a:gd name="T25" fmla="*/ 13 h 20"/>
                  <a:gd name="T26" fmla="*/ 66 w 100"/>
                  <a:gd name="T27" fmla="*/ 12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0" h="20">
                    <a:moveTo>
                      <a:pt x="0" y="0"/>
                    </a:moveTo>
                    <a:lnTo>
                      <a:pt x="44" y="8"/>
                    </a:lnTo>
                    <a:lnTo>
                      <a:pt x="41" y="8"/>
                    </a:lnTo>
                    <a:lnTo>
                      <a:pt x="37" y="10"/>
                    </a:ln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6" y="12"/>
                    </a:moveTo>
                    <a:lnTo>
                      <a:pt x="100" y="17"/>
                    </a:lnTo>
                    <a:lnTo>
                      <a:pt x="96" y="19"/>
                    </a:lnTo>
                    <a:lnTo>
                      <a:pt x="93" y="20"/>
                    </a:lnTo>
                    <a:lnTo>
                      <a:pt x="69" y="15"/>
                    </a:lnTo>
                    <a:lnTo>
                      <a:pt x="68" y="13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807F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25" name="Freeform 189">
                <a:extLst>
                  <a:ext uri="{FF2B5EF4-FFF2-40B4-BE49-F238E27FC236}">
                    <a16:creationId xmlns:a16="http://schemas.microsoft.com/office/drawing/2014/main" id="{7D8C85C7-1A10-461A-8068-A965F26C71F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3" y="2345"/>
                <a:ext cx="94" cy="18"/>
              </a:xfrm>
              <a:custGeom>
                <a:avLst/>
                <a:gdLst>
                  <a:gd name="T0" fmla="*/ 0 w 94"/>
                  <a:gd name="T1" fmla="*/ 0 h 18"/>
                  <a:gd name="T2" fmla="*/ 39 w 94"/>
                  <a:gd name="T3" fmla="*/ 6 h 18"/>
                  <a:gd name="T4" fmla="*/ 35 w 94"/>
                  <a:gd name="T5" fmla="*/ 8 h 18"/>
                  <a:gd name="T6" fmla="*/ 34 w 94"/>
                  <a:gd name="T7" fmla="*/ 10 h 18"/>
                  <a:gd name="T8" fmla="*/ 2 w 94"/>
                  <a:gd name="T9" fmla="*/ 5 h 18"/>
                  <a:gd name="T10" fmla="*/ 2 w 94"/>
                  <a:gd name="T11" fmla="*/ 1 h 18"/>
                  <a:gd name="T12" fmla="*/ 0 w 94"/>
                  <a:gd name="T13" fmla="*/ 0 h 18"/>
                  <a:gd name="T14" fmla="*/ 66 w 94"/>
                  <a:gd name="T15" fmla="*/ 11 h 18"/>
                  <a:gd name="T16" fmla="*/ 94 w 94"/>
                  <a:gd name="T17" fmla="*/ 17 h 18"/>
                  <a:gd name="T18" fmla="*/ 91 w 94"/>
                  <a:gd name="T19" fmla="*/ 18 h 18"/>
                  <a:gd name="T20" fmla="*/ 88 w 94"/>
                  <a:gd name="T21" fmla="*/ 18 h 18"/>
                  <a:gd name="T22" fmla="*/ 67 w 94"/>
                  <a:gd name="T23" fmla="*/ 15 h 18"/>
                  <a:gd name="T24" fmla="*/ 67 w 94"/>
                  <a:gd name="T25" fmla="*/ 13 h 18"/>
                  <a:gd name="T26" fmla="*/ 66 w 94"/>
                  <a:gd name="T27" fmla="*/ 11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4" h="18">
                    <a:moveTo>
                      <a:pt x="0" y="0"/>
                    </a:moveTo>
                    <a:lnTo>
                      <a:pt x="39" y="6"/>
                    </a:lnTo>
                    <a:lnTo>
                      <a:pt x="35" y="8"/>
                    </a:lnTo>
                    <a:lnTo>
                      <a:pt x="34" y="10"/>
                    </a:lnTo>
                    <a:lnTo>
                      <a:pt x="2" y="5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  <a:moveTo>
                      <a:pt x="66" y="11"/>
                    </a:moveTo>
                    <a:lnTo>
                      <a:pt x="94" y="17"/>
                    </a:lnTo>
                    <a:lnTo>
                      <a:pt x="91" y="18"/>
                    </a:lnTo>
                    <a:lnTo>
                      <a:pt x="88" y="18"/>
                    </a:lnTo>
                    <a:lnTo>
                      <a:pt x="67" y="15"/>
                    </a:lnTo>
                    <a:lnTo>
                      <a:pt x="67" y="13"/>
                    </a:lnTo>
                    <a:lnTo>
                      <a:pt x="66" y="11"/>
                    </a:lnTo>
                    <a:close/>
                  </a:path>
                </a:pathLst>
              </a:custGeom>
              <a:solidFill>
                <a:srgbClr val="7D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26" name="Freeform 190">
                <a:extLst>
                  <a:ext uri="{FF2B5EF4-FFF2-40B4-BE49-F238E27FC236}">
                    <a16:creationId xmlns:a16="http://schemas.microsoft.com/office/drawing/2014/main" id="{08BD378F-73C7-4E06-BFD9-E8AC12BF258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5" y="2346"/>
                <a:ext cx="89" cy="19"/>
              </a:xfrm>
              <a:custGeom>
                <a:avLst/>
                <a:gdLst>
                  <a:gd name="T0" fmla="*/ 0 w 89"/>
                  <a:gd name="T1" fmla="*/ 0 h 19"/>
                  <a:gd name="T2" fmla="*/ 33 w 89"/>
                  <a:gd name="T3" fmla="*/ 7 h 19"/>
                  <a:gd name="T4" fmla="*/ 32 w 89"/>
                  <a:gd name="T5" fmla="*/ 9 h 19"/>
                  <a:gd name="T6" fmla="*/ 28 w 89"/>
                  <a:gd name="T7" fmla="*/ 10 h 19"/>
                  <a:gd name="T8" fmla="*/ 1 w 89"/>
                  <a:gd name="T9" fmla="*/ 5 h 19"/>
                  <a:gd name="T10" fmla="*/ 0 w 89"/>
                  <a:gd name="T11" fmla="*/ 4 h 19"/>
                  <a:gd name="T12" fmla="*/ 0 w 89"/>
                  <a:gd name="T13" fmla="*/ 0 h 19"/>
                  <a:gd name="T14" fmla="*/ 65 w 89"/>
                  <a:gd name="T15" fmla="*/ 12 h 19"/>
                  <a:gd name="T16" fmla="*/ 89 w 89"/>
                  <a:gd name="T17" fmla="*/ 17 h 19"/>
                  <a:gd name="T18" fmla="*/ 86 w 89"/>
                  <a:gd name="T19" fmla="*/ 17 h 19"/>
                  <a:gd name="T20" fmla="*/ 82 w 89"/>
                  <a:gd name="T21" fmla="*/ 19 h 19"/>
                  <a:gd name="T22" fmla="*/ 67 w 89"/>
                  <a:gd name="T23" fmla="*/ 17 h 19"/>
                  <a:gd name="T24" fmla="*/ 65 w 89"/>
                  <a:gd name="T25" fmla="*/ 14 h 19"/>
                  <a:gd name="T26" fmla="*/ 65 w 89"/>
                  <a:gd name="T27" fmla="*/ 12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9" h="19">
                    <a:moveTo>
                      <a:pt x="0" y="0"/>
                    </a:moveTo>
                    <a:lnTo>
                      <a:pt x="33" y="7"/>
                    </a:lnTo>
                    <a:lnTo>
                      <a:pt x="32" y="9"/>
                    </a:lnTo>
                    <a:lnTo>
                      <a:pt x="28" y="10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  <a:moveTo>
                      <a:pt x="65" y="12"/>
                    </a:moveTo>
                    <a:lnTo>
                      <a:pt x="89" y="17"/>
                    </a:lnTo>
                    <a:lnTo>
                      <a:pt x="86" y="17"/>
                    </a:lnTo>
                    <a:lnTo>
                      <a:pt x="82" y="19"/>
                    </a:lnTo>
                    <a:lnTo>
                      <a:pt x="67" y="17"/>
                    </a:lnTo>
                    <a:lnTo>
                      <a:pt x="65" y="14"/>
                    </a:lnTo>
                    <a:lnTo>
                      <a:pt x="65" y="12"/>
                    </a:lnTo>
                    <a:close/>
                  </a:path>
                </a:pathLst>
              </a:custGeom>
              <a:solidFill>
                <a:srgbClr val="7977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27" name="Freeform 191">
                <a:extLst>
                  <a:ext uri="{FF2B5EF4-FFF2-40B4-BE49-F238E27FC236}">
                    <a16:creationId xmlns:a16="http://schemas.microsoft.com/office/drawing/2014/main" id="{92DE4455-7365-4B95-AB59-1F51D5F7756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5" y="2350"/>
                <a:ext cx="86" cy="17"/>
              </a:xfrm>
              <a:custGeom>
                <a:avLst/>
                <a:gdLst>
                  <a:gd name="T0" fmla="*/ 0 w 86"/>
                  <a:gd name="T1" fmla="*/ 0 h 17"/>
                  <a:gd name="T2" fmla="*/ 32 w 86"/>
                  <a:gd name="T3" fmla="*/ 5 h 17"/>
                  <a:gd name="T4" fmla="*/ 28 w 86"/>
                  <a:gd name="T5" fmla="*/ 6 h 17"/>
                  <a:gd name="T6" fmla="*/ 27 w 86"/>
                  <a:gd name="T7" fmla="*/ 6 h 17"/>
                  <a:gd name="T8" fmla="*/ 3 w 86"/>
                  <a:gd name="T9" fmla="*/ 3 h 17"/>
                  <a:gd name="T10" fmla="*/ 1 w 86"/>
                  <a:gd name="T11" fmla="*/ 1 h 17"/>
                  <a:gd name="T12" fmla="*/ 0 w 86"/>
                  <a:gd name="T13" fmla="*/ 0 h 17"/>
                  <a:gd name="T14" fmla="*/ 65 w 86"/>
                  <a:gd name="T15" fmla="*/ 10 h 17"/>
                  <a:gd name="T16" fmla="*/ 86 w 86"/>
                  <a:gd name="T17" fmla="*/ 13 h 17"/>
                  <a:gd name="T18" fmla="*/ 82 w 86"/>
                  <a:gd name="T19" fmla="*/ 15 h 17"/>
                  <a:gd name="T20" fmla="*/ 79 w 86"/>
                  <a:gd name="T21" fmla="*/ 17 h 17"/>
                  <a:gd name="T22" fmla="*/ 67 w 86"/>
                  <a:gd name="T23" fmla="*/ 15 h 17"/>
                  <a:gd name="T24" fmla="*/ 67 w 86"/>
                  <a:gd name="T25" fmla="*/ 13 h 17"/>
                  <a:gd name="T26" fmla="*/ 65 w 86"/>
                  <a:gd name="T27" fmla="*/ 10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6" h="17">
                    <a:moveTo>
                      <a:pt x="0" y="0"/>
                    </a:moveTo>
                    <a:lnTo>
                      <a:pt x="32" y="5"/>
                    </a:lnTo>
                    <a:lnTo>
                      <a:pt x="28" y="6"/>
                    </a:lnTo>
                    <a:lnTo>
                      <a:pt x="27" y="6"/>
                    </a:lnTo>
                    <a:lnTo>
                      <a:pt x="3" y="3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  <a:moveTo>
                      <a:pt x="65" y="10"/>
                    </a:moveTo>
                    <a:lnTo>
                      <a:pt x="86" y="13"/>
                    </a:lnTo>
                    <a:lnTo>
                      <a:pt x="82" y="15"/>
                    </a:lnTo>
                    <a:lnTo>
                      <a:pt x="79" y="17"/>
                    </a:lnTo>
                    <a:lnTo>
                      <a:pt x="67" y="15"/>
                    </a:lnTo>
                    <a:lnTo>
                      <a:pt x="67" y="13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72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28" name="Freeform 192">
                <a:extLst>
                  <a:ext uri="{FF2B5EF4-FFF2-40B4-BE49-F238E27FC236}">
                    <a16:creationId xmlns:a16="http://schemas.microsoft.com/office/drawing/2014/main" id="{0A78C925-EFC6-475B-ABA5-FB7A4765C32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6" y="2351"/>
                <a:ext cx="81" cy="16"/>
              </a:xfrm>
              <a:custGeom>
                <a:avLst/>
                <a:gdLst>
                  <a:gd name="T0" fmla="*/ 0 w 81"/>
                  <a:gd name="T1" fmla="*/ 0 h 16"/>
                  <a:gd name="T2" fmla="*/ 27 w 81"/>
                  <a:gd name="T3" fmla="*/ 5 h 16"/>
                  <a:gd name="T4" fmla="*/ 26 w 81"/>
                  <a:gd name="T5" fmla="*/ 5 h 16"/>
                  <a:gd name="T6" fmla="*/ 24 w 81"/>
                  <a:gd name="T7" fmla="*/ 7 h 16"/>
                  <a:gd name="T8" fmla="*/ 4 w 81"/>
                  <a:gd name="T9" fmla="*/ 4 h 16"/>
                  <a:gd name="T10" fmla="*/ 2 w 81"/>
                  <a:gd name="T11" fmla="*/ 2 h 16"/>
                  <a:gd name="T12" fmla="*/ 0 w 81"/>
                  <a:gd name="T13" fmla="*/ 0 h 16"/>
                  <a:gd name="T14" fmla="*/ 66 w 81"/>
                  <a:gd name="T15" fmla="*/ 12 h 16"/>
                  <a:gd name="T16" fmla="*/ 81 w 81"/>
                  <a:gd name="T17" fmla="*/ 14 h 16"/>
                  <a:gd name="T18" fmla="*/ 78 w 81"/>
                  <a:gd name="T19" fmla="*/ 16 h 16"/>
                  <a:gd name="T20" fmla="*/ 73 w 81"/>
                  <a:gd name="T21" fmla="*/ 16 h 16"/>
                  <a:gd name="T22" fmla="*/ 66 w 81"/>
                  <a:gd name="T23" fmla="*/ 16 h 16"/>
                  <a:gd name="T24" fmla="*/ 66 w 81"/>
                  <a:gd name="T25" fmla="*/ 14 h 16"/>
                  <a:gd name="T26" fmla="*/ 66 w 81"/>
                  <a:gd name="T27" fmla="*/ 12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1" h="16">
                    <a:moveTo>
                      <a:pt x="0" y="0"/>
                    </a:moveTo>
                    <a:lnTo>
                      <a:pt x="27" y="5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6" y="12"/>
                    </a:moveTo>
                    <a:lnTo>
                      <a:pt x="81" y="14"/>
                    </a:lnTo>
                    <a:lnTo>
                      <a:pt x="78" y="16"/>
                    </a:lnTo>
                    <a:lnTo>
                      <a:pt x="73" y="16"/>
                    </a:lnTo>
                    <a:lnTo>
                      <a:pt x="66" y="16"/>
                    </a:lnTo>
                    <a:lnTo>
                      <a:pt x="66" y="14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6F6D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29" name="Freeform 193">
                <a:extLst>
                  <a:ext uri="{FF2B5EF4-FFF2-40B4-BE49-F238E27FC236}">
                    <a16:creationId xmlns:a16="http://schemas.microsoft.com/office/drawing/2014/main" id="{88E4CB99-6659-4A2C-94DA-9923DE42AC7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8" y="2353"/>
                <a:ext cx="76" cy="15"/>
              </a:xfrm>
              <a:custGeom>
                <a:avLst/>
                <a:gdLst>
                  <a:gd name="T0" fmla="*/ 0 w 76"/>
                  <a:gd name="T1" fmla="*/ 0 h 15"/>
                  <a:gd name="T2" fmla="*/ 24 w 76"/>
                  <a:gd name="T3" fmla="*/ 3 h 15"/>
                  <a:gd name="T4" fmla="*/ 22 w 76"/>
                  <a:gd name="T5" fmla="*/ 5 h 15"/>
                  <a:gd name="T6" fmla="*/ 18 w 76"/>
                  <a:gd name="T7" fmla="*/ 7 h 15"/>
                  <a:gd name="T8" fmla="*/ 3 w 76"/>
                  <a:gd name="T9" fmla="*/ 3 h 15"/>
                  <a:gd name="T10" fmla="*/ 2 w 76"/>
                  <a:gd name="T11" fmla="*/ 2 h 15"/>
                  <a:gd name="T12" fmla="*/ 0 w 76"/>
                  <a:gd name="T13" fmla="*/ 0 h 15"/>
                  <a:gd name="T14" fmla="*/ 64 w 76"/>
                  <a:gd name="T15" fmla="*/ 12 h 15"/>
                  <a:gd name="T16" fmla="*/ 76 w 76"/>
                  <a:gd name="T17" fmla="*/ 14 h 15"/>
                  <a:gd name="T18" fmla="*/ 71 w 76"/>
                  <a:gd name="T19" fmla="*/ 14 h 15"/>
                  <a:gd name="T20" fmla="*/ 67 w 76"/>
                  <a:gd name="T21" fmla="*/ 15 h 15"/>
                  <a:gd name="T22" fmla="*/ 64 w 76"/>
                  <a:gd name="T23" fmla="*/ 15 h 15"/>
                  <a:gd name="T24" fmla="*/ 64 w 76"/>
                  <a:gd name="T25" fmla="*/ 14 h 15"/>
                  <a:gd name="T26" fmla="*/ 64 w 76"/>
                  <a:gd name="T27" fmla="*/ 12 h 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6" h="15">
                    <a:moveTo>
                      <a:pt x="0" y="0"/>
                    </a:moveTo>
                    <a:lnTo>
                      <a:pt x="24" y="3"/>
                    </a:lnTo>
                    <a:lnTo>
                      <a:pt x="22" y="5"/>
                    </a:lnTo>
                    <a:lnTo>
                      <a:pt x="18" y="7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4" y="12"/>
                    </a:moveTo>
                    <a:lnTo>
                      <a:pt x="76" y="14"/>
                    </a:lnTo>
                    <a:lnTo>
                      <a:pt x="71" y="14"/>
                    </a:lnTo>
                    <a:lnTo>
                      <a:pt x="67" y="15"/>
                    </a:lnTo>
                    <a:lnTo>
                      <a:pt x="64" y="15"/>
                    </a:lnTo>
                    <a:lnTo>
                      <a:pt x="64" y="14"/>
                    </a:lnTo>
                    <a:lnTo>
                      <a:pt x="64" y="12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30" name="Freeform 194">
                <a:extLst>
                  <a:ext uri="{FF2B5EF4-FFF2-40B4-BE49-F238E27FC236}">
                    <a16:creationId xmlns:a16="http://schemas.microsoft.com/office/drawing/2014/main" id="{585CBC8D-5B56-4F44-916E-D0B77E421C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0" y="2355"/>
                <a:ext cx="69" cy="15"/>
              </a:xfrm>
              <a:custGeom>
                <a:avLst/>
                <a:gdLst>
                  <a:gd name="T0" fmla="*/ 0 w 69"/>
                  <a:gd name="T1" fmla="*/ 0 h 15"/>
                  <a:gd name="T2" fmla="*/ 20 w 69"/>
                  <a:gd name="T3" fmla="*/ 3 h 15"/>
                  <a:gd name="T4" fmla="*/ 16 w 69"/>
                  <a:gd name="T5" fmla="*/ 5 h 15"/>
                  <a:gd name="T6" fmla="*/ 15 w 69"/>
                  <a:gd name="T7" fmla="*/ 7 h 15"/>
                  <a:gd name="T8" fmla="*/ 3 w 69"/>
                  <a:gd name="T9" fmla="*/ 5 h 15"/>
                  <a:gd name="T10" fmla="*/ 1 w 69"/>
                  <a:gd name="T11" fmla="*/ 1 h 15"/>
                  <a:gd name="T12" fmla="*/ 0 w 69"/>
                  <a:gd name="T13" fmla="*/ 0 h 15"/>
                  <a:gd name="T14" fmla="*/ 62 w 69"/>
                  <a:gd name="T15" fmla="*/ 12 h 15"/>
                  <a:gd name="T16" fmla="*/ 69 w 69"/>
                  <a:gd name="T17" fmla="*/ 12 h 15"/>
                  <a:gd name="T18" fmla="*/ 65 w 69"/>
                  <a:gd name="T19" fmla="*/ 13 h 15"/>
                  <a:gd name="T20" fmla="*/ 64 w 69"/>
                  <a:gd name="T21" fmla="*/ 15 h 15"/>
                  <a:gd name="T22" fmla="*/ 62 w 69"/>
                  <a:gd name="T23" fmla="*/ 13 h 15"/>
                  <a:gd name="T24" fmla="*/ 62 w 69"/>
                  <a:gd name="T25" fmla="*/ 12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9" h="15">
                    <a:moveTo>
                      <a:pt x="0" y="0"/>
                    </a:moveTo>
                    <a:lnTo>
                      <a:pt x="20" y="3"/>
                    </a:lnTo>
                    <a:lnTo>
                      <a:pt x="16" y="5"/>
                    </a:lnTo>
                    <a:lnTo>
                      <a:pt x="15" y="7"/>
                    </a:lnTo>
                    <a:lnTo>
                      <a:pt x="3" y="5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  <a:moveTo>
                      <a:pt x="62" y="12"/>
                    </a:moveTo>
                    <a:lnTo>
                      <a:pt x="69" y="12"/>
                    </a:lnTo>
                    <a:lnTo>
                      <a:pt x="65" y="13"/>
                    </a:lnTo>
                    <a:lnTo>
                      <a:pt x="64" y="15"/>
                    </a:lnTo>
                    <a:lnTo>
                      <a:pt x="62" y="13"/>
                    </a:lnTo>
                    <a:lnTo>
                      <a:pt x="62" y="12"/>
                    </a:lnTo>
                    <a:close/>
                  </a:path>
                </a:pathLst>
              </a:custGeom>
              <a:solidFill>
                <a:srgbClr val="6562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31" name="Freeform 195">
                <a:extLst>
                  <a:ext uri="{FF2B5EF4-FFF2-40B4-BE49-F238E27FC236}">
                    <a16:creationId xmlns:a16="http://schemas.microsoft.com/office/drawing/2014/main" id="{53B5CD73-3899-4541-9705-8D48A5BEDDD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1" y="2356"/>
                <a:ext cx="64" cy="14"/>
              </a:xfrm>
              <a:custGeom>
                <a:avLst/>
                <a:gdLst>
                  <a:gd name="T0" fmla="*/ 0 w 64"/>
                  <a:gd name="T1" fmla="*/ 0 h 14"/>
                  <a:gd name="T2" fmla="*/ 15 w 64"/>
                  <a:gd name="T3" fmla="*/ 4 h 14"/>
                  <a:gd name="T4" fmla="*/ 14 w 64"/>
                  <a:gd name="T5" fmla="*/ 6 h 14"/>
                  <a:gd name="T6" fmla="*/ 12 w 64"/>
                  <a:gd name="T7" fmla="*/ 7 h 14"/>
                  <a:gd name="T8" fmla="*/ 4 w 64"/>
                  <a:gd name="T9" fmla="*/ 6 h 14"/>
                  <a:gd name="T10" fmla="*/ 2 w 64"/>
                  <a:gd name="T11" fmla="*/ 4 h 14"/>
                  <a:gd name="T12" fmla="*/ 0 w 64"/>
                  <a:gd name="T13" fmla="*/ 0 h 14"/>
                  <a:gd name="T14" fmla="*/ 61 w 64"/>
                  <a:gd name="T15" fmla="*/ 12 h 14"/>
                  <a:gd name="T16" fmla="*/ 64 w 64"/>
                  <a:gd name="T17" fmla="*/ 12 h 14"/>
                  <a:gd name="T18" fmla="*/ 63 w 64"/>
                  <a:gd name="T19" fmla="*/ 12 h 14"/>
                  <a:gd name="T20" fmla="*/ 63 w 64"/>
                  <a:gd name="T21" fmla="*/ 14 h 14"/>
                  <a:gd name="T22" fmla="*/ 61 w 64"/>
                  <a:gd name="T23" fmla="*/ 12 h 14"/>
                  <a:gd name="T24" fmla="*/ 61 w 64"/>
                  <a:gd name="T25" fmla="*/ 12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14">
                    <a:moveTo>
                      <a:pt x="0" y="0"/>
                    </a:moveTo>
                    <a:lnTo>
                      <a:pt x="15" y="4"/>
                    </a:lnTo>
                    <a:lnTo>
                      <a:pt x="14" y="6"/>
                    </a:lnTo>
                    <a:lnTo>
                      <a:pt x="12" y="7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  <a:moveTo>
                      <a:pt x="61" y="12"/>
                    </a:moveTo>
                    <a:lnTo>
                      <a:pt x="64" y="12"/>
                    </a:lnTo>
                    <a:lnTo>
                      <a:pt x="63" y="12"/>
                    </a:lnTo>
                    <a:lnTo>
                      <a:pt x="63" y="14"/>
                    </a:lnTo>
                    <a:lnTo>
                      <a:pt x="61" y="12"/>
                    </a:lnTo>
                    <a:close/>
                  </a:path>
                </a:pathLst>
              </a:custGeom>
              <a:solidFill>
                <a:srgbClr val="615E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32" name="Freeform 196">
                <a:extLst>
                  <a:ext uri="{FF2B5EF4-FFF2-40B4-BE49-F238E27FC236}">
                    <a16:creationId xmlns:a16="http://schemas.microsoft.com/office/drawing/2014/main" id="{7732619C-4751-41B0-9929-C851D7649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360"/>
                <a:ext cx="12" cy="3"/>
              </a:xfrm>
              <a:custGeom>
                <a:avLst/>
                <a:gdLst>
                  <a:gd name="T0" fmla="*/ 0 w 12"/>
                  <a:gd name="T1" fmla="*/ 0 h 3"/>
                  <a:gd name="T2" fmla="*/ 12 w 12"/>
                  <a:gd name="T3" fmla="*/ 2 h 3"/>
                  <a:gd name="T4" fmla="*/ 10 w 12"/>
                  <a:gd name="T5" fmla="*/ 3 h 3"/>
                  <a:gd name="T6" fmla="*/ 8 w 12"/>
                  <a:gd name="T7" fmla="*/ 3 h 3"/>
                  <a:gd name="T8" fmla="*/ 5 w 12"/>
                  <a:gd name="T9" fmla="*/ 3 h 3"/>
                  <a:gd name="T10" fmla="*/ 3 w 12"/>
                  <a:gd name="T11" fmla="*/ 2 h 3"/>
                  <a:gd name="T12" fmla="*/ 0 w 1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0" y="0"/>
                    </a:moveTo>
                    <a:lnTo>
                      <a:pt x="12" y="2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C5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33" name="Freeform 197">
                <a:extLst>
                  <a:ext uri="{FF2B5EF4-FFF2-40B4-BE49-F238E27FC236}">
                    <a16:creationId xmlns:a16="http://schemas.microsoft.com/office/drawing/2014/main" id="{4B7E002A-309C-445A-830B-4C2B89DB5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362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8 w 8"/>
                  <a:gd name="T3" fmla="*/ 1 h 3"/>
                  <a:gd name="T4" fmla="*/ 6 w 8"/>
                  <a:gd name="T5" fmla="*/ 1 h 3"/>
                  <a:gd name="T6" fmla="*/ 5 w 8"/>
                  <a:gd name="T7" fmla="*/ 3 h 3"/>
                  <a:gd name="T8" fmla="*/ 3 w 8"/>
                  <a:gd name="T9" fmla="*/ 1 h 3"/>
                  <a:gd name="T10" fmla="*/ 0 w 8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8" y="1"/>
                    </a:lnTo>
                    <a:lnTo>
                      <a:pt x="6" y="1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5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34" name="Freeform 198">
                <a:extLst>
                  <a:ext uri="{FF2B5EF4-FFF2-40B4-BE49-F238E27FC236}">
                    <a16:creationId xmlns:a16="http://schemas.microsoft.com/office/drawing/2014/main" id="{D24241D1-FF0B-4A01-8325-D9504E26B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236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2 w 3"/>
                  <a:gd name="T5" fmla="*/ 2 h 2"/>
                  <a:gd name="T6" fmla="*/ 2 w 3"/>
                  <a:gd name="T7" fmla="*/ 2 h 2"/>
                  <a:gd name="T8" fmla="*/ 0 w 3"/>
                  <a:gd name="T9" fmla="*/ 0 h 2"/>
                  <a:gd name="T10" fmla="*/ 0 w 3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35" name="Freeform 199">
                <a:extLst>
                  <a:ext uri="{FF2B5EF4-FFF2-40B4-BE49-F238E27FC236}">
                    <a16:creationId xmlns:a16="http://schemas.microsoft.com/office/drawing/2014/main" id="{ED70DC5E-7204-43CB-A319-33572D4A3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155"/>
                <a:ext cx="230" cy="215"/>
              </a:xfrm>
              <a:custGeom>
                <a:avLst/>
                <a:gdLst>
                  <a:gd name="T0" fmla="*/ 221 w 230"/>
                  <a:gd name="T1" fmla="*/ 109 h 215"/>
                  <a:gd name="T2" fmla="*/ 224 w 230"/>
                  <a:gd name="T3" fmla="*/ 114 h 215"/>
                  <a:gd name="T4" fmla="*/ 228 w 230"/>
                  <a:gd name="T5" fmla="*/ 119 h 215"/>
                  <a:gd name="T6" fmla="*/ 230 w 230"/>
                  <a:gd name="T7" fmla="*/ 125 h 215"/>
                  <a:gd name="T8" fmla="*/ 230 w 230"/>
                  <a:gd name="T9" fmla="*/ 131 h 215"/>
                  <a:gd name="T10" fmla="*/ 228 w 230"/>
                  <a:gd name="T11" fmla="*/ 136 h 215"/>
                  <a:gd name="T12" fmla="*/ 226 w 230"/>
                  <a:gd name="T13" fmla="*/ 141 h 215"/>
                  <a:gd name="T14" fmla="*/ 224 w 230"/>
                  <a:gd name="T15" fmla="*/ 147 h 215"/>
                  <a:gd name="T16" fmla="*/ 219 w 230"/>
                  <a:gd name="T17" fmla="*/ 152 h 215"/>
                  <a:gd name="T18" fmla="*/ 208 w 230"/>
                  <a:gd name="T19" fmla="*/ 161 h 215"/>
                  <a:gd name="T20" fmla="*/ 192 w 230"/>
                  <a:gd name="T21" fmla="*/ 171 h 215"/>
                  <a:gd name="T22" fmla="*/ 176 w 230"/>
                  <a:gd name="T23" fmla="*/ 180 h 215"/>
                  <a:gd name="T24" fmla="*/ 159 w 230"/>
                  <a:gd name="T25" fmla="*/ 188 h 215"/>
                  <a:gd name="T26" fmla="*/ 122 w 230"/>
                  <a:gd name="T27" fmla="*/ 203 h 215"/>
                  <a:gd name="T28" fmla="*/ 88 w 230"/>
                  <a:gd name="T29" fmla="*/ 215 h 215"/>
                  <a:gd name="T30" fmla="*/ 84 w 230"/>
                  <a:gd name="T31" fmla="*/ 205 h 215"/>
                  <a:gd name="T32" fmla="*/ 81 w 230"/>
                  <a:gd name="T33" fmla="*/ 198 h 215"/>
                  <a:gd name="T34" fmla="*/ 76 w 230"/>
                  <a:gd name="T35" fmla="*/ 195 h 215"/>
                  <a:gd name="T36" fmla="*/ 69 w 230"/>
                  <a:gd name="T37" fmla="*/ 193 h 215"/>
                  <a:gd name="T38" fmla="*/ 62 w 230"/>
                  <a:gd name="T39" fmla="*/ 195 h 215"/>
                  <a:gd name="T40" fmla="*/ 52 w 230"/>
                  <a:gd name="T41" fmla="*/ 198 h 215"/>
                  <a:gd name="T42" fmla="*/ 44 w 230"/>
                  <a:gd name="T43" fmla="*/ 203 h 215"/>
                  <a:gd name="T44" fmla="*/ 34 w 230"/>
                  <a:gd name="T45" fmla="*/ 210 h 215"/>
                  <a:gd name="T46" fmla="*/ 25 w 230"/>
                  <a:gd name="T47" fmla="*/ 201 h 215"/>
                  <a:gd name="T48" fmla="*/ 17 w 230"/>
                  <a:gd name="T49" fmla="*/ 191 h 215"/>
                  <a:gd name="T50" fmla="*/ 12 w 230"/>
                  <a:gd name="T51" fmla="*/ 181 h 215"/>
                  <a:gd name="T52" fmla="*/ 7 w 230"/>
                  <a:gd name="T53" fmla="*/ 171 h 215"/>
                  <a:gd name="T54" fmla="*/ 3 w 230"/>
                  <a:gd name="T55" fmla="*/ 158 h 215"/>
                  <a:gd name="T56" fmla="*/ 0 w 230"/>
                  <a:gd name="T57" fmla="*/ 146 h 215"/>
                  <a:gd name="T58" fmla="*/ 0 w 230"/>
                  <a:gd name="T59" fmla="*/ 132 h 215"/>
                  <a:gd name="T60" fmla="*/ 0 w 230"/>
                  <a:gd name="T61" fmla="*/ 119 h 215"/>
                  <a:gd name="T62" fmla="*/ 2 w 230"/>
                  <a:gd name="T63" fmla="*/ 103 h 215"/>
                  <a:gd name="T64" fmla="*/ 3 w 230"/>
                  <a:gd name="T65" fmla="*/ 90 h 215"/>
                  <a:gd name="T66" fmla="*/ 8 w 230"/>
                  <a:gd name="T67" fmla="*/ 75 h 215"/>
                  <a:gd name="T68" fmla="*/ 13 w 230"/>
                  <a:gd name="T69" fmla="*/ 60 h 215"/>
                  <a:gd name="T70" fmla="*/ 20 w 230"/>
                  <a:gd name="T71" fmla="*/ 44 h 215"/>
                  <a:gd name="T72" fmla="*/ 29 w 230"/>
                  <a:gd name="T73" fmla="*/ 29 h 215"/>
                  <a:gd name="T74" fmla="*/ 39 w 230"/>
                  <a:gd name="T75" fmla="*/ 16 h 215"/>
                  <a:gd name="T76" fmla="*/ 51 w 230"/>
                  <a:gd name="T77" fmla="*/ 0 h 215"/>
                  <a:gd name="T78" fmla="*/ 61 w 230"/>
                  <a:gd name="T79" fmla="*/ 7 h 215"/>
                  <a:gd name="T80" fmla="*/ 71 w 230"/>
                  <a:gd name="T81" fmla="*/ 12 h 215"/>
                  <a:gd name="T82" fmla="*/ 73 w 230"/>
                  <a:gd name="T83" fmla="*/ 27 h 215"/>
                  <a:gd name="T84" fmla="*/ 78 w 230"/>
                  <a:gd name="T85" fmla="*/ 41 h 215"/>
                  <a:gd name="T86" fmla="*/ 84 w 230"/>
                  <a:gd name="T87" fmla="*/ 51 h 215"/>
                  <a:gd name="T88" fmla="*/ 91 w 230"/>
                  <a:gd name="T89" fmla="*/ 56 h 215"/>
                  <a:gd name="T90" fmla="*/ 94 w 230"/>
                  <a:gd name="T91" fmla="*/ 58 h 215"/>
                  <a:gd name="T92" fmla="*/ 98 w 230"/>
                  <a:gd name="T93" fmla="*/ 58 h 215"/>
                  <a:gd name="T94" fmla="*/ 101 w 230"/>
                  <a:gd name="T95" fmla="*/ 58 h 215"/>
                  <a:gd name="T96" fmla="*/ 103 w 230"/>
                  <a:gd name="T97" fmla="*/ 56 h 215"/>
                  <a:gd name="T98" fmla="*/ 106 w 230"/>
                  <a:gd name="T99" fmla="*/ 53 h 215"/>
                  <a:gd name="T100" fmla="*/ 108 w 230"/>
                  <a:gd name="T101" fmla="*/ 48 h 215"/>
                  <a:gd name="T102" fmla="*/ 108 w 230"/>
                  <a:gd name="T103" fmla="*/ 41 h 215"/>
                  <a:gd name="T104" fmla="*/ 108 w 230"/>
                  <a:gd name="T105" fmla="*/ 33 h 215"/>
                  <a:gd name="T106" fmla="*/ 137 w 230"/>
                  <a:gd name="T107" fmla="*/ 48 h 215"/>
                  <a:gd name="T108" fmla="*/ 169 w 230"/>
                  <a:gd name="T109" fmla="*/ 66 h 215"/>
                  <a:gd name="T110" fmla="*/ 184 w 230"/>
                  <a:gd name="T111" fmla="*/ 76 h 215"/>
                  <a:gd name="T112" fmla="*/ 199 w 230"/>
                  <a:gd name="T113" fmla="*/ 88 h 215"/>
                  <a:gd name="T114" fmla="*/ 211 w 230"/>
                  <a:gd name="T115" fmla="*/ 98 h 215"/>
                  <a:gd name="T116" fmla="*/ 221 w 230"/>
                  <a:gd name="T117" fmla="*/ 109 h 21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30" h="215">
                    <a:moveTo>
                      <a:pt x="221" y="109"/>
                    </a:moveTo>
                    <a:lnTo>
                      <a:pt x="224" y="114"/>
                    </a:lnTo>
                    <a:lnTo>
                      <a:pt x="228" y="119"/>
                    </a:lnTo>
                    <a:lnTo>
                      <a:pt x="230" y="125"/>
                    </a:lnTo>
                    <a:lnTo>
                      <a:pt x="230" y="131"/>
                    </a:lnTo>
                    <a:lnTo>
                      <a:pt x="228" y="136"/>
                    </a:lnTo>
                    <a:lnTo>
                      <a:pt x="226" y="141"/>
                    </a:lnTo>
                    <a:lnTo>
                      <a:pt x="224" y="147"/>
                    </a:lnTo>
                    <a:lnTo>
                      <a:pt x="219" y="152"/>
                    </a:lnTo>
                    <a:lnTo>
                      <a:pt x="208" y="161"/>
                    </a:lnTo>
                    <a:lnTo>
                      <a:pt x="192" y="171"/>
                    </a:lnTo>
                    <a:lnTo>
                      <a:pt x="176" y="180"/>
                    </a:lnTo>
                    <a:lnTo>
                      <a:pt x="159" y="188"/>
                    </a:lnTo>
                    <a:lnTo>
                      <a:pt x="122" y="203"/>
                    </a:lnTo>
                    <a:lnTo>
                      <a:pt x="88" y="215"/>
                    </a:lnTo>
                    <a:lnTo>
                      <a:pt x="84" y="205"/>
                    </a:lnTo>
                    <a:lnTo>
                      <a:pt x="81" y="198"/>
                    </a:lnTo>
                    <a:lnTo>
                      <a:pt x="76" y="195"/>
                    </a:lnTo>
                    <a:lnTo>
                      <a:pt x="69" y="193"/>
                    </a:lnTo>
                    <a:lnTo>
                      <a:pt x="62" y="195"/>
                    </a:lnTo>
                    <a:lnTo>
                      <a:pt x="52" y="198"/>
                    </a:lnTo>
                    <a:lnTo>
                      <a:pt x="44" y="203"/>
                    </a:lnTo>
                    <a:lnTo>
                      <a:pt x="34" y="210"/>
                    </a:lnTo>
                    <a:lnTo>
                      <a:pt x="25" y="201"/>
                    </a:lnTo>
                    <a:lnTo>
                      <a:pt x="17" y="191"/>
                    </a:lnTo>
                    <a:lnTo>
                      <a:pt x="12" y="181"/>
                    </a:lnTo>
                    <a:lnTo>
                      <a:pt x="7" y="171"/>
                    </a:lnTo>
                    <a:lnTo>
                      <a:pt x="3" y="158"/>
                    </a:lnTo>
                    <a:lnTo>
                      <a:pt x="0" y="146"/>
                    </a:lnTo>
                    <a:lnTo>
                      <a:pt x="0" y="132"/>
                    </a:lnTo>
                    <a:lnTo>
                      <a:pt x="0" y="119"/>
                    </a:lnTo>
                    <a:lnTo>
                      <a:pt x="2" y="103"/>
                    </a:lnTo>
                    <a:lnTo>
                      <a:pt x="3" y="90"/>
                    </a:lnTo>
                    <a:lnTo>
                      <a:pt x="8" y="75"/>
                    </a:lnTo>
                    <a:lnTo>
                      <a:pt x="13" y="60"/>
                    </a:lnTo>
                    <a:lnTo>
                      <a:pt x="20" y="44"/>
                    </a:lnTo>
                    <a:lnTo>
                      <a:pt x="29" y="29"/>
                    </a:lnTo>
                    <a:lnTo>
                      <a:pt x="39" y="16"/>
                    </a:lnTo>
                    <a:lnTo>
                      <a:pt x="51" y="0"/>
                    </a:lnTo>
                    <a:lnTo>
                      <a:pt x="61" y="7"/>
                    </a:lnTo>
                    <a:lnTo>
                      <a:pt x="71" y="12"/>
                    </a:lnTo>
                    <a:lnTo>
                      <a:pt x="73" y="27"/>
                    </a:lnTo>
                    <a:lnTo>
                      <a:pt x="78" y="41"/>
                    </a:lnTo>
                    <a:lnTo>
                      <a:pt x="84" y="51"/>
                    </a:lnTo>
                    <a:lnTo>
                      <a:pt x="91" y="56"/>
                    </a:lnTo>
                    <a:lnTo>
                      <a:pt x="94" y="58"/>
                    </a:lnTo>
                    <a:lnTo>
                      <a:pt x="98" y="58"/>
                    </a:lnTo>
                    <a:lnTo>
                      <a:pt x="101" y="58"/>
                    </a:lnTo>
                    <a:lnTo>
                      <a:pt x="103" y="56"/>
                    </a:lnTo>
                    <a:lnTo>
                      <a:pt x="106" y="53"/>
                    </a:lnTo>
                    <a:lnTo>
                      <a:pt x="108" y="48"/>
                    </a:lnTo>
                    <a:lnTo>
                      <a:pt x="108" y="41"/>
                    </a:lnTo>
                    <a:lnTo>
                      <a:pt x="108" y="33"/>
                    </a:lnTo>
                    <a:lnTo>
                      <a:pt x="137" y="48"/>
                    </a:lnTo>
                    <a:lnTo>
                      <a:pt x="169" y="66"/>
                    </a:lnTo>
                    <a:lnTo>
                      <a:pt x="184" y="76"/>
                    </a:lnTo>
                    <a:lnTo>
                      <a:pt x="199" y="88"/>
                    </a:lnTo>
                    <a:lnTo>
                      <a:pt x="211" y="98"/>
                    </a:lnTo>
                    <a:lnTo>
                      <a:pt x="221" y="109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36" name="Freeform 200">
                <a:extLst>
                  <a:ext uri="{FF2B5EF4-FFF2-40B4-BE49-F238E27FC236}">
                    <a16:creationId xmlns:a16="http://schemas.microsoft.com/office/drawing/2014/main" id="{B58748E8-CBF3-4A77-A9C9-493589B0E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350"/>
                <a:ext cx="102" cy="404"/>
              </a:xfrm>
              <a:custGeom>
                <a:avLst/>
                <a:gdLst>
                  <a:gd name="T0" fmla="*/ 102 w 102"/>
                  <a:gd name="T1" fmla="*/ 20 h 404"/>
                  <a:gd name="T2" fmla="*/ 98 w 102"/>
                  <a:gd name="T3" fmla="*/ 12 h 404"/>
                  <a:gd name="T4" fmla="*/ 97 w 102"/>
                  <a:gd name="T5" fmla="*/ 6 h 404"/>
                  <a:gd name="T6" fmla="*/ 92 w 102"/>
                  <a:gd name="T7" fmla="*/ 1 h 404"/>
                  <a:gd name="T8" fmla="*/ 85 w 102"/>
                  <a:gd name="T9" fmla="*/ 0 h 404"/>
                  <a:gd name="T10" fmla="*/ 78 w 102"/>
                  <a:gd name="T11" fmla="*/ 0 h 404"/>
                  <a:gd name="T12" fmla="*/ 70 w 102"/>
                  <a:gd name="T13" fmla="*/ 1 h 404"/>
                  <a:gd name="T14" fmla="*/ 60 w 102"/>
                  <a:gd name="T15" fmla="*/ 6 h 404"/>
                  <a:gd name="T16" fmla="*/ 49 w 102"/>
                  <a:gd name="T17" fmla="*/ 15 h 404"/>
                  <a:gd name="T18" fmla="*/ 44 w 102"/>
                  <a:gd name="T19" fmla="*/ 57 h 404"/>
                  <a:gd name="T20" fmla="*/ 39 w 102"/>
                  <a:gd name="T21" fmla="*/ 101 h 404"/>
                  <a:gd name="T22" fmla="*/ 34 w 102"/>
                  <a:gd name="T23" fmla="*/ 148 h 404"/>
                  <a:gd name="T24" fmla="*/ 27 w 102"/>
                  <a:gd name="T25" fmla="*/ 196 h 404"/>
                  <a:gd name="T26" fmla="*/ 21 w 102"/>
                  <a:gd name="T27" fmla="*/ 246 h 404"/>
                  <a:gd name="T28" fmla="*/ 14 w 102"/>
                  <a:gd name="T29" fmla="*/ 297 h 404"/>
                  <a:gd name="T30" fmla="*/ 7 w 102"/>
                  <a:gd name="T31" fmla="*/ 350 h 404"/>
                  <a:gd name="T32" fmla="*/ 0 w 102"/>
                  <a:gd name="T33" fmla="*/ 402 h 404"/>
                  <a:gd name="T34" fmla="*/ 2 w 102"/>
                  <a:gd name="T35" fmla="*/ 404 h 404"/>
                  <a:gd name="T36" fmla="*/ 4 w 102"/>
                  <a:gd name="T37" fmla="*/ 404 h 404"/>
                  <a:gd name="T38" fmla="*/ 7 w 102"/>
                  <a:gd name="T39" fmla="*/ 400 h 404"/>
                  <a:gd name="T40" fmla="*/ 11 w 102"/>
                  <a:gd name="T41" fmla="*/ 397 h 404"/>
                  <a:gd name="T42" fmla="*/ 33 w 102"/>
                  <a:gd name="T43" fmla="*/ 343 h 404"/>
                  <a:gd name="T44" fmla="*/ 49 w 102"/>
                  <a:gd name="T45" fmla="*/ 292 h 404"/>
                  <a:gd name="T46" fmla="*/ 66 w 102"/>
                  <a:gd name="T47" fmla="*/ 241 h 404"/>
                  <a:gd name="T48" fmla="*/ 78 w 102"/>
                  <a:gd name="T49" fmla="*/ 194 h 404"/>
                  <a:gd name="T50" fmla="*/ 88 w 102"/>
                  <a:gd name="T51" fmla="*/ 147 h 404"/>
                  <a:gd name="T52" fmla="*/ 95 w 102"/>
                  <a:gd name="T53" fmla="*/ 103 h 404"/>
                  <a:gd name="T54" fmla="*/ 100 w 102"/>
                  <a:gd name="T55" fmla="*/ 61 h 404"/>
                  <a:gd name="T56" fmla="*/ 102 w 102"/>
                  <a:gd name="T57" fmla="*/ 20 h 40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02" h="404">
                    <a:moveTo>
                      <a:pt x="102" y="20"/>
                    </a:moveTo>
                    <a:lnTo>
                      <a:pt x="98" y="12"/>
                    </a:lnTo>
                    <a:lnTo>
                      <a:pt x="97" y="6"/>
                    </a:lnTo>
                    <a:lnTo>
                      <a:pt x="92" y="1"/>
                    </a:lnTo>
                    <a:lnTo>
                      <a:pt x="85" y="0"/>
                    </a:lnTo>
                    <a:lnTo>
                      <a:pt x="78" y="0"/>
                    </a:lnTo>
                    <a:lnTo>
                      <a:pt x="70" y="1"/>
                    </a:lnTo>
                    <a:lnTo>
                      <a:pt x="60" y="6"/>
                    </a:lnTo>
                    <a:lnTo>
                      <a:pt x="49" y="15"/>
                    </a:lnTo>
                    <a:lnTo>
                      <a:pt x="44" y="57"/>
                    </a:lnTo>
                    <a:lnTo>
                      <a:pt x="39" y="101"/>
                    </a:lnTo>
                    <a:lnTo>
                      <a:pt x="34" y="148"/>
                    </a:lnTo>
                    <a:lnTo>
                      <a:pt x="27" y="196"/>
                    </a:lnTo>
                    <a:lnTo>
                      <a:pt x="21" y="246"/>
                    </a:lnTo>
                    <a:lnTo>
                      <a:pt x="14" y="297"/>
                    </a:lnTo>
                    <a:lnTo>
                      <a:pt x="7" y="350"/>
                    </a:lnTo>
                    <a:lnTo>
                      <a:pt x="0" y="402"/>
                    </a:lnTo>
                    <a:lnTo>
                      <a:pt x="2" y="404"/>
                    </a:lnTo>
                    <a:lnTo>
                      <a:pt x="4" y="404"/>
                    </a:lnTo>
                    <a:lnTo>
                      <a:pt x="7" y="400"/>
                    </a:lnTo>
                    <a:lnTo>
                      <a:pt x="11" y="397"/>
                    </a:lnTo>
                    <a:lnTo>
                      <a:pt x="33" y="343"/>
                    </a:lnTo>
                    <a:lnTo>
                      <a:pt x="49" y="292"/>
                    </a:lnTo>
                    <a:lnTo>
                      <a:pt x="66" y="241"/>
                    </a:lnTo>
                    <a:lnTo>
                      <a:pt x="78" y="194"/>
                    </a:lnTo>
                    <a:lnTo>
                      <a:pt x="88" y="147"/>
                    </a:lnTo>
                    <a:lnTo>
                      <a:pt x="95" y="103"/>
                    </a:lnTo>
                    <a:lnTo>
                      <a:pt x="100" y="61"/>
                    </a:lnTo>
                    <a:lnTo>
                      <a:pt x="102" y="20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37" name="Freeform 201">
                <a:extLst>
                  <a:ext uri="{FF2B5EF4-FFF2-40B4-BE49-F238E27FC236}">
                    <a16:creationId xmlns:a16="http://schemas.microsoft.com/office/drawing/2014/main" id="{0C6CBD4D-567D-4BF6-B4FE-FB487BEA9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350"/>
                <a:ext cx="102" cy="404"/>
              </a:xfrm>
              <a:custGeom>
                <a:avLst/>
                <a:gdLst>
                  <a:gd name="T0" fmla="*/ 102 w 102"/>
                  <a:gd name="T1" fmla="*/ 20 h 404"/>
                  <a:gd name="T2" fmla="*/ 98 w 102"/>
                  <a:gd name="T3" fmla="*/ 12 h 404"/>
                  <a:gd name="T4" fmla="*/ 97 w 102"/>
                  <a:gd name="T5" fmla="*/ 6 h 404"/>
                  <a:gd name="T6" fmla="*/ 92 w 102"/>
                  <a:gd name="T7" fmla="*/ 1 h 404"/>
                  <a:gd name="T8" fmla="*/ 85 w 102"/>
                  <a:gd name="T9" fmla="*/ 0 h 404"/>
                  <a:gd name="T10" fmla="*/ 78 w 102"/>
                  <a:gd name="T11" fmla="*/ 0 h 404"/>
                  <a:gd name="T12" fmla="*/ 70 w 102"/>
                  <a:gd name="T13" fmla="*/ 1 h 404"/>
                  <a:gd name="T14" fmla="*/ 60 w 102"/>
                  <a:gd name="T15" fmla="*/ 6 h 404"/>
                  <a:gd name="T16" fmla="*/ 49 w 102"/>
                  <a:gd name="T17" fmla="*/ 15 h 404"/>
                  <a:gd name="T18" fmla="*/ 44 w 102"/>
                  <a:gd name="T19" fmla="*/ 57 h 404"/>
                  <a:gd name="T20" fmla="*/ 39 w 102"/>
                  <a:gd name="T21" fmla="*/ 101 h 404"/>
                  <a:gd name="T22" fmla="*/ 34 w 102"/>
                  <a:gd name="T23" fmla="*/ 148 h 404"/>
                  <a:gd name="T24" fmla="*/ 27 w 102"/>
                  <a:gd name="T25" fmla="*/ 196 h 404"/>
                  <a:gd name="T26" fmla="*/ 21 w 102"/>
                  <a:gd name="T27" fmla="*/ 246 h 404"/>
                  <a:gd name="T28" fmla="*/ 14 w 102"/>
                  <a:gd name="T29" fmla="*/ 297 h 404"/>
                  <a:gd name="T30" fmla="*/ 7 w 102"/>
                  <a:gd name="T31" fmla="*/ 350 h 404"/>
                  <a:gd name="T32" fmla="*/ 0 w 102"/>
                  <a:gd name="T33" fmla="*/ 402 h 404"/>
                  <a:gd name="T34" fmla="*/ 2 w 102"/>
                  <a:gd name="T35" fmla="*/ 404 h 404"/>
                  <a:gd name="T36" fmla="*/ 4 w 102"/>
                  <a:gd name="T37" fmla="*/ 404 h 404"/>
                  <a:gd name="T38" fmla="*/ 7 w 102"/>
                  <a:gd name="T39" fmla="*/ 400 h 404"/>
                  <a:gd name="T40" fmla="*/ 11 w 102"/>
                  <a:gd name="T41" fmla="*/ 397 h 404"/>
                  <a:gd name="T42" fmla="*/ 33 w 102"/>
                  <a:gd name="T43" fmla="*/ 343 h 404"/>
                  <a:gd name="T44" fmla="*/ 49 w 102"/>
                  <a:gd name="T45" fmla="*/ 292 h 404"/>
                  <a:gd name="T46" fmla="*/ 66 w 102"/>
                  <a:gd name="T47" fmla="*/ 241 h 404"/>
                  <a:gd name="T48" fmla="*/ 78 w 102"/>
                  <a:gd name="T49" fmla="*/ 194 h 404"/>
                  <a:gd name="T50" fmla="*/ 88 w 102"/>
                  <a:gd name="T51" fmla="*/ 147 h 404"/>
                  <a:gd name="T52" fmla="*/ 95 w 102"/>
                  <a:gd name="T53" fmla="*/ 103 h 404"/>
                  <a:gd name="T54" fmla="*/ 100 w 102"/>
                  <a:gd name="T55" fmla="*/ 61 h 404"/>
                  <a:gd name="T56" fmla="*/ 102 w 102"/>
                  <a:gd name="T57" fmla="*/ 20 h 40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02" h="404">
                    <a:moveTo>
                      <a:pt x="102" y="20"/>
                    </a:moveTo>
                    <a:lnTo>
                      <a:pt x="98" y="12"/>
                    </a:lnTo>
                    <a:lnTo>
                      <a:pt x="97" y="6"/>
                    </a:lnTo>
                    <a:lnTo>
                      <a:pt x="92" y="1"/>
                    </a:lnTo>
                    <a:lnTo>
                      <a:pt x="85" y="0"/>
                    </a:lnTo>
                    <a:lnTo>
                      <a:pt x="78" y="0"/>
                    </a:lnTo>
                    <a:lnTo>
                      <a:pt x="70" y="1"/>
                    </a:lnTo>
                    <a:lnTo>
                      <a:pt x="60" y="6"/>
                    </a:lnTo>
                    <a:lnTo>
                      <a:pt x="49" y="15"/>
                    </a:lnTo>
                    <a:lnTo>
                      <a:pt x="44" y="57"/>
                    </a:lnTo>
                    <a:lnTo>
                      <a:pt x="39" y="101"/>
                    </a:lnTo>
                    <a:lnTo>
                      <a:pt x="34" y="148"/>
                    </a:lnTo>
                    <a:lnTo>
                      <a:pt x="27" y="196"/>
                    </a:lnTo>
                    <a:lnTo>
                      <a:pt x="21" y="246"/>
                    </a:lnTo>
                    <a:lnTo>
                      <a:pt x="14" y="297"/>
                    </a:lnTo>
                    <a:lnTo>
                      <a:pt x="7" y="350"/>
                    </a:lnTo>
                    <a:lnTo>
                      <a:pt x="0" y="402"/>
                    </a:lnTo>
                    <a:lnTo>
                      <a:pt x="2" y="404"/>
                    </a:lnTo>
                    <a:lnTo>
                      <a:pt x="4" y="404"/>
                    </a:lnTo>
                    <a:lnTo>
                      <a:pt x="7" y="400"/>
                    </a:lnTo>
                    <a:lnTo>
                      <a:pt x="11" y="397"/>
                    </a:lnTo>
                    <a:lnTo>
                      <a:pt x="33" y="343"/>
                    </a:lnTo>
                    <a:lnTo>
                      <a:pt x="49" y="292"/>
                    </a:lnTo>
                    <a:lnTo>
                      <a:pt x="66" y="241"/>
                    </a:lnTo>
                    <a:lnTo>
                      <a:pt x="78" y="194"/>
                    </a:lnTo>
                    <a:lnTo>
                      <a:pt x="88" y="147"/>
                    </a:lnTo>
                    <a:lnTo>
                      <a:pt x="95" y="103"/>
                    </a:lnTo>
                    <a:lnTo>
                      <a:pt x="100" y="61"/>
                    </a:lnTo>
                    <a:lnTo>
                      <a:pt x="102" y="2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38" name="Freeform 202">
                <a:extLst>
                  <a:ext uri="{FF2B5EF4-FFF2-40B4-BE49-F238E27FC236}">
                    <a16:creationId xmlns:a16="http://schemas.microsoft.com/office/drawing/2014/main" id="{6897EF2B-345C-49EC-88D0-FAB593EF4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1728"/>
                <a:ext cx="78" cy="490"/>
              </a:xfrm>
              <a:custGeom>
                <a:avLst/>
                <a:gdLst>
                  <a:gd name="T0" fmla="*/ 0 w 78"/>
                  <a:gd name="T1" fmla="*/ 441 h 490"/>
                  <a:gd name="T2" fmla="*/ 5 w 78"/>
                  <a:gd name="T3" fmla="*/ 460 h 490"/>
                  <a:gd name="T4" fmla="*/ 10 w 78"/>
                  <a:gd name="T5" fmla="*/ 473 h 490"/>
                  <a:gd name="T6" fmla="*/ 17 w 78"/>
                  <a:gd name="T7" fmla="*/ 483 h 490"/>
                  <a:gd name="T8" fmla="*/ 22 w 78"/>
                  <a:gd name="T9" fmla="*/ 488 h 490"/>
                  <a:gd name="T10" fmla="*/ 25 w 78"/>
                  <a:gd name="T11" fmla="*/ 490 h 490"/>
                  <a:gd name="T12" fmla="*/ 27 w 78"/>
                  <a:gd name="T13" fmla="*/ 490 h 490"/>
                  <a:gd name="T14" fmla="*/ 30 w 78"/>
                  <a:gd name="T15" fmla="*/ 488 h 490"/>
                  <a:gd name="T16" fmla="*/ 32 w 78"/>
                  <a:gd name="T17" fmla="*/ 487 h 490"/>
                  <a:gd name="T18" fmla="*/ 34 w 78"/>
                  <a:gd name="T19" fmla="*/ 478 h 490"/>
                  <a:gd name="T20" fmla="*/ 35 w 78"/>
                  <a:gd name="T21" fmla="*/ 468 h 490"/>
                  <a:gd name="T22" fmla="*/ 44 w 78"/>
                  <a:gd name="T23" fmla="*/ 412 h 490"/>
                  <a:gd name="T24" fmla="*/ 51 w 78"/>
                  <a:gd name="T25" fmla="*/ 358 h 490"/>
                  <a:gd name="T26" fmla="*/ 56 w 78"/>
                  <a:gd name="T27" fmla="*/ 302 h 490"/>
                  <a:gd name="T28" fmla="*/ 61 w 78"/>
                  <a:gd name="T29" fmla="*/ 245 h 490"/>
                  <a:gd name="T30" fmla="*/ 66 w 78"/>
                  <a:gd name="T31" fmla="*/ 187 h 490"/>
                  <a:gd name="T32" fmla="*/ 71 w 78"/>
                  <a:gd name="T33" fmla="*/ 130 h 490"/>
                  <a:gd name="T34" fmla="*/ 74 w 78"/>
                  <a:gd name="T35" fmla="*/ 73 h 490"/>
                  <a:gd name="T36" fmla="*/ 78 w 78"/>
                  <a:gd name="T37" fmla="*/ 12 h 490"/>
                  <a:gd name="T38" fmla="*/ 76 w 78"/>
                  <a:gd name="T39" fmla="*/ 3 h 490"/>
                  <a:gd name="T40" fmla="*/ 74 w 78"/>
                  <a:gd name="T41" fmla="*/ 0 h 490"/>
                  <a:gd name="T42" fmla="*/ 71 w 78"/>
                  <a:gd name="T43" fmla="*/ 3 h 490"/>
                  <a:gd name="T44" fmla="*/ 69 w 78"/>
                  <a:gd name="T45" fmla="*/ 10 h 490"/>
                  <a:gd name="T46" fmla="*/ 64 w 78"/>
                  <a:gd name="T47" fmla="*/ 59 h 490"/>
                  <a:gd name="T48" fmla="*/ 59 w 78"/>
                  <a:gd name="T49" fmla="*/ 108 h 490"/>
                  <a:gd name="T50" fmla="*/ 54 w 78"/>
                  <a:gd name="T51" fmla="*/ 155 h 490"/>
                  <a:gd name="T52" fmla="*/ 47 w 78"/>
                  <a:gd name="T53" fmla="*/ 203 h 490"/>
                  <a:gd name="T54" fmla="*/ 40 w 78"/>
                  <a:gd name="T55" fmla="*/ 248 h 490"/>
                  <a:gd name="T56" fmla="*/ 32 w 78"/>
                  <a:gd name="T57" fmla="*/ 294 h 490"/>
                  <a:gd name="T58" fmla="*/ 23 w 78"/>
                  <a:gd name="T59" fmla="*/ 336 h 490"/>
                  <a:gd name="T60" fmla="*/ 15 w 78"/>
                  <a:gd name="T61" fmla="*/ 378 h 490"/>
                  <a:gd name="T62" fmla="*/ 10 w 78"/>
                  <a:gd name="T63" fmla="*/ 395 h 490"/>
                  <a:gd name="T64" fmla="*/ 7 w 78"/>
                  <a:gd name="T65" fmla="*/ 409 h 490"/>
                  <a:gd name="T66" fmla="*/ 2 w 78"/>
                  <a:gd name="T67" fmla="*/ 424 h 490"/>
                  <a:gd name="T68" fmla="*/ 0 w 78"/>
                  <a:gd name="T69" fmla="*/ 441 h 49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8" h="490">
                    <a:moveTo>
                      <a:pt x="0" y="441"/>
                    </a:moveTo>
                    <a:lnTo>
                      <a:pt x="5" y="460"/>
                    </a:lnTo>
                    <a:lnTo>
                      <a:pt x="10" y="473"/>
                    </a:lnTo>
                    <a:lnTo>
                      <a:pt x="17" y="483"/>
                    </a:lnTo>
                    <a:lnTo>
                      <a:pt x="22" y="488"/>
                    </a:lnTo>
                    <a:lnTo>
                      <a:pt x="25" y="490"/>
                    </a:lnTo>
                    <a:lnTo>
                      <a:pt x="27" y="490"/>
                    </a:lnTo>
                    <a:lnTo>
                      <a:pt x="30" y="488"/>
                    </a:lnTo>
                    <a:lnTo>
                      <a:pt x="32" y="487"/>
                    </a:lnTo>
                    <a:lnTo>
                      <a:pt x="34" y="478"/>
                    </a:lnTo>
                    <a:lnTo>
                      <a:pt x="35" y="468"/>
                    </a:lnTo>
                    <a:lnTo>
                      <a:pt x="44" y="412"/>
                    </a:lnTo>
                    <a:lnTo>
                      <a:pt x="51" y="358"/>
                    </a:lnTo>
                    <a:lnTo>
                      <a:pt x="56" y="302"/>
                    </a:lnTo>
                    <a:lnTo>
                      <a:pt x="61" y="245"/>
                    </a:lnTo>
                    <a:lnTo>
                      <a:pt x="66" y="187"/>
                    </a:lnTo>
                    <a:lnTo>
                      <a:pt x="71" y="130"/>
                    </a:lnTo>
                    <a:lnTo>
                      <a:pt x="74" y="73"/>
                    </a:lnTo>
                    <a:lnTo>
                      <a:pt x="78" y="12"/>
                    </a:lnTo>
                    <a:lnTo>
                      <a:pt x="76" y="3"/>
                    </a:lnTo>
                    <a:lnTo>
                      <a:pt x="74" y="0"/>
                    </a:lnTo>
                    <a:lnTo>
                      <a:pt x="71" y="3"/>
                    </a:lnTo>
                    <a:lnTo>
                      <a:pt x="69" y="10"/>
                    </a:lnTo>
                    <a:lnTo>
                      <a:pt x="64" y="59"/>
                    </a:lnTo>
                    <a:lnTo>
                      <a:pt x="59" y="108"/>
                    </a:lnTo>
                    <a:lnTo>
                      <a:pt x="54" y="155"/>
                    </a:lnTo>
                    <a:lnTo>
                      <a:pt x="47" y="203"/>
                    </a:lnTo>
                    <a:lnTo>
                      <a:pt x="40" y="248"/>
                    </a:lnTo>
                    <a:lnTo>
                      <a:pt x="32" y="294"/>
                    </a:lnTo>
                    <a:lnTo>
                      <a:pt x="23" y="336"/>
                    </a:lnTo>
                    <a:lnTo>
                      <a:pt x="15" y="378"/>
                    </a:lnTo>
                    <a:lnTo>
                      <a:pt x="10" y="395"/>
                    </a:lnTo>
                    <a:lnTo>
                      <a:pt x="7" y="409"/>
                    </a:lnTo>
                    <a:lnTo>
                      <a:pt x="2" y="424"/>
                    </a:lnTo>
                    <a:lnTo>
                      <a:pt x="0" y="441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39" name="Freeform 203">
                <a:extLst>
                  <a:ext uri="{FF2B5EF4-FFF2-40B4-BE49-F238E27FC236}">
                    <a16:creationId xmlns:a16="http://schemas.microsoft.com/office/drawing/2014/main" id="{17C0641B-D8CA-4D9D-9359-733C4A9DF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1728"/>
                <a:ext cx="78" cy="490"/>
              </a:xfrm>
              <a:custGeom>
                <a:avLst/>
                <a:gdLst>
                  <a:gd name="T0" fmla="*/ 0 w 78"/>
                  <a:gd name="T1" fmla="*/ 441 h 490"/>
                  <a:gd name="T2" fmla="*/ 5 w 78"/>
                  <a:gd name="T3" fmla="*/ 460 h 490"/>
                  <a:gd name="T4" fmla="*/ 10 w 78"/>
                  <a:gd name="T5" fmla="*/ 473 h 490"/>
                  <a:gd name="T6" fmla="*/ 17 w 78"/>
                  <a:gd name="T7" fmla="*/ 483 h 490"/>
                  <a:gd name="T8" fmla="*/ 22 w 78"/>
                  <a:gd name="T9" fmla="*/ 488 h 490"/>
                  <a:gd name="T10" fmla="*/ 25 w 78"/>
                  <a:gd name="T11" fmla="*/ 490 h 490"/>
                  <a:gd name="T12" fmla="*/ 27 w 78"/>
                  <a:gd name="T13" fmla="*/ 490 h 490"/>
                  <a:gd name="T14" fmla="*/ 30 w 78"/>
                  <a:gd name="T15" fmla="*/ 488 h 490"/>
                  <a:gd name="T16" fmla="*/ 32 w 78"/>
                  <a:gd name="T17" fmla="*/ 487 h 490"/>
                  <a:gd name="T18" fmla="*/ 34 w 78"/>
                  <a:gd name="T19" fmla="*/ 478 h 490"/>
                  <a:gd name="T20" fmla="*/ 35 w 78"/>
                  <a:gd name="T21" fmla="*/ 468 h 490"/>
                  <a:gd name="T22" fmla="*/ 44 w 78"/>
                  <a:gd name="T23" fmla="*/ 412 h 490"/>
                  <a:gd name="T24" fmla="*/ 51 w 78"/>
                  <a:gd name="T25" fmla="*/ 358 h 490"/>
                  <a:gd name="T26" fmla="*/ 56 w 78"/>
                  <a:gd name="T27" fmla="*/ 302 h 490"/>
                  <a:gd name="T28" fmla="*/ 61 w 78"/>
                  <a:gd name="T29" fmla="*/ 245 h 490"/>
                  <a:gd name="T30" fmla="*/ 66 w 78"/>
                  <a:gd name="T31" fmla="*/ 187 h 490"/>
                  <a:gd name="T32" fmla="*/ 71 w 78"/>
                  <a:gd name="T33" fmla="*/ 130 h 490"/>
                  <a:gd name="T34" fmla="*/ 74 w 78"/>
                  <a:gd name="T35" fmla="*/ 73 h 490"/>
                  <a:gd name="T36" fmla="*/ 78 w 78"/>
                  <a:gd name="T37" fmla="*/ 12 h 490"/>
                  <a:gd name="T38" fmla="*/ 76 w 78"/>
                  <a:gd name="T39" fmla="*/ 3 h 490"/>
                  <a:gd name="T40" fmla="*/ 74 w 78"/>
                  <a:gd name="T41" fmla="*/ 0 h 490"/>
                  <a:gd name="T42" fmla="*/ 71 w 78"/>
                  <a:gd name="T43" fmla="*/ 3 h 490"/>
                  <a:gd name="T44" fmla="*/ 69 w 78"/>
                  <a:gd name="T45" fmla="*/ 10 h 490"/>
                  <a:gd name="T46" fmla="*/ 64 w 78"/>
                  <a:gd name="T47" fmla="*/ 59 h 490"/>
                  <a:gd name="T48" fmla="*/ 59 w 78"/>
                  <a:gd name="T49" fmla="*/ 108 h 490"/>
                  <a:gd name="T50" fmla="*/ 54 w 78"/>
                  <a:gd name="T51" fmla="*/ 155 h 490"/>
                  <a:gd name="T52" fmla="*/ 47 w 78"/>
                  <a:gd name="T53" fmla="*/ 203 h 490"/>
                  <a:gd name="T54" fmla="*/ 40 w 78"/>
                  <a:gd name="T55" fmla="*/ 248 h 490"/>
                  <a:gd name="T56" fmla="*/ 32 w 78"/>
                  <a:gd name="T57" fmla="*/ 294 h 490"/>
                  <a:gd name="T58" fmla="*/ 23 w 78"/>
                  <a:gd name="T59" fmla="*/ 336 h 490"/>
                  <a:gd name="T60" fmla="*/ 15 w 78"/>
                  <a:gd name="T61" fmla="*/ 378 h 490"/>
                  <a:gd name="T62" fmla="*/ 10 w 78"/>
                  <a:gd name="T63" fmla="*/ 395 h 490"/>
                  <a:gd name="T64" fmla="*/ 7 w 78"/>
                  <a:gd name="T65" fmla="*/ 409 h 490"/>
                  <a:gd name="T66" fmla="*/ 2 w 78"/>
                  <a:gd name="T67" fmla="*/ 424 h 490"/>
                  <a:gd name="T68" fmla="*/ 0 w 78"/>
                  <a:gd name="T69" fmla="*/ 441 h 49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8" h="490">
                    <a:moveTo>
                      <a:pt x="0" y="441"/>
                    </a:moveTo>
                    <a:lnTo>
                      <a:pt x="5" y="460"/>
                    </a:lnTo>
                    <a:lnTo>
                      <a:pt x="10" y="473"/>
                    </a:lnTo>
                    <a:lnTo>
                      <a:pt x="17" y="483"/>
                    </a:lnTo>
                    <a:lnTo>
                      <a:pt x="22" y="488"/>
                    </a:lnTo>
                    <a:lnTo>
                      <a:pt x="25" y="490"/>
                    </a:lnTo>
                    <a:lnTo>
                      <a:pt x="27" y="490"/>
                    </a:lnTo>
                    <a:lnTo>
                      <a:pt x="30" y="488"/>
                    </a:lnTo>
                    <a:lnTo>
                      <a:pt x="32" y="487"/>
                    </a:lnTo>
                    <a:lnTo>
                      <a:pt x="34" y="478"/>
                    </a:lnTo>
                    <a:lnTo>
                      <a:pt x="35" y="468"/>
                    </a:lnTo>
                    <a:lnTo>
                      <a:pt x="44" y="412"/>
                    </a:lnTo>
                    <a:lnTo>
                      <a:pt x="51" y="358"/>
                    </a:lnTo>
                    <a:lnTo>
                      <a:pt x="56" y="302"/>
                    </a:lnTo>
                    <a:lnTo>
                      <a:pt x="61" y="245"/>
                    </a:lnTo>
                    <a:lnTo>
                      <a:pt x="66" y="187"/>
                    </a:lnTo>
                    <a:lnTo>
                      <a:pt x="71" y="130"/>
                    </a:lnTo>
                    <a:lnTo>
                      <a:pt x="74" y="73"/>
                    </a:lnTo>
                    <a:lnTo>
                      <a:pt x="78" y="12"/>
                    </a:lnTo>
                    <a:lnTo>
                      <a:pt x="76" y="3"/>
                    </a:lnTo>
                    <a:lnTo>
                      <a:pt x="74" y="0"/>
                    </a:lnTo>
                    <a:lnTo>
                      <a:pt x="71" y="3"/>
                    </a:lnTo>
                    <a:lnTo>
                      <a:pt x="69" y="10"/>
                    </a:lnTo>
                    <a:lnTo>
                      <a:pt x="64" y="59"/>
                    </a:lnTo>
                    <a:lnTo>
                      <a:pt x="59" y="108"/>
                    </a:lnTo>
                    <a:lnTo>
                      <a:pt x="54" y="155"/>
                    </a:lnTo>
                    <a:lnTo>
                      <a:pt x="47" y="203"/>
                    </a:lnTo>
                    <a:lnTo>
                      <a:pt x="40" y="248"/>
                    </a:lnTo>
                    <a:lnTo>
                      <a:pt x="32" y="294"/>
                    </a:lnTo>
                    <a:lnTo>
                      <a:pt x="23" y="336"/>
                    </a:lnTo>
                    <a:lnTo>
                      <a:pt x="15" y="378"/>
                    </a:lnTo>
                    <a:lnTo>
                      <a:pt x="10" y="395"/>
                    </a:lnTo>
                    <a:lnTo>
                      <a:pt x="7" y="409"/>
                    </a:lnTo>
                    <a:lnTo>
                      <a:pt x="2" y="424"/>
                    </a:lnTo>
                    <a:lnTo>
                      <a:pt x="0" y="441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40" name="Freeform 204">
                <a:extLst>
                  <a:ext uri="{FF2B5EF4-FFF2-40B4-BE49-F238E27FC236}">
                    <a16:creationId xmlns:a16="http://schemas.microsoft.com/office/drawing/2014/main" id="{2FFB3F03-60AC-426B-9F86-B0D9B508E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089"/>
                <a:ext cx="2171" cy="976"/>
              </a:xfrm>
              <a:custGeom>
                <a:avLst/>
                <a:gdLst>
                  <a:gd name="T0" fmla="*/ 1248 w 2171"/>
                  <a:gd name="T1" fmla="*/ 0 h 976"/>
                  <a:gd name="T2" fmla="*/ 1376 w 2171"/>
                  <a:gd name="T3" fmla="*/ 6 h 976"/>
                  <a:gd name="T4" fmla="*/ 1504 w 2171"/>
                  <a:gd name="T5" fmla="*/ 12 h 976"/>
                  <a:gd name="T6" fmla="*/ 1567 w 2171"/>
                  <a:gd name="T7" fmla="*/ 17 h 976"/>
                  <a:gd name="T8" fmla="*/ 1629 w 2171"/>
                  <a:gd name="T9" fmla="*/ 22 h 976"/>
                  <a:gd name="T10" fmla="*/ 1690 w 2171"/>
                  <a:gd name="T11" fmla="*/ 29 h 976"/>
                  <a:gd name="T12" fmla="*/ 1749 w 2171"/>
                  <a:gd name="T13" fmla="*/ 36 h 976"/>
                  <a:gd name="T14" fmla="*/ 1808 w 2171"/>
                  <a:gd name="T15" fmla="*/ 44 h 976"/>
                  <a:gd name="T16" fmla="*/ 1866 w 2171"/>
                  <a:gd name="T17" fmla="*/ 55 h 976"/>
                  <a:gd name="T18" fmla="*/ 1920 w 2171"/>
                  <a:gd name="T19" fmla="*/ 66 h 976"/>
                  <a:gd name="T20" fmla="*/ 1972 w 2171"/>
                  <a:gd name="T21" fmla="*/ 80 h 976"/>
                  <a:gd name="T22" fmla="*/ 2024 w 2171"/>
                  <a:gd name="T23" fmla="*/ 97 h 976"/>
                  <a:gd name="T24" fmla="*/ 2072 w 2171"/>
                  <a:gd name="T25" fmla="*/ 114 h 976"/>
                  <a:gd name="T26" fmla="*/ 2095 w 2171"/>
                  <a:gd name="T27" fmla="*/ 124 h 976"/>
                  <a:gd name="T28" fmla="*/ 2117 w 2171"/>
                  <a:gd name="T29" fmla="*/ 134 h 976"/>
                  <a:gd name="T30" fmla="*/ 2139 w 2171"/>
                  <a:gd name="T31" fmla="*/ 146 h 976"/>
                  <a:gd name="T32" fmla="*/ 2161 w 2171"/>
                  <a:gd name="T33" fmla="*/ 158 h 976"/>
                  <a:gd name="T34" fmla="*/ 2168 w 2171"/>
                  <a:gd name="T35" fmla="*/ 163 h 976"/>
                  <a:gd name="T36" fmla="*/ 2171 w 2171"/>
                  <a:gd name="T37" fmla="*/ 169 h 976"/>
                  <a:gd name="T38" fmla="*/ 2170 w 2171"/>
                  <a:gd name="T39" fmla="*/ 175 h 976"/>
                  <a:gd name="T40" fmla="*/ 2166 w 2171"/>
                  <a:gd name="T41" fmla="*/ 181 h 976"/>
                  <a:gd name="T42" fmla="*/ 623 w 2171"/>
                  <a:gd name="T43" fmla="*/ 960 h 976"/>
                  <a:gd name="T44" fmla="*/ 608 w 2171"/>
                  <a:gd name="T45" fmla="*/ 965 h 976"/>
                  <a:gd name="T46" fmla="*/ 593 w 2171"/>
                  <a:gd name="T47" fmla="*/ 970 h 976"/>
                  <a:gd name="T48" fmla="*/ 577 w 2171"/>
                  <a:gd name="T49" fmla="*/ 974 h 976"/>
                  <a:gd name="T50" fmla="*/ 564 w 2171"/>
                  <a:gd name="T51" fmla="*/ 976 h 976"/>
                  <a:gd name="T52" fmla="*/ 534 w 2171"/>
                  <a:gd name="T53" fmla="*/ 976 h 976"/>
                  <a:gd name="T54" fmla="*/ 507 w 2171"/>
                  <a:gd name="T55" fmla="*/ 972 h 976"/>
                  <a:gd name="T56" fmla="*/ 459 w 2171"/>
                  <a:gd name="T57" fmla="*/ 964 h 976"/>
                  <a:gd name="T58" fmla="*/ 415 w 2171"/>
                  <a:gd name="T59" fmla="*/ 955 h 976"/>
                  <a:gd name="T60" fmla="*/ 375 w 2171"/>
                  <a:gd name="T61" fmla="*/ 949 h 976"/>
                  <a:gd name="T62" fmla="*/ 334 w 2171"/>
                  <a:gd name="T63" fmla="*/ 940 h 976"/>
                  <a:gd name="T64" fmla="*/ 295 w 2171"/>
                  <a:gd name="T65" fmla="*/ 932 h 976"/>
                  <a:gd name="T66" fmla="*/ 258 w 2171"/>
                  <a:gd name="T67" fmla="*/ 923 h 976"/>
                  <a:gd name="T68" fmla="*/ 221 w 2171"/>
                  <a:gd name="T69" fmla="*/ 913 h 976"/>
                  <a:gd name="T70" fmla="*/ 186 w 2171"/>
                  <a:gd name="T71" fmla="*/ 905 h 976"/>
                  <a:gd name="T72" fmla="*/ 181 w 2171"/>
                  <a:gd name="T73" fmla="*/ 889 h 976"/>
                  <a:gd name="T74" fmla="*/ 177 w 2171"/>
                  <a:gd name="T75" fmla="*/ 874 h 976"/>
                  <a:gd name="T76" fmla="*/ 169 w 2171"/>
                  <a:gd name="T77" fmla="*/ 900 h 976"/>
                  <a:gd name="T78" fmla="*/ 130 w 2171"/>
                  <a:gd name="T79" fmla="*/ 889 h 976"/>
                  <a:gd name="T80" fmla="*/ 91 w 2171"/>
                  <a:gd name="T81" fmla="*/ 879 h 976"/>
                  <a:gd name="T82" fmla="*/ 51 w 2171"/>
                  <a:gd name="T83" fmla="*/ 867 h 976"/>
                  <a:gd name="T84" fmla="*/ 10 w 2171"/>
                  <a:gd name="T85" fmla="*/ 856 h 976"/>
                  <a:gd name="T86" fmla="*/ 3 w 2171"/>
                  <a:gd name="T87" fmla="*/ 852 h 976"/>
                  <a:gd name="T88" fmla="*/ 2 w 2171"/>
                  <a:gd name="T89" fmla="*/ 847 h 976"/>
                  <a:gd name="T90" fmla="*/ 0 w 2171"/>
                  <a:gd name="T91" fmla="*/ 842 h 976"/>
                  <a:gd name="T92" fmla="*/ 3 w 2171"/>
                  <a:gd name="T93" fmla="*/ 837 h 976"/>
                  <a:gd name="T94" fmla="*/ 1248 w 2171"/>
                  <a:gd name="T95" fmla="*/ 0 h 97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171" h="976">
                    <a:moveTo>
                      <a:pt x="1248" y="0"/>
                    </a:moveTo>
                    <a:lnTo>
                      <a:pt x="1376" y="6"/>
                    </a:lnTo>
                    <a:lnTo>
                      <a:pt x="1504" y="12"/>
                    </a:lnTo>
                    <a:lnTo>
                      <a:pt x="1567" y="17"/>
                    </a:lnTo>
                    <a:lnTo>
                      <a:pt x="1629" y="22"/>
                    </a:lnTo>
                    <a:lnTo>
                      <a:pt x="1690" y="29"/>
                    </a:lnTo>
                    <a:lnTo>
                      <a:pt x="1749" y="36"/>
                    </a:lnTo>
                    <a:lnTo>
                      <a:pt x="1808" y="44"/>
                    </a:lnTo>
                    <a:lnTo>
                      <a:pt x="1866" y="55"/>
                    </a:lnTo>
                    <a:lnTo>
                      <a:pt x="1920" y="66"/>
                    </a:lnTo>
                    <a:lnTo>
                      <a:pt x="1972" y="80"/>
                    </a:lnTo>
                    <a:lnTo>
                      <a:pt x="2024" y="97"/>
                    </a:lnTo>
                    <a:lnTo>
                      <a:pt x="2072" y="114"/>
                    </a:lnTo>
                    <a:lnTo>
                      <a:pt x="2095" y="124"/>
                    </a:lnTo>
                    <a:lnTo>
                      <a:pt x="2117" y="134"/>
                    </a:lnTo>
                    <a:lnTo>
                      <a:pt x="2139" y="146"/>
                    </a:lnTo>
                    <a:lnTo>
                      <a:pt x="2161" y="158"/>
                    </a:lnTo>
                    <a:lnTo>
                      <a:pt x="2168" y="163"/>
                    </a:lnTo>
                    <a:lnTo>
                      <a:pt x="2171" y="169"/>
                    </a:lnTo>
                    <a:lnTo>
                      <a:pt x="2170" y="175"/>
                    </a:lnTo>
                    <a:lnTo>
                      <a:pt x="2166" y="181"/>
                    </a:lnTo>
                    <a:lnTo>
                      <a:pt x="623" y="960"/>
                    </a:lnTo>
                    <a:lnTo>
                      <a:pt x="608" y="965"/>
                    </a:lnTo>
                    <a:lnTo>
                      <a:pt x="593" y="970"/>
                    </a:lnTo>
                    <a:lnTo>
                      <a:pt x="577" y="974"/>
                    </a:lnTo>
                    <a:lnTo>
                      <a:pt x="564" y="976"/>
                    </a:lnTo>
                    <a:lnTo>
                      <a:pt x="534" y="976"/>
                    </a:lnTo>
                    <a:lnTo>
                      <a:pt x="507" y="972"/>
                    </a:lnTo>
                    <a:lnTo>
                      <a:pt x="459" y="964"/>
                    </a:lnTo>
                    <a:lnTo>
                      <a:pt x="415" y="955"/>
                    </a:lnTo>
                    <a:lnTo>
                      <a:pt x="375" y="949"/>
                    </a:lnTo>
                    <a:lnTo>
                      <a:pt x="334" y="940"/>
                    </a:lnTo>
                    <a:lnTo>
                      <a:pt x="295" y="932"/>
                    </a:lnTo>
                    <a:lnTo>
                      <a:pt x="258" y="923"/>
                    </a:lnTo>
                    <a:lnTo>
                      <a:pt x="221" y="913"/>
                    </a:lnTo>
                    <a:lnTo>
                      <a:pt x="186" y="905"/>
                    </a:lnTo>
                    <a:lnTo>
                      <a:pt x="181" y="889"/>
                    </a:lnTo>
                    <a:lnTo>
                      <a:pt x="177" y="874"/>
                    </a:lnTo>
                    <a:lnTo>
                      <a:pt x="169" y="900"/>
                    </a:lnTo>
                    <a:lnTo>
                      <a:pt x="130" y="889"/>
                    </a:lnTo>
                    <a:lnTo>
                      <a:pt x="91" y="879"/>
                    </a:lnTo>
                    <a:lnTo>
                      <a:pt x="51" y="867"/>
                    </a:lnTo>
                    <a:lnTo>
                      <a:pt x="10" y="856"/>
                    </a:lnTo>
                    <a:lnTo>
                      <a:pt x="3" y="852"/>
                    </a:lnTo>
                    <a:lnTo>
                      <a:pt x="2" y="847"/>
                    </a:lnTo>
                    <a:lnTo>
                      <a:pt x="0" y="842"/>
                    </a:lnTo>
                    <a:lnTo>
                      <a:pt x="3" y="837"/>
                    </a:lnTo>
                    <a:lnTo>
                      <a:pt x="12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41" name="Freeform 205">
                <a:extLst>
                  <a:ext uri="{FF2B5EF4-FFF2-40B4-BE49-F238E27FC236}">
                    <a16:creationId xmlns:a16="http://schemas.microsoft.com/office/drawing/2014/main" id="{2A531D96-B450-4CCF-BF4E-6D3DD5364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089"/>
                <a:ext cx="2171" cy="976"/>
              </a:xfrm>
              <a:custGeom>
                <a:avLst/>
                <a:gdLst>
                  <a:gd name="T0" fmla="*/ 1248 w 2171"/>
                  <a:gd name="T1" fmla="*/ 0 h 976"/>
                  <a:gd name="T2" fmla="*/ 1376 w 2171"/>
                  <a:gd name="T3" fmla="*/ 6 h 976"/>
                  <a:gd name="T4" fmla="*/ 1504 w 2171"/>
                  <a:gd name="T5" fmla="*/ 12 h 976"/>
                  <a:gd name="T6" fmla="*/ 1567 w 2171"/>
                  <a:gd name="T7" fmla="*/ 17 h 976"/>
                  <a:gd name="T8" fmla="*/ 1629 w 2171"/>
                  <a:gd name="T9" fmla="*/ 22 h 976"/>
                  <a:gd name="T10" fmla="*/ 1690 w 2171"/>
                  <a:gd name="T11" fmla="*/ 29 h 976"/>
                  <a:gd name="T12" fmla="*/ 1749 w 2171"/>
                  <a:gd name="T13" fmla="*/ 36 h 976"/>
                  <a:gd name="T14" fmla="*/ 1808 w 2171"/>
                  <a:gd name="T15" fmla="*/ 44 h 976"/>
                  <a:gd name="T16" fmla="*/ 1866 w 2171"/>
                  <a:gd name="T17" fmla="*/ 55 h 976"/>
                  <a:gd name="T18" fmla="*/ 1920 w 2171"/>
                  <a:gd name="T19" fmla="*/ 66 h 976"/>
                  <a:gd name="T20" fmla="*/ 1972 w 2171"/>
                  <a:gd name="T21" fmla="*/ 80 h 976"/>
                  <a:gd name="T22" fmla="*/ 2024 w 2171"/>
                  <a:gd name="T23" fmla="*/ 97 h 976"/>
                  <a:gd name="T24" fmla="*/ 2072 w 2171"/>
                  <a:gd name="T25" fmla="*/ 114 h 976"/>
                  <a:gd name="T26" fmla="*/ 2095 w 2171"/>
                  <a:gd name="T27" fmla="*/ 124 h 976"/>
                  <a:gd name="T28" fmla="*/ 2117 w 2171"/>
                  <a:gd name="T29" fmla="*/ 134 h 976"/>
                  <a:gd name="T30" fmla="*/ 2139 w 2171"/>
                  <a:gd name="T31" fmla="*/ 146 h 976"/>
                  <a:gd name="T32" fmla="*/ 2161 w 2171"/>
                  <a:gd name="T33" fmla="*/ 158 h 976"/>
                  <a:gd name="T34" fmla="*/ 2168 w 2171"/>
                  <a:gd name="T35" fmla="*/ 163 h 976"/>
                  <a:gd name="T36" fmla="*/ 2171 w 2171"/>
                  <a:gd name="T37" fmla="*/ 169 h 976"/>
                  <a:gd name="T38" fmla="*/ 2170 w 2171"/>
                  <a:gd name="T39" fmla="*/ 175 h 976"/>
                  <a:gd name="T40" fmla="*/ 2166 w 2171"/>
                  <a:gd name="T41" fmla="*/ 181 h 976"/>
                  <a:gd name="T42" fmla="*/ 623 w 2171"/>
                  <a:gd name="T43" fmla="*/ 960 h 976"/>
                  <a:gd name="T44" fmla="*/ 608 w 2171"/>
                  <a:gd name="T45" fmla="*/ 965 h 976"/>
                  <a:gd name="T46" fmla="*/ 593 w 2171"/>
                  <a:gd name="T47" fmla="*/ 970 h 976"/>
                  <a:gd name="T48" fmla="*/ 577 w 2171"/>
                  <a:gd name="T49" fmla="*/ 974 h 976"/>
                  <a:gd name="T50" fmla="*/ 564 w 2171"/>
                  <a:gd name="T51" fmla="*/ 976 h 976"/>
                  <a:gd name="T52" fmla="*/ 534 w 2171"/>
                  <a:gd name="T53" fmla="*/ 976 h 976"/>
                  <a:gd name="T54" fmla="*/ 507 w 2171"/>
                  <a:gd name="T55" fmla="*/ 972 h 976"/>
                  <a:gd name="T56" fmla="*/ 459 w 2171"/>
                  <a:gd name="T57" fmla="*/ 964 h 976"/>
                  <a:gd name="T58" fmla="*/ 415 w 2171"/>
                  <a:gd name="T59" fmla="*/ 955 h 976"/>
                  <a:gd name="T60" fmla="*/ 375 w 2171"/>
                  <a:gd name="T61" fmla="*/ 949 h 976"/>
                  <a:gd name="T62" fmla="*/ 334 w 2171"/>
                  <a:gd name="T63" fmla="*/ 940 h 976"/>
                  <a:gd name="T64" fmla="*/ 295 w 2171"/>
                  <a:gd name="T65" fmla="*/ 932 h 976"/>
                  <a:gd name="T66" fmla="*/ 258 w 2171"/>
                  <a:gd name="T67" fmla="*/ 923 h 976"/>
                  <a:gd name="T68" fmla="*/ 221 w 2171"/>
                  <a:gd name="T69" fmla="*/ 913 h 976"/>
                  <a:gd name="T70" fmla="*/ 186 w 2171"/>
                  <a:gd name="T71" fmla="*/ 905 h 976"/>
                  <a:gd name="T72" fmla="*/ 181 w 2171"/>
                  <a:gd name="T73" fmla="*/ 889 h 976"/>
                  <a:gd name="T74" fmla="*/ 177 w 2171"/>
                  <a:gd name="T75" fmla="*/ 874 h 976"/>
                  <a:gd name="T76" fmla="*/ 169 w 2171"/>
                  <a:gd name="T77" fmla="*/ 900 h 976"/>
                  <a:gd name="T78" fmla="*/ 130 w 2171"/>
                  <a:gd name="T79" fmla="*/ 889 h 976"/>
                  <a:gd name="T80" fmla="*/ 91 w 2171"/>
                  <a:gd name="T81" fmla="*/ 879 h 976"/>
                  <a:gd name="T82" fmla="*/ 51 w 2171"/>
                  <a:gd name="T83" fmla="*/ 867 h 976"/>
                  <a:gd name="T84" fmla="*/ 10 w 2171"/>
                  <a:gd name="T85" fmla="*/ 856 h 976"/>
                  <a:gd name="T86" fmla="*/ 3 w 2171"/>
                  <a:gd name="T87" fmla="*/ 852 h 976"/>
                  <a:gd name="T88" fmla="*/ 2 w 2171"/>
                  <a:gd name="T89" fmla="*/ 847 h 976"/>
                  <a:gd name="T90" fmla="*/ 0 w 2171"/>
                  <a:gd name="T91" fmla="*/ 842 h 976"/>
                  <a:gd name="T92" fmla="*/ 3 w 2171"/>
                  <a:gd name="T93" fmla="*/ 837 h 976"/>
                  <a:gd name="T94" fmla="*/ 1248 w 2171"/>
                  <a:gd name="T95" fmla="*/ 0 h 97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171" h="976">
                    <a:moveTo>
                      <a:pt x="1248" y="0"/>
                    </a:moveTo>
                    <a:lnTo>
                      <a:pt x="1376" y="6"/>
                    </a:lnTo>
                    <a:lnTo>
                      <a:pt x="1504" y="12"/>
                    </a:lnTo>
                    <a:lnTo>
                      <a:pt x="1567" y="17"/>
                    </a:lnTo>
                    <a:lnTo>
                      <a:pt x="1629" y="22"/>
                    </a:lnTo>
                    <a:lnTo>
                      <a:pt x="1690" y="29"/>
                    </a:lnTo>
                    <a:lnTo>
                      <a:pt x="1749" y="36"/>
                    </a:lnTo>
                    <a:lnTo>
                      <a:pt x="1808" y="44"/>
                    </a:lnTo>
                    <a:lnTo>
                      <a:pt x="1866" y="55"/>
                    </a:lnTo>
                    <a:lnTo>
                      <a:pt x="1920" y="66"/>
                    </a:lnTo>
                    <a:lnTo>
                      <a:pt x="1972" y="80"/>
                    </a:lnTo>
                    <a:lnTo>
                      <a:pt x="2024" y="97"/>
                    </a:lnTo>
                    <a:lnTo>
                      <a:pt x="2072" y="114"/>
                    </a:lnTo>
                    <a:lnTo>
                      <a:pt x="2095" y="124"/>
                    </a:lnTo>
                    <a:lnTo>
                      <a:pt x="2117" y="134"/>
                    </a:lnTo>
                    <a:lnTo>
                      <a:pt x="2139" y="146"/>
                    </a:lnTo>
                    <a:lnTo>
                      <a:pt x="2161" y="158"/>
                    </a:lnTo>
                    <a:lnTo>
                      <a:pt x="2168" y="163"/>
                    </a:lnTo>
                    <a:lnTo>
                      <a:pt x="2171" y="169"/>
                    </a:lnTo>
                    <a:lnTo>
                      <a:pt x="2170" y="175"/>
                    </a:lnTo>
                    <a:lnTo>
                      <a:pt x="2166" y="181"/>
                    </a:lnTo>
                    <a:lnTo>
                      <a:pt x="623" y="960"/>
                    </a:lnTo>
                    <a:lnTo>
                      <a:pt x="608" y="965"/>
                    </a:lnTo>
                    <a:lnTo>
                      <a:pt x="593" y="970"/>
                    </a:lnTo>
                    <a:lnTo>
                      <a:pt x="577" y="974"/>
                    </a:lnTo>
                    <a:lnTo>
                      <a:pt x="564" y="976"/>
                    </a:lnTo>
                    <a:lnTo>
                      <a:pt x="534" y="976"/>
                    </a:lnTo>
                    <a:lnTo>
                      <a:pt x="507" y="972"/>
                    </a:lnTo>
                    <a:lnTo>
                      <a:pt x="459" y="964"/>
                    </a:lnTo>
                    <a:lnTo>
                      <a:pt x="415" y="955"/>
                    </a:lnTo>
                    <a:lnTo>
                      <a:pt x="375" y="949"/>
                    </a:lnTo>
                    <a:lnTo>
                      <a:pt x="334" y="940"/>
                    </a:lnTo>
                    <a:lnTo>
                      <a:pt x="295" y="932"/>
                    </a:lnTo>
                    <a:lnTo>
                      <a:pt x="258" y="923"/>
                    </a:lnTo>
                    <a:lnTo>
                      <a:pt x="221" y="913"/>
                    </a:lnTo>
                    <a:lnTo>
                      <a:pt x="186" y="905"/>
                    </a:lnTo>
                    <a:lnTo>
                      <a:pt x="181" y="889"/>
                    </a:lnTo>
                    <a:lnTo>
                      <a:pt x="177" y="874"/>
                    </a:lnTo>
                    <a:lnTo>
                      <a:pt x="169" y="900"/>
                    </a:lnTo>
                    <a:lnTo>
                      <a:pt x="130" y="889"/>
                    </a:lnTo>
                    <a:lnTo>
                      <a:pt x="91" y="879"/>
                    </a:lnTo>
                    <a:lnTo>
                      <a:pt x="51" y="867"/>
                    </a:lnTo>
                    <a:lnTo>
                      <a:pt x="10" y="856"/>
                    </a:lnTo>
                    <a:lnTo>
                      <a:pt x="3" y="852"/>
                    </a:lnTo>
                    <a:lnTo>
                      <a:pt x="2" y="847"/>
                    </a:lnTo>
                    <a:lnTo>
                      <a:pt x="0" y="842"/>
                    </a:lnTo>
                    <a:lnTo>
                      <a:pt x="3" y="837"/>
                    </a:lnTo>
                    <a:lnTo>
                      <a:pt x="1248" y="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42" name="Freeform 206">
                <a:extLst>
                  <a:ext uri="{FF2B5EF4-FFF2-40B4-BE49-F238E27FC236}">
                    <a16:creationId xmlns:a16="http://schemas.microsoft.com/office/drawing/2014/main" id="{DC462D3A-3EEA-401A-9204-53C3F43EA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774"/>
                <a:ext cx="137" cy="127"/>
              </a:xfrm>
              <a:custGeom>
                <a:avLst/>
                <a:gdLst>
                  <a:gd name="T0" fmla="*/ 69 w 137"/>
                  <a:gd name="T1" fmla="*/ 127 h 127"/>
                  <a:gd name="T2" fmla="*/ 83 w 137"/>
                  <a:gd name="T3" fmla="*/ 125 h 127"/>
                  <a:gd name="T4" fmla="*/ 96 w 137"/>
                  <a:gd name="T5" fmla="*/ 122 h 127"/>
                  <a:gd name="T6" fmla="*/ 106 w 137"/>
                  <a:gd name="T7" fmla="*/ 115 h 127"/>
                  <a:gd name="T8" fmla="*/ 116 w 137"/>
                  <a:gd name="T9" fmla="*/ 108 h 127"/>
                  <a:gd name="T10" fmla="*/ 125 w 137"/>
                  <a:gd name="T11" fmla="*/ 98 h 127"/>
                  <a:gd name="T12" fmla="*/ 132 w 137"/>
                  <a:gd name="T13" fmla="*/ 88 h 127"/>
                  <a:gd name="T14" fmla="*/ 135 w 137"/>
                  <a:gd name="T15" fmla="*/ 76 h 127"/>
                  <a:gd name="T16" fmla="*/ 137 w 137"/>
                  <a:gd name="T17" fmla="*/ 62 h 127"/>
                  <a:gd name="T18" fmla="*/ 135 w 137"/>
                  <a:gd name="T19" fmla="*/ 51 h 127"/>
                  <a:gd name="T20" fmla="*/ 132 w 137"/>
                  <a:gd name="T21" fmla="*/ 39 h 127"/>
                  <a:gd name="T22" fmla="*/ 125 w 137"/>
                  <a:gd name="T23" fmla="*/ 29 h 127"/>
                  <a:gd name="T24" fmla="*/ 116 w 137"/>
                  <a:gd name="T25" fmla="*/ 18 h 127"/>
                  <a:gd name="T26" fmla="*/ 106 w 137"/>
                  <a:gd name="T27" fmla="*/ 12 h 127"/>
                  <a:gd name="T28" fmla="*/ 96 w 137"/>
                  <a:gd name="T29" fmla="*/ 5 h 127"/>
                  <a:gd name="T30" fmla="*/ 83 w 137"/>
                  <a:gd name="T31" fmla="*/ 2 h 127"/>
                  <a:gd name="T32" fmla="*/ 69 w 137"/>
                  <a:gd name="T33" fmla="*/ 0 h 127"/>
                  <a:gd name="T34" fmla="*/ 56 w 137"/>
                  <a:gd name="T35" fmla="*/ 2 h 127"/>
                  <a:gd name="T36" fmla="*/ 42 w 137"/>
                  <a:gd name="T37" fmla="*/ 5 h 127"/>
                  <a:gd name="T38" fmla="*/ 30 w 137"/>
                  <a:gd name="T39" fmla="*/ 12 h 127"/>
                  <a:gd name="T40" fmla="*/ 20 w 137"/>
                  <a:gd name="T41" fmla="*/ 18 h 127"/>
                  <a:gd name="T42" fmla="*/ 12 w 137"/>
                  <a:gd name="T43" fmla="*/ 29 h 127"/>
                  <a:gd name="T44" fmla="*/ 5 w 137"/>
                  <a:gd name="T45" fmla="*/ 39 h 127"/>
                  <a:gd name="T46" fmla="*/ 2 w 137"/>
                  <a:gd name="T47" fmla="*/ 51 h 127"/>
                  <a:gd name="T48" fmla="*/ 0 w 137"/>
                  <a:gd name="T49" fmla="*/ 62 h 127"/>
                  <a:gd name="T50" fmla="*/ 2 w 137"/>
                  <a:gd name="T51" fmla="*/ 76 h 127"/>
                  <a:gd name="T52" fmla="*/ 5 w 137"/>
                  <a:gd name="T53" fmla="*/ 88 h 127"/>
                  <a:gd name="T54" fmla="*/ 12 w 137"/>
                  <a:gd name="T55" fmla="*/ 98 h 127"/>
                  <a:gd name="T56" fmla="*/ 20 w 137"/>
                  <a:gd name="T57" fmla="*/ 108 h 127"/>
                  <a:gd name="T58" fmla="*/ 30 w 137"/>
                  <a:gd name="T59" fmla="*/ 115 h 127"/>
                  <a:gd name="T60" fmla="*/ 42 w 137"/>
                  <a:gd name="T61" fmla="*/ 122 h 127"/>
                  <a:gd name="T62" fmla="*/ 56 w 137"/>
                  <a:gd name="T63" fmla="*/ 125 h 127"/>
                  <a:gd name="T64" fmla="*/ 69 w 137"/>
                  <a:gd name="T65" fmla="*/ 127 h 12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7" h="127">
                    <a:moveTo>
                      <a:pt x="69" y="127"/>
                    </a:moveTo>
                    <a:lnTo>
                      <a:pt x="83" y="125"/>
                    </a:lnTo>
                    <a:lnTo>
                      <a:pt x="96" y="122"/>
                    </a:lnTo>
                    <a:lnTo>
                      <a:pt x="106" y="115"/>
                    </a:lnTo>
                    <a:lnTo>
                      <a:pt x="116" y="108"/>
                    </a:lnTo>
                    <a:lnTo>
                      <a:pt x="125" y="98"/>
                    </a:lnTo>
                    <a:lnTo>
                      <a:pt x="132" y="88"/>
                    </a:lnTo>
                    <a:lnTo>
                      <a:pt x="135" y="76"/>
                    </a:lnTo>
                    <a:lnTo>
                      <a:pt x="137" y="62"/>
                    </a:lnTo>
                    <a:lnTo>
                      <a:pt x="135" y="51"/>
                    </a:lnTo>
                    <a:lnTo>
                      <a:pt x="132" y="39"/>
                    </a:lnTo>
                    <a:lnTo>
                      <a:pt x="125" y="29"/>
                    </a:lnTo>
                    <a:lnTo>
                      <a:pt x="116" y="18"/>
                    </a:lnTo>
                    <a:lnTo>
                      <a:pt x="106" y="12"/>
                    </a:lnTo>
                    <a:lnTo>
                      <a:pt x="96" y="5"/>
                    </a:lnTo>
                    <a:lnTo>
                      <a:pt x="83" y="2"/>
                    </a:lnTo>
                    <a:lnTo>
                      <a:pt x="69" y="0"/>
                    </a:lnTo>
                    <a:lnTo>
                      <a:pt x="56" y="2"/>
                    </a:lnTo>
                    <a:lnTo>
                      <a:pt x="42" y="5"/>
                    </a:lnTo>
                    <a:lnTo>
                      <a:pt x="30" y="12"/>
                    </a:lnTo>
                    <a:lnTo>
                      <a:pt x="20" y="18"/>
                    </a:lnTo>
                    <a:lnTo>
                      <a:pt x="12" y="29"/>
                    </a:lnTo>
                    <a:lnTo>
                      <a:pt x="5" y="39"/>
                    </a:lnTo>
                    <a:lnTo>
                      <a:pt x="2" y="51"/>
                    </a:lnTo>
                    <a:lnTo>
                      <a:pt x="0" y="62"/>
                    </a:lnTo>
                    <a:lnTo>
                      <a:pt x="2" y="76"/>
                    </a:lnTo>
                    <a:lnTo>
                      <a:pt x="5" y="88"/>
                    </a:lnTo>
                    <a:lnTo>
                      <a:pt x="12" y="98"/>
                    </a:lnTo>
                    <a:lnTo>
                      <a:pt x="20" y="108"/>
                    </a:lnTo>
                    <a:lnTo>
                      <a:pt x="30" y="115"/>
                    </a:lnTo>
                    <a:lnTo>
                      <a:pt x="42" y="122"/>
                    </a:lnTo>
                    <a:lnTo>
                      <a:pt x="56" y="125"/>
                    </a:lnTo>
                    <a:lnTo>
                      <a:pt x="69" y="127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43" name="Freeform 207">
                <a:extLst>
                  <a:ext uri="{FF2B5EF4-FFF2-40B4-BE49-F238E27FC236}">
                    <a16:creationId xmlns:a16="http://schemas.microsoft.com/office/drawing/2014/main" id="{369AA064-6D1D-4211-A00D-500119C75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774"/>
                <a:ext cx="137" cy="127"/>
              </a:xfrm>
              <a:custGeom>
                <a:avLst/>
                <a:gdLst>
                  <a:gd name="T0" fmla="*/ 69 w 137"/>
                  <a:gd name="T1" fmla="*/ 127 h 127"/>
                  <a:gd name="T2" fmla="*/ 83 w 137"/>
                  <a:gd name="T3" fmla="*/ 125 h 127"/>
                  <a:gd name="T4" fmla="*/ 96 w 137"/>
                  <a:gd name="T5" fmla="*/ 122 h 127"/>
                  <a:gd name="T6" fmla="*/ 106 w 137"/>
                  <a:gd name="T7" fmla="*/ 115 h 127"/>
                  <a:gd name="T8" fmla="*/ 116 w 137"/>
                  <a:gd name="T9" fmla="*/ 108 h 127"/>
                  <a:gd name="T10" fmla="*/ 125 w 137"/>
                  <a:gd name="T11" fmla="*/ 98 h 127"/>
                  <a:gd name="T12" fmla="*/ 132 w 137"/>
                  <a:gd name="T13" fmla="*/ 88 h 127"/>
                  <a:gd name="T14" fmla="*/ 135 w 137"/>
                  <a:gd name="T15" fmla="*/ 76 h 127"/>
                  <a:gd name="T16" fmla="*/ 137 w 137"/>
                  <a:gd name="T17" fmla="*/ 62 h 127"/>
                  <a:gd name="T18" fmla="*/ 135 w 137"/>
                  <a:gd name="T19" fmla="*/ 51 h 127"/>
                  <a:gd name="T20" fmla="*/ 132 w 137"/>
                  <a:gd name="T21" fmla="*/ 39 h 127"/>
                  <a:gd name="T22" fmla="*/ 125 w 137"/>
                  <a:gd name="T23" fmla="*/ 29 h 127"/>
                  <a:gd name="T24" fmla="*/ 116 w 137"/>
                  <a:gd name="T25" fmla="*/ 18 h 127"/>
                  <a:gd name="T26" fmla="*/ 106 w 137"/>
                  <a:gd name="T27" fmla="*/ 12 h 127"/>
                  <a:gd name="T28" fmla="*/ 96 w 137"/>
                  <a:gd name="T29" fmla="*/ 5 h 127"/>
                  <a:gd name="T30" fmla="*/ 83 w 137"/>
                  <a:gd name="T31" fmla="*/ 2 h 127"/>
                  <a:gd name="T32" fmla="*/ 69 w 137"/>
                  <a:gd name="T33" fmla="*/ 0 h 127"/>
                  <a:gd name="T34" fmla="*/ 56 w 137"/>
                  <a:gd name="T35" fmla="*/ 2 h 127"/>
                  <a:gd name="T36" fmla="*/ 42 w 137"/>
                  <a:gd name="T37" fmla="*/ 5 h 127"/>
                  <a:gd name="T38" fmla="*/ 30 w 137"/>
                  <a:gd name="T39" fmla="*/ 12 h 127"/>
                  <a:gd name="T40" fmla="*/ 20 w 137"/>
                  <a:gd name="T41" fmla="*/ 18 h 127"/>
                  <a:gd name="T42" fmla="*/ 12 w 137"/>
                  <a:gd name="T43" fmla="*/ 29 h 127"/>
                  <a:gd name="T44" fmla="*/ 5 w 137"/>
                  <a:gd name="T45" fmla="*/ 39 h 127"/>
                  <a:gd name="T46" fmla="*/ 2 w 137"/>
                  <a:gd name="T47" fmla="*/ 51 h 127"/>
                  <a:gd name="T48" fmla="*/ 0 w 137"/>
                  <a:gd name="T49" fmla="*/ 62 h 127"/>
                  <a:gd name="T50" fmla="*/ 2 w 137"/>
                  <a:gd name="T51" fmla="*/ 76 h 127"/>
                  <a:gd name="T52" fmla="*/ 5 w 137"/>
                  <a:gd name="T53" fmla="*/ 88 h 127"/>
                  <a:gd name="T54" fmla="*/ 12 w 137"/>
                  <a:gd name="T55" fmla="*/ 98 h 127"/>
                  <a:gd name="T56" fmla="*/ 20 w 137"/>
                  <a:gd name="T57" fmla="*/ 108 h 127"/>
                  <a:gd name="T58" fmla="*/ 30 w 137"/>
                  <a:gd name="T59" fmla="*/ 115 h 127"/>
                  <a:gd name="T60" fmla="*/ 42 w 137"/>
                  <a:gd name="T61" fmla="*/ 122 h 127"/>
                  <a:gd name="T62" fmla="*/ 56 w 137"/>
                  <a:gd name="T63" fmla="*/ 125 h 127"/>
                  <a:gd name="T64" fmla="*/ 69 w 137"/>
                  <a:gd name="T65" fmla="*/ 127 h 12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7" h="127">
                    <a:moveTo>
                      <a:pt x="69" y="127"/>
                    </a:moveTo>
                    <a:lnTo>
                      <a:pt x="83" y="125"/>
                    </a:lnTo>
                    <a:lnTo>
                      <a:pt x="96" y="122"/>
                    </a:lnTo>
                    <a:lnTo>
                      <a:pt x="106" y="115"/>
                    </a:lnTo>
                    <a:lnTo>
                      <a:pt x="116" y="108"/>
                    </a:lnTo>
                    <a:lnTo>
                      <a:pt x="125" y="98"/>
                    </a:lnTo>
                    <a:lnTo>
                      <a:pt x="132" y="88"/>
                    </a:lnTo>
                    <a:lnTo>
                      <a:pt x="135" y="76"/>
                    </a:lnTo>
                    <a:lnTo>
                      <a:pt x="137" y="62"/>
                    </a:lnTo>
                    <a:lnTo>
                      <a:pt x="135" y="51"/>
                    </a:lnTo>
                    <a:lnTo>
                      <a:pt x="132" y="39"/>
                    </a:lnTo>
                    <a:lnTo>
                      <a:pt x="125" y="29"/>
                    </a:lnTo>
                    <a:lnTo>
                      <a:pt x="116" y="18"/>
                    </a:lnTo>
                    <a:lnTo>
                      <a:pt x="106" y="12"/>
                    </a:lnTo>
                    <a:lnTo>
                      <a:pt x="96" y="5"/>
                    </a:lnTo>
                    <a:lnTo>
                      <a:pt x="83" y="2"/>
                    </a:lnTo>
                    <a:lnTo>
                      <a:pt x="69" y="0"/>
                    </a:lnTo>
                    <a:lnTo>
                      <a:pt x="56" y="2"/>
                    </a:lnTo>
                    <a:lnTo>
                      <a:pt x="42" y="5"/>
                    </a:lnTo>
                    <a:lnTo>
                      <a:pt x="30" y="12"/>
                    </a:lnTo>
                    <a:lnTo>
                      <a:pt x="20" y="18"/>
                    </a:lnTo>
                    <a:lnTo>
                      <a:pt x="12" y="29"/>
                    </a:lnTo>
                    <a:lnTo>
                      <a:pt x="5" y="39"/>
                    </a:lnTo>
                    <a:lnTo>
                      <a:pt x="2" y="51"/>
                    </a:lnTo>
                    <a:lnTo>
                      <a:pt x="0" y="62"/>
                    </a:lnTo>
                    <a:lnTo>
                      <a:pt x="2" y="76"/>
                    </a:lnTo>
                    <a:lnTo>
                      <a:pt x="5" y="88"/>
                    </a:lnTo>
                    <a:lnTo>
                      <a:pt x="12" y="98"/>
                    </a:lnTo>
                    <a:lnTo>
                      <a:pt x="20" y="108"/>
                    </a:lnTo>
                    <a:lnTo>
                      <a:pt x="30" y="115"/>
                    </a:lnTo>
                    <a:lnTo>
                      <a:pt x="42" y="122"/>
                    </a:lnTo>
                    <a:lnTo>
                      <a:pt x="56" y="125"/>
                    </a:lnTo>
                    <a:lnTo>
                      <a:pt x="69" y="127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44" name="Line 208">
                <a:extLst>
                  <a:ext uri="{FF2B5EF4-FFF2-40B4-BE49-F238E27FC236}">
                    <a16:creationId xmlns:a16="http://schemas.microsoft.com/office/drawing/2014/main" id="{FC8965FB-7F37-448E-9F17-93A81A5586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35" y="1517"/>
                <a:ext cx="385" cy="229"/>
              </a:xfrm>
              <a:prstGeom prst="line">
                <a:avLst/>
              </a:pr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45" name="Freeform 209">
                <a:extLst>
                  <a:ext uri="{FF2B5EF4-FFF2-40B4-BE49-F238E27FC236}">
                    <a16:creationId xmlns:a16="http://schemas.microsoft.com/office/drawing/2014/main" id="{A52EF0D5-573D-4C81-AD31-D6C494F83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326"/>
                <a:ext cx="1049" cy="58"/>
              </a:xfrm>
              <a:custGeom>
                <a:avLst/>
                <a:gdLst>
                  <a:gd name="T0" fmla="*/ 1049 w 1049"/>
                  <a:gd name="T1" fmla="*/ 34 h 58"/>
                  <a:gd name="T2" fmla="*/ 1039 w 1049"/>
                  <a:gd name="T3" fmla="*/ 36 h 58"/>
                  <a:gd name="T4" fmla="*/ 1030 w 1049"/>
                  <a:gd name="T5" fmla="*/ 36 h 58"/>
                  <a:gd name="T6" fmla="*/ 1022 w 1049"/>
                  <a:gd name="T7" fmla="*/ 34 h 58"/>
                  <a:gd name="T8" fmla="*/ 1010 w 1049"/>
                  <a:gd name="T9" fmla="*/ 30 h 58"/>
                  <a:gd name="T10" fmla="*/ 970 w 1049"/>
                  <a:gd name="T11" fmla="*/ 37 h 58"/>
                  <a:gd name="T12" fmla="*/ 926 w 1049"/>
                  <a:gd name="T13" fmla="*/ 44 h 58"/>
                  <a:gd name="T14" fmla="*/ 882 w 1049"/>
                  <a:gd name="T15" fmla="*/ 49 h 58"/>
                  <a:gd name="T16" fmla="*/ 835 w 1049"/>
                  <a:gd name="T17" fmla="*/ 52 h 58"/>
                  <a:gd name="T18" fmla="*/ 787 w 1049"/>
                  <a:gd name="T19" fmla="*/ 56 h 58"/>
                  <a:gd name="T20" fmla="*/ 740 w 1049"/>
                  <a:gd name="T21" fmla="*/ 58 h 58"/>
                  <a:gd name="T22" fmla="*/ 691 w 1049"/>
                  <a:gd name="T23" fmla="*/ 58 h 58"/>
                  <a:gd name="T24" fmla="*/ 640 w 1049"/>
                  <a:gd name="T25" fmla="*/ 58 h 58"/>
                  <a:gd name="T26" fmla="*/ 537 w 1049"/>
                  <a:gd name="T27" fmla="*/ 54 h 58"/>
                  <a:gd name="T28" fmla="*/ 431 w 1049"/>
                  <a:gd name="T29" fmla="*/ 49 h 58"/>
                  <a:gd name="T30" fmla="*/ 325 w 1049"/>
                  <a:gd name="T31" fmla="*/ 39 h 58"/>
                  <a:gd name="T32" fmla="*/ 215 w 1049"/>
                  <a:gd name="T33" fmla="*/ 29 h 58"/>
                  <a:gd name="T34" fmla="*/ 213 w 1049"/>
                  <a:gd name="T35" fmla="*/ 22 h 58"/>
                  <a:gd name="T36" fmla="*/ 210 w 1049"/>
                  <a:gd name="T37" fmla="*/ 19 h 58"/>
                  <a:gd name="T38" fmla="*/ 144 w 1049"/>
                  <a:gd name="T39" fmla="*/ 12 h 58"/>
                  <a:gd name="T40" fmla="*/ 139 w 1049"/>
                  <a:gd name="T41" fmla="*/ 12 h 58"/>
                  <a:gd name="T42" fmla="*/ 134 w 1049"/>
                  <a:gd name="T43" fmla="*/ 14 h 58"/>
                  <a:gd name="T44" fmla="*/ 130 w 1049"/>
                  <a:gd name="T45" fmla="*/ 15 h 58"/>
                  <a:gd name="T46" fmla="*/ 129 w 1049"/>
                  <a:gd name="T47" fmla="*/ 17 h 58"/>
                  <a:gd name="T48" fmla="*/ 97 w 1049"/>
                  <a:gd name="T49" fmla="*/ 14 h 58"/>
                  <a:gd name="T50" fmla="*/ 65 w 1049"/>
                  <a:gd name="T51" fmla="*/ 9 h 58"/>
                  <a:gd name="T52" fmla="*/ 33 w 1049"/>
                  <a:gd name="T53" fmla="*/ 5 h 58"/>
                  <a:gd name="T54" fmla="*/ 0 w 1049"/>
                  <a:gd name="T55" fmla="*/ 0 h 5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049" h="58">
                    <a:moveTo>
                      <a:pt x="1049" y="34"/>
                    </a:moveTo>
                    <a:lnTo>
                      <a:pt x="1039" y="36"/>
                    </a:lnTo>
                    <a:lnTo>
                      <a:pt x="1030" y="36"/>
                    </a:lnTo>
                    <a:lnTo>
                      <a:pt x="1022" y="34"/>
                    </a:lnTo>
                    <a:lnTo>
                      <a:pt x="1010" y="30"/>
                    </a:lnTo>
                    <a:lnTo>
                      <a:pt x="970" y="37"/>
                    </a:lnTo>
                    <a:lnTo>
                      <a:pt x="926" y="44"/>
                    </a:lnTo>
                    <a:lnTo>
                      <a:pt x="882" y="49"/>
                    </a:lnTo>
                    <a:lnTo>
                      <a:pt x="835" y="52"/>
                    </a:lnTo>
                    <a:lnTo>
                      <a:pt x="787" y="56"/>
                    </a:lnTo>
                    <a:lnTo>
                      <a:pt x="740" y="58"/>
                    </a:lnTo>
                    <a:lnTo>
                      <a:pt x="691" y="58"/>
                    </a:lnTo>
                    <a:lnTo>
                      <a:pt x="640" y="58"/>
                    </a:lnTo>
                    <a:lnTo>
                      <a:pt x="537" y="54"/>
                    </a:lnTo>
                    <a:lnTo>
                      <a:pt x="431" y="49"/>
                    </a:lnTo>
                    <a:lnTo>
                      <a:pt x="325" y="39"/>
                    </a:lnTo>
                    <a:lnTo>
                      <a:pt x="215" y="29"/>
                    </a:lnTo>
                    <a:lnTo>
                      <a:pt x="213" y="22"/>
                    </a:lnTo>
                    <a:lnTo>
                      <a:pt x="210" y="19"/>
                    </a:lnTo>
                    <a:lnTo>
                      <a:pt x="144" y="12"/>
                    </a:lnTo>
                    <a:lnTo>
                      <a:pt x="139" y="12"/>
                    </a:lnTo>
                    <a:lnTo>
                      <a:pt x="134" y="14"/>
                    </a:lnTo>
                    <a:lnTo>
                      <a:pt x="130" y="15"/>
                    </a:lnTo>
                    <a:lnTo>
                      <a:pt x="129" y="17"/>
                    </a:lnTo>
                    <a:lnTo>
                      <a:pt x="97" y="14"/>
                    </a:lnTo>
                    <a:lnTo>
                      <a:pt x="65" y="9"/>
                    </a:lnTo>
                    <a:lnTo>
                      <a:pt x="33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46" name="Freeform 210">
                <a:extLst>
                  <a:ext uri="{FF2B5EF4-FFF2-40B4-BE49-F238E27FC236}">
                    <a16:creationId xmlns:a16="http://schemas.microsoft.com/office/drawing/2014/main" id="{3CD19049-74DA-42D9-A18D-0480472C3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1746"/>
                <a:ext cx="919" cy="271"/>
              </a:xfrm>
              <a:custGeom>
                <a:avLst/>
                <a:gdLst>
                  <a:gd name="T0" fmla="*/ 919 w 919"/>
                  <a:gd name="T1" fmla="*/ 70 h 271"/>
                  <a:gd name="T2" fmla="*/ 314 w 919"/>
                  <a:gd name="T3" fmla="*/ 262 h 271"/>
                  <a:gd name="T4" fmla="*/ 289 w 919"/>
                  <a:gd name="T5" fmla="*/ 267 h 271"/>
                  <a:gd name="T6" fmla="*/ 260 w 919"/>
                  <a:gd name="T7" fmla="*/ 271 h 271"/>
                  <a:gd name="T8" fmla="*/ 227 w 919"/>
                  <a:gd name="T9" fmla="*/ 271 h 271"/>
                  <a:gd name="T10" fmla="*/ 190 w 919"/>
                  <a:gd name="T11" fmla="*/ 269 h 271"/>
                  <a:gd name="T12" fmla="*/ 147 w 919"/>
                  <a:gd name="T13" fmla="*/ 266 h 271"/>
                  <a:gd name="T14" fmla="*/ 102 w 919"/>
                  <a:gd name="T15" fmla="*/ 259 h 271"/>
                  <a:gd name="T16" fmla="*/ 54 w 919"/>
                  <a:gd name="T17" fmla="*/ 249 h 271"/>
                  <a:gd name="T18" fmla="*/ 2 w 919"/>
                  <a:gd name="T19" fmla="*/ 239 h 271"/>
                  <a:gd name="T20" fmla="*/ 0 w 919"/>
                  <a:gd name="T21" fmla="*/ 237 h 271"/>
                  <a:gd name="T22" fmla="*/ 0 w 919"/>
                  <a:gd name="T23" fmla="*/ 235 h 271"/>
                  <a:gd name="T24" fmla="*/ 2 w 919"/>
                  <a:gd name="T25" fmla="*/ 234 h 271"/>
                  <a:gd name="T26" fmla="*/ 6 w 919"/>
                  <a:gd name="T27" fmla="*/ 232 h 271"/>
                  <a:gd name="T28" fmla="*/ 468 w 919"/>
                  <a:gd name="T29" fmla="*/ 33 h 271"/>
                  <a:gd name="T30" fmla="*/ 602 w 919"/>
                  <a:gd name="T31" fmla="*/ 7 h 271"/>
                  <a:gd name="T32" fmla="*/ 640 w 919"/>
                  <a:gd name="T33" fmla="*/ 9 h 271"/>
                  <a:gd name="T34" fmla="*/ 661 w 919"/>
                  <a:gd name="T35" fmla="*/ 0 h 271"/>
                  <a:gd name="T36" fmla="*/ 694 w 919"/>
                  <a:gd name="T37" fmla="*/ 2 h 271"/>
                  <a:gd name="T38" fmla="*/ 730 w 919"/>
                  <a:gd name="T39" fmla="*/ 4 h 271"/>
                  <a:gd name="T40" fmla="*/ 765 w 919"/>
                  <a:gd name="T41" fmla="*/ 9 h 271"/>
                  <a:gd name="T42" fmla="*/ 801 w 919"/>
                  <a:gd name="T43" fmla="*/ 14 h 271"/>
                  <a:gd name="T44" fmla="*/ 836 w 919"/>
                  <a:gd name="T45" fmla="*/ 22 h 271"/>
                  <a:gd name="T46" fmla="*/ 867 w 919"/>
                  <a:gd name="T47" fmla="*/ 31 h 271"/>
                  <a:gd name="T48" fmla="*/ 882 w 919"/>
                  <a:gd name="T49" fmla="*/ 38 h 271"/>
                  <a:gd name="T50" fmla="*/ 894 w 919"/>
                  <a:gd name="T51" fmla="*/ 43 h 271"/>
                  <a:gd name="T52" fmla="*/ 905 w 919"/>
                  <a:gd name="T53" fmla="*/ 51 h 271"/>
                  <a:gd name="T54" fmla="*/ 916 w 919"/>
                  <a:gd name="T55" fmla="*/ 58 h 271"/>
                  <a:gd name="T56" fmla="*/ 919 w 919"/>
                  <a:gd name="T57" fmla="*/ 65 h 271"/>
                  <a:gd name="T58" fmla="*/ 919 w 919"/>
                  <a:gd name="T59" fmla="*/ 70 h 2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19" h="271">
                    <a:moveTo>
                      <a:pt x="919" y="70"/>
                    </a:moveTo>
                    <a:lnTo>
                      <a:pt x="314" y="262"/>
                    </a:lnTo>
                    <a:lnTo>
                      <a:pt x="289" y="267"/>
                    </a:lnTo>
                    <a:lnTo>
                      <a:pt x="260" y="271"/>
                    </a:lnTo>
                    <a:lnTo>
                      <a:pt x="227" y="271"/>
                    </a:lnTo>
                    <a:lnTo>
                      <a:pt x="190" y="269"/>
                    </a:lnTo>
                    <a:lnTo>
                      <a:pt x="147" y="266"/>
                    </a:lnTo>
                    <a:lnTo>
                      <a:pt x="102" y="259"/>
                    </a:lnTo>
                    <a:lnTo>
                      <a:pt x="54" y="249"/>
                    </a:lnTo>
                    <a:lnTo>
                      <a:pt x="2" y="239"/>
                    </a:lnTo>
                    <a:lnTo>
                      <a:pt x="0" y="237"/>
                    </a:lnTo>
                    <a:lnTo>
                      <a:pt x="0" y="235"/>
                    </a:lnTo>
                    <a:lnTo>
                      <a:pt x="2" y="234"/>
                    </a:lnTo>
                    <a:lnTo>
                      <a:pt x="6" y="232"/>
                    </a:lnTo>
                    <a:lnTo>
                      <a:pt x="468" y="33"/>
                    </a:lnTo>
                    <a:lnTo>
                      <a:pt x="602" y="7"/>
                    </a:lnTo>
                    <a:lnTo>
                      <a:pt x="640" y="9"/>
                    </a:lnTo>
                    <a:lnTo>
                      <a:pt x="661" y="0"/>
                    </a:lnTo>
                    <a:lnTo>
                      <a:pt x="694" y="2"/>
                    </a:lnTo>
                    <a:lnTo>
                      <a:pt x="730" y="4"/>
                    </a:lnTo>
                    <a:lnTo>
                      <a:pt x="765" y="9"/>
                    </a:lnTo>
                    <a:lnTo>
                      <a:pt x="801" y="14"/>
                    </a:lnTo>
                    <a:lnTo>
                      <a:pt x="836" y="22"/>
                    </a:lnTo>
                    <a:lnTo>
                      <a:pt x="867" y="31"/>
                    </a:lnTo>
                    <a:lnTo>
                      <a:pt x="882" y="38"/>
                    </a:lnTo>
                    <a:lnTo>
                      <a:pt x="894" y="43"/>
                    </a:lnTo>
                    <a:lnTo>
                      <a:pt x="905" y="51"/>
                    </a:lnTo>
                    <a:lnTo>
                      <a:pt x="916" y="58"/>
                    </a:lnTo>
                    <a:lnTo>
                      <a:pt x="919" y="65"/>
                    </a:lnTo>
                    <a:lnTo>
                      <a:pt x="919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47" name="Freeform 211">
                <a:extLst>
                  <a:ext uri="{FF2B5EF4-FFF2-40B4-BE49-F238E27FC236}">
                    <a16:creationId xmlns:a16="http://schemas.microsoft.com/office/drawing/2014/main" id="{4335DB30-D25C-4DC3-8103-AD55E254C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1746"/>
                <a:ext cx="919" cy="271"/>
              </a:xfrm>
              <a:custGeom>
                <a:avLst/>
                <a:gdLst>
                  <a:gd name="T0" fmla="*/ 919 w 919"/>
                  <a:gd name="T1" fmla="*/ 70 h 271"/>
                  <a:gd name="T2" fmla="*/ 314 w 919"/>
                  <a:gd name="T3" fmla="*/ 262 h 271"/>
                  <a:gd name="T4" fmla="*/ 289 w 919"/>
                  <a:gd name="T5" fmla="*/ 267 h 271"/>
                  <a:gd name="T6" fmla="*/ 260 w 919"/>
                  <a:gd name="T7" fmla="*/ 271 h 271"/>
                  <a:gd name="T8" fmla="*/ 227 w 919"/>
                  <a:gd name="T9" fmla="*/ 271 h 271"/>
                  <a:gd name="T10" fmla="*/ 190 w 919"/>
                  <a:gd name="T11" fmla="*/ 269 h 271"/>
                  <a:gd name="T12" fmla="*/ 147 w 919"/>
                  <a:gd name="T13" fmla="*/ 266 h 271"/>
                  <a:gd name="T14" fmla="*/ 102 w 919"/>
                  <a:gd name="T15" fmla="*/ 259 h 271"/>
                  <a:gd name="T16" fmla="*/ 54 w 919"/>
                  <a:gd name="T17" fmla="*/ 249 h 271"/>
                  <a:gd name="T18" fmla="*/ 2 w 919"/>
                  <a:gd name="T19" fmla="*/ 239 h 271"/>
                  <a:gd name="T20" fmla="*/ 0 w 919"/>
                  <a:gd name="T21" fmla="*/ 237 h 271"/>
                  <a:gd name="T22" fmla="*/ 0 w 919"/>
                  <a:gd name="T23" fmla="*/ 235 h 271"/>
                  <a:gd name="T24" fmla="*/ 2 w 919"/>
                  <a:gd name="T25" fmla="*/ 234 h 271"/>
                  <a:gd name="T26" fmla="*/ 6 w 919"/>
                  <a:gd name="T27" fmla="*/ 232 h 271"/>
                  <a:gd name="T28" fmla="*/ 468 w 919"/>
                  <a:gd name="T29" fmla="*/ 33 h 271"/>
                  <a:gd name="T30" fmla="*/ 602 w 919"/>
                  <a:gd name="T31" fmla="*/ 7 h 271"/>
                  <a:gd name="T32" fmla="*/ 640 w 919"/>
                  <a:gd name="T33" fmla="*/ 9 h 271"/>
                  <a:gd name="T34" fmla="*/ 661 w 919"/>
                  <a:gd name="T35" fmla="*/ 0 h 271"/>
                  <a:gd name="T36" fmla="*/ 694 w 919"/>
                  <a:gd name="T37" fmla="*/ 2 h 271"/>
                  <a:gd name="T38" fmla="*/ 730 w 919"/>
                  <a:gd name="T39" fmla="*/ 4 h 271"/>
                  <a:gd name="T40" fmla="*/ 765 w 919"/>
                  <a:gd name="T41" fmla="*/ 9 h 271"/>
                  <a:gd name="T42" fmla="*/ 801 w 919"/>
                  <a:gd name="T43" fmla="*/ 14 h 271"/>
                  <a:gd name="T44" fmla="*/ 836 w 919"/>
                  <a:gd name="T45" fmla="*/ 22 h 271"/>
                  <a:gd name="T46" fmla="*/ 867 w 919"/>
                  <a:gd name="T47" fmla="*/ 31 h 271"/>
                  <a:gd name="T48" fmla="*/ 882 w 919"/>
                  <a:gd name="T49" fmla="*/ 38 h 271"/>
                  <a:gd name="T50" fmla="*/ 894 w 919"/>
                  <a:gd name="T51" fmla="*/ 43 h 271"/>
                  <a:gd name="T52" fmla="*/ 905 w 919"/>
                  <a:gd name="T53" fmla="*/ 51 h 271"/>
                  <a:gd name="T54" fmla="*/ 916 w 919"/>
                  <a:gd name="T55" fmla="*/ 58 h 271"/>
                  <a:gd name="T56" fmla="*/ 919 w 919"/>
                  <a:gd name="T57" fmla="*/ 65 h 271"/>
                  <a:gd name="T58" fmla="*/ 919 w 919"/>
                  <a:gd name="T59" fmla="*/ 70 h 2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19" h="271">
                    <a:moveTo>
                      <a:pt x="919" y="70"/>
                    </a:moveTo>
                    <a:lnTo>
                      <a:pt x="314" y="262"/>
                    </a:lnTo>
                    <a:lnTo>
                      <a:pt x="289" y="267"/>
                    </a:lnTo>
                    <a:lnTo>
                      <a:pt x="260" y="271"/>
                    </a:lnTo>
                    <a:lnTo>
                      <a:pt x="227" y="271"/>
                    </a:lnTo>
                    <a:lnTo>
                      <a:pt x="190" y="269"/>
                    </a:lnTo>
                    <a:lnTo>
                      <a:pt x="147" y="266"/>
                    </a:lnTo>
                    <a:lnTo>
                      <a:pt x="102" y="259"/>
                    </a:lnTo>
                    <a:lnTo>
                      <a:pt x="54" y="249"/>
                    </a:lnTo>
                    <a:lnTo>
                      <a:pt x="2" y="239"/>
                    </a:lnTo>
                    <a:lnTo>
                      <a:pt x="0" y="237"/>
                    </a:lnTo>
                    <a:lnTo>
                      <a:pt x="0" y="235"/>
                    </a:lnTo>
                    <a:lnTo>
                      <a:pt x="2" y="234"/>
                    </a:lnTo>
                    <a:lnTo>
                      <a:pt x="6" y="232"/>
                    </a:lnTo>
                    <a:lnTo>
                      <a:pt x="468" y="33"/>
                    </a:lnTo>
                    <a:lnTo>
                      <a:pt x="602" y="7"/>
                    </a:lnTo>
                    <a:lnTo>
                      <a:pt x="640" y="9"/>
                    </a:lnTo>
                    <a:lnTo>
                      <a:pt x="661" y="0"/>
                    </a:lnTo>
                    <a:lnTo>
                      <a:pt x="694" y="2"/>
                    </a:lnTo>
                    <a:lnTo>
                      <a:pt x="730" y="4"/>
                    </a:lnTo>
                    <a:lnTo>
                      <a:pt x="765" y="9"/>
                    </a:lnTo>
                    <a:lnTo>
                      <a:pt x="801" y="14"/>
                    </a:lnTo>
                    <a:lnTo>
                      <a:pt x="836" y="22"/>
                    </a:lnTo>
                    <a:lnTo>
                      <a:pt x="867" y="31"/>
                    </a:lnTo>
                    <a:lnTo>
                      <a:pt x="882" y="38"/>
                    </a:lnTo>
                    <a:lnTo>
                      <a:pt x="894" y="43"/>
                    </a:lnTo>
                    <a:lnTo>
                      <a:pt x="905" y="51"/>
                    </a:lnTo>
                    <a:lnTo>
                      <a:pt x="916" y="58"/>
                    </a:lnTo>
                    <a:lnTo>
                      <a:pt x="919" y="65"/>
                    </a:lnTo>
                    <a:lnTo>
                      <a:pt x="919" y="7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48" name="Freeform 212">
                <a:extLst>
                  <a:ext uri="{FF2B5EF4-FFF2-40B4-BE49-F238E27FC236}">
                    <a16:creationId xmlns:a16="http://schemas.microsoft.com/office/drawing/2014/main" id="{53AD6FF6-8B97-4CD7-A8CF-E9359D84B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54"/>
                <a:ext cx="356" cy="131"/>
              </a:xfrm>
              <a:custGeom>
                <a:avLst/>
                <a:gdLst>
                  <a:gd name="T0" fmla="*/ 8 w 356"/>
                  <a:gd name="T1" fmla="*/ 0 h 131"/>
                  <a:gd name="T2" fmla="*/ 3 w 356"/>
                  <a:gd name="T3" fmla="*/ 3 h 131"/>
                  <a:gd name="T4" fmla="*/ 1 w 356"/>
                  <a:gd name="T5" fmla="*/ 8 h 131"/>
                  <a:gd name="T6" fmla="*/ 0 w 356"/>
                  <a:gd name="T7" fmla="*/ 11 h 131"/>
                  <a:gd name="T8" fmla="*/ 0 w 356"/>
                  <a:gd name="T9" fmla="*/ 17 h 131"/>
                  <a:gd name="T10" fmla="*/ 38 w 356"/>
                  <a:gd name="T11" fmla="*/ 40 h 131"/>
                  <a:gd name="T12" fmla="*/ 76 w 356"/>
                  <a:gd name="T13" fmla="*/ 60 h 131"/>
                  <a:gd name="T14" fmla="*/ 113 w 356"/>
                  <a:gd name="T15" fmla="*/ 79 h 131"/>
                  <a:gd name="T16" fmla="*/ 150 w 356"/>
                  <a:gd name="T17" fmla="*/ 94 h 131"/>
                  <a:gd name="T18" fmla="*/ 185 w 356"/>
                  <a:gd name="T19" fmla="*/ 108 h 131"/>
                  <a:gd name="T20" fmla="*/ 221 w 356"/>
                  <a:gd name="T21" fmla="*/ 118 h 131"/>
                  <a:gd name="T22" fmla="*/ 255 w 356"/>
                  <a:gd name="T23" fmla="*/ 125 h 131"/>
                  <a:gd name="T24" fmla="*/ 288 w 356"/>
                  <a:gd name="T25" fmla="*/ 130 h 131"/>
                  <a:gd name="T26" fmla="*/ 310 w 356"/>
                  <a:gd name="T27" fmla="*/ 131 h 131"/>
                  <a:gd name="T28" fmla="*/ 327 w 356"/>
                  <a:gd name="T29" fmla="*/ 131 h 131"/>
                  <a:gd name="T30" fmla="*/ 342 w 356"/>
                  <a:gd name="T31" fmla="*/ 128 h 131"/>
                  <a:gd name="T32" fmla="*/ 351 w 356"/>
                  <a:gd name="T33" fmla="*/ 123 h 131"/>
                  <a:gd name="T34" fmla="*/ 354 w 356"/>
                  <a:gd name="T35" fmla="*/ 120 h 131"/>
                  <a:gd name="T36" fmla="*/ 356 w 356"/>
                  <a:gd name="T37" fmla="*/ 116 h 131"/>
                  <a:gd name="T38" fmla="*/ 356 w 356"/>
                  <a:gd name="T39" fmla="*/ 111 h 131"/>
                  <a:gd name="T40" fmla="*/ 356 w 356"/>
                  <a:gd name="T41" fmla="*/ 106 h 131"/>
                  <a:gd name="T42" fmla="*/ 352 w 356"/>
                  <a:gd name="T43" fmla="*/ 101 h 131"/>
                  <a:gd name="T44" fmla="*/ 349 w 356"/>
                  <a:gd name="T45" fmla="*/ 94 h 131"/>
                  <a:gd name="T46" fmla="*/ 344 w 356"/>
                  <a:gd name="T47" fmla="*/ 86 h 131"/>
                  <a:gd name="T48" fmla="*/ 337 w 356"/>
                  <a:gd name="T49" fmla="*/ 77 h 131"/>
                  <a:gd name="T50" fmla="*/ 325 w 356"/>
                  <a:gd name="T51" fmla="*/ 66 h 131"/>
                  <a:gd name="T52" fmla="*/ 314 w 356"/>
                  <a:gd name="T53" fmla="*/ 55 h 131"/>
                  <a:gd name="T54" fmla="*/ 298 w 356"/>
                  <a:gd name="T55" fmla="*/ 45 h 131"/>
                  <a:gd name="T56" fmla="*/ 283 w 356"/>
                  <a:gd name="T57" fmla="*/ 37 h 131"/>
                  <a:gd name="T58" fmla="*/ 266 w 356"/>
                  <a:gd name="T59" fmla="*/ 28 h 131"/>
                  <a:gd name="T60" fmla="*/ 248 w 356"/>
                  <a:gd name="T61" fmla="*/ 23 h 131"/>
                  <a:gd name="T62" fmla="*/ 228 w 356"/>
                  <a:gd name="T63" fmla="*/ 17 h 131"/>
                  <a:gd name="T64" fmla="*/ 207 w 356"/>
                  <a:gd name="T65" fmla="*/ 11 h 131"/>
                  <a:gd name="T66" fmla="*/ 162 w 356"/>
                  <a:gd name="T67" fmla="*/ 5 h 131"/>
                  <a:gd name="T68" fmla="*/ 114 w 356"/>
                  <a:gd name="T69" fmla="*/ 1 h 131"/>
                  <a:gd name="T70" fmla="*/ 62 w 356"/>
                  <a:gd name="T71" fmla="*/ 0 h 131"/>
                  <a:gd name="T72" fmla="*/ 8 w 356"/>
                  <a:gd name="T73" fmla="*/ 0 h 13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56" h="131">
                    <a:moveTo>
                      <a:pt x="8" y="0"/>
                    </a:moveTo>
                    <a:lnTo>
                      <a:pt x="3" y="3"/>
                    </a:lnTo>
                    <a:lnTo>
                      <a:pt x="1" y="8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38" y="40"/>
                    </a:lnTo>
                    <a:lnTo>
                      <a:pt x="76" y="60"/>
                    </a:lnTo>
                    <a:lnTo>
                      <a:pt x="113" y="79"/>
                    </a:lnTo>
                    <a:lnTo>
                      <a:pt x="150" y="94"/>
                    </a:lnTo>
                    <a:lnTo>
                      <a:pt x="185" y="108"/>
                    </a:lnTo>
                    <a:lnTo>
                      <a:pt x="221" y="118"/>
                    </a:lnTo>
                    <a:lnTo>
                      <a:pt x="255" y="125"/>
                    </a:lnTo>
                    <a:lnTo>
                      <a:pt x="288" y="130"/>
                    </a:lnTo>
                    <a:lnTo>
                      <a:pt x="310" y="131"/>
                    </a:lnTo>
                    <a:lnTo>
                      <a:pt x="327" y="131"/>
                    </a:lnTo>
                    <a:lnTo>
                      <a:pt x="342" y="128"/>
                    </a:lnTo>
                    <a:lnTo>
                      <a:pt x="351" y="123"/>
                    </a:lnTo>
                    <a:lnTo>
                      <a:pt x="354" y="120"/>
                    </a:lnTo>
                    <a:lnTo>
                      <a:pt x="356" y="116"/>
                    </a:lnTo>
                    <a:lnTo>
                      <a:pt x="356" y="111"/>
                    </a:lnTo>
                    <a:lnTo>
                      <a:pt x="356" y="106"/>
                    </a:lnTo>
                    <a:lnTo>
                      <a:pt x="352" y="101"/>
                    </a:lnTo>
                    <a:lnTo>
                      <a:pt x="349" y="94"/>
                    </a:lnTo>
                    <a:lnTo>
                      <a:pt x="344" y="86"/>
                    </a:lnTo>
                    <a:lnTo>
                      <a:pt x="337" y="77"/>
                    </a:lnTo>
                    <a:lnTo>
                      <a:pt x="325" y="66"/>
                    </a:lnTo>
                    <a:lnTo>
                      <a:pt x="314" y="55"/>
                    </a:lnTo>
                    <a:lnTo>
                      <a:pt x="298" y="45"/>
                    </a:lnTo>
                    <a:lnTo>
                      <a:pt x="283" y="37"/>
                    </a:lnTo>
                    <a:lnTo>
                      <a:pt x="266" y="28"/>
                    </a:lnTo>
                    <a:lnTo>
                      <a:pt x="248" y="23"/>
                    </a:lnTo>
                    <a:lnTo>
                      <a:pt x="228" y="17"/>
                    </a:lnTo>
                    <a:lnTo>
                      <a:pt x="207" y="11"/>
                    </a:lnTo>
                    <a:lnTo>
                      <a:pt x="162" y="5"/>
                    </a:lnTo>
                    <a:lnTo>
                      <a:pt x="114" y="1"/>
                    </a:lnTo>
                    <a:lnTo>
                      <a:pt x="62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49" name="Freeform 213">
                <a:extLst>
                  <a:ext uri="{FF2B5EF4-FFF2-40B4-BE49-F238E27FC236}">
                    <a16:creationId xmlns:a16="http://schemas.microsoft.com/office/drawing/2014/main" id="{183A3E5A-210C-4879-B645-DF71B2E93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54"/>
                <a:ext cx="356" cy="131"/>
              </a:xfrm>
              <a:custGeom>
                <a:avLst/>
                <a:gdLst>
                  <a:gd name="T0" fmla="*/ 8 w 356"/>
                  <a:gd name="T1" fmla="*/ 0 h 131"/>
                  <a:gd name="T2" fmla="*/ 3 w 356"/>
                  <a:gd name="T3" fmla="*/ 3 h 131"/>
                  <a:gd name="T4" fmla="*/ 1 w 356"/>
                  <a:gd name="T5" fmla="*/ 8 h 131"/>
                  <a:gd name="T6" fmla="*/ 0 w 356"/>
                  <a:gd name="T7" fmla="*/ 11 h 131"/>
                  <a:gd name="T8" fmla="*/ 0 w 356"/>
                  <a:gd name="T9" fmla="*/ 17 h 131"/>
                  <a:gd name="T10" fmla="*/ 38 w 356"/>
                  <a:gd name="T11" fmla="*/ 40 h 131"/>
                  <a:gd name="T12" fmla="*/ 76 w 356"/>
                  <a:gd name="T13" fmla="*/ 60 h 131"/>
                  <a:gd name="T14" fmla="*/ 113 w 356"/>
                  <a:gd name="T15" fmla="*/ 79 h 131"/>
                  <a:gd name="T16" fmla="*/ 150 w 356"/>
                  <a:gd name="T17" fmla="*/ 94 h 131"/>
                  <a:gd name="T18" fmla="*/ 185 w 356"/>
                  <a:gd name="T19" fmla="*/ 108 h 131"/>
                  <a:gd name="T20" fmla="*/ 221 w 356"/>
                  <a:gd name="T21" fmla="*/ 118 h 131"/>
                  <a:gd name="T22" fmla="*/ 255 w 356"/>
                  <a:gd name="T23" fmla="*/ 125 h 131"/>
                  <a:gd name="T24" fmla="*/ 288 w 356"/>
                  <a:gd name="T25" fmla="*/ 130 h 131"/>
                  <a:gd name="T26" fmla="*/ 310 w 356"/>
                  <a:gd name="T27" fmla="*/ 131 h 131"/>
                  <a:gd name="T28" fmla="*/ 327 w 356"/>
                  <a:gd name="T29" fmla="*/ 131 h 131"/>
                  <a:gd name="T30" fmla="*/ 342 w 356"/>
                  <a:gd name="T31" fmla="*/ 128 h 131"/>
                  <a:gd name="T32" fmla="*/ 351 w 356"/>
                  <a:gd name="T33" fmla="*/ 123 h 131"/>
                  <a:gd name="T34" fmla="*/ 354 w 356"/>
                  <a:gd name="T35" fmla="*/ 120 h 131"/>
                  <a:gd name="T36" fmla="*/ 356 w 356"/>
                  <a:gd name="T37" fmla="*/ 116 h 131"/>
                  <a:gd name="T38" fmla="*/ 356 w 356"/>
                  <a:gd name="T39" fmla="*/ 111 h 131"/>
                  <a:gd name="T40" fmla="*/ 356 w 356"/>
                  <a:gd name="T41" fmla="*/ 106 h 131"/>
                  <a:gd name="T42" fmla="*/ 352 w 356"/>
                  <a:gd name="T43" fmla="*/ 101 h 131"/>
                  <a:gd name="T44" fmla="*/ 349 w 356"/>
                  <a:gd name="T45" fmla="*/ 94 h 131"/>
                  <a:gd name="T46" fmla="*/ 344 w 356"/>
                  <a:gd name="T47" fmla="*/ 86 h 131"/>
                  <a:gd name="T48" fmla="*/ 337 w 356"/>
                  <a:gd name="T49" fmla="*/ 77 h 131"/>
                  <a:gd name="T50" fmla="*/ 325 w 356"/>
                  <a:gd name="T51" fmla="*/ 66 h 131"/>
                  <a:gd name="T52" fmla="*/ 314 w 356"/>
                  <a:gd name="T53" fmla="*/ 55 h 131"/>
                  <a:gd name="T54" fmla="*/ 298 w 356"/>
                  <a:gd name="T55" fmla="*/ 45 h 131"/>
                  <a:gd name="T56" fmla="*/ 283 w 356"/>
                  <a:gd name="T57" fmla="*/ 37 h 131"/>
                  <a:gd name="T58" fmla="*/ 266 w 356"/>
                  <a:gd name="T59" fmla="*/ 28 h 131"/>
                  <a:gd name="T60" fmla="*/ 248 w 356"/>
                  <a:gd name="T61" fmla="*/ 23 h 131"/>
                  <a:gd name="T62" fmla="*/ 228 w 356"/>
                  <a:gd name="T63" fmla="*/ 17 h 131"/>
                  <a:gd name="T64" fmla="*/ 207 w 356"/>
                  <a:gd name="T65" fmla="*/ 11 h 131"/>
                  <a:gd name="T66" fmla="*/ 162 w 356"/>
                  <a:gd name="T67" fmla="*/ 5 h 131"/>
                  <a:gd name="T68" fmla="*/ 114 w 356"/>
                  <a:gd name="T69" fmla="*/ 1 h 131"/>
                  <a:gd name="T70" fmla="*/ 62 w 356"/>
                  <a:gd name="T71" fmla="*/ 0 h 131"/>
                  <a:gd name="T72" fmla="*/ 8 w 356"/>
                  <a:gd name="T73" fmla="*/ 0 h 13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56" h="131">
                    <a:moveTo>
                      <a:pt x="8" y="0"/>
                    </a:moveTo>
                    <a:lnTo>
                      <a:pt x="3" y="3"/>
                    </a:lnTo>
                    <a:lnTo>
                      <a:pt x="1" y="8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38" y="40"/>
                    </a:lnTo>
                    <a:lnTo>
                      <a:pt x="76" y="60"/>
                    </a:lnTo>
                    <a:lnTo>
                      <a:pt x="113" y="79"/>
                    </a:lnTo>
                    <a:lnTo>
                      <a:pt x="150" y="94"/>
                    </a:lnTo>
                    <a:lnTo>
                      <a:pt x="185" y="108"/>
                    </a:lnTo>
                    <a:lnTo>
                      <a:pt x="221" y="118"/>
                    </a:lnTo>
                    <a:lnTo>
                      <a:pt x="255" y="125"/>
                    </a:lnTo>
                    <a:lnTo>
                      <a:pt x="288" y="130"/>
                    </a:lnTo>
                    <a:lnTo>
                      <a:pt x="310" y="131"/>
                    </a:lnTo>
                    <a:lnTo>
                      <a:pt x="327" y="131"/>
                    </a:lnTo>
                    <a:lnTo>
                      <a:pt x="342" y="128"/>
                    </a:lnTo>
                    <a:lnTo>
                      <a:pt x="351" y="123"/>
                    </a:lnTo>
                    <a:lnTo>
                      <a:pt x="354" y="120"/>
                    </a:lnTo>
                    <a:lnTo>
                      <a:pt x="356" y="116"/>
                    </a:lnTo>
                    <a:lnTo>
                      <a:pt x="356" y="111"/>
                    </a:lnTo>
                    <a:lnTo>
                      <a:pt x="356" y="106"/>
                    </a:lnTo>
                    <a:lnTo>
                      <a:pt x="352" y="101"/>
                    </a:lnTo>
                    <a:lnTo>
                      <a:pt x="349" y="94"/>
                    </a:lnTo>
                    <a:lnTo>
                      <a:pt x="344" y="86"/>
                    </a:lnTo>
                    <a:lnTo>
                      <a:pt x="337" y="77"/>
                    </a:lnTo>
                    <a:lnTo>
                      <a:pt x="325" y="66"/>
                    </a:lnTo>
                    <a:lnTo>
                      <a:pt x="314" y="55"/>
                    </a:lnTo>
                    <a:lnTo>
                      <a:pt x="298" y="45"/>
                    </a:lnTo>
                    <a:lnTo>
                      <a:pt x="283" y="37"/>
                    </a:lnTo>
                    <a:lnTo>
                      <a:pt x="266" y="28"/>
                    </a:lnTo>
                    <a:lnTo>
                      <a:pt x="248" y="23"/>
                    </a:lnTo>
                    <a:lnTo>
                      <a:pt x="228" y="17"/>
                    </a:lnTo>
                    <a:lnTo>
                      <a:pt x="207" y="11"/>
                    </a:lnTo>
                    <a:lnTo>
                      <a:pt x="162" y="5"/>
                    </a:lnTo>
                    <a:lnTo>
                      <a:pt x="114" y="1"/>
                    </a:lnTo>
                    <a:lnTo>
                      <a:pt x="62" y="0"/>
                    </a:lnTo>
                    <a:lnTo>
                      <a:pt x="8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50" name="Freeform 214">
                <a:extLst>
                  <a:ext uri="{FF2B5EF4-FFF2-40B4-BE49-F238E27FC236}">
                    <a16:creationId xmlns:a16="http://schemas.microsoft.com/office/drawing/2014/main" id="{09713734-BD5E-4CA7-9911-B54723970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67"/>
                <a:ext cx="319" cy="117"/>
              </a:xfrm>
              <a:custGeom>
                <a:avLst/>
                <a:gdLst>
                  <a:gd name="T0" fmla="*/ 0 w 319"/>
                  <a:gd name="T1" fmla="*/ 0 h 117"/>
                  <a:gd name="T2" fmla="*/ 1 w 319"/>
                  <a:gd name="T3" fmla="*/ 4 h 117"/>
                  <a:gd name="T4" fmla="*/ 3 w 319"/>
                  <a:gd name="T5" fmla="*/ 7 h 117"/>
                  <a:gd name="T6" fmla="*/ 43 w 319"/>
                  <a:gd name="T7" fmla="*/ 25 h 117"/>
                  <a:gd name="T8" fmla="*/ 84 w 319"/>
                  <a:gd name="T9" fmla="*/ 46 h 117"/>
                  <a:gd name="T10" fmla="*/ 126 w 319"/>
                  <a:gd name="T11" fmla="*/ 64 h 117"/>
                  <a:gd name="T12" fmla="*/ 167 w 319"/>
                  <a:gd name="T13" fmla="*/ 81 h 117"/>
                  <a:gd name="T14" fmla="*/ 207 w 319"/>
                  <a:gd name="T15" fmla="*/ 96 h 117"/>
                  <a:gd name="T16" fmla="*/ 248 w 319"/>
                  <a:gd name="T17" fmla="*/ 108 h 117"/>
                  <a:gd name="T18" fmla="*/ 266 w 319"/>
                  <a:gd name="T19" fmla="*/ 113 h 117"/>
                  <a:gd name="T20" fmla="*/ 285 w 319"/>
                  <a:gd name="T21" fmla="*/ 115 h 117"/>
                  <a:gd name="T22" fmla="*/ 302 w 319"/>
                  <a:gd name="T23" fmla="*/ 117 h 117"/>
                  <a:gd name="T24" fmla="*/ 319 w 319"/>
                  <a:gd name="T25" fmla="*/ 117 h 117"/>
                  <a:gd name="T26" fmla="*/ 315 w 319"/>
                  <a:gd name="T27" fmla="*/ 113 h 117"/>
                  <a:gd name="T28" fmla="*/ 309 w 319"/>
                  <a:gd name="T29" fmla="*/ 108 h 117"/>
                  <a:gd name="T30" fmla="*/ 298 w 319"/>
                  <a:gd name="T31" fmla="*/ 102 h 117"/>
                  <a:gd name="T32" fmla="*/ 285 w 319"/>
                  <a:gd name="T33" fmla="*/ 95 h 117"/>
                  <a:gd name="T34" fmla="*/ 253 w 319"/>
                  <a:gd name="T35" fmla="*/ 83 h 117"/>
                  <a:gd name="T36" fmla="*/ 219 w 319"/>
                  <a:gd name="T37" fmla="*/ 74 h 117"/>
                  <a:gd name="T38" fmla="*/ 177 w 319"/>
                  <a:gd name="T39" fmla="*/ 64 h 117"/>
                  <a:gd name="T40" fmla="*/ 136 w 319"/>
                  <a:gd name="T41" fmla="*/ 53 h 117"/>
                  <a:gd name="T42" fmla="*/ 99 w 319"/>
                  <a:gd name="T43" fmla="*/ 39 h 117"/>
                  <a:gd name="T44" fmla="*/ 65 w 319"/>
                  <a:gd name="T45" fmla="*/ 27 h 117"/>
                  <a:gd name="T46" fmla="*/ 16 w 319"/>
                  <a:gd name="T47" fmla="*/ 9 h 117"/>
                  <a:gd name="T48" fmla="*/ 0 w 319"/>
                  <a:gd name="T49" fmla="*/ 0 h 11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19" h="117">
                    <a:moveTo>
                      <a:pt x="0" y="0"/>
                    </a:moveTo>
                    <a:lnTo>
                      <a:pt x="1" y="4"/>
                    </a:lnTo>
                    <a:lnTo>
                      <a:pt x="3" y="7"/>
                    </a:lnTo>
                    <a:lnTo>
                      <a:pt x="43" y="25"/>
                    </a:lnTo>
                    <a:lnTo>
                      <a:pt x="84" y="46"/>
                    </a:lnTo>
                    <a:lnTo>
                      <a:pt x="126" y="64"/>
                    </a:lnTo>
                    <a:lnTo>
                      <a:pt x="167" y="81"/>
                    </a:lnTo>
                    <a:lnTo>
                      <a:pt x="207" y="96"/>
                    </a:lnTo>
                    <a:lnTo>
                      <a:pt x="248" y="108"/>
                    </a:lnTo>
                    <a:lnTo>
                      <a:pt x="266" y="113"/>
                    </a:lnTo>
                    <a:lnTo>
                      <a:pt x="285" y="115"/>
                    </a:lnTo>
                    <a:lnTo>
                      <a:pt x="302" y="117"/>
                    </a:lnTo>
                    <a:lnTo>
                      <a:pt x="319" y="117"/>
                    </a:lnTo>
                    <a:lnTo>
                      <a:pt x="315" y="113"/>
                    </a:lnTo>
                    <a:lnTo>
                      <a:pt x="309" y="108"/>
                    </a:lnTo>
                    <a:lnTo>
                      <a:pt x="298" y="102"/>
                    </a:lnTo>
                    <a:lnTo>
                      <a:pt x="285" y="95"/>
                    </a:lnTo>
                    <a:lnTo>
                      <a:pt x="253" y="83"/>
                    </a:lnTo>
                    <a:lnTo>
                      <a:pt x="219" y="74"/>
                    </a:lnTo>
                    <a:lnTo>
                      <a:pt x="177" y="64"/>
                    </a:lnTo>
                    <a:lnTo>
                      <a:pt x="136" y="53"/>
                    </a:lnTo>
                    <a:lnTo>
                      <a:pt x="99" y="39"/>
                    </a:lnTo>
                    <a:lnTo>
                      <a:pt x="65" y="27"/>
                    </a:lnTo>
                    <a:lnTo>
                      <a:pt x="16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51" name="Freeform 215">
                <a:extLst>
                  <a:ext uri="{FF2B5EF4-FFF2-40B4-BE49-F238E27FC236}">
                    <a16:creationId xmlns:a16="http://schemas.microsoft.com/office/drawing/2014/main" id="{0002C0F3-FF6B-4963-B3A5-7CED8106E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71"/>
                <a:ext cx="288" cy="113"/>
              </a:xfrm>
              <a:custGeom>
                <a:avLst/>
                <a:gdLst>
                  <a:gd name="T0" fmla="*/ 0 w 288"/>
                  <a:gd name="T1" fmla="*/ 0 h 113"/>
                  <a:gd name="T2" fmla="*/ 38 w 288"/>
                  <a:gd name="T3" fmla="*/ 23 h 113"/>
                  <a:gd name="T4" fmla="*/ 76 w 288"/>
                  <a:gd name="T5" fmla="*/ 43 h 113"/>
                  <a:gd name="T6" fmla="*/ 113 w 288"/>
                  <a:gd name="T7" fmla="*/ 62 h 113"/>
                  <a:gd name="T8" fmla="*/ 150 w 288"/>
                  <a:gd name="T9" fmla="*/ 77 h 113"/>
                  <a:gd name="T10" fmla="*/ 185 w 288"/>
                  <a:gd name="T11" fmla="*/ 91 h 113"/>
                  <a:gd name="T12" fmla="*/ 221 w 288"/>
                  <a:gd name="T13" fmla="*/ 101 h 113"/>
                  <a:gd name="T14" fmla="*/ 255 w 288"/>
                  <a:gd name="T15" fmla="*/ 108 h 113"/>
                  <a:gd name="T16" fmla="*/ 288 w 288"/>
                  <a:gd name="T17" fmla="*/ 113 h 113"/>
                  <a:gd name="T18" fmla="*/ 287 w 288"/>
                  <a:gd name="T19" fmla="*/ 109 h 113"/>
                  <a:gd name="T20" fmla="*/ 282 w 288"/>
                  <a:gd name="T21" fmla="*/ 104 h 113"/>
                  <a:gd name="T22" fmla="*/ 275 w 288"/>
                  <a:gd name="T23" fmla="*/ 98 h 113"/>
                  <a:gd name="T24" fmla="*/ 266 w 288"/>
                  <a:gd name="T25" fmla="*/ 92 h 113"/>
                  <a:gd name="T26" fmla="*/ 258 w 288"/>
                  <a:gd name="T27" fmla="*/ 87 h 113"/>
                  <a:gd name="T28" fmla="*/ 246 w 288"/>
                  <a:gd name="T29" fmla="*/ 82 h 113"/>
                  <a:gd name="T30" fmla="*/ 233 w 288"/>
                  <a:gd name="T31" fmla="*/ 77 h 113"/>
                  <a:gd name="T32" fmla="*/ 219 w 288"/>
                  <a:gd name="T33" fmla="*/ 72 h 113"/>
                  <a:gd name="T34" fmla="*/ 138 w 288"/>
                  <a:gd name="T35" fmla="*/ 49 h 113"/>
                  <a:gd name="T36" fmla="*/ 65 w 288"/>
                  <a:gd name="T37" fmla="*/ 25 h 113"/>
                  <a:gd name="T38" fmla="*/ 16 w 288"/>
                  <a:gd name="T39" fmla="*/ 6 h 113"/>
                  <a:gd name="T40" fmla="*/ 0 w 288"/>
                  <a:gd name="T41" fmla="*/ 0 h 1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8" h="113">
                    <a:moveTo>
                      <a:pt x="0" y="0"/>
                    </a:moveTo>
                    <a:lnTo>
                      <a:pt x="38" y="23"/>
                    </a:lnTo>
                    <a:lnTo>
                      <a:pt x="76" y="43"/>
                    </a:lnTo>
                    <a:lnTo>
                      <a:pt x="113" y="62"/>
                    </a:lnTo>
                    <a:lnTo>
                      <a:pt x="150" y="77"/>
                    </a:lnTo>
                    <a:lnTo>
                      <a:pt x="185" y="91"/>
                    </a:lnTo>
                    <a:lnTo>
                      <a:pt x="221" y="101"/>
                    </a:lnTo>
                    <a:lnTo>
                      <a:pt x="255" y="108"/>
                    </a:lnTo>
                    <a:lnTo>
                      <a:pt x="288" y="113"/>
                    </a:lnTo>
                    <a:lnTo>
                      <a:pt x="287" y="109"/>
                    </a:lnTo>
                    <a:lnTo>
                      <a:pt x="282" y="104"/>
                    </a:lnTo>
                    <a:lnTo>
                      <a:pt x="275" y="98"/>
                    </a:lnTo>
                    <a:lnTo>
                      <a:pt x="266" y="92"/>
                    </a:lnTo>
                    <a:lnTo>
                      <a:pt x="258" y="87"/>
                    </a:lnTo>
                    <a:lnTo>
                      <a:pt x="246" y="82"/>
                    </a:lnTo>
                    <a:lnTo>
                      <a:pt x="233" y="77"/>
                    </a:lnTo>
                    <a:lnTo>
                      <a:pt x="219" y="72"/>
                    </a:lnTo>
                    <a:lnTo>
                      <a:pt x="138" y="49"/>
                    </a:lnTo>
                    <a:lnTo>
                      <a:pt x="65" y="25"/>
                    </a:lnTo>
                    <a:lnTo>
                      <a:pt x="1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52" name="Freeform 216">
                <a:extLst>
                  <a:ext uri="{FF2B5EF4-FFF2-40B4-BE49-F238E27FC236}">
                    <a16:creationId xmlns:a16="http://schemas.microsoft.com/office/drawing/2014/main" id="{01B6221D-7DF7-40A1-802A-6F1DD41E2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754"/>
                <a:ext cx="329" cy="86"/>
              </a:xfrm>
              <a:custGeom>
                <a:avLst/>
                <a:gdLst>
                  <a:gd name="T0" fmla="*/ 0 w 329"/>
                  <a:gd name="T1" fmla="*/ 0 h 86"/>
                  <a:gd name="T2" fmla="*/ 8 w 329"/>
                  <a:gd name="T3" fmla="*/ 6 h 86"/>
                  <a:gd name="T4" fmla="*/ 39 w 329"/>
                  <a:gd name="T5" fmla="*/ 20 h 86"/>
                  <a:gd name="T6" fmla="*/ 86 w 329"/>
                  <a:gd name="T7" fmla="*/ 37 h 86"/>
                  <a:gd name="T8" fmla="*/ 140 w 329"/>
                  <a:gd name="T9" fmla="*/ 55 h 86"/>
                  <a:gd name="T10" fmla="*/ 169 w 329"/>
                  <a:gd name="T11" fmla="*/ 64 h 86"/>
                  <a:gd name="T12" fmla="*/ 198 w 329"/>
                  <a:gd name="T13" fmla="*/ 72 h 86"/>
                  <a:gd name="T14" fmla="*/ 226 w 329"/>
                  <a:gd name="T15" fmla="*/ 77 h 86"/>
                  <a:gd name="T16" fmla="*/ 253 w 329"/>
                  <a:gd name="T17" fmla="*/ 82 h 86"/>
                  <a:gd name="T18" fmla="*/ 277 w 329"/>
                  <a:gd name="T19" fmla="*/ 86 h 86"/>
                  <a:gd name="T20" fmla="*/ 299 w 329"/>
                  <a:gd name="T21" fmla="*/ 86 h 86"/>
                  <a:gd name="T22" fmla="*/ 307 w 329"/>
                  <a:gd name="T23" fmla="*/ 86 h 86"/>
                  <a:gd name="T24" fmla="*/ 316 w 329"/>
                  <a:gd name="T25" fmla="*/ 84 h 86"/>
                  <a:gd name="T26" fmla="*/ 324 w 329"/>
                  <a:gd name="T27" fmla="*/ 81 h 86"/>
                  <a:gd name="T28" fmla="*/ 329 w 329"/>
                  <a:gd name="T29" fmla="*/ 77 h 86"/>
                  <a:gd name="T30" fmla="*/ 317 w 329"/>
                  <a:gd name="T31" fmla="*/ 66 h 86"/>
                  <a:gd name="T32" fmla="*/ 306 w 329"/>
                  <a:gd name="T33" fmla="*/ 55 h 86"/>
                  <a:gd name="T34" fmla="*/ 290 w 329"/>
                  <a:gd name="T35" fmla="*/ 45 h 86"/>
                  <a:gd name="T36" fmla="*/ 275 w 329"/>
                  <a:gd name="T37" fmla="*/ 37 h 86"/>
                  <a:gd name="T38" fmla="*/ 258 w 329"/>
                  <a:gd name="T39" fmla="*/ 28 h 86"/>
                  <a:gd name="T40" fmla="*/ 240 w 329"/>
                  <a:gd name="T41" fmla="*/ 23 h 86"/>
                  <a:gd name="T42" fmla="*/ 220 w 329"/>
                  <a:gd name="T43" fmla="*/ 17 h 86"/>
                  <a:gd name="T44" fmla="*/ 199 w 329"/>
                  <a:gd name="T45" fmla="*/ 11 h 86"/>
                  <a:gd name="T46" fmla="*/ 154 w 329"/>
                  <a:gd name="T47" fmla="*/ 5 h 86"/>
                  <a:gd name="T48" fmla="*/ 106 w 329"/>
                  <a:gd name="T49" fmla="*/ 1 h 86"/>
                  <a:gd name="T50" fmla="*/ 54 w 329"/>
                  <a:gd name="T51" fmla="*/ 0 h 86"/>
                  <a:gd name="T52" fmla="*/ 0 w 329"/>
                  <a:gd name="T53" fmla="*/ 0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29" h="86">
                    <a:moveTo>
                      <a:pt x="0" y="0"/>
                    </a:moveTo>
                    <a:lnTo>
                      <a:pt x="8" y="6"/>
                    </a:lnTo>
                    <a:lnTo>
                      <a:pt x="39" y="20"/>
                    </a:lnTo>
                    <a:lnTo>
                      <a:pt x="86" y="37"/>
                    </a:lnTo>
                    <a:lnTo>
                      <a:pt x="140" y="55"/>
                    </a:lnTo>
                    <a:lnTo>
                      <a:pt x="169" y="64"/>
                    </a:lnTo>
                    <a:lnTo>
                      <a:pt x="198" y="72"/>
                    </a:lnTo>
                    <a:lnTo>
                      <a:pt x="226" y="77"/>
                    </a:lnTo>
                    <a:lnTo>
                      <a:pt x="253" y="82"/>
                    </a:lnTo>
                    <a:lnTo>
                      <a:pt x="277" y="86"/>
                    </a:lnTo>
                    <a:lnTo>
                      <a:pt x="299" y="86"/>
                    </a:lnTo>
                    <a:lnTo>
                      <a:pt x="307" y="86"/>
                    </a:lnTo>
                    <a:lnTo>
                      <a:pt x="316" y="84"/>
                    </a:lnTo>
                    <a:lnTo>
                      <a:pt x="324" y="81"/>
                    </a:lnTo>
                    <a:lnTo>
                      <a:pt x="329" y="77"/>
                    </a:lnTo>
                    <a:lnTo>
                      <a:pt x="317" y="66"/>
                    </a:lnTo>
                    <a:lnTo>
                      <a:pt x="306" y="55"/>
                    </a:lnTo>
                    <a:lnTo>
                      <a:pt x="290" y="45"/>
                    </a:lnTo>
                    <a:lnTo>
                      <a:pt x="275" y="37"/>
                    </a:lnTo>
                    <a:lnTo>
                      <a:pt x="258" y="28"/>
                    </a:lnTo>
                    <a:lnTo>
                      <a:pt x="240" y="23"/>
                    </a:lnTo>
                    <a:lnTo>
                      <a:pt x="220" y="17"/>
                    </a:lnTo>
                    <a:lnTo>
                      <a:pt x="199" y="11"/>
                    </a:lnTo>
                    <a:lnTo>
                      <a:pt x="154" y="5"/>
                    </a:lnTo>
                    <a:lnTo>
                      <a:pt x="106" y="1"/>
                    </a:ln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C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53" name="Freeform 217">
                <a:extLst>
                  <a:ext uri="{FF2B5EF4-FFF2-40B4-BE49-F238E27FC236}">
                    <a16:creationId xmlns:a16="http://schemas.microsoft.com/office/drawing/2014/main" id="{F680203C-E377-431F-A972-EF1981F9A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755"/>
                <a:ext cx="344" cy="98"/>
              </a:xfrm>
              <a:custGeom>
                <a:avLst/>
                <a:gdLst>
                  <a:gd name="T0" fmla="*/ 3 w 344"/>
                  <a:gd name="T1" fmla="*/ 0 h 98"/>
                  <a:gd name="T2" fmla="*/ 15 w 344"/>
                  <a:gd name="T3" fmla="*/ 7 h 98"/>
                  <a:gd name="T4" fmla="*/ 49 w 344"/>
                  <a:gd name="T5" fmla="*/ 21 h 98"/>
                  <a:gd name="T6" fmla="*/ 96 w 344"/>
                  <a:gd name="T7" fmla="*/ 39 h 98"/>
                  <a:gd name="T8" fmla="*/ 150 w 344"/>
                  <a:gd name="T9" fmla="*/ 58 h 98"/>
                  <a:gd name="T10" fmla="*/ 179 w 344"/>
                  <a:gd name="T11" fmla="*/ 68 h 98"/>
                  <a:gd name="T12" fmla="*/ 207 w 344"/>
                  <a:gd name="T13" fmla="*/ 76 h 98"/>
                  <a:gd name="T14" fmla="*/ 236 w 344"/>
                  <a:gd name="T15" fmla="*/ 83 h 98"/>
                  <a:gd name="T16" fmla="*/ 261 w 344"/>
                  <a:gd name="T17" fmla="*/ 88 h 98"/>
                  <a:gd name="T18" fmla="*/ 285 w 344"/>
                  <a:gd name="T19" fmla="*/ 90 h 98"/>
                  <a:gd name="T20" fmla="*/ 307 w 344"/>
                  <a:gd name="T21" fmla="*/ 92 h 98"/>
                  <a:gd name="T22" fmla="*/ 315 w 344"/>
                  <a:gd name="T23" fmla="*/ 90 h 98"/>
                  <a:gd name="T24" fmla="*/ 324 w 344"/>
                  <a:gd name="T25" fmla="*/ 88 h 98"/>
                  <a:gd name="T26" fmla="*/ 331 w 344"/>
                  <a:gd name="T27" fmla="*/ 86 h 98"/>
                  <a:gd name="T28" fmla="*/ 337 w 344"/>
                  <a:gd name="T29" fmla="*/ 83 h 98"/>
                  <a:gd name="T30" fmla="*/ 341 w 344"/>
                  <a:gd name="T31" fmla="*/ 88 h 98"/>
                  <a:gd name="T32" fmla="*/ 344 w 344"/>
                  <a:gd name="T33" fmla="*/ 92 h 98"/>
                  <a:gd name="T34" fmla="*/ 337 w 344"/>
                  <a:gd name="T35" fmla="*/ 95 h 98"/>
                  <a:gd name="T36" fmla="*/ 326 w 344"/>
                  <a:gd name="T37" fmla="*/ 98 h 98"/>
                  <a:gd name="T38" fmla="*/ 310 w 344"/>
                  <a:gd name="T39" fmla="*/ 98 h 98"/>
                  <a:gd name="T40" fmla="*/ 293 w 344"/>
                  <a:gd name="T41" fmla="*/ 97 h 98"/>
                  <a:gd name="T42" fmla="*/ 273 w 344"/>
                  <a:gd name="T43" fmla="*/ 95 h 98"/>
                  <a:gd name="T44" fmla="*/ 251 w 344"/>
                  <a:gd name="T45" fmla="*/ 92 h 98"/>
                  <a:gd name="T46" fmla="*/ 226 w 344"/>
                  <a:gd name="T47" fmla="*/ 86 h 98"/>
                  <a:gd name="T48" fmla="*/ 201 w 344"/>
                  <a:gd name="T49" fmla="*/ 80 h 98"/>
                  <a:gd name="T50" fmla="*/ 147 w 344"/>
                  <a:gd name="T51" fmla="*/ 65 h 98"/>
                  <a:gd name="T52" fmla="*/ 94 w 344"/>
                  <a:gd name="T53" fmla="*/ 46 h 98"/>
                  <a:gd name="T54" fmla="*/ 67 w 344"/>
                  <a:gd name="T55" fmla="*/ 36 h 98"/>
                  <a:gd name="T56" fmla="*/ 44 w 344"/>
                  <a:gd name="T57" fmla="*/ 24 h 98"/>
                  <a:gd name="T58" fmla="*/ 20 w 344"/>
                  <a:gd name="T59" fmla="*/ 14 h 98"/>
                  <a:gd name="T60" fmla="*/ 0 w 344"/>
                  <a:gd name="T61" fmla="*/ 2 h 98"/>
                  <a:gd name="T62" fmla="*/ 3 w 344"/>
                  <a:gd name="T63" fmla="*/ 0 h 9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44" h="98">
                    <a:moveTo>
                      <a:pt x="3" y="0"/>
                    </a:moveTo>
                    <a:lnTo>
                      <a:pt x="15" y="7"/>
                    </a:lnTo>
                    <a:lnTo>
                      <a:pt x="49" y="21"/>
                    </a:lnTo>
                    <a:lnTo>
                      <a:pt x="96" y="39"/>
                    </a:lnTo>
                    <a:lnTo>
                      <a:pt x="150" y="58"/>
                    </a:lnTo>
                    <a:lnTo>
                      <a:pt x="179" y="68"/>
                    </a:lnTo>
                    <a:lnTo>
                      <a:pt x="207" y="76"/>
                    </a:lnTo>
                    <a:lnTo>
                      <a:pt x="236" y="83"/>
                    </a:lnTo>
                    <a:lnTo>
                      <a:pt x="261" y="88"/>
                    </a:lnTo>
                    <a:lnTo>
                      <a:pt x="285" y="90"/>
                    </a:lnTo>
                    <a:lnTo>
                      <a:pt x="307" y="92"/>
                    </a:lnTo>
                    <a:lnTo>
                      <a:pt x="315" y="90"/>
                    </a:lnTo>
                    <a:lnTo>
                      <a:pt x="324" y="88"/>
                    </a:lnTo>
                    <a:lnTo>
                      <a:pt x="331" y="86"/>
                    </a:lnTo>
                    <a:lnTo>
                      <a:pt x="337" y="83"/>
                    </a:lnTo>
                    <a:lnTo>
                      <a:pt x="341" y="88"/>
                    </a:lnTo>
                    <a:lnTo>
                      <a:pt x="344" y="92"/>
                    </a:lnTo>
                    <a:lnTo>
                      <a:pt x="337" y="95"/>
                    </a:lnTo>
                    <a:lnTo>
                      <a:pt x="326" y="98"/>
                    </a:lnTo>
                    <a:lnTo>
                      <a:pt x="310" y="98"/>
                    </a:lnTo>
                    <a:lnTo>
                      <a:pt x="293" y="97"/>
                    </a:lnTo>
                    <a:lnTo>
                      <a:pt x="273" y="95"/>
                    </a:lnTo>
                    <a:lnTo>
                      <a:pt x="251" y="92"/>
                    </a:lnTo>
                    <a:lnTo>
                      <a:pt x="226" y="86"/>
                    </a:lnTo>
                    <a:lnTo>
                      <a:pt x="201" y="80"/>
                    </a:lnTo>
                    <a:lnTo>
                      <a:pt x="147" y="65"/>
                    </a:lnTo>
                    <a:lnTo>
                      <a:pt x="94" y="46"/>
                    </a:lnTo>
                    <a:lnTo>
                      <a:pt x="67" y="36"/>
                    </a:lnTo>
                    <a:lnTo>
                      <a:pt x="44" y="24"/>
                    </a:lnTo>
                    <a:lnTo>
                      <a:pt x="20" y="1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54" name="Freeform 218">
                <a:extLst>
                  <a:ext uri="{FF2B5EF4-FFF2-40B4-BE49-F238E27FC236}">
                    <a16:creationId xmlns:a16="http://schemas.microsoft.com/office/drawing/2014/main" id="{5A376179-4B6E-4018-AE55-C43C081FB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754"/>
                <a:ext cx="338" cy="94"/>
              </a:xfrm>
              <a:custGeom>
                <a:avLst/>
                <a:gdLst>
                  <a:gd name="T0" fmla="*/ 2 w 338"/>
                  <a:gd name="T1" fmla="*/ 0 h 94"/>
                  <a:gd name="T2" fmla="*/ 10 w 338"/>
                  <a:gd name="T3" fmla="*/ 6 h 94"/>
                  <a:gd name="T4" fmla="*/ 41 w 338"/>
                  <a:gd name="T5" fmla="*/ 20 h 94"/>
                  <a:gd name="T6" fmla="*/ 88 w 338"/>
                  <a:gd name="T7" fmla="*/ 37 h 94"/>
                  <a:gd name="T8" fmla="*/ 142 w 338"/>
                  <a:gd name="T9" fmla="*/ 55 h 94"/>
                  <a:gd name="T10" fmla="*/ 171 w 338"/>
                  <a:gd name="T11" fmla="*/ 64 h 94"/>
                  <a:gd name="T12" fmla="*/ 200 w 338"/>
                  <a:gd name="T13" fmla="*/ 72 h 94"/>
                  <a:gd name="T14" fmla="*/ 228 w 338"/>
                  <a:gd name="T15" fmla="*/ 77 h 94"/>
                  <a:gd name="T16" fmla="*/ 255 w 338"/>
                  <a:gd name="T17" fmla="*/ 82 h 94"/>
                  <a:gd name="T18" fmla="*/ 279 w 338"/>
                  <a:gd name="T19" fmla="*/ 86 h 94"/>
                  <a:gd name="T20" fmla="*/ 301 w 338"/>
                  <a:gd name="T21" fmla="*/ 86 h 94"/>
                  <a:gd name="T22" fmla="*/ 309 w 338"/>
                  <a:gd name="T23" fmla="*/ 86 h 94"/>
                  <a:gd name="T24" fmla="*/ 318 w 338"/>
                  <a:gd name="T25" fmla="*/ 84 h 94"/>
                  <a:gd name="T26" fmla="*/ 326 w 338"/>
                  <a:gd name="T27" fmla="*/ 81 h 94"/>
                  <a:gd name="T28" fmla="*/ 331 w 338"/>
                  <a:gd name="T29" fmla="*/ 77 h 94"/>
                  <a:gd name="T30" fmla="*/ 335 w 338"/>
                  <a:gd name="T31" fmla="*/ 82 h 94"/>
                  <a:gd name="T32" fmla="*/ 338 w 338"/>
                  <a:gd name="T33" fmla="*/ 87 h 94"/>
                  <a:gd name="T34" fmla="*/ 331 w 338"/>
                  <a:gd name="T35" fmla="*/ 91 h 94"/>
                  <a:gd name="T36" fmla="*/ 321 w 338"/>
                  <a:gd name="T37" fmla="*/ 93 h 94"/>
                  <a:gd name="T38" fmla="*/ 306 w 338"/>
                  <a:gd name="T39" fmla="*/ 94 h 94"/>
                  <a:gd name="T40" fmla="*/ 289 w 338"/>
                  <a:gd name="T41" fmla="*/ 93 h 94"/>
                  <a:gd name="T42" fmla="*/ 269 w 338"/>
                  <a:gd name="T43" fmla="*/ 91 h 94"/>
                  <a:gd name="T44" fmla="*/ 247 w 338"/>
                  <a:gd name="T45" fmla="*/ 87 h 94"/>
                  <a:gd name="T46" fmla="*/ 223 w 338"/>
                  <a:gd name="T47" fmla="*/ 82 h 94"/>
                  <a:gd name="T48" fmla="*/ 198 w 338"/>
                  <a:gd name="T49" fmla="*/ 77 h 94"/>
                  <a:gd name="T50" fmla="*/ 146 w 338"/>
                  <a:gd name="T51" fmla="*/ 62 h 94"/>
                  <a:gd name="T52" fmla="*/ 93 w 338"/>
                  <a:gd name="T53" fmla="*/ 44 h 94"/>
                  <a:gd name="T54" fmla="*/ 68 w 338"/>
                  <a:gd name="T55" fmla="*/ 35 h 94"/>
                  <a:gd name="T56" fmla="*/ 44 w 338"/>
                  <a:gd name="T57" fmla="*/ 23 h 94"/>
                  <a:gd name="T58" fmla="*/ 22 w 338"/>
                  <a:gd name="T59" fmla="*/ 13 h 94"/>
                  <a:gd name="T60" fmla="*/ 0 w 338"/>
                  <a:gd name="T61" fmla="*/ 1 h 94"/>
                  <a:gd name="T62" fmla="*/ 2 w 338"/>
                  <a:gd name="T63" fmla="*/ 1 h 94"/>
                  <a:gd name="T64" fmla="*/ 2 w 338"/>
                  <a:gd name="T65" fmla="*/ 0 h 9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38" h="94">
                    <a:moveTo>
                      <a:pt x="2" y="0"/>
                    </a:moveTo>
                    <a:lnTo>
                      <a:pt x="10" y="6"/>
                    </a:lnTo>
                    <a:lnTo>
                      <a:pt x="41" y="20"/>
                    </a:lnTo>
                    <a:lnTo>
                      <a:pt x="88" y="37"/>
                    </a:lnTo>
                    <a:lnTo>
                      <a:pt x="142" y="55"/>
                    </a:lnTo>
                    <a:lnTo>
                      <a:pt x="171" y="64"/>
                    </a:lnTo>
                    <a:lnTo>
                      <a:pt x="200" y="72"/>
                    </a:lnTo>
                    <a:lnTo>
                      <a:pt x="228" y="77"/>
                    </a:lnTo>
                    <a:lnTo>
                      <a:pt x="255" y="82"/>
                    </a:lnTo>
                    <a:lnTo>
                      <a:pt x="279" y="86"/>
                    </a:lnTo>
                    <a:lnTo>
                      <a:pt x="301" y="86"/>
                    </a:lnTo>
                    <a:lnTo>
                      <a:pt x="309" y="86"/>
                    </a:lnTo>
                    <a:lnTo>
                      <a:pt x="318" y="84"/>
                    </a:lnTo>
                    <a:lnTo>
                      <a:pt x="326" y="81"/>
                    </a:lnTo>
                    <a:lnTo>
                      <a:pt x="331" y="77"/>
                    </a:lnTo>
                    <a:lnTo>
                      <a:pt x="335" y="82"/>
                    </a:lnTo>
                    <a:lnTo>
                      <a:pt x="338" y="87"/>
                    </a:lnTo>
                    <a:lnTo>
                      <a:pt x="331" y="91"/>
                    </a:lnTo>
                    <a:lnTo>
                      <a:pt x="321" y="93"/>
                    </a:lnTo>
                    <a:lnTo>
                      <a:pt x="306" y="94"/>
                    </a:lnTo>
                    <a:lnTo>
                      <a:pt x="289" y="93"/>
                    </a:lnTo>
                    <a:lnTo>
                      <a:pt x="269" y="91"/>
                    </a:lnTo>
                    <a:lnTo>
                      <a:pt x="247" y="87"/>
                    </a:lnTo>
                    <a:lnTo>
                      <a:pt x="223" y="82"/>
                    </a:lnTo>
                    <a:lnTo>
                      <a:pt x="198" y="77"/>
                    </a:lnTo>
                    <a:lnTo>
                      <a:pt x="146" y="62"/>
                    </a:lnTo>
                    <a:lnTo>
                      <a:pt x="93" y="44"/>
                    </a:lnTo>
                    <a:lnTo>
                      <a:pt x="68" y="35"/>
                    </a:lnTo>
                    <a:lnTo>
                      <a:pt x="44" y="23"/>
                    </a:lnTo>
                    <a:lnTo>
                      <a:pt x="22" y="1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55" name="Freeform 219">
                <a:extLst>
                  <a:ext uri="{FF2B5EF4-FFF2-40B4-BE49-F238E27FC236}">
                    <a16:creationId xmlns:a16="http://schemas.microsoft.com/office/drawing/2014/main" id="{2EC0036F-B2A0-45E4-B237-992A0EE30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338"/>
                <a:ext cx="374" cy="444"/>
              </a:xfrm>
              <a:custGeom>
                <a:avLst/>
                <a:gdLst>
                  <a:gd name="T0" fmla="*/ 284 w 374"/>
                  <a:gd name="T1" fmla="*/ 8 h 444"/>
                  <a:gd name="T2" fmla="*/ 287 w 374"/>
                  <a:gd name="T3" fmla="*/ 5 h 444"/>
                  <a:gd name="T4" fmla="*/ 291 w 374"/>
                  <a:gd name="T5" fmla="*/ 2 h 444"/>
                  <a:gd name="T6" fmla="*/ 298 w 374"/>
                  <a:gd name="T7" fmla="*/ 0 h 444"/>
                  <a:gd name="T8" fmla="*/ 303 w 374"/>
                  <a:gd name="T9" fmla="*/ 0 h 444"/>
                  <a:gd name="T10" fmla="*/ 363 w 374"/>
                  <a:gd name="T11" fmla="*/ 7 h 444"/>
                  <a:gd name="T12" fmla="*/ 367 w 374"/>
                  <a:gd name="T13" fmla="*/ 7 h 444"/>
                  <a:gd name="T14" fmla="*/ 370 w 374"/>
                  <a:gd name="T15" fmla="*/ 10 h 444"/>
                  <a:gd name="T16" fmla="*/ 372 w 374"/>
                  <a:gd name="T17" fmla="*/ 13 h 444"/>
                  <a:gd name="T18" fmla="*/ 374 w 374"/>
                  <a:gd name="T19" fmla="*/ 17 h 444"/>
                  <a:gd name="T20" fmla="*/ 374 w 374"/>
                  <a:gd name="T21" fmla="*/ 24 h 444"/>
                  <a:gd name="T22" fmla="*/ 372 w 374"/>
                  <a:gd name="T23" fmla="*/ 30 h 444"/>
                  <a:gd name="T24" fmla="*/ 362 w 374"/>
                  <a:gd name="T25" fmla="*/ 54 h 444"/>
                  <a:gd name="T26" fmla="*/ 350 w 374"/>
                  <a:gd name="T27" fmla="*/ 79 h 444"/>
                  <a:gd name="T28" fmla="*/ 336 w 374"/>
                  <a:gd name="T29" fmla="*/ 105 h 444"/>
                  <a:gd name="T30" fmla="*/ 321 w 374"/>
                  <a:gd name="T31" fmla="*/ 130 h 444"/>
                  <a:gd name="T32" fmla="*/ 304 w 374"/>
                  <a:gd name="T33" fmla="*/ 155 h 444"/>
                  <a:gd name="T34" fmla="*/ 287 w 374"/>
                  <a:gd name="T35" fmla="*/ 181 h 444"/>
                  <a:gd name="T36" fmla="*/ 269 w 374"/>
                  <a:gd name="T37" fmla="*/ 206 h 444"/>
                  <a:gd name="T38" fmla="*/ 247 w 374"/>
                  <a:gd name="T39" fmla="*/ 231 h 444"/>
                  <a:gd name="T40" fmla="*/ 203 w 374"/>
                  <a:gd name="T41" fmla="*/ 284 h 444"/>
                  <a:gd name="T42" fmla="*/ 154 w 374"/>
                  <a:gd name="T43" fmla="*/ 338 h 444"/>
                  <a:gd name="T44" fmla="*/ 100 w 374"/>
                  <a:gd name="T45" fmla="*/ 390 h 444"/>
                  <a:gd name="T46" fmla="*/ 43 w 374"/>
                  <a:gd name="T47" fmla="*/ 444 h 444"/>
                  <a:gd name="T48" fmla="*/ 0 w 374"/>
                  <a:gd name="T49" fmla="*/ 431 h 444"/>
                  <a:gd name="T50" fmla="*/ 39 w 374"/>
                  <a:gd name="T51" fmla="*/ 389 h 444"/>
                  <a:gd name="T52" fmla="*/ 78 w 374"/>
                  <a:gd name="T53" fmla="*/ 340 h 444"/>
                  <a:gd name="T54" fmla="*/ 119 w 374"/>
                  <a:gd name="T55" fmla="*/ 287 h 444"/>
                  <a:gd name="T56" fmla="*/ 159 w 374"/>
                  <a:gd name="T57" fmla="*/ 231 h 444"/>
                  <a:gd name="T58" fmla="*/ 196 w 374"/>
                  <a:gd name="T59" fmla="*/ 174 h 444"/>
                  <a:gd name="T60" fmla="*/ 230 w 374"/>
                  <a:gd name="T61" fmla="*/ 117 h 444"/>
                  <a:gd name="T62" fmla="*/ 247 w 374"/>
                  <a:gd name="T63" fmla="*/ 88 h 444"/>
                  <a:gd name="T64" fmla="*/ 260 w 374"/>
                  <a:gd name="T65" fmla="*/ 61 h 444"/>
                  <a:gd name="T66" fmla="*/ 274 w 374"/>
                  <a:gd name="T67" fmla="*/ 35 h 444"/>
                  <a:gd name="T68" fmla="*/ 284 w 374"/>
                  <a:gd name="T69" fmla="*/ 8 h 44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74" h="444">
                    <a:moveTo>
                      <a:pt x="284" y="8"/>
                    </a:moveTo>
                    <a:lnTo>
                      <a:pt x="287" y="5"/>
                    </a:lnTo>
                    <a:lnTo>
                      <a:pt x="291" y="2"/>
                    </a:lnTo>
                    <a:lnTo>
                      <a:pt x="298" y="0"/>
                    </a:lnTo>
                    <a:lnTo>
                      <a:pt x="303" y="0"/>
                    </a:lnTo>
                    <a:lnTo>
                      <a:pt x="363" y="7"/>
                    </a:lnTo>
                    <a:lnTo>
                      <a:pt x="367" y="7"/>
                    </a:lnTo>
                    <a:lnTo>
                      <a:pt x="370" y="10"/>
                    </a:lnTo>
                    <a:lnTo>
                      <a:pt x="372" y="13"/>
                    </a:lnTo>
                    <a:lnTo>
                      <a:pt x="374" y="17"/>
                    </a:lnTo>
                    <a:lnTo>
                      <a:pt x="374" y="24"/>
                    </a:lnTo>
                    <a:lnTo>
                      <a:pt x="372" y="30"/>
                    </a:lnTo>
                    <a:lnTo>
                      <a:pt x="362" y="54"/>
                    </a:lnTo>
                    <a:lnTo>
                      <a:pt x="350" y="79"/>
                    </a:lnTo>
                    <a:lnTo>
                      <a:pt x="336" y="105"/>
                    </a:lnTo>
                    <a:lnTo>
                      <a:pt x="321" y="130"/>
                    </a:lnTo>
                    <a:lnTo>
                      <a:pt x="304" y="155"/>
                    </a:lnTo>
                    <a:lnTo>
                      <a:pt x="287" y="181"/>
                    </a:lnTo>
                    <a:lnTo>
                      <a:pt x="269" y="206"/>
                    </a:lnTo>
                    <a:lnTo>
                      <a:pt x="247" y="231"/>
                    </a:lnTo>
                    <a:lnTo>
                      <a:pt x="203" y="284"/>
                    </a:lnTo>
                    <a:lnTo>
                      <a:pt x="154" y="338"/>
                    </a:lnTo>
                    <a:lnTo>
                      <a:pt x="100" y="390"/>
                    </a:lnTo>
                    <a:lnTo>
                      <a:pt x="43" y="444"/>
                    </a:lnTo>
                    <a:lnTo>
                      <a:pt x="0" y="431"/>
                    </a:lnTo>
                    <a:lnTo>
                      <a:pt x="39" y="389"/>
                    </a:lnTo>
                    <a:lnTo>
                      <a:pt x="78" y="340"/>
                    </a:lnTo>
                    <a:lnTo>
                      <a:pt x="119" y="287"/>
                    </a:lnTo>
                    <a:lnTo>
                      <a:pt x="159" y="231"/>
                    </a:lnTo>
                    <a:lnTo>
                      <a:pt x="196" y="174"/>
                    </a:lnTo>
                    <a:lnTo>
                      <a:pt x="230" y="117"/>
                    </a:lnTo>
                    <a:lnTo>
                      <a:pt x="247" y="88"/>
                    </a:lnTo>
                    <a:lnTo>
                      <a:pt x="260" y="61"/>
                    </a:lnTo>
                    <a:lnTo>
                      <a:pt x="274" y="35"/>
                    </a:lnTo>
                    <a:lnTo>
                      <a:pt x="284" y="8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56" name="Freeform 220">
                <a:extLst>
                  <a:ext uri="{FF2B5EF4-FFF2-40B4-BE49-F238E27FC236}">
                    <a16:creationId xmlns:a16="http://schemas.microsoft.com/office/drawing/2014/main" id="{A17F642D-C714-4DDD-A8B9-CE85D6729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338"/>
                <a:ext cx="374" cy="444"/>
              </a:xfrm>
              <a:custGeom>
                <a:avLst/>
                <a:gdLst>
                  <a:gd name="T0" fmla="*/ 284 w 374"/>
                  <a:gd name="T1" fmla="*/ 8 h 444"/>
                  <a:gd name="T2" fmla="*/ 287 w 374"/>
                  <a:gd name="T3" fmla="*/ 5 h 444"/>
                  <a:gd name="T4" fmla="*/ 291 w 374"/>
                  <a:gd name="T5" fmla="*/ 2 h 444"/>
                  <a:gd name="T6" fmla="*/ 298 w 374"/>
                  <a:gd name="T7" fmla="*/ 0 h 444"/>
                  <a:gd name="T8" fmla="*/ 303 w 374"/>
                  <a:gd name="T9" fmla="*/ 0 h 444"/>
                  <a:gd name="T10" fmla="*/ 363 w 374"/>
                  <a:gd name="T11" fmla="*/ 7 h 444"/>
                  <a:gd name="T12" fmla="*/ 367 w 374"/>
                  <a:gd name="T13" fmla="*/ 7 h 444"/>
                  <a:gd name="T14" fmla="*/ 370 w 374"/>
                  <a:gd name="T15" fmla="*/ 10 h 444"/>
                  <a:gd name="T16" fmla="*/ 372 w 374"/>
                  <a:gd name="T17" fmla="*/ 13 h 444"/>
                  <a:gd name="T18" fmla="*/ 374 w 374"/>
                  <a:gd name="T19" fmla="*/ 17 h 444"/>
                  <a:gd name="T20" fmla="*/ 374 w 374"/>
                  <a:gd name="T21" fmla="*/ 24 h 444"/>
                  <a:gd name="T22" fmla="*/ 372 w 374"/>
                  <a:gd name="T23" fmla="*/ 30 h 444"/>
                  <a:gd name="T24" fmla="*/ 362 w 374"/>
                  <a:gd name="T25" fmla="*/ 54 h 444"/>
                  <a:gd name="T26" fmla="*/ 350 w 374"/>
                  <a:gd name="T27" fmla="*/ 79 h 444"/>
                  <a:gd name="T28" fmla="*/ 336 w 374"/>
                  <a:gd name="T29" fmla="*/ 105 h 444"/>
                  <a:gd name="T30" fmla="*/ 321 w 374"/>
                  <a:gd name="T31" fmla="*/ 130 h 444"/>
                  <a:gd name="T32" fmla="*/ 304 w 374"/>
                  <a:gd name="T33" fmla="*/ 155 h 444"/>
                  <a:gd name="T34" fmla="*/ 287 w 374"/>
                  <a:gd name="T35" fmla="*/ 181 h 444"/>
                  <a:gd name="T36" fmla="*/ 269 w 374"/>
                  <a:gd name="T37" fmla="*/ 206 h 444"/>
                  <a:gd name="T38" fmla="*/ 247 w 374"/>
                  <a:gd name="T39" fmla="*/ 231 h 444"/>
                  <a:gd name="T40" fmla="*/ 203 w 374"/>
                  <a:gd name="T41" fmla="*/ 284 h 444"/>
                  <a:gd name="T42" fmla="*/ 154 w 374"/>
                  <a:gd name="T43" fmla="*/ 338 h 444"/>
                  <a:gd name="T44" fmla="*/ 100 w 374"/>
                  <a:gd name="T45" fmla="*/ 390 h 444"/>
                  <a:gd name="T46" fmla="*/ 43 w 374"/>
                  <a:gd name="T47" fmla="*/ 444 h 444"/>
                  <a:gd name="T48" fmla="*/ 0 w 374"/>
                  <a:gd name="T49" fmla="*/ 431 h 444"/>
                  <a:gd name="T50" fmla="*/ 39 w 374"/>
                  <a:gd name="T51" fmla="*/ 389 h 444"/>
                  <a:gd name="T52" fmla="*/ 78 w 374"/>
                  <a:gd name="T53" fmla="*/ 340 h 444"/>
                  <a:gd name="T54" fmla="*/ 119 w 374"/>
                  <a:gd name="T55" fmla="*/ 287 h 444"/>
                  <a:gd name="T56" fmla="*/ 159 w 374"/>
                  <a:gd name="T57" fmla="*/ 231 h 444"/>
                  <a:gd name="T58" fmla="*/ 196 w 374"/>
                  <a:gd name="T59" fmla="*/ 174 h 444"/>
                  <a:gd name="T60" fmla="*/ 230 w 374"/>
                  <a:gd name="T61" fmla="*/ 117 h 444"/>
                  <a:gd name="T62" fmla="*/ 247 w 374"/>
                  <a:gd name="T63" fmla="*/ 88 h 444"/>
                  <a:gd name="T64" fmla="*/ 260 w 374"/>
                  <a:gd name="T65" fmla="*/ 61 h 444"/>
                  <a:gd name="T66" fmla="*/ 274 w 374"/>
                  <a:gd name="T67" fmla="*/ 35 h 444"/>
                  <a:gd name="T68" fmla="*/ 284 w 374"/>
                  <a:gd name="T69" fmla="*/ 8 h 44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74" h="444">
                    <a:moveTo>
                      <a:pt x="284" y="8"/>
                    </a:moveTo>
                    <a:lnTo>
                      <a:pt x="287" y="5"/>
                    </a:lnTo>
                    <a:lnTo>
                      <a:pt x="291" y="2"/>
                    </a:lnTo>
                    <a:lnTo>
                      <a:pt x="298" y="0"/>
                    </a:lnTo>
                    <a:lnTo>
                      <a:pt x="303" y="0"/>
                    </a:lnTo>
                    <a:lnTo>
                      <a:pt x="363" y="7"/>
                    </a:lnTo>
                    <a:lnTo>
                      <a:pt x="367" y="7"/>
                    </a:lnTo>
                    <a:lnTo>
                      <a:pt x="370" y="10"/>
                    </a:lnTo>
                    <a:lnTo>
                      <a:pt x="372" y="13"/>
                    </a:lnTo>
                    <a:lnTo>
                      <a:pt x="374" y="17"/>
                    </a:lnTo>
                    <a:lnTo>
                      <a:pt x="374" y="24"/>
                    </a:lnTo>
                    <a:lnTo>
                      <a:pt x="372" y="30"/>
                    </a:lnTo>
                    <a:lnTo>
                      <a:pt x="362" y="54"/>
                    </a:lnTo>
                    <a:lnTo>
                      <a:pt x="350" y="79"/>
                    </a:lnTo>
                    <a:lnTo>
                      <a:pt x="336" y="105"/>
                    </a:lnTo>
                    <a:lnTo>
                      <a:pt x="321" y="130"/>
                    </a:lnTo>
                    <a:lnTo>
                      <a:pt x="304" y="155"/>
                    </a:lnTo>
                    <a:lnTo>
                      <a:pt x="287" y="181"/>
                    </a:lnTo>
                    <a:lnTo>
                      <a:pt x="269" y="206"/>
                    </a:lnTo>
                    <a:lnTo>
                      <a:pt x="247" y="231"/>
                    </a:lnTo>
                    <a:lnTo>
                      <a:pt x="203" y="284"/>
                    </a:lnTo>
                    <a:lnTo>
                      <a:pt x="154" y="338"/>
                    </a:lnTo>
                    <a:lnTo>
                      <a:pt x="100" y="390"/>
                    </a:lnTo>
                    <a:lnTo>
                      <a:pt x="43" y="444"/>
                    </a:lnTo>
                    <a:lnTo>
                      <a:pt x="0" y="431"/>
                    </a:lnTo>
                    <a:lnTo>
                      <a:pt x="39" y="389"/>
                    </a:lnTo>
                    <a:lnTo>
                      <a:pt x="78" y="340"/>
                    </a:lnTo>
                    <a:lnTo>
                      <a:pt x="119" y="287"/>
                    </a:lnTo>
                    <a:lnTo>
                      <a:pt x="159" y="231"/>
                    </a:lnTo>
                    <a:lnTo>
                      <a:pt x="196" y="174"/>
                    </a:lnTo>
                    <a:lnTo>
                      <a:pt x="230" y="117"/>
                    </a:lnTo>
                    <a:lnTo>
                      <a:pt x="247" y="88"/>
                    </a:lnTo>
                    <a:lnTo>
                      <a:pt x="260" y="61"/>
                    </a:lnTo>
                    <a:lnTo>
                      <a:pt x="274" y="35"/>
                    </a:lnTo>
                    <a:lnTo>
                      <a:pt x="284" y="8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57" name="Freeform 221">
                <a:extLst>
                  <a:ext uri="{FF2B5EF4-FFF2-40B4-BE49-F238E27FC236}">
                    <a16:creationId xmlns:a16="http://schemas.microsoft.com/office/drawing/2014/main" id="{9EDB3377-4D4F-40B5-B335-ADADB6F9F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1692"/>
                <a:ext cx="117" cy="21"/>
              </a:xfrm>
              <a:custGeom>
                <a:avLst/>
                <a:gdLst>
                  <a:gd name="T0" fmla="*/ 117 w 117"/>
                  <a:gd name="T1" fmla="*/ 21 h 21"/>
                  <a:gd name="T2" fmla="*/ 0 w 117"/>
                  <a:gd name="T3" fmla="*/ 0 h 21"/>
                  <a:gd name="T4" fmla="*/ 29 w 117"/>
                  <a:gd name="T5" fmla="*/ 4 h 21"/>
                  <a:gd name="T6" fmla="*/ 58 w 117"/>
                  <a:gd name="T7" fmla="*/ 9 h 21"/>
                  <a:gd name="T8" fmla="*/ 88 w 117"/>
                  <a:gd name="T9" fmla="*/ 14 h 21"/>
                  <a:gd name="T10" fmla="*/ 117 w 117"/>
                  <a:gd name="T11" fmla="*/ 2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21">
                    <a:moveTo>
                      <a:pt x="117" y="21"/>
                    </a:moveTo>
                    <a:lnTo>
                      <a:pt x="0" y="0"/>
                    </a:lnTo>
                    <a:lnTo>
                      <a:pt x="29" y="4"/>
                    </a:lnTo>
                    <a:lnTo>
                      <a:pt x="58" y="9"/>
                    </a:lnTo>
                    <a:lnTo>
                      <a:pt x="88" y="14"/>
                    </a:lnTo>
                    <a:lnTo>
                      <a:pt x="117" y="21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58" name="Freeform 222">
                <a:extLst>
                  <a:ext uri="{FF2B5EF4-FFF2-40B4-BE49-F238E27FC236}">
                    <a16:creationId xmlns:a16="http://schemas.microsoft.com/office/drawing/2014/main" id="{1EB78043-BE26-4305-9F5D-913489B6C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1687"/>
                <a:ext cx="181" cy="32"/>
              </a:xfrm>
              <a:custGeom>
                <a:avLst/>
                <a:gdLst>
                  <a:gd name="T0" fmla="*/ 181 w 181"/>
                  <a:gd name="T1" fmla="*/ 32 h 32"/>
                  <a:gd name="T2" fmla="*/ 0 w 181"/>
                  <a:gd name="T3" fmla="*/ 0 h 32"/>
                  <a:gd name="T4" fmla="*/ 46 w 181"/>
                  <a:gd name="T5" fmla="*/ 7 h 32"/>
                  <a:gd name="T6" fmla="*/ 92 w 181"/>
                  <a:gd name="T7" fmla="*/ 14 h 32"/>
                  <a:gd name="T8" fmla="*/ 137 w 181"/>
                  <a:gd name="T9" fmla="*/ 22 h 32"/>
                  <a:gd name="T10" fmla="*/ 181 w 181"/>
                  <a:gd name="T11" fmla="*/ 32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1" h="32">
                    <a:moveTo>
                      <a:pt x="181" y="32"/>
                    </a:moveTo>
                    <a:lnTo>
                      <a:pt x="0" y="0"/>
                    </a:lnTo>
                    <a:lnTo>
                      <a:pt x="46" y="7"/>
                    </a:lnTo>
                    <a:lnTo>
                      <a:pt x="92" y="14"/>
                    </a:lnTo>
                    <a:lnTo>
                      <a:pt x="137" y="22"/>
                    </a:lnTo>
                    <a:lnTo>
                      <a:pt x="181" y="32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59" name="Freeform 223">
                <a:extLst>
                  <a:ext uri="{FF2B5EF4-FFF2-40B4-BE49-F238E27FC236}">
                    <a16:creationId xmlns:a16="http://schemas.microsoft.com/office/drawing/2014/main" id="{E8FC9848-1398-4C25-80FB-2030F3248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686"/>
                <a:ext cx="228" cy="40"/>
              </a:xfrm>
              <a:custGeom>
                <a:avLst/>
                <a:gdLst>
                  <a:gd name="T0" fmla="*/ 59 w 228"/>
                  <a:gd name="T1" fmla="*/ 6 h 40"/>
                  <a:gd name="T2" fmla="*/ 176 w 228"/>
                  <a:gd name="T3" fmla="*/ 27 h 40"/>
                  <a:gd name="T4" fmla="*/ 189 w 228"/>
                  <a:gd name="T5" fmla="*/ 30 h 40"/>
                  <a:gd name="T6" fmla="*/ 203 w 228"/>
                  <a:gd name="T7" fmla="*/ 33 h 40"/>
                  <a:gd name="T8" fmla="*/ 214 w 228"/>
                  <a:gd name="T9" fmla="*/ 37 h 40"/>
                  <a:gd name="T10" fmla="*/ 228 w 228"/>
                  <a:gd name="T11" fmla="*/ 40 h 40"/>
                  <a:gd name="T12" fmla="*/ 0 w 228"/>
                  <a:gd name="T13" fmla="*/ 0 h 40"/>
                  <a:gd name="T14" fmla="*/ 14 w 228"/>
                  <a:gd name="T15" fmla="*/ 1 h 40"/>
                  <a:gd name="T16" fmla="*/ 29 w 228"/>
                  <a:gd name="T17" fmla="*/ 3 h 40"/>
                  <a:gd name="T18" fmla="*/ 44 w 228"/>
                  <a:gd name="T19" fmla="*/ 5 h 40"/>
                  <a:gd name="T20" fmla="*/ 59 w 228"/>
                  <a:gd name="T21" fmla="*/ 6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8" h="40">
                    <a:moveTo>
                      <a:pt x="59" y="6"/>
                    </a:moveTo>
                    <a:lnTo>
                      <a:pt x="176" y="27"/>
                    </a:lnTo>
                    <a:lnTo>
                      <a:pt x="189" y="30"/>
                    </a:lnTo>
                    <a:lnTo>
                      <a:pt x="203" y="33"/>
                    </a:lnTo>
                    <a:lnTo>
                      <a:pt x="214" y="37"/>
                    </a:lnTo>
                    <a:lnTo>
                      <a:pt x="228" y="40"/>
                    </a:lnTo>
                    <a:lnTo>
                      <a:pt x="0" y="0"/>
                    </a:lnTo>
                    <a:lnTo>
                      <a:pt x="14" y="1"/>
                    </a:lnTo>
                    <a:lnTo>
                      <a:pt x="29" y="3"/>
                    </a:lnTo>
                    <a:lnTo>
                      <a:pt x="44" y="5"/>
                    </a:lnTo>
                    <a:lnTo>
                      <a:pt x="59" y="6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60" name="Freeform 224">
                <a:extLst>
                  <a:ext uri="{FF2B5EF4-FFF2-40B4-BE49-F238E27FC236}">
                    <a16:creationId xmlns:a16="http://schemas.microsoft.com/office/drawing/2014/main" id="{10A9E208-C88C-4174-9064-F18764A57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684"/>
                <a:ext cx="269" cy="47"/>
              </a:xfrm>
              <a:custGeom>
                <a:avLst/>
                <a:gdLst>
                  <a:gd name="T0" fmla="*/ 47 w 269"/>
                  <a:gd name="T1" fmla="*/ 3 h 47"/>
                  <a:gd name="T2" fmla="*/ 228 w 269"/>
                  <a:gd name="T3" fmla="*/ 35 h 47"/>
                  <a:gd name="T4" fmla="*/ 248 w 269"/>
                  <a:gd name="T5" fmla="*/ 42 h 47"/>
                  <a:gd name="T6" fmla="*/ 269 w 269"/>
                  <a:gd name="T7" fmla="*/ 47 h 47"/>
                  <a:gd name="T8" fmla="*/ 0 w 269"/>
                  <a:gd name="T9" fmla="*/ 0 h 47"/>
                  <a:gd name="T10" fmla="*/ 24 w 269"/>
                  <a:gd name="T11" fmla="*/ 2 h 47"/>
                  <a:gd name="T12" fmla="*/ 47 w 269"/>
                  <a:gd name="T13" fmla="*/ 3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9" h="47">
                    <a:moveTo>
                      <a:pt x="47" y="3"/>
                    </a:moveTo>
                    <a:lnTo>
                      <a:pt x="228" y="35"/>
                    </a:lnTo>
                    <a:lnTo>
                      <a:pt x="248" y="42"/>
                    </a:lnTo>
                    <a:lnTo>
                      <a:pt x="269" y="47"/>
                    </a:lnTo>
                    <a:lnTo>
                      <a:pt x="0" y="0"/>
                    </a:lnTo>
                    <a:lnTo>
                      <a:pt x="24" y="2"/>
                    </a:lnTo>
                    <a:lnTo>
                      <a:pt x="47" y="3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61" name="Freeform 225">
                <a:extLst>
                  <a:ext uri="{FF2B5EF4-FFF2-40B4-BE49-F238E27FC236}">
                    <a16:creationId xmlns:a16="http://schemas.microsoft.com/office/drawing/2014/main" id="{02AE54BD-01B8-4F02-B558-3137BABE9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1684"/>
                <a:ext cx="302" cy="52"/>
              </a:xfrm>
              <a:custGeom>
                <a:avLst/>
                <a:gdLst>
                  <a:gd name="T0" fmla="*/ 40 w 302"/>
                  <a:gd name="T1" fmla="*/ 2 h 52"/>
                  <a:gd name="T2" fmla="*/ 268 w 302"/>
                  <a:gd name="T3" fmla="*/ 42 h 52"/>
                  <a:gd name="T4" fmla="*/ 285 w 302"/>
                  <a:gd name="T5" fmla="*/ 47 h 52"/>
                  <a:gd name="T6" fmla="*/ 302 w 302"/>
                  <a:gd name="T7" fmla="*/ 52 h 52"/>
                  <a:gd name="T8" fmla="*/ 0 w 302"/>
                  <a:gd name="T9" fmla="*/ 0 h 52"/>
                  <a:gd name="T10" fmla="*/ 20 w 302"/>
                  <a:gd name="T11" fmla="*/ 0 h 52"/>
                  <a:gd name="T12" fmla="*/ 40 w 302"/>
                  <a:gd name="T13" fmla="*/ 2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2" h="52">
                    <a:moveTo>
                      <a:pt x="40" y="2"/>
                    </a:moveTo>
                    <a:lnTo>
                      <a:pt x="268" y="42"/>
                    </a:lnTo>
                    <a:lnTo>
                      <a:pt x="285" y="47"/>
                    </a:lnTo>
                    <a:lnTo>
                      <a:pt x="302" y="52"/>
                    </a:lnTo>
                    <a:lnTo>
                      <a:pt x="0" y="0"/>
                    </a:lnTo>
                    <a:lnTo>
                      <a:pt x="20" y="0"/>
                    </a:lnTo>
                    <a:lnTo>
                      <a:pt x="40" y="2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62" name="Freeform 226">
                <a:extLst>
                  <a:ext uri="{FF2B5EF4-FFF2-40B4-BE49-F238E27FC236}">
                    <a16:creationId xmlns:a16="http://schemas.microsoft.com/office/drawing/2014/main" id="{9DCD7D91-D9B8-4CB5-8039-6963E1D89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682"/>
                <a:ext cx="334" cy="59"/>
              </a:xfrm>
              <a:custGeom>
                <a:avLst/>
                <a:gdLst>
                  <a:gd name="T0" fmla="*/ 35 w 334"/>
                  <a:gd name="T1" fmla="*/ 2 h 59"/>
                  <a:gd name="T2" fmla="*/ 304 w 334"/>
                  <a:gd name="T3" fmla="*/ 49 h 59"/>
                  <a:gd name="T4" fmla="*/ 319 w 334"/>
                  <a:gd name="T5" fmla="*/ 54 h 59"/>
                  <a:gd name="T6" fmla="*/ 334 w 334"/>
                  <a:gd name="T7" fmla="*/ 59 h 59"/>
                  <a:gd name="T8" fmla="*/ 0 w 334"/>
                  <a:gd name="T9" fmla="*/ 0 h 59"/>
                  <a:gd name="T10" fmla="*/ 18 w 334"/>
                  <a:gd name="T11" fmla="*/ 2 h 59"/>
                  <a:gd name="T12" fmla="*/ 35 w 334"/>
                  <a:gd name="T13" fmla="*/ 2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4" h="59">
                    <a:moveTo>
                      <a:pt x="35" y="2"/>
                    </a:moveTo>
                    <a:lnTo>
                      <a:pt x="304" y="49"/>
                    </a:lnTo>
                    <a:lnTo>
                      <a:pt x="319" y="54"/>
                    </a:lnTo>
                    <a:lnTo>
                      <a:pt x="334" y="59"/>
                    </a:lnTo>
                    <a:lnTo>
                      <a:pt x="0" y="0"/>
                    </a:lnTo>
                    <a:lnTo>
                      <a:pt x="18" y="2"/>
                    </a:lnTo>
                    <a:lnTo>
                      <a:pt x="35" y="2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63" name="Freeform 227">
                <a:extLst>
                  <a:ext uri="{FF2B5EF4-FFF2-40B4-BE49-F238E27FC236}">
                    <a16:creationId xmlns:a16="http://schemas.microsoft.com/office/drawing/2014/main" id="{14E46202-123B-43C0-B059-0A584FF26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682"/>
                <a:ext cx="362" cy="64"/>
              </a:xfrm>
              <a:custGeom>
                <a:avLst/>
                <a:gdLst>
                  <a:gd name="T0" fmla="*/ 33 w 362"/>
                  <a:gd name="T1" fmla="*/ 2 h 64"/>
                  <a:gd name="T2" fmla="*/ 335 w 362"/>
                  <a:gd name="T3" fmla="*/ 54 h 64"/>
                  <a:gd name="T4" fmla="*/ 348 w 362"/>
                  <a:gd name="T5" fmla="*/ 59 h 64"/>
                  <a:gd name="T6" fmla="*/ 362 w 362"/>
                  <a:gd name="T7" fmla="*/ 64 h 64"/>
                  <a:gd name="T8" fmla="*/ 0 w 362"/>
                  <a:gd name="T9" fmla="*/ 0 h 64"/>
                  <a:gd name="T10" fmla="*/ 17 w 362"/>
                  <a:gd name="T11" fmla="*/ 0 h 64"/>
                  <a:gd name="T12" fmla="*/ 33 w 362"/>
                  <a:gd name="T13" fmla="*/ 2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2" h="64">
                    <a:moveTo>
                      <a:pt x="33" y="2"/>
                    </a:moveTo>
                    <a:lnTo>
                      <a:pt x="335" y="54"/>
                    </a:lnTo>
                    <a:lnTo>
                      <a:pt x="348" y="59"/>
                    </a:lnTo>
                    <a:lnTo>
                      <a:pt x="362" y="64"/>
                    </a:lnTo>
                    <a:lnTo>
                      <a:pt x="0" y="0"/>
                    </a:lnTo>
                    <a:lnTo>
                      <a:pt x="17" y="0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64" name="Freeform 228">
                <a:extLst>
                  <a:ext uri="{FF2B5EF4-FFF2-40B4-BE49-F238E27FC236}">
                    <a16:creationId xmlns:a16="http://schemas.microsoft.com/office/drawing/2014/main" id="{A1C504D3-666C-4DDE-9120-28151765A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1682"/>
                <a:ext cx="387" cy="68"/>
              </a:xfrm>
              <a:custGeom>
                <a:avLst/>
                <a:gdLst>
                  <a:gd name="T0" fmla="*/ 29 w 387"/>
                  <a:gd name="T1" fmla="*/ 0 h 68"/>
                  <a:gd name="T2" fmla="*/ 363 w 387"/>
                  <a:gd name="T3" fmla="*/ 59 h 68"/>
                  <a:gd name="T4" fmla="*/ 375 w 387"/>
                  <a:gd name="T5" fmla="*/ 64 h 68"/>
                  <a:gd name="T6" fmla="*/ 387 w 387"/>
                  <a:gd name="T7" fmla="*/ 68 h 68"/>
                  <a:gd name="T8" fmla="*/ 0 w 387"/>
                  <a:gd name="T9" fmla="*/ 0 h 68"/>
                  <a:gd name="T10" fmla="*/ 13 w 387"/>
                  <a:gd name="T11" fmla="*/ 0 h 68"/>
                  <a:gd name="T12" fmla="*/ 29 w 387"/>
                  <a:gd name="T13" fmla="*/ 0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7" h="68">
                    <a:moveTo>
                      <a:pt x="29" y="0"/>
                    </a:moveTo>
                    <a:lnTo>
                      <a:pt x="363" y="59"/>
                    </a:lnTo>
                    <a:lnTo>
                      <a:pt x="375" y="64"/>
                    </a:lnTo>
                    <a:lnTo>
                      <a:pt x="387" y="68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65" name="Freeform 229">
                <a:extLst>
                  <a:ext uri="{FF2B5EF4-FFF2-40B4-BE49-F238E27FC236}">
                    <a16:creationId xmlns:a16="http://schemas.microsoft.com/office/drawing/2014/main" id="{568CB679-B85A-40AB-AC64-6C5B07E87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1682"/>
                <a:ext cx="412" cy="73"/>
              </a:xfrm>
              <a:custGeom>
                <a:avLst/>
                <a:gdLst>
                  <a:gd name="T0" fmla="*/ 28 w 412"/>
                  <a:gd name="T1" fmla="*/ 0 h 73"/>
                  <a:gd name="T2" fmla="*/ 390 w 412"/>
                  <a:gd name="T3" fmla="*/ 64 h 73"/>
                  <a:gd name="T4" fmla="*/ 402 w 412"/>
                  <a:gd name="T5" fmla="*/ 68 h 73"/>
                  <a:gd name="T6" fmla="*/ 412 w 412"/>
                  <a:gd name="T7" fmla="*/ 73 h 73"/>
                  <a:gd name="T8" fmla="*/ 0 w 412"/>
                  <a:gd name="T9" fmla="*/ 0 h 73"/>
                  <a:gd name="T10" fmla="*/ 15 w 412"/>
                  <a:gd name="T11" fmla="*/ 0 h 73"/>
                  <a:gd name="T12" fmla="*/ 28 w 412"/>
                  <a:gd name="T13" fmla="*/ 0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2" h="73">
                    <a:moveTo>
                      <a:pt x="28" y="0"/>
                    </a:moveTo>
                    <a:lnTo>
                      <a:pt x="390" y="64"/>
                    </a:lnTo>
                    <a:lnTo>
                      <a:pt x="402" y="68"/>
                    </a:lnTo>
                    <a:lnTo>
                      <a:pt x="412" y="73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66" name="Freeform 230">
                <a:extLst>
                  <a:ext uri="{FF2B5EF4-FFF2-40B4-BE49-F238E27FC236}">
                    <a16:creationId xmlns:a16="http://schemas.microsoft.com/office/drawing/2014/main" id="{029A91A9-0553-4E46-B541-65D0197F5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682"/>
                <a:ext cx="436" cy="76"/>
              </a:xfrm>
              <a:custGeom>
                <a:avLst/>
                <a:gdLst>
                  <a:gd name="T0" fmla="*/ 27 w 436"/>
                  <a:gd name="T1" fmla="*/ 0 h 76"/>
                  <a:gd name="T2" fmla="*/ 414 w 436"/>
                  <a:gd name="T3" fmla="*/ 68 h 76"/>
                  <a:gd name="T4" fmla="*/ 424 w 436"/>
                  <a:gd name="T5" fmla="*/ 73 h 76"/>
                  <a:gd name="T6" fmla="*/ 436 w 436"/>
                  <a:gd name="T7" fmla="*/ 76 h 76"/>
                  <a:gd name="T8" fmla="*/ 0 w 436"/>
                  <a:gd name="T9" fmla="*/ 0 h 76"/>
                  <a:gd name="T10" fmla="*/ 13 w 436"/>
                  <a:gd name="T11" fmla="*/ 0 h 76"/>
                  <a:gd name="T12" fmla="*/ 27 w 436"/>
                  <a:gd name="T13" fmla="*/ 0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6" h="76">
                    <a:moveTo>
                      <a:pt x="27" y="0"/>
                    </a:moveTo>
                    <a:lnTo>
                      <a:pt x="414" y="68"/>
                    </a:lnTo>
                    <a:lnTo>
                      <a:pt x="424" y="73"/>
                    </a:lnTo>
                    <a:lnTo>
                      <a:pt x="436" y="76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67" name="Freeform 231">
                <a:extLst>
                  <a:ext uri="{FF2B5EF4-FFF2-40B4-BE49-F238E27FC236}">
                    <a16:creationId xmlns:a16="http://schemas.microsoft.com/office/drawing/2014/main" id="{6A647A23-01A1-475A-B59F-7E7CD87E5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682"/>
                <a:ext cx="458" cy="80"/>
              </a:xfrm>
              <a:custGeom>
                <a:avLst/>
                <a:gdLst>
                  <a:gd name="T0" fmla="*/ 26 w 458"/>
                  <a:gd name="T1" fmla="*/ 0 h 80"/>
                  <a:gd name="T2" fmla="*/ 438 w 458"/>
                  <a:gd name="T3" fmla="*/ 73 h 80"/>
                  <a:gd name="T4" fmla="*/ 448 w 458"/>
                  <a:gd name="T5" fmla="*/ 76 h 80"/>
                  <a:gd name="T6" fmla="*/ 458 w 458"/>
                  <a:gd name="T7" fmla="*/ 80 h 80"/>
                  <a:gd name="T8" fmla="*/ 0 w 458"/>
                  <a:gd name="T9" fmla="*/ 0 h 80"/>
                  <a:gd name="T10" fmla="*/ 14 w 458"/>
                  <a:gd name="T11" fmla="*/ 0 h 80"/>
                  <a:gd name="T12" fmla="*/ 26 w 458"/>
                  <a:gd name="T13" fmla="*/ 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8" h="80">
                    <a:moveTo>
                      <a:pt x="26" y="0"/>
                    </a:moveTo>
                    <a:lnTo>
                      <a:pt x="438" y="73"/>
                    </a:lnTo>
                    <a:lnTo>
                      <a:pt x="448" y="76"/>
                    </a:lnTo>
                    <a:lnTo>
                      <a:pt x="458" y="80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68" name="Freeform 232">
                <a:extLst>
                  <a:ext uri="{FF2B5EF4-FFF2-40B4-BE49-F238E27FC236}">
                    <a16:creationId xmlns:a16="http://schemas.microsoft.com/office/drawing/2014/main" id="{1A360653-4D94-4BC4-AD96-61021A02C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1682"/>
                <a:ext cx="479" cy="85"/>
              </a:xfrm>
              <a:custGeom>
                <a:avLst/>
                <a:gdLst>
                  <a:gd name="T0" fmla="*/ 25 w 479"/>
                  <a:gd name="T1" fmla="*/ 0 h 85"/>
                  <a:gd name="T2" fmla="*/ 461 w 479"/>
                  <a:gd name="T3" fmla="*/ 76 h 85"/>
                  <a:gd name="T4" fmla="*/ 469 w 479"/>
                  <a:gd name="T5" fmla="*/ 80 h 85"/>
                  <a:gd name="T6" fmla="*/ 479 w 479"/>
                  <a:gd name="T7" fmla="*/ 85 h 85"/>
                  <a:gd name="T8" fmla="*/ 0 w 479"/>
                  <a:gd name="T9" fmla="*/ 0 h 85"/>
                  <a:gd name="T10" fmla="*/ 13 w 479"/>
                  <a:gd name="T11" fmla="*/ 0 h 85"/>
                  <a:gd name="T12" fmla="*/ 25 w 479"/>
                  <a:gd name="T13" fmla="*/ 0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9" h="85">
                    <a:moveTo>
                      <a:pt x="25" y="0"/>
                    </a:moveTo>
                    <a:lnTo>
                      <a:pt x="461" y="76"/>
                    </a:lnTo>
                    <a:lnTo>
                      <a:pt x="469" y="80"/>
                    </a:lnTo>
                    <a:lnTo>
                      <a:pt x="479" y="85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69" name="Freeform 233">
                <a:extLst>
                  <a:ext uri="{FF2B5EF4-FFF2-40B4-BE49-F238E27FC236}">
                    <a16:creationId xmlns:a16="http://schemas.microsoft.com/office/drawing/2014/main" id="{A666DEA5-68CF-4F84-9DE8-47E12B339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1682"/>
                <a:ext cx="500" cy="88"/>
              </a:xfrm>
              <a:custGeom>
                <a:avLst/>
                <a:gdLst>
                  <a:gd name="T0" fmla="*/ 23 w 500"/>
                  <a:gd name="T1" fmla="*/ 0 h 88"/>
                  <a:gd name="T2" fmla="*/ 481 w 500"/>
                  <a:gd name="T3" fmla="*/ 80 h 88"/>
                  <a:gd name="T4" fmla="*/ 489 w 500"/>
                  <a:gd name="T5" fmla="*/ 83 h 88"/>
                  <a:gd name="T6" fmla="*/ 500 w 500"/>
                  <a:gd name="T7" fmla="*/ 88 h 88"/>
                  <a:gd name="T8" fmla="*/ 0 w 500"/>
                  <a:gd name="T9" fmla="*/ 0 h 88"/>
                  <a:gd name="T10" fmla="*/ 12 w 500"/>
                  <a:gd name="T11" fmla="*/ 0 h 88"/>
                  <a:gd name="T12" fmla="*/ 23 w 500"/>
                  <a:gd name="T13" fmla="*/ 0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0" h="88">
                    <a:moveTo>
                      <a:pt x="23" y="0"/>
                    </a:moveTo>
                    <a:lnTo>
                      <a:pt x="481" y="80"/>
                    </a:lnTo>
                    <a:lnTo>
                      <a:pt x="489" y="83"/>
                    </a:lnTo>
                    <a:lnTo>
                      <a:pt x="500" y="8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70" name="Freeform 234">
                <a:extLst>
                  <a:ext uri="{FF2B5EF4-FFF2-40B4-BE49-F238E27FC236}">
                    <a16:creationId xmlns:a16="http://schemas.microsoft.com/office/drawing/2014/main" id="{286B52F3-E15F-46B6-976E-688226DF6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682"/>
                <a:ext cx="518" cy="91"/>
              </a:xfrm>
              <a:custGeom>
                <a:avLst/>
                <a:gdLst>
                  <a:gd name="T0" fmla="*/ 22 w 518"/>
                  <a:gd name="T1" fmla="*/ 0 h 91"/>
                  <a:gd name="T2" fmla="*/ 501 w 518"/>
                  <a:gd name="T3" fmla="*/ 85 h 91"/>
                  <a:gd name="T4" fmla="*/ 510 w 518"/>
                  <a:gd name="T5" fmla="*/ 88 h 91"/>
                  <a:gd name="T6" fmla="*/ 518 w 518"/>
                  <a:gd name="T7" fmla="*/ 91 h 91"/>
                  <a:gd name="T8" fmla="*/ 0 w 518"/>
                  <a:gd name="T9" fmla="*/ 0 h 91"/>
                  <a:gd name="T10" fmla="*/ 11 w 518"/>
                  <a:gd name="T11" fmla="*/ 0 h 91"/>
                  <a:gd name="T12" fmla="*/ 22 w 518"/>
                  <a:gd name="T13" fmla="*/ 0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8" h="91">
                    <a:moveTo>
                      <a:pt x="22" y="0"/>
                    </a:moveTo>
                    <a:lnTo>
                      <a:pt x="501" y="85"/>
                    </a:lnTo>
                    <a:lnTo>
                      <a:pt x="510" y="88"/>
                    </a:lnTo>
                    <a:lnTo>
                      <a:pt x="518" y="91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71" name="Freeform 235">
                <a:extLst>
                  <a:ext uri="{FF2B5EF4-FFF2-40B4-BE49-F238E27FC236}">
                    <a16:creationId xmlns:a16="http://schemas.microsoft.com/office/drawing/2014/main" id="{97A7BF93-ACE0-4E46-8C5E-FC9966EE9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682"/>
                <a:ext cx="537" cy="95"/>
              </a:xfrm>
              <a:custGeom>
                <a:avLst/>
                <a:gdLst>
                  <a:gd name="T0" fmla="*/ 22 w 537"/>
                  <a:gd name="T1" fmla="*/ 0 h 95"/>
                  <a:gd name="T2" fmla="*/ 522 w 537"/>
                  <a:gd name="T3" fmla="*/ 88 h 95"/>
                  <a:gd name="T4" fmla="*/ 528 w 537"/>
                  <a:gd name="T5" fmla="*/ 91 h 95"/>
                  <a:gd name="T6" fmla="*/ 537 w 537"/>
                  <a:gd name="T7" fmla="*/ 95 h 95"/>
                  <a:gd name="T8" fmla="*/ 0 w 537"/>
                  <a:gd name="T9" fmla="*/ 0 h 95"/>
                  <a:gd name="T10" fmla="*/ 12 w 537"/>
                  <a:gd name="T11" fmla="*/ 0 h 95"/>
                  <a:gd name="T12" fmla="*/ 22 w 537"/>
                  <a:gd name="T13" fmla="*/ 0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7" h="95">
                    <a:moveTo>
                      <a:pt x="22" y="0"/>
                    </a:moveTo>
                    <a:lnTo>
                      <a:pt x="522" y="88"/>
                    </a:lnTo>
                    <a:lnTo>
                      <a:pt x="528" y="91"/>
                    </a:lnTo>
                    <a:lnTo>
                      <a:pt x="537" y="95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72" name="Freeform 236">
                <a:extLst>
                  <a:ext uri="{FF2B5EF4-FFF2-40B4-BE49-F238E27FC236}">
                    <a16:creationId xmlns:a16="http://schemas.microsoft.com/office/drawing/2014/main" id="{4CB23515-721E-4195-8678-3D370FB22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682"/>
                <a:ext cx="555" cy="98"/>
              </a:xfrm>
              <a:custGeom>
                <a:avLst/>
                <a:gdLst>
                  <a:gd name="T0" fmla="*/ 22 w 555"/>
                  <a:gd name="T1" fmla="*/ 0 h 98"/>
                  <a:gd name="T2" fmla="*/ 540 w 555"/>
                  <a:gd name="T3" fmla="*/ 91 h 98"/>
                  <a:gd name="T4" fmla="*/ 547 w 555"/>
                  <a:gd name="T5" fmla="*/ 95 h 98"/>
                  <a:gd name="T6" fmla="*/ 555 w 555"/>
                  <a:gd name="T7" fmla="*/ 98 h 98"/>
                  <a:gd name="T8" fmla="*/ 0 w 555"/>
                  <a:gd name="T9" fmla="*/ 0 h 98"/>
                  <a:gd name="T10" fmla="*/ 12 w 555"/>
                  <a:gd name="T11" fmla="*/ 0 h 98"/>
                  <a:gd name="T12" fmla="*/ 22 w 555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5" h="98">
                    <a:moveTo>
                      <a:pt x="22" y="0"/>
                    </a:moveTo>
                    <a:lnTo>
                      <a:pt x="540" y="91"/>
                    </a:lnTo>
                    <a:lnTo>
                      <a:pt x="547" y="95"/>
                    </a:lnTo>
                    <a:lnTo>
                      <a:pt x="555" y="9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73" name="Freeform 237">
                <a:extLst>
                  <a:ext uri="{FF2B5EF4-FFF2-40B4-BE49-F238E27FC236}">
                    <a16:creationId xmlns:a16="http://schemas.microsoft.com/office/drawing/2014/main" id="{2C72C499-5112-409A-BE1A-A3C284C99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682"/>
                <a:ext cx="572" cy="102"/>
              </a:xfrm>
              <a:custGeom>
                <a:avLst/>
                <a:gdLst>
                  <a:gd name="T0" fmla="*/ 20 w 572"/>
                  <a:gd name="T1" fmla="*/ 0 h 102"/>
                  <a:gd name="T2" fmla="*/ 557 w 572"/>
                  <a:gd name="T3" fmla="*/ 95 h 102"/>
                  <a:gd name="T4" fmla="*/ 565 w 572"/>
                  <a:gd name="T5" fmla="*/ 98 h 102"/>
                  <a:gd name="T6" fmla="*/ 572 w 572"/>
                  <a:gd name="T7" fmla="*/ 102 h 102"/>
                  <a:gd name="T8" fmla="*/ 0 w 572"/>
                  <a:gd name="T9" fmla="*/ 0 h 102"/>
                  <a:gd name="T10" fmla="*/ 10 w 572"/>
                  <a:gd name="T11" fmla="*/ 0 h 102"/>
                  <a:gd name="T12" fmla="*/ 20 w 572"/>
                  <a:gd name="T13" fmla="*/ 0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2" h="102">
                    <a:moveTo>
                      <a:pt x="20" y="0"/>
                    </a:moveTo>
                    <a:lnTo>
                      <a:pt x="557" y="95"/>
                    </a:lnTo>
                    <a:lnTo>
                      <a:pt x="565" y="98"/>
                    </a:lnTo>
                    <a:lnTo>
                      <a:pt x="572" y="102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74" name="Freeform 238">
                <a:extLst>
                  <a:ext uri="{FF2B5EF4-FFF2-40B4-BE49-F238E27FC236}">
                    <a16:creationId xmlns:a16="http://schemas.microsoft.com/office/drawing/2014/main" id="{96AF9B4E-BF08-43B1-BD1E-68BC308D9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682"/>
                <a:ext cx="590" cy="105"/>
              </a:xfrm>
              <a:custGeom>
                <a:avLst/>
                <a:gdLst>
                  <a:gd name="T0" fmla="*/ 21 w 590"/>
                  <a:gd name="T1" fmla="*/ 0 h 105"/>
                  <a:gd name="T2" fmla="*/ 576 w 590"/>
                  <a:gd name="T3" fmla="*/ 98 h 105"/>
                  <a:gd name="T4" fmla="*/ 583 w 590"/>
                  <a:gd name="T5" fmla="*/ 102 h 105"/>
                  <a:gd name="T6" fmla="*/ 590 w 590"/>
                  <a:gd name="T7" fmla="*/ 105 h 105"/>
                  <a:gd name="T8" fmla="*/ 0 w 590"/>
                  <a:gd name="T9" fmla="*/ 2 h 105"/>
                  <a:gd name="T10" fmla="*/ 11 w 590"/>
                  <a:gd name="T11" fmla="*/ 0 h 105"/>
                  <a:gd name="T12" fmla="*/ 21 w 590"/>
                  <a:gd name="T13" fmla="*/ 0 h 10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0" h="105">
                    <a:moveTo>
                      <a:pt x="21" y="0"/>
                    </a:moveTo>
                    <a:lnTo>
                      <a:pt x="576" y="98"/>
                    </a:lnTo>
                    <a:lnTo>
                      <a:pt x="583" y="102"/>
                    </a:lnTo>
                    <a:lnTo>
                      <a:pt x="590" y="105"/>
                    </a:lnTo>
                    <a:lnTo>
                      <a:pt x="0" y="2"/>
                    </a:lnTo>
                    <a:lnTo>
                      <a:pt x="11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75" name="Freeform 239">
                <a:extLst>
                  <a:ext uri="{FF2B5EF4-FFF2-40B4-BE49-F238E27FC236}">
                    <a16:creationId xmlns:a16="http://schemas.microsoft.com/office/drawing/2014/main" id="{79E4AD05-92AA-4139-8092-4ADA2590E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682"/>
                <a:ext cx="602" cy="108"/>
              </a:xfrm>
              <a:custGeom>
                <a:avLst/>
                <a:gdLst>
                  <a:gd name="T0" fmla="*/ 17 w 602"/>
                  <a:gd name="T1" fmla="*/ 0 h 108"/>
                  <a:gd name="T2" fmla="*/ 589 w 602"/>
                  <a:gd name="T3" fmla="*/ 102 h 108"/>
                  <a:gd name="T4" fmla="*/ 596 w 602"/>
                  <a:gd name="T5" fmla="*/ 105 h 108"/>
                  <a:gd name="T6" fmla="*/ 602 w 602"/>
                  <a:gd name="T7" fmla="*/ 108 h 108"/>
                  <a:gd name="T8" fmla="*/ 0 w 602"/>
                  <a:gd name="T9" fmla="*/ 2 h 108"/>
                  <a:gd name="T10" fmla="*/ 5 w 602"/>
                  <a:gd name="T11" fmla="*/ 2 h 108"/>
                  <a:gd name="T12" fmla="*/ 6 w 602"/>
                  <a:gd name="T13" fmla="*/ 2 h 108"/>
                  <a:gd name="T14" fmla="*/ 11 w 602"/>
                  <a:gd name="T15" fmla="*/ 2 h 108"/>
                  <a:gd name="T16" fmla="*/ 17 w 602"/>
                  <a:gd name="T17" fmla="*/ 0 h 1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2" h="108">
                    <a:moveTo>
                      <a:pt x="17" y="0"/>
                    </a:moveTo>
                    <a:lnTo>
                      <a:pt x="589" y="102"/>
                    </a:lnTo>
                    <a:lnTo>
                      <a:pt x="596" y="105"/>
                    </a:lnTo>
                    <a:lnTo>
                      <a:pt x="602" y="108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6" y="2"/>
                    </a:lnTo>
                    <a:lnTo>
                      <a:pt x="11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76" name="Freeform 240">
                <a:extLst>
                  <a:ext uri="{FF2B5EF4-FFF2-40B4-BE49-F238E27FC236}">
                    <a16:creationId xmlns:a16="http://schemas.microsoft.com/office/drawing/2014/main" id="{FA20342C-541E-44AB-BD2F-4EFD0DBAF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684"/>
                <a:ext cx="618" cy="110"/>
              </a:xfrm>
              <a:custGeom>
                <a:avLst/>
                <a:gdLst>
                  <a:gd name="T0" fmla="*/ 15 w 618"/>
                  <a:gd name="T1" fmla="*/ 0 h 110"/>
                  <a:gd name="T2" fmla="*/ 605 w 618"/>
                  <a:gd name="T3" fmla="*/ 103 h 110"/>
                  <a:gd name="T4" fmla="*/ 611 w 618"/>
                  <a:gd name="T5" fmla="*/ 106 h 110"/>
                  <a:gd name="T6" fmla="*/ 618 w 618"/>
                  <a:gd name="T7" fmla="*/ 110 h 110"/>
                  <a:gd name="T8" fmla="*/ 0 w 618"/>
                  <a:gd name="T9" fmla="*/ 2 h 110"/>
                  <a:gd name="T10" fmla="*/ 10 w 618"/>
                  <a:gd name="T11" fmla="*/ 0 h 110"/>
                  <a:gd name="T12" fmla="*/ 15 w 618"/>
                  <a:gd name="T13" fmla="*/ 0 h 110"/>
                  <a:gd name="T14" fmla="*/ 15 w 618"/>
                  <a:gd name="T15" fmla="*/ 0 h 110"/>
                  <a:gd name="T16" fmla="*/ 15 w 618"/>
                  <a:gd name="T17" fmla="*/ 0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8" h="110">
                    <a:moveTo>
                      <a:pt x="15" y="0"/>
                    </a:moveTo>
                    <a:lnTo>
                      <a:pt x="605" y="103"/>
                    </a:lnTo>
                    <a:lnTo>
                      <a:pt x="611" y="106"/>
                    </a:lnTo>
                    <a:lnTo>
                      <a:pt x="618" y="110"/>
                    </a:lnTo>
                    <a:lnTo>
                      <a:pt x="0" y="2"/>
                    </a:lnTo>
                    <a:lnTo>
                      <a:pt x="1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77" name="Freeform 241">
                <a:extLst>
                  <a:ext uri="{FF2B5EF4-FFF2-40B4-BE49-F238E27FC236}">
                    <a16:creationId xmlns:a16="http://schemas.microsoft.com/office/drawing/2014/main" id="{844722C2-2E92-48D1-AF3E-B405C572B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1684"/>
                <a:ext cx="637" cy="113"/>
              </a:xfrm>
              <a:custGeom>
                <a:avLst/>
                <a:gdLst>
                  <a:gd name="T0" fmla="*/ 21 w 637"/>
                  <a:gd name="T1" fmla="*/ 0 h 113"/>
                  <a:gd name="T2" fmla="*/ 623 w 637"/>
                  <a:gd name="T3" fmla="*/ 106 h 113"/>
                  <a:gd name="T4" fmla="*/ 630 w 637"/>
                  <a:gd name="T5" fmla="*/ 110 h 113"/>
                  <a:gd name="T6" fmla="*/ 637 w 637"/>
                  <a:gd name="T7" fmla="*/ 113 h 113"/>
                  <a:gd name="T8" fmla="*/ 0 w 637"/>
                  <a:gd name="T9" fmla="*/ 2 h 113"/>
                  <a:gd name="T10" fmla="*/ 14 w 637"/>
                  <a:gd name="T11" fmla="*/ 2 h 113"/>
                  <a:gd name="T12" fmla="*/ 21 w 637"/>
                  <a:gd name="T13" fmla="*/ 0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7" h="113">
                    <a:moveTo>
                      <a:pt x="21" y="0"/>
                    </a:moveTo>
                    <a:lnTo>
                      <a:pt x="623" y="106"/>
                    </a:lnTo>
                    <a:lnTo>
                      <a:pt x="630" y="110"/>
                    </a:lnTo>
                    <a:lnTo>
                      <a:pt x="637" y="113"/>
                    </a:lnTo>
                    <a:lnTo>
                      <a:pt x="0" y="2"/>
                    </a:lnTo>
                    <a:lnTo>
                      <a:pt x="14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78" name="Freeform 242">
                <a:extLst>
                  <a:ext uri="{FF2B5EF4-FFF2-40B4-BE49-F238E27FC236}">
                    <a16:creationId xmlns:a16="http://schemas.microsoft.com/office/drawing/2014/main" id="{B6FCA3EC-81E0-4D3E-BAC2-93C3074FB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686"/>
                <a:ext cx="654" cy="115"/>
              </a:xfrm>
              <a:custGeom>
                <a:avLst/>
                <a:gdLst>
                  <a:gd name="T0" fmla="*/ 22 w 654"/>
                  <a:gd name="T1" fmla="*/ 0 h 115"/>
                  <a:gd name="T2" fmla="*/ 640 w 654"/>
                  <a:gd name="T3" fmla="*/ 108 h 115"/>
                  <a:gd name="T4" fmla="*/ 647 w 654"/>
                  <a:gd name="T5" fmla="*/ 111 h 115"/>
                  <a:gd name="T6" fmla="*/ 654 w 654"/>
                  <a:gd name="T7" fmla="*/ 115 h 115"/>
                  <a:gd name="T8" fmla="*/ 0 w 654"/>
                  <a:gd name="T9" fmla="*/ 0 h 115"/>
                  <a:gd name="T10" fmla="*/ 12 w 654"/>
                  <a:gd name="T11" fmla="*/ 0 h 115"/>
                  <a:gd name="T12" fmla="*/ 22 w 654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4" h="115">
                    <a:moveTo>
                      <a:pt x="22" y="0"/>
                    </a:moveTo>
                    <a:lnTo>
                      <a:pt x="640" y="108"/>
                    </a:lnTo>
                    <a:lnTo>
                      <a:pt x="647" y="111"/>
                    </a:lnTo>
                    <a:lnTo>
                      <a:pt x="654" y="115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79" name="Freeform 243">
                <a:extLst>
                  <a:ext uri="{FF2B5EF4-FFF2-40B4-BE49-F238E27FC236}">
                    <a16:creationId xmlns:a16="http://schemas.microsoft.com/office/drawing/2014/main" id="{FD56CF52-1377-41E0-8F0E-178750477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686"/>
                <a:ext cx="672" cy="118"/>
              </a:xfrm>
              <a:custGeom>
                <a:avLst/>
                <a:gdLst>
                  <a:gd name="T0" fmla="*/ 22 w 672"/>
                  <a:gd name="T1" fmla="*/ 0 h 118"/>
                  <a:gd name="T2" fmla="*/ 659 w 672"/>
                  <a:gd name="T3" fmla="*/ 111 h 118"/>
                  <a:gd name="T4" fmla="*/ 666 w 672"/>
                  <a:gd name="T5" fmla="*/ 115 h 118"/>
                  <a:gd name="T6" fmla="*/ 672 w 672"/>
                  <a:gd name="T7" fmla="*/ 118 h 118"/>
                  <a:gd name="T8" fmla="*/ 0 w 672"/>
                  <a:gd name="T9" fmla="*/ 0 h 118"/>
                  <a:gd name="T10" fmla="*/ 12 w 672"/>
                  <a:gd name="T11" fmla="*/ 0 h 118"/>
                  <a:gd name="T12" fmla="*/ 22 w 672"/>
                  <a:gd name="T13" fmla="*/ 0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2" h="118">
                    <a:moveTo>
                      <a:pt x="22" y="0"/>
                    </a:moveTo>
                    <a:lnTo>
                      <a:pt x="659" y="111"/>
                    </a:lnTo>
                    <a:lnTo>
                      <a:pt x="666" y="115"/>
                    </a:lnTo>
                    <a:lnTo>
                      <a:pt x="672" y="11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5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80" name="Freeform 244">
                <a:extLst>
                  <a:ext uri="{FF2B5EF4-FFF2-40B4-BE49-F238E27FC236}">
                    <a16:creationId xmlns:a16="http://schemas.microsoft.com/office/drawing/2014/main" id="{3C8AB07E-EE0F-402F-85F0-806E00C33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686"/>
                <a:ext cx="691" cy="121"/>
              </a:xfrm>
              <a:custGeom>
                <a:avLst/>
                <a:gdLst>
                  <a:gd name="T0" fmla="*/ 25 w 691"/>
                  <a:gd name="T1" fmla="*/ 0 h 121"/>
                  <a:gd name="T2" fmla="*/ 679 w 691"/>
                  <a:gd name="T3" fmla="*/ 115 h 121"/>
                  <a:gd name="T4" fmla="*/ 684 w 691"/>
                  <a:gd name="T5" fmla="*/ 118 h 121"/>
                  <a:gd name="T6" fmla="*/ 691 w 691"/>
                  <a:gd name="T7" fmla="*/ 121 h 121"/>
                  <a:gd name="T8" fmla="*/ 0 w 691"/>
                  <a:gd name="T9" fmla="*/ 0 h 121"/>
                  <a:gd name="T10" fmla="*/ 13 w 691"/>
                  <a:gd name="T11" fmla="*/ 0 h 121"/>
                  <a:gd name="T12" fmla="*/ 25 w 691"/>
                  <a:gd name="T13" fmla="*/ 0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1" h="121">
                    <a:moveTo>
                      <a:pt x="25" y="0"/>
                    </a:moveTo>
                    <a:lnTo>
                      <a:pt x="679" y="115"/>
                    </a:lnTo>
                    <a:lnTo>
                      <a:pt x="684" y="118"/>
                    </a:lnTo>
                    <a:lnTo>
                      <a:pt x="691" y="121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81" name="Freeform 245">
                <a:extLst>
                  <a:ext uri="{FF2B5EF4-FFF2-40B4-BE49-F238E27FC236}">
                    <a16:creationId xmlns:a16="http://schemas.microsoft.com/office/drawing/2014/main" id="{DBF5EBB7-EE3D-4D0E-8E90-EBF3CABF8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1686"/>
                <a:ext cx="708" cy="125"/>
              </a:xfrm>
              <a:custGeom>
                <a:avLst/>
                <a:gdLst>
                  <a:gd name="T0" fmla="*/ 25 w 708"/>
                  <a:gd name="T1" fmla="*/ 0 h 125"/>
                  <a:gd name="T2" fmla="*/ 697 w 708"/>
                  <a:gd name="T3" fmla="*/ 118 h 125"/>
                  <a:gd name="T4" fmla="*/ 703 w 708"/>
                  <a:gd name="T5" fmla="*/ 121 h 125"/>
                  <a:gd name="T6" fmla="*/ 708 w 708"/>
                  <a:gd name="T7" fmla="*/ 125 h 125"/>
                  <a:gd name="T8" fmla="*/ 0 w 708"/>
                  <a:gd name="T9" fmla="*/ 0 h 125"/>
                  <a:gd name="T10" fmla="*/ 14 w 708"/>
                  <a:gd name="T11" fmla="*/ 0 h 125"/>
                  <a:gd name="T12" fmla="*/ 25 w 708"/>
                  <a:gd name="T13" fmla="*/ 0 h 1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8" h="125">
                    <a:moveTo>
                      <a:pt x="25" y="0"/>
                    </a:moveTo>
                    <a:lnTo>
                      <a:pt x="697" y="118"/>
                    </a:lnTo>
                    <a:lnTo>
                      <a:pt x="703" y="121"/>
                    </a:lnTo>
                    <a:lnTo>
                      <a:pt x="708" y="125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82" name="Freeform 246">
                <a:extLst>
                  <a:ext uri="{FF2B5EF4-FFF2-40B4-BE49-F238E27FC236}">
                    <a16:creationId xmlns:a16="http://schemas.microsoft.com/office/drawing/2014/main" id="{06E8A135-031F-48E6-A864-C8C635C26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686"/>
                <a:ext cx="727" cy="128"/>
              </a:xfrm>
              <a:custGeom>
                <a:avLst/>
                <a:gdLst>
                  <a:gd name="T0" fmla="*/ 25 w 727"/>
                  <a:gd name="T1" fmla="*/ 0 h 128"/>
                  <a:gd name="T2" fmla="*/ 716 w 727"/>
                  <a:gd name="T3" fmla="*/ 121 h 128"/>
                  <a:gd name="T4" fmla="*/ 721 w 727"/>
                  <a:gd name="T5" fmla="*/ 125 h 128"/>
                  <a:gd name="T6" fmla="*/ 727 w 727"/>
                  <a:gd name="T7" fmla="*/ 128 h 128"/>
                  <a:gd name="T8" fmla="*/ 0 w 727"/>
                  <a:gd name="T9" fmla="*/ 0 h 128"/>
                  <a:gd name="T10" fmla="*/ 13 w 727"/>
                  <a:gd name="T11" fmla="*/ 0 h 128"/>
                  <a:gd name="T12" fmla="*/ 25 w 727"/>
                  <a:gd name="T13" fmla="*/ 0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7" h="128">
                    <a:moveTo>
                      <a:pt x="25" y="0"/>
                    </a:moveTo>
                    <a:lnTo>
                      <a:pt x="716" y="121"/>
                    </a:lnTo>
                    <a:lnTo>
                      <a:pt x="721" y="125"/>
                    </a:lnTo>
                    <a:lnTo>
                      <a:pt x="727" y="128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83" name="Freeform 247">
                <a:extLst>
                  <a:ext uri="{FF2B5EF4-FFF2-40B4-BE49-F238E27FC236}">
                    <a16:creationId xmlns:a16="http://schemas.microsoft.com/office/drawing/2014/main" id="{DE77E26E-9ADD-4537-87C7-13EA3074E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686"/>
                <a:ext cx="744" cy="131"/>
              </a:xfrm>
              <a:custGeom>
                <a:avLst/>
                <a:gdLst>
                  <a:gd name="T0" fmla="*/ 25 w 744"/>
                  <a:gd name="T1" fmla="*/ 0 h 131"/>
                  <a:gd name="T2" fmla="*/ 733 w 744"/>
                  <a:gd name="T3" fmla="*/ 125 h 131"/>
                  <a:gd name="T4" fmla="*/ 739 w 744"/>
                  <a:gd name="T5" fmla="*/ 128 h 131"/>
                  <a:gd name="T6" fmla="*/ 744 w 744"/>
                  <a:gd name="T7" fmla="*/ 131 h 131"/>
                  <a:gd name="T8" fmla="*/ 0 w 744"/>
                  <a:gd name="T9" fmla="*/ 0 h 131"/>
                  <a:gd name="T10" fmla="*/ 12 w 744"/>
                  <a:gd name="T11" fmla="*/ 0 h 131"/>
                  <a:gd name="T12" fmla="*/ 25 w 744"/>
                  <a:gd name="T13" fmla="*/ 0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4" h="131">
                    <a:moveTo>
                      <a:pt x="25" y="0"/>
                    </a:moveTo>
                    <a:lnTo>
                      <a:pt x="733" y="125"/>
                    </a:lnTo>
                    <a:lnTo>
                      <a:pt x="739" y="128"/>
                    </a:lnTo>
                    <a:lnTo>
                      <a:pt x="744" y="131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84" name="Freeform 248">
                <a:extLst>
                  <a:ext uri="{FF2B5EF4-FFF2-40B4-BE49-F238E27FC236}">
                    <a16:creationId xmlns:a16="http://schemas.microsoft.com/office/drawing/2014/main" id="{7F2FEF2B-77AE-4D01-AEC7-A23E8363B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686"/>
                <a:ext cx="763" cy="135"/>
              </a:xfrm>
              <a:custGeom>
                <a:avLst/>
                <a:gdLst>
                  <a:gd name="T0" fmla="*/ 26 w 763"/>
                  <a:gd name="T1" fmla="*/ 0 h 135"/>
                  <a:gd name="T2" fmla="*/ 753 w 763"/>
                  <a:gd name="T3" fmla="*/ 128 h 135"/>
                  <a:gd name="T4" fmla="*/ 758 w 763"/>
                  <a:gd name="T5" fmla="*/ 131 h 135"/>
                  <a:gd name="T6" fmla="*/ 763 w 763"/>
                  <a:gd name="T7" fmla="*/ 135 h 135"/>
                  <a:gd name="T8" fmla="*/ 0 w 763"/>
                  <a:gd name="T9" fmla="*/ 0 h 135"/>
                  <a:gd name="T10" fmla="*/ 14 w 763"/>
                  <a:gd name="T11" fmla="*/ 0 h 135"/>
                  <a:gd name="T12" fmla="*/ 26 w 763"/>
                  <a:gd name="T13" fmla="*/ 0 h 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3" h="135">
                    <a:moveTo>
                      <a:pt x="26" y="0"/>
                    </a:moveTo>
                    <a:lnTo>
                      <a:pt x="753" y="128"/>
                    </a:lnTo>
                    <a:lnTo>
                      <a:pt x="758" y="131"/>
                    </a:lnTo>
                    <a:lnTo>
                      <a:pt x="763" y="135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85" name="Freeform 249">
                <a:extLst>
                  <a:ext uri="{FF2B5EF4-FFF2-40B4-BE49-F238E27FC236}">
                    <a16:creationId xmlns:a16="http://schemas.microsoft.com/office/drawing/2014/main" id="{5C2BFFE2-48EE-43AC-AFE6-DB677CFD5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686"/>
                <a:ext cx="782" cy="138"/>
              </a:xfrm>
              <a:custGeom>
                <a:avLst/>
                <a:gdLst>
                  <a:gd name="T0" fmla="*/ 27 w 782"/>
                  <a:gd name="T1" fmla="*/ 0 h 138"/>
                  <a:gd name="T2" fmla="*/ 771 w 782"/>
                  <a:gd name="T3" fmla="*/ 131 h 138"/>
                  <a:gd name="T4" fmla="*/ 776 w 782"/>
                  <a:gd name="T5" fmla="*/ 135 h 138"/>
                  <a:gd name="T6" fmla="*/ 782 w 782"/>
                  <a:gd name="T7" fmla="*/ 138 h 138"/>
                  <a:gd name="T8" fmla="*/ 0 w 782"/>
                  <a:gd name="T9" fmla="*/ 0 h 138"/>
                  <a:gd name="T10" fmla="*/ 13 w 782"/>
                  <a:gd name="T11" fmla="*/ 0 h 138"/>
                  <a:gd name="T12" fmla="*/ 27 w 782"/>
                  <a:gd name="T13" fmla="*/ 0 h 1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2" h="138">
                    <a:moveTo>
                      <a:pt x="27" y="0"/>
                    </a:moveTo>
                    <a:lnTo>
                      <a:pt x="771" y="131"/>
                    </a:lnTo>
                    <a:lnTo>
                      <a:pt x="776" y="135"/>
                    </a:lnTo>
                    <a:lnTo>
                      <a:pt x="782" y="138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86" name="Freeform 250">
                <a:extLst>
                  <a:ext uri="{FF2B5EF4-FFF2-40B4-BE49-F238E27FC236}">
                    <a16:creationId xmlns:a16="http://schemas.microsoft.com/office/drawing/2014/main" id="{EF02600A-053E-4F07-B388-BC76E39B4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1686"/>
                <a:ext cx="801" cy="140"/>
              </a:xfrm>
              <a:custGeom>
                <a:avLst/>
                <a:gdLst>
                  <a:gd name="T0" fmla="*/ 27 w 801"/>
                  <a:gd name="T1" fmla="*/ 0 h 140"/>
                  <a:gd name="T2" fmla="*/ 790 w 801"/>
                  <a:gd name="T3" fmla="*/ 135 h 140"/>
                  <a:gd name="T4" fmla="*/ 796 w 801"/>
                  <a:gd name="T5" fmla="*/ 138 h 140"/>
                  <a:gd name="T6" fmla="*/ 801 w 801"/>
                  <a:gd name="T7" fmla="*/ 140 h 140"/>
                  <a:gd name="T8" fmla="*/ 0 w 801"/>
                  <a:gd name="T9" fmla="*/ 0 h 140"/>
                  <a:gd name="T10" fmla="*/ 14 w 801"/>
                  <a:gd name="T11" fmla="*/ 0 h 140"/>
                  <a:gd name="T12" fmla="*/ 27 w 801"/>
                  <a:gd name="T13" fmla="*/ 0 h 1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1" h="140">
                    <a:moveTo>
                      <a:pt x="27" y="0"/>
                    </a:moveTo>
                    <a:lnTo>
                      <a:pt x="790" y="135"/>
                    </a:lnTo>
                    <a:lnTo>
                      <a:pt x="796" y="138"/>
                    </a:lnTo>
                    <a:lnTo>
                      <a:pt x="801" y="140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487" name="Freeform 251">
                <a:extLst>
                  <a:ext uri="{FF2B5EF4-FFF2-40B4-BE49-F238E27FC236}">
                    <a16:creationId xmlns:a16="http://schemas.microsoft.com/office/drawing/2014/main" id="{3A888F4A-A1CC-4F30-907C-3BE494DCC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86"/>
                <a:ext cx="820" cy="143"/>
              </a:xfrm>
              <a:custGeom>
                <a:avLst/>
                <a:gdLst>
                  <a:gd name="T0" fmla="*/ 27 w 820"/>
                  <a:gd name="T1" fmla="*/ 0 h 143"/>
                  <a:gd name="T2" fmla="*/ 809 w 820"/>
                  <a:gd name="T3" fmla="*/ 138 h 143"/>
                  <a:gd name="T4" fmla="*/ 815 w 820"/>
                  <a:gd name="T5" fmla="*/ 140 h 143"/>
                  <a:gd name="T6" fmla="*/ 820 w 820"/>
                  <a:gd name="T7" fmla="*/ 143 h 143"/>
                  <a:gd name="T8" fmla="*/ 0 w 820"/>
                  <a:gd name="T9" fmla="*/ 0 h 143"/>
                  <a:gd name="T10" fmla="*/ 13 w 820"/>
                  <a:gd name="T11" fmla="*/ 0 h 143"/>
                  <a:gd name="T12" fmla="*/ 27 w 820"/>
                  <a:gd name="T13" fmla="*/ 0 h 1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0" h="143">
                    <a:moveTo>
                      <a:pt x="27" y="0"/>
                    </a:moveTo>
                    <a:lnTo>
                      <a:pt x="809" y="138"/>
                    </a:lnTo>
                    <a:lnTo>
                      <a:pt x="815" y="140"/>
                    </a:lnTo>
                    <a:lnTo>
                      <a:pt x="820" y="143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47129" name="Freeform 252">
              <a:extLst>
                <a:ext uri="{FF2B5EF4-FFF2-40B4-BE49-F238E27FC236}">
                  <a16:creationId xmlns:a16="http://schemas.microsoft.com/office/drawing/2014/main" id="{097154FA-A036-4C2C-A756-3EB3747C3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686"/>
              <a:ext cx="838" cy="147"/>
            </a:xfrm>
            <a:custGeom>
              <a:avLst/>
              <a:gdLst>
                <a:gd name="T0" fmla="*/ 27 w 838"/>
                <a:gd name="T1" fmla="*/ 0 h 147"/>
                <a:gd name="T2" fmla="*/ 828 w 838"/>
                <a:gd name="T3" fmla="*/ 140 h 147"/>
                <a:gd name="T4" fmla="*/ 833 w 838"/>
                <a:gd name="T5" fmla="*/ 143 h 147"/>
                <a:gd name="T6" fmla="*/ 838 w 838"/>
                <a:gd name="T7" fmla="*/ 147 h 147"/>
                <a:gd name="T8" fmla="*/ 0 w 838"/>
                <a:gd name="T9" fmla="*/ 0 h 147"/>
                <a:gd name="T10" fmla="*/ 14 w 838"/>
                <a:gd name="T11" fmla="*/ 0 h 147"/>
                <a:gd name="T12" fmla="*/ 27 w 838"/>
                <a:gd name="T13" fmla="*/ 0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8" h="147">
                  <a:moveTo>
                    <a:pt x="27" y="0"/>
                  </a:moveTo>
                  <a:lnTo>
                    <a:pt x="828" y="140"/>
                  </a:lnTo>
                  <a:lnTo>
                    <a:pt x="833" y="143"/>
                  </a:lnTo>
                  <a:lnTo>
                    <a:pt x="838" y="147"/>
                  </a:lnTo>
                  <a:lnTo>
                    <a:pt x="0" y="0"/>
                  </a:lnTo>
                  <a:lnTo>
                    <a:pt x="14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30" name="Freeform 253">
              <a:extLst>
                <a:ext uri="{FF2B5EF4-FFF2-40B4-BE49-F238E27FC236}">
                  <a16:creationId xmlns:a16="http://schemas.microsoft.com/office/drawing/2014/main" id="{6EEAEF3E-309A-4FF4-BE55-757720CFF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684"/>
              <a:ext cx="856" cy="152"/>
            </a:xfrm>
            <a:custGeom>
              <a:avLst/>
              <a:gdLst>
                <a:gd name="T0" fmla="*/ 27 w 856"/>
                <a:gd name="T1" fmla="*/ 2 h 152"/>
                <a:gd name="T2" fmla="*/ 847 w 856"/>
                <a:gd name="T3" fmla="*/ 145 h 152"/>
                <a:gd name="T4" fmla="*/ 851 w 856"/>
                <a:gd name="T5" fmla="*/ 149 h 152"/>
                <a:gd name="T6" fmla="*/ 856 w 856"/>
                <a:gd name="T7" fmla="*/ 152 h 152"/>
                <a:gd name="T8" fmla="*/ 0 w 856"/>
                <a:gd name="T9" fmla="*/ 0 h 152"/>
                <a:gd name="T10" fmla="*/ 13 w 856"/>
                <a:gd name="T11" fmla="*/ 2 h 152"/>
                <a:gd name="T12" fmla="*/ 27 w 856"/>
                <a:gd name="T13" fmla="*/ 2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6" h="152">
                  <a:moveTo>
                    <a:pt x="27" y="2"/>
                  </a:moveTo>
                  <a:lnTo>
                    <a:pt x="847" y="145"/>
                  </a:lnTo>
                  <a:lnTo>
                    <a:pt x="851" y="149"/>
                  </a:lnTo>
                  <a:lnTo>
                    <a:pt x="856" y="152"/>
                  </a:lnTo>
                  <a:lnTo>
                    <a:pt x="0" y="0"/>
                  </a:lnTo>
                  <a:lnTo>
                    <a:pt x="13" y="2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31" name="Freeform 254">
              <a:extLst>
                <a:ext uri="{FF2B5EF4-FFF2-40B4-BE49-F238E27FC236}">
                  <a16:creationId xmlns:a16="http://schemas.microsoft.com/office/drawing/2014/main" id="{B624A3EF-ACEE-44B4-9C1D-AE3016AB6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1684"/>
              <a:ext cx="875" cy="155"/>
            </a:xfrm>
            <a:custGeom>
              <a:avLst/>
              <a:gdLst>
                <a:gd name="T0" fmla="*/ 27 w 875"/>
                <a:gd name="T1" fmla="*/ 2 h 155"/>
                <a:gd name="T2" fmla="*/ 865 w 875"/>
                <a:gd name="T3" fmla="*/ 149 h 155"/>
                <a:gd name="T4" fmla="*/ 870 w 875"/>
                <a:gd name="T5" fmla="*/ 152 h 155"/>
                <a:gd name="T6" fmla="*/ 875 w 875"/>
                <a:gd name="T7" fmla="*/ 155 h 155"/>
                <a:gd name="T8" fmla="*/ 0 w 875"/>
                <a:gd name="T9" fmla="*/ 0 h 155"/>
                <a:gd name="T10" fmla="*/ 14 w 875"/>
                <a:gd name="T11" fmla="*/ 0 h 155"/>
                <a:gd name="T12" fmla="*/ 27 w 875"/>
                <a:gd name="T13" fmla="*/ 2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5" h="155">
                  <a:moveTo>
                    <a:pt x="27" y="2"/>
                  </a:moveTo>
                  <a:lnTo>
                    <a:pt x="865" y="149"/>
                  </a:lnTo>
                  <a:lnTo>
                    <a:pt x="870" y="152"/>
                  </a:lnTo>
                  <a:lnTo>
                    <a:pt x="875" y="155"/>
                  </a:lnTo>
                  <a:lnTo>
                    <a:pt x="0" y="0"/>
                  </a:lnTo>
                  <a:lnTo>
                    <a:pt x="14" y="0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32" name="Freeform 255">
              <a:extLst>
                <a:ext uri="{FF2B5EF4-FFF2-40B4-BE49-F238E27FC236}">
                  <a16:creationId xmlns:a16="http://schemas.microsoft.com/office/drawing/2014/main" id="{234786A0-112B-46EB-A3AD-7546462AF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684"/>
              <a:ext cx="893" cy="159"/>
            </a:xfrm>
            <a:custGeom>
              <a:avLst/>
              <a:gdLst>
                <a:gd name="T0" fmla="*/ 27 w 893"/>
                <a:gd name="T1" fmla="*/ 0 h 159"/>
                <a:gd name="T2" fmla="*/ 883 w 893"/>
                <a:gd name="T3" fmla="*/ 152 h 159"/>
                <a:gd name="T4" fmla="*/ 888 w 893"/>
                <a:gd name="T5" fmla="*/ 155 h 159"/>
                <a:gd name="T6" fmla="*/ 893 w 893"/>
                <a:gd name="T7" fmla="*/ 159 h 159"/>
                <a:gd name="T8" fmla="*/ 0 w 893"/>
                <a:gd name="T9" fmla="*/ 0 h 159"/>
                <a:gd name="T10" fmla="*/ 13 w 893"/>
                <a:gd name="T11" fmla="*/ 0 h 159"/>
                <a:gd name="T12" fmla="*/ 27 w 893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3" h="159">
                  <a:moveTo>
                    <a:pt x="27" y="0"/>
                  </a:moveTo>
                  <a:lnTo>
                    <a:pt x="883" y="152"/>
                  </a:lnTo>
                  <a:lnTo>
                    <a:pt x="888" y="155"/>
                  </a:lnTo>
                  <a:lnTo>
                    <a:pt x="893" y="159"/>
                  </a:lnTo>
                  <a:lnTo>
                    <a:pt x="0" y="0"/>
                  </a:lnTo>
                  <a:lnTo>
                    <a:pt x="13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33" name="Freeform 256">
              <a:extLst>
                <a:ext uri="{FF2B5EF4-FFF2-40B4-BE49-F238E27FC236}">
                  <a16:creationId xmlns:a16="http://schemas.microsoft.com/office/drawing/2014/main" id="{460444BD-0CF6-45E0-A0B0-7E52D790F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684"/>
              <a:ext cx="913" cy="160"/>
            </a:xfrm>
            <a:custGeom>
              <a:avLst/>
              <a:gdLst>
                <a:gd name="T0" fmla="*/ 28 w 913"/>
                <a:gd name="T1" fmla="*/ 0 h 160"/>
                <a:gd name="T2" fmla="*/ 903 w 913"/>
                <a:gd name="T3" fmla="*/ 155 h 160"/>
                <a:gd name="T4" fmla="*/ 908 w 913"/>
                <a:gd name="T5" fmla="*/ 159 h 160"/>
                <a:gd name="T6" fmla="*/ 913 w 913"/>
                <a:gd name="T7" fmla="*/ 160 h 160"/>
                <a:gd name="T8" fmla="*/ 0 w 913"/>
                <a:gd name="T9" fmla="*/ 0 h 160"/>
                <a:gd name="T10" fmla="*/ 15 w 913"/>
                <a:gd name="T11" fmla="*/ 0 h 160"/>
                <a:gd name="T12" fmla="*/ 28 w 913"/>
                <a:gd name="T13" fmla="*/ 0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3" h="160">
                  <a:moveTo>
                    <a:pt x="28" y="0"/>
                  </a:moveTo>
                  <a:lnTo>
                    <a:pt x="903" y="155"/>
                  </a:lnTo>
                  <a:lnTo>
                    <a:pt x="908" y="159"/>
                  </a:lnTo>
                  <a:lnTo>
                    <a:pt x="913" y="160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CBD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34" name="Freeform 257">
              <a:extLst>
                <a:ext uri="{FF2B5EF4-FFF2-40B4-BE49-F238E27FC236}">
                  <a16:creationId xmlns:a16="http://schemas.microsoft.com/office/drawing/2014/main" id="{7108AE84-8B82-49DF-AE9D-1754F0C93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684"/>
              <a:ext cx="918" cy="164"/>
            </a:xfrm>
            <a:custGeom>
              <a:avLst/>
              <a:gdLst>
                <a:gd name="T0" fmla="*/ 17 w 918"/>
                <a:gd name="T1" fmla="*/ 0 h 164"/>
                <a:gd name="T2" fmla="*/ 910 w 918"/>
                <a:gd name="T3" fmla="*/ 159 h 164"/>
                <a:gd name="T4" fmla="*/ 915 w 918"/>
                <a:gd name="T5" fmla="*/ 160 h 164"/>
                <a:gd name="T6" fmla="*/ 918 w 918"/>
                <a:gd name="T7" fmla="*/ 164 h 164"/>
                <a:gd name="T8" fmla="*/ 0 w 918"/>
                <a:gd name="T9" fmla="*/ 2 h 164"/>
                <a:gd name="T10" fmla="*/ 0 w 918"/>
                <a:gd name="T11" fmla="*/ 2 h 164"/>
                <a:gd name="T12" fmla="*/ 0 w 918"/>
                <a:gd name="T13" fmla="*/ 0 h 164"/>
                <a:gd name="T14" fmla="*/ 8 w 918"/>
                <a:gd name="T15" fmla="*/ 0 h 164"/>
                <a:gd name="T16" fmla="*/ 17 w 918"/>
                <a:gd name="T17" fmla="*/ 0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8" h="164">
                  <a:moveTo>
                    <a:pt x="17" y="0"/>
                  </a:moveTo>
                  <a:lnTo>
                    <a:pt x="910" y="159"/>
                  </a:lnTo>
                  <a:lnTo>
                    <a:pt x="915" y="160"/>
                  </a:lnTo>
                  <a:lnTo>
                    <a:pt x="918" y="164"/>
                  </a:lnTo>
                  <a:lnTo>
                    <a:pt x="0" y="2"/>
                  </a:lnTo>
                  <a:lnTo>
                    <a:pt x="0" y="0"/>
                  </a:lnTo>
                  <a:lnTo>
                    <a:pt x="8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35" name="Freeform 258">
              <a:extLst>
                <a:ext uri="{FF2B5EF4-FFF2-40B4-BE49-F238E27FC236}">
                  <a16:creationId xmlns:a16="http://schemas.microsoft.com/office/drawing/2014/main" id="{2C5F92E5-AF48-4A27-9EDF-7C4C501B9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684"/>
              <a:ext cx="925" cy="167"/>
            </a:xfrm>
            <a:custGeom>
              <a:avLst/>
              <a:gdLst>
                <a:gd name="T0" fmla="*/ 4 w 925"/>
                <a:gd name="T1" fmla="*/ 0 h 167"/>
                <a:gd name="T2" fmla="*/ 917 w 925"/>
                <a:gd name="T3" fmla="*/ 160 h 167"/>
                <a:gd name="T4" fmla="*/ 920 w 925"/>
                <a:gd name="T5" fmla="*/ 164 h 167"/>
                <a:gd name="T6" fmla="*/ 925 w 925"/>
                <a:gd name="T7" fmla="*/ 167 h 167"/>
                <a:gd name="T8" fmla="*/ 0 w 925"/>
                <a:gd name="T9" fmla="*/ 3 h 167"/>
                <a:gd name="T10" fmla="*/ 0 w 925"/>
                <a:gd name="T11" fmla="*/ 2 h 167"/>
                <a:gd name="T12" fmla="*/ 2 w 925"/>
                <a:gd name="T13" fmla="*/ 0 h 167"/>
                <a:gd name="T14" fmla="*/ 4 w 925"/>
                <a:gd name="T15" fmla="*/ 0 h 167"/>
                <a:gd name="T16" fmla="*/ 4 w 925"/>
                <a:gd name="T17" fmla="*/ 0 h 1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5" h="167">
                  <a:moveTo>
                    <a:pt x="4" y="0"/>
                  </a:moveTo>
                  <a:lnTo>
                    <a:pt x="917" y="160"/>
                  </a:lnTo>
                  <a:lnTo>
                    <a:pt x="920" y="164"/>
                  </a:lnTo>
                  <a:lnTo>
                    <a:pt x="925" y="167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36" name="Freeform 259">
              <a:extLst>
                <a:ext uri="{FF2B5EF4-FFF2-40B4-BE49-F238E27FC236}">
                  <a16:creationId xmlns:a16="http://schemas.microsoft.com/office/drawing/2014/main" id="{B13EA6CF-0B5A-4A87-A4CF-52B1FF9CC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686"/>
              <a:ext cx="932" cy="169"/>
            </a:xfrm>
            <a:custGeom>
              <a:avLst/>
              <a:gdLst>
                <a:gd name="T0" fmla="*/ 4 w 932"/>
                <a:gd name="T1" fmla="*/ 0 h 169"/>
                <a:gd name="T2" fmla="*/ 922 w 932"/>
                <a:gd name="T3" fmla="*/ 162 h 169"/>
                <a:gd name="T4" fmla="*/ 927 w 932"/>
                <a:gd name="T5" fmla="*/ 165 h 169"/>
                <a:gd name="T6" fmla="*/ 932 w 932"/>
                <a:gd name="T7" fmla="*/ 169 h 169"/>
                <a:gd name="T8" fmla="*/ 0 w 932"/>
                <a:gd name="T9" fmla="*/ 3 h 169"/>
                <a:gd name="T10" fmla="*/ 2 w 932"/>
                <a:gd name="T11" fmla="*/ 1 h 169"/>
                <a:gd name="T12" fmla="*/ 4 w 932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2" h="169">
                  <a:moveTo>
                    <a:pt x="4" y="0"/>
                  </a:moveTo>
                  <a:lnTo>
                    <a:pt x="922" y="162"/>
                  </a:lnTo>
                  <a:lnTo>
                    <a:pt x="927" y="165"/>
                  </a:lnTo>
                  <a:lnTo>
                    <a:pt x="932" y="169"/>
                  </a:lnTo>
                  <a:lnTo>
                    <a:pt x="0" y="3"/>
                  </a:lnTo>
                  <a:lnTo>
                    <a:pt x="2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37" name="Freeform 260">
              <a:extLst>
                <a:ext uri="{FF2B5EF4-FFF2-40B4-BE49-F238E27FC236}">
                  <a16:creationId xmlns:a16="http://schemas.microsoft.com/office/drawing/2014/main" id="{E8AEB8A6-FC79-4360-A2E4-E695583BF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687"/>
              <a:ext cx="936" cy="169"/>
            </a:xfrm>
            <a:custGeom>
              <a:avLst/>
              <a:gdLst>
                <a:gd name="T0" fmla="*/ 2 w 936"/>
                <a:gd name="T1" fmla="*/ 0 h 169"/>
                <a:gd name="T2" fmla="*/ 927 w 936"/>
                <a:gd name="T3" fmla="*/ 164 h 169"/>
                <a:gd name="T4" fmla="*/ 932 w 936"/>
                <a:gd name="T5" fmla="*/ 168 h 169"/>
                <a:gd name="T6" fmla="*/ 936 w 936"/>
                <a:gd name="T7" fmla="*/ 169 h 169"/>
                <a:gd name="T8" fmla="*/ 0 w 936"/>
                <a:gd name="T9" fmla="*/ 5 h 169"/>
                <a:gd name="T10" fmla="*/ 0 w 936"/>
                <a:gd name="T11" fmla="*/ 2 h 169"/>
                <a:gd name="T12" fmla="*/ 2 w 936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6" h="169">
                  <a:moveTo>
                    <a:pt x="2" y="0"/>
                  </a:moveTo>
                  <a:lnTo>
                    <a:pt x="927" y="164"/>
                  </a:lnTo>
                  <a:lnTo>
                    <a:pt x="932" y="168"/>
                  </a:lnTo>
                  <a:lnTo>
                    <a:pt x="936" y="169"/>
                  </a:lnTo>
                  <a:lnTo>
                    <a:pt x="0" y="5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38" name="Freeform 261">
              <a:extLst>
                <a:ext uri="{FF2B5EF4-FFF2-40B4-BE49-F238E27FC236}">
                  <a16:creationId xmlns:a16="http://schemas.microsoft.com/office/drawing/2014/main" id="{28AB9B6F-25BF-4D91-902B-2C96856BD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89"/>
              <a:ext cx="942" cy="171"/>
            </a:xfrm>
            <a:custGeom>
              <a:avLst/>
              <a:gdLst>
                <a:gd name="T0" fmla="*/ 1 w 942"/>
                <a:gd name="T1" fmla="*/ 0 h 171"/>
                <a:gd name="T2" fmla="*/ 933 w 942"/>
                <a:gd name="T3" fmla="*/ 166 h 171"/>
                <a:gd name="T4" fmla="*/ 937 w 942"/>
                <a:gd name="T5" fmla="*/ 167 h 171"/>
                <a:gd name="T6" fmla="*/ 942 w 942"/>
                <a:gd name="T7" fmla="*/ 171 h 171"/>
                <a:gd name="T8" fmla="*/ 0 w 942"/>
                <a:gd name="T9" fmla="*/ 5 h 171"/>
                <a:gd name="T10" fmla="*/ 1 w 942"/>
                <a:gd name="T11" fmla="*/ 3 h 171"/>
                <a:gd name="T12" fmla="*/ 1 w 942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2" h="171">
                  <a:moveTo>
                    <a:pt x="1" y="0"/>
                  </a:moveTo>
                  <a:lnTo>
                    <a:pt x="933" y="166"/>
                  </a:lnTo>
                  <a:lnTo>
                    <a:pt x="937" y="167"/>
                  </a:lnTo>
                  <a:lnTo>
                    <a:pt x="942" y="171"/>
                  </a:lnTo>
                  <a:lnTo>
                    <a:pt x="0" y="5"/>
                  </a:lnTo>
                  <a:lnTo>
                    <a:pt x="1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39" name="Freeform 262">
              <a:extLst>
                <a:ext uri="{FF2B5EF4-FFF2-40B4-BE49-F238E27FC236}">
                  <a16:creationId xmlns:a16="http://schemas.microsoft.com/office/drawing/2014/main" id="{18D1E87C-5F48-4B68-BAE2-A338C2665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2"/>
              <a:ext cx="945" cy="171"/>
            </a:xfrm>
            <a:custGeom>
              <a:avLst/>
              <a:gdLst>
                <a:gd name="T0" fmla="*/ 1 w 945"/>
                <a:gd name="T1" fmla="*/ 0 h 171"/>
                <a:gd name="T2" fmla="*/ 937 w 945"/>
                <a:gd name="T3" fmla="*/ 164 h 171"/>
                <a:gd name="T4" fmla="*/ 942 w 945"/>
                <a:gd name="T5" fmla="*/ 168 h 171"/>
                <a:gd name="T6" fmla="*/ 945 w 945"/>
                <a:gd name="T7" fmla="*/ 171 h 171"/>
                <a:gd name="T8" fmla="*/ 0 w 945"/>
                <a:gd name="T9" fmla="*/ 4 h 171"/>
                <a:gd name="T10" fmla="*/ 0 w 945"/>
                <a:gd name="T11" fmla="*/ 2 h 171"/>
                <a:gd name="T12" fmla="*/ 1 w 945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5" h="171">
                  <a:moveTo>
                    <a:pt x="1" y="0"/>
                  </a:moveTo>
                  <a:lnTo>
                    <a:pt x="937" y="164"/>
                  </a:lnTo>
                  <a:lnTo>
                    <a:pt x="942" y="168"/>
                  </a:lnTo>
                  <a:lnTo>
                    <a:pt x="945" y="171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40" name="Freeform 263">
              <a:extLst>
                <a:ext uri="{FF2B5EF4-FFF2-40B4-BE49-F238E27FC236}">
                  <a16:creationId xmlns:a16="http://schemas.microsoft.com/office/drawing/2014/main" id="{195EA6A5-64FC-40BB-B445-DEEB16A8B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4"/>
              <a:ext cx="950" cy="172"/>
            </a:xfrm>
            <a:custGeom>
              <a:avLst/>
              <a:gdLst>
                <a:gd name="T0" fmla="*/ 0 w 950"/>
                <a:gd name="T1" fmla="*/ 0 h 172"/>
                <a:gd name="T2" fmla="*/ 942 w 950"/>
                <a:gd name="T3" fmla="*/ 166 h 172"/>
                <a:gd name="T4" fmla="*/ 945 w 950"/>
                <a:gd name="T5" fmla="*/ 169 h 172"/>
                <a:gd name="T6" fmla="*/ 950 w 950"/>
                <a:gd name="T7" fmla="*/ 172 h 172"/>
                <a:gd name="T8" fmla="*/ 0 w 950"/>
                <a:gd name="T9" fmla="*/ 3 h 172"/>
                <a:gd name="T10" fmla="*/ 0 w 950"/>
                <a:gd name="T11" fmla="*/ 2 h 172"/>
                <a:gd name="T12" fmla="*/ 0 w 950"/>
                <a:gd name="T13" fmla="*/ 0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0" h="172">
                  <a:moveTo>
                    <a:pt x="0" y="0"/>
                  </a:moveTo>
                  <a:lnTo>
                    <a:pt x="942" y="166"/>
                  </a:lnTo>
                  <a:lnTo>
                    <a:pt x="945" y="169"/>
                  </a:lnTo>
                  <a:lnTo>
                    <a:pt x="950" y="172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41" name="Freeform 264">
              <a:extLst>
                <a:ext uri="{FF2B5EF4-FFF2-40B4-BE49-F238E27FC236}">
                  <a16:creationId xmlns:a16="http://schemas.microsoft.com/office/drawing/2014/main" id="{9E2DE280-7AAD-4146-9D10-7ABD8CB0C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6"/>
              <a:ext cx="954" cy="172"/>
            </a:xfrm>
            <a:custGeom>
              <a:avLst/>
              <a:gdLst>
                <a:gd name="T0" fmla="*/ 0 w 954"/>
                <a:gd name="T1" fmla="*/ 0 h 172"/>
                <a:gd name="T2" fmla="*/ 945 w 954"/>
                <a:gd name="T3" fmla="*/ 167 h 172"/>
                <a:gd name="T4" fmla="*/ 950 w 954"/>
                <a:gd name="T5" fmla="*/ 170 h 172"/>
                <a:gd name="T6" fmla="*/ 954 w 954"/>
                <a:gd name="T7" fmla="*/ 172 h 172"/>
                <a:gd name="T8" fmla="*/ 0 w 954"/>
                <a:gd name="T9" fmla="*/ 5 h 172"/>
                <a:gd name="T10" fmla="*/ 0 w 954"/>
                <a:gd name="T11" fmla="*/ 1 h 172"/>
                <a:gd name="T12" fmla="*/ 0 w 954"/>
                <a:gd name="T13" fmla="*/ 0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4" h="172">
                  <a:moveTo>
                    <a:pt x="0" y="0"/>
                  </a:moveTo>
                  <a:lnTo>
                    <a:pt x="945" y="167"/>
                  </a:lnTo>
                  <a:lnTo>
                    <a:pt x="950" y="170"/>
                  </a:lnTo>
                  <a:lnTo>
                    <a:pt x="954" y="172"/>
                  </a:lnTo>
                  <a:lnTo>
                    <a:pt x="0" y="5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42" name="Freeform 265">
              <a:extLst>
                <a:ext uri="{FF2B5EF4-FFF2-40B4-BE49-F238E27FC236}">
                  <a16:creationId xmlns:a16="http://schemas.microsoft.com/office/drawing/2014/main" id="{D5DAAE46-3D2F-466B-86C5-9DA82CA0E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7"/>
              <a:ext cx="957" cy="174"/>
            </a:xfrm>
            <a:custGeom>
              <a:avLst/>
              <a:gdLst>
                <a:gd name="T0" fmla="*/ 0 w 957"/>
                <a:gd name="T1" fmla="*/ 0 h 174"/>
                <a:gd name="T2" fmla="*/ 950 w 957"/>
                <a:gd name="T3" fmla="*/ 169 h 174"/>
                <a:gd name="T4" fmla="*/ 954 w 957"/>
                <a:gd name="T5" fmla="*/ 171 h 174"/>
                <a:gd name="T6" fmla="*/ 957 w 957"/>
                <a:gd name="T7" fmla="*/ 174 h 174"/>
                <a:gd name="T8" fmla="*/ 0 w 957"/>
                <a:gd name="T9" fmla="*/ 6 h 174"/>
                <a:gd name="T10" fmla="*/ 0 w 957"/>
                <a:gd name="T11" fmla="*/ 4 h 174"/>
                <a:gd name="T12" fmla="*/ 0 w 957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7" h="174">
                  <a:moveTo>
                    <a:pt x="0" y="0"/>
                  </a:moveTo>
                  <a:lnTo>
                    <a:pt x="950" y="169"/>
                  </a:lnTo>
                  <a:lnTo>
                    <a:pt x="954" y="171"/>
                  </a:lnTo>
                  <a:lnTo>
                    <a:pt x="957" y="174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43" name="Freeform 266">
              <a:extLst>
                <a:ext uri="{FF2B5EF4-FFF2-40B4-BE49-F238E27FC236}">
                  <a16:creationId xmlns:a16="http://schemas.microsoft.com/office/drawing/2014/main" id="{54886493-1B79-4F3A-8273-14D682A93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1"/>
              <a:ext cx="962" cy="174"/>
            </a:xfrm>
            <a:custGeom>
              <a:avLst/>
              <a:gdLst>
                <a:gd name="T0" fmla="*/ 0 w 962"/>
                <a:gd name="T1" fmla="*/ 0 h 174"/>
                <a:gd name="T2" fmla="*/ 954 w 962"/>
                <a:gd name="T3" fmla="*/ 167 h 174"/>
                <a:gd name="T4" fmla="*/ 957 w 962"/>
                <a:gd name="T5" fmla="*/ 170 h 174"/>
                <a:gd name="T6" fmla="*/ 962 w 962"/>
                <a:gd name="T7" fmla="*/ 174 h 174"/>
                <a:gd name="T8" fmla="*/ 0 w 962"/>
                <a:gd name="T9" fmla="*/ 3 h 174"/>
                <a:gd name="T10" fmla="*/ 0 w 962"/>
                <a:gd name="T11" fmla="*/ 2 h 174"/>
                <a:gd name="T12" fmla="*/ 0 w 962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2" h="174">
                  <a:moveTo>
                    <a:pt x="0" y="0"/>
                  </a:moveTo>
                  <a:lnTo>
                    <a:pt x="954" y="167"/>
                  </a:lnTo>
                  <a:lnTo>
                    <a:pt x="957" y="170"/>
                  </a:lnTo>
                  <a:lnTo>
                    <a:pt x="962" y="17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44" name="Freeform 267">
              <a:extLst>
                <a:ext uri="{FF2B5EF4-FFF2-40B4-BE49-F238E27FC236}">
                  <a16:creationId xmlns:a16="http://schemas.microsoft.com/office/drawing/2014/main" id="{4BC5BBBD-D5A2-4CBC-952A-CEB816F40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3"/>
              <a:ext cx="966" cy="175"/>
            </a:xfrm>
            <a:custGeom>
              <a:avLst/>
              <a:gdLst>
                <a:gd name="T0" fmla="*/ 0 w 966"/>
                <a:gd name="T1" fmla="*/ 0 h 175"/>
                <a:gd name="T2" fmla="*/ 957 w 966"/>
                <a:gd name="T3" fmla="*/ 168 h 175"/>
                <a:gd name="T4" fmla="*/ 962 w 966"/>
                <a:gd name="T5" fmla="*/ 172 h 175"/>
                <a:gd name="T6" fmla="*/ 966 w 966"/>
                <a:gd name="T7" fmla="*/ 175 h 175"/>
                <a:gd name="T8" fmla="*/ 0 w 966"/>
                <a:gd name="T9" fmla="*/ 5 h 175"/>
                <a:gd name="T10" fmla="*/ 0 w 966"/>
                <a:gd name="T11" fmla="*/ 1 h 175"/>
                <a:gd name="T12" fmla="*/ 0 w 966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6" h="175">
                  <a:moveTo>
                    <a:pt x="0" y="0"/>
                  </a:moveTo>
                  <a:lnTo>
                    <a:pt x="957" y="168"/>
                  </a:lnTo>
                  <a:lnTo>
                    <a:pt x="962" y="172"/>
                  </a:lnTo>
                  <a:lnTo>
                    <a:pt x="966" y="175"/>
                  </a:lnTo>
                  <a:lnTo>
                    <a:pt x="0" y="5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45" name="Freeform 268">
              <a:extLst>
                <a:ext uri="{FF2B5EF4-FFF2-40B4-BE49-F238E27FC236}">
                  <a16:creationId xmlns:a16="http://schemas.microsoft.com/office/drawing/2014/main" id="{267E4D83-C823-4F1E-9B5C-793F0846C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4"/>
              <a:ext cx="969" cy="176"/>
            </a:xfrm>
            <a:custGeom>
              <a:avLst/>
              <a:gdLst>
                <a:gd name="T0" fmla="*/ 0 w 969"/>
                <a:gd name="T1" fmla="*/ 0 h 176"/>
                <a:gd name="T2" fmla="*/ 962 w 969"/>
                <a:gd name="T3" fmla="*/ 171 h 176"/>
                <a:gd name="T4" fmla="*/ 966 w 969"/>
                <a:gd name="T5" fmla="*/ 174 h 176"/>
                <a:gd name="T6" fmla="*/ 969 w 969"/>
                <a:gd name="T7" fmla="*/ 176 h 176"/>
                <a:gd name="T8" fmla="*/ 0 w 969"/>
                <a:gd name="T9" fmla="*/ 5 h 176"/>
                <a:gd name="T10" fmla="*/ 0 w 969"/>
                <a:gd name="T11" fmla="*/ 4 h 176"/>
                <a:gd name="T12" fmla="*/ 0 w 969"/>
                <a:gd name="T13" fmla="*/ 0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9" h="176">
                  <a:moveTo>
                    <a:pt x="0" y="0"/>
                  </a:moveTo>
                  <a:lnTo>
                    <a:pt x="962" y="171"/>
                  </a:lnTo>
                  <a:lnTo>
                    <a:pt x="966" y="174"/>
                  </a:lnTo>
                  <a:lnTo>
                    <a:pt x="969" y="17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46" name="Freeform 269">
              <a:extLst>
                <a:ext uri="{FF2B5EF4-FFF2-40B4-BE49-F238E27FC236}">
                  <a16:creationId xmlns:a16="http://schemas.microsoft.com/office/drawing/2014/main" id="{82F9CE45-97CB-4091-8C7A-FB0C46DC0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8"/>
              <a:ext cx="972" cy="175"/>
            </a:xfrm>
            <a:custGeom>
              <a:avLst/>
              <a:gdLst>
                <a:gd name="T0" fmla="*/ 0 w 972"/>
                <a:gd name="T1" fmla="*/ 0 h 175"/>
                <a:gd name="T2" fmla="*/ 966 w 972"/>
                <a:gd name="T3" fmla="*/ 170 h 175"/>
                <a:gd name="T4" fmla="*/ 969 w 972"/>
                <a:gd name="T5" fmla="*/ 172 h 175"/>
                <a:gd name="T6" fmla="*/ 972 w 972"/>
                <a:gd name="T7" fmla="*/ 175 h 175"/>
                <a:gd name="T8" fmla="*/ 1 w 972"/>
                <a:gd name="T9" fmla="*/ 3 h 175"/>
                <a:gd name="T10" fmla="*/ 0 w 972"/>
                <a:gd name="T11" fmla="*/ 1 h 175"/>
                <a:gd name="T12" fmla="*/ 0 w 972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2" h="175">
                  <a:moveTo>
                    <a:pt x="0" y="0"/>
                  </a:moveTo>
                  <a:lnTo>
                    <a:pt x="966" y="170"/>
                  </a:lnTo>
                  <a:lnTo>
                    <a:pt x="969" y="172"/>
                  </a:lnTo>
                  <a:lnTo>
                    <a:pt x="972" y="175"/>
                  </a:lnTo>
                  <a:lnTo>
                    <a:pt x="1" y="3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47" name="Freeform 270">
              <a:extLst>
                <a:ext uri="{FF2B5EF4-FFF2-40B4-BE49-F238E27FC236}">
                  <a16:creationId xmlns:a16="http://schemas.microsoft.com/office/drawing/2014/main" id="{15572FC1-9643-41ED-950B-2FE68F5C4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9"/>
              <a:ext cx="977" cy="178"/>
            </a:xfrm>
            <a:custGeom>
              <a:avLst/>
              <a:gdLst>
                <a:gd name="T0" fmla="*/ 0 w 977"/>
                <a:gd name="T1" fmla="*/ 0 h 178"/>
                <a:gd name="T2" fmla="*/ 969 w 977"/>
                <a:gd name="T3" fmla="*/ 171 h 178"/>
                <a:gd name="T4" fmla="*/ 972 w 977"/>
                <a:gd name="T5" fmla="*/ 174 h 178"/>
                <a:gd name="T6" fmla="*/ 977 w 977"/>
                <a:gd name="T7" fmla="*/ 178 h 178"/>
                <a:gd name="T8" fmla="*/ 1 w 977"/>
                <a:gd name="T9" fmla="*/ 5 h 178"/>
                <a:gd name="T10" fmla="*/ 1 w 977"/>
                <a:gd name="T11" fmla="*/ 4 h 178"/>
                <a:gd name="T12" fmla="*/ 0 w 977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7" h="178">
                  <a:moveTo>
                    <a:pt x="0" y="0"/>
                  </a:moveTo>
                  <a:lnTo>
                    <a:pt x="969" y="171"/>
                  </a:lnTo>
                  <a:lnTo>
                    <a:pt x="972" y="174"/>
                  </a:lnTo>
                  <a:lnTo>
                    <a:pt x="977" y="178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48" name="Freeform 271">
              <a:extLst>
                <a:ext uri="{FF2B5EF4-FFF2-40B4-BE49-F238E27FC236}">
                  <a16:creationId xmlns:a16="http://schemas.microsoft.com/office/drawing/2014/main" id="{6D9E63B6-32AD-4F39-9543-3D6979EF2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711"/>
              <a:ext cx="980" cy="177"/>
            </a:xfrm>
            <a:custGeom>
              <a:avLst/>
              <a:gdLst>
                <a:gd name="T0" fmla="*/ 0 w 980"/>
                <a:gd name="T1" fmla="*/ 0 h 177"/>
                <a:gd name="T2" fmla="*/ 971 w 980"/>
                <a:gd name="T3" fmla="*/ 172 h 177"/>
                <a:gd name="T4" fmla="*/ 976 w 980"/>
                <a:gd name="T5" fmla="*/ 176 h 177"/>
                <a:gd name="T6" fmla="*/ 980 w 980"/>
                <a:gd name="T7" fmla="*/ 177 h 177"/>
                <a:gd name="T8" fmla="*/ 2 w 980"/>
                <a:gd name="T9" fmla="*/ 5 h 177"/>
                <a:gd name="T10" fmla="*/ 0 w 980"/>
                <a:gd name="T11" fmla="*/ 3 h 177"/>
                <a:gd name="T12" fmla="*/ 0 w 980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0" h="177">
                  <a:moveTo>
                    <a:pt x="0" y="0"/>
                  </a:moveTo>
                  <a:lnTo>
                    <a:pt x="971" y="172"/>
                  </a:lnTo>
                  <a:lnTo>
                    <a:pt x="976" y="176"/>
                  </a:lnTo>
                  <a:lnTo>
                    <a:pt x="980" y="177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49" name="Freeform 272">
              <a:extLst>
                <a:ext uri="{FF2B5EF4-FFF2-40B4-BE49-F238E27FC236}">
                  <a16:creationId xmlns:a16="http://schemas.microsoft.com/office/drawing/2014/main" id="{121D8223-25E6-4932-89B2-415702B98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714"/>
              <a:ext cx="983" cy="178"/>
            </a:xfrm>
            <a:custGeom>
              <a:avLst/>
              <a:gdLst>
                <a:gd name="T0" fmla="*/ 0 w 983"/>
                <a:gd name="T1" fmla="*/ 0 h 178"/>
                <a:gd name="T2" fmla="*/ 976 w 983"/>
                <a:gd name="T3" fmla="*/ 173 h 178"/>
                <a:gd name="T4" fmla="*/ 980 w 983"/>
                <a:gd name="T5" fmla="*/ 174 h 178"/>
                <a:gd name="T6" fmla="*/ 983 w 983"/>
                <a:gd name="T7" fmla="*/ 178 h 178"/>
                <a:gd name="T8" fmla="*/ 4 w 983"/>
                <a:gd name="T9" fmla="*/ 5 h 178"/>
                <a:gd name="T10" fmla="*/ 4 w 983"/>
                <a:gd name="T11" fmla="*/ 5 h 178"/>
                <a:gd name="T12" fmla="*/ 4 w 983"/>
                <a:gd name="T13" fmla="*/ 5 h 178"/>
                <a:gd name="T14" fmla="*/ 2 w 983"/>
                <a:gd name="T15" fmla="*/ 2 h 178"/>
                <a:gd name="T16" fmla="*/ 0 w 983"/>
                <a:gd name="T17" fmla="*/ 0 h 1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3" h="178">
                  <a:moveTo>
                    <a:pt x="0" y="0"/>
                  </a:moveTo>
                  <a:lnTo>
                    <a:pt x="976" y="173"/>
                  </a:lnTo>
                  <a:lnTo>
                    <a:pt x="980" y="174"/>
                  </a:lnTo>
                  <a:lnTo>
                    <a:pt x="983" y="178"/>
                  </a:lnTo>
                  <a:lnTo>
                    <a:pt x="4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E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50" name="Freeform 273">
              <a:extLst>
                <a:ext uri="{FF2B5EF4-FFF2-40B4-BE49-F238E27FC236}">
                  <a16:creationId xmlns:a16="http://schemas.microsoft.com/office/drawing/2014/main" id="{648B9251-6A2D-4363-9237-FE3954FF6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716"/>
              <a:ext cx="985" cy="179"/>
            </a:xfrm>
            <a:custGeom>
              <a:avLst/>
              <a:gdLst>
                <a:gd name="T0" fmla="*/ 0 w 985"/>
                <a:gd name="T1" fmla="*/ 0 h 179"/>
                <a:gd name="T2" fmla="*/ 978 w 985"/>
                <a:gd name="T3" fmla="*/ 172 h 179"/>
                <a:gd name="T4" fmla="*/ 981 w 985"/>
                <a:gd name="T5" fmla="*/ 176 h 179"/>
                <a:gd name="T6" fmla="*/ 985 w 985"/>
                <a:gd name="T7" fmla="*/ 179 h 179"/>
                <a:gd name="T8" fmla="*/ 4 w 985"/>
                <a:gd name="T9" fmla="*/ 5 h 179"/>
                <a:gd name="T10" fmla="*/ 4 w 985"/>
                <a:gd name="T11" fmla="*/ 3 h 179"/>
                <a:gd name="T12" fmla="*/ 2 w 985"/>
                <a:gd name="T13" fmla="*/ 3 h 179"/>
                <a:gd name="T14" fmla="*/ 2 w 985"/>
                <a:gd name="T15" fmla="*/ 2 h 179"/>
                <a:gd name="T16" fmla="*/ 0 w 985"/>
                <a:gd name="T17" fmla="*/ 0 h 1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5" h="179">
                  <a:moveTo>
                    <a:pt x="0" y="0"/>
                  </a:moveTo>
                  <a:lnTo>
                    <a:pt x="978" y="172"/>
                  </a:lnTo>
                  <a:lnTo>
                    <a:pt x="981" y="176"/>
                  </a:lnTo>
                  <a:lnTo>
                    <a:pt x="985" y="179"/>
                  </a:lnTo>
                  <a:lnTo>
                    <a:pt x="4" y="5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51" name="Freeform 274">
              <a:extLst>
                <a:ext uri="{FF2B5EF4-FFF2-40B4-BE49-F238E27FC236}">
                  <a16:creationId xmlns:a16="http://schemas.microsoft.com/office/drawing/2014/main" id="{7FA24EED-FF8C-448D-95ED-48B44CF8D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719"/>
              <a:ext cx="986" cy="178"/>
            </a:xfrm>
            <a:custGeom>
              <a:avLst/>
              <a:gdLst>
                <a:gd name="T0" fmla="*/ 0 w 986"/>
                <a:gd name="T1" fmla="*/ 0 h 178"/>
                <a:gd name="T2" fmla="*/ 979 w 986"/>
                <a:gd name="T3" fmla="*/ 173 h 178"/>
                <a:gd name="T4" fmla="*/ 983 w 986"/>
                <a:gd name="T5" fmla="*/ 176 h 178"/>
                <a:gd name="T6" fmla="*/ 986 w 986"/>
                <a:gd name="T7" fmla="*/ 178 h 178"/>
                <a:gd name="T8" fmla="*/ 3 w 986"/>
                <a:gd name="T9" fmla="*/ 5 h 178"/>
                <a:gd name="T10" fmla="*/ 2 w 986"/>
                <a:gd name="T11" fmla="*/ 2 h 178"/>
                <a:gd name="T12" fmla="*/ 0 w 986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6" h="178">
                  <a:moveTo>
                    <a:pt x="0" y="0"/>
                  </a:moveTo>
                  <a:lnTo>
                    <a:pt x="979" y="173"/>
                  </a:lnTo>
                  <a:lnTo>
                    <a:pt x="983" y="176"/>
                  </a:lnTo>
                  <a:lnTo>
                    <a:pt x="986" y="178"/>
                  </a:lnTo>
                  <a:lnTo>
                    <a:pt x="3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52" name="Freeform 275">
              <a:extLst>
                <a:ext uri="{FF2B5EF4-FFF2-40B4-BE49-F238E27FC236}">
                  <a16:creationId xmlns:a16="http://schemas.microsoft.com/office/drawing/2014/main" id="{CEB66F3A-295B-4BB9-B471-7BF407C30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721"/>
              <a:ext cx="987" cy="179"/>
            </a:xfrm>
            <a:custGeom>
              <a:avLst/>
              <a:gdLst>
                <a:gd name="T0" fmla="*/ 0 w 987"/>
                <a:gd name="T1" fmla="*/ 0 h 179"/>
                <a:gd name="T2" fmla="*/ 981 w 987"/>
                <a:gd name="T3" fmla="*/ 174 h 179"/>
                <a:gd name="T4" fmla="*/ 984 w 987"/>
                <a:gd name="T5" fmla="*/ 176 h 179"/>
                <a:gd name="T6" fmla="*/ 987 w 987"/>
                <a:gd name="T7" fmla="*/ 179 h 179"/>
                <a:gd name="T8" fmla="*/ 3 w 987"/>
                <a:gd name="T9" fmla="*/ 5 h 179"/>
                <a:gd name="T10" fmla="*/ 1 w 987"/>
                <a:gd name="T11" fmla="*/ 3 h 179"/>
                <a:gd name="T12" fmla="*/ 0 w 987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7" h="179">
                  <a:moveTo>
                    <a:pt x="0" y="0"/>
                  </a:moveTo>
                  <a:lnTo>
                    <a:pt x="981" y="174"/>
                  </a:lnTo>
                  <a:lnTo>
                    <a:pt x="984" y="176"/>
                  </a:lnTo>
                  <a:lnTo>
                    <a:pt x="987" y="179"/>
                  </a:lnTo>
                  <a:lnTo>
                    <a:pt x="3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53" name="Freeform 276">
              <a:extLst>
                <a:ext uri="{FF2B5EF4-FFF2-40B4-BE49-F238E27FC236}">
                  <a16:creationId xmlns:a16="http://schemas.microsoft.com/office/drawing/2014/main" id="{36B26C3F-6B44-4D9C-BC80-6E0C41AEB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1724"/>
              <a:ext cx="990" cy="180"/>
            </a:xfrm>
            <a:custGeom>
              <a:avLst/>
              <a:gdLst>
                <a:gd name="T0" fmla="*/ 0 w 990"/>
                <a:gd name="T1" fmla="*/ 0 h 180"/>
                <a:gd name="T2" fmla="*/ 983 w 990"/>
                <a:gd name="T3" fmla="*/ 173 h 180"/>
                <a:gd name="T4" fmla="*/ 986 w 990"/>
                <a:gd name="T5" fmla="*/ 176 h 180"/>
                <a:gd name="T6" fmla="*/ 990 w 990"/>
                <a:gd name="T7" fmla="*/ 180 h 180"/>
                <a:gd name="T8" fmla="*/ 5 w 990"/>
                <a:gd name="T9" fmla="*/ 6 h 180"/>
                <a:gd name="T10" fmla="*/ 4 w 990"/>
                <a:gd name="T11" fmla="*/ 2 h 180"/>
                <a:gd name="T12" fmla="*/ 0 w 990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0" h="180">
                  <a:moveTo>
                    <a:pt x="0" y="0"/>
                  </a:moveTo>
                  <a:lnTo>
                    <a:pt x="983" y="173"/>
                  </a:lnTo>
                  <a:lnTo>
                    <a:pt x="986" y="176"/>
                  </a:lnTo>
                  <a:lnTo>
                    <a:pt x="990" y="180"/>
                  </a:lnTo>
                  <a:lnTo>
                    <a:pt x="5" y="6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54" name="Freeform 277">
              <a:extLst>
                <a:ext uri="{FF2B5EF4-FFF2-40B4-BE49-F238E27FC236}">
                  <a16:creationId xmlns:a16="http://schemas.microsoft.com/office/drawing/2014/main" id="{73F8BD71-B5BF-4EE1-B973-3D6E8E103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1726"/>
              <a:ext cx="991" cy="179"/>
            </a:xfrm>
            <a:custGeom>
              <a:avLst/>
              <a:gdLst>
                <a:gd name="T0" fmla="*/ 0 w 991"/>
                <a:gd name="T1" fmla="*/ 0 h 179"/>
                <a:gd name="T2" fmla="*/ 984 w 991"/>
                <a:gd name="T3" fmla="*/ 174 h 179"/>
                <a:gd name="T4" fmla="*/ 988 w 991"/>
                <a:gd name="T5" fmla="*/ 178 h 179"/>
                <a:gd name="T6" fmla="*/ 991 w 991"/>
                <a:gd name="T7" fmla="*/ 179 h 179"/>
                <a:gd name="T8" fmla="*/ 5 w 991"/>
                <a:gd name="T9" fmla="*/ 5 h 179"/>
                <a:gd name="T10" fmla="*/ 3 w 991"/>
                <a:gd name="T11" fmla="*/ 4 h 179"/>
                <a:gd name="T12" fmla="*/ 0 w 991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1" h="179">
                  <a:moveTo>
                    <a:pt x="0" y="0"/>
                  </a:moveTo>
                  <a:lnTo>
                    <a:pt x="984" y="174"/>
                  </a:lnTo>
                  <a:lnTo>
                    <a:pt x="988" y="178"/>
                  </a:lnTo>
                  <a:lnTo>
                    <a:pt x="991" y="179"/>
                  </a:lnTo>
                  <a:lnTo>
                    <a:pt x="5" y="5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55" name="Freeform 278">
              <a:extLst>
                <a:ext uri="{FF2B5EF4-FFF2-40B4-BE49-F238E27FC236}">
                  <a16:creationId xmlns:a16="http://schemas.microsoft.com/office/drawing/2014/main" id="{97421FCA-D744-4EAB-9D99-39D8E51C9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730"/>
              <a:ext cx="991" cy="179"/>
            </a:xfrm>
            <a:custGeom>
              <a:avLst/>
              <a:gdLst>
                <a:gd name="T0" fmla="*/ 0 w 991"/>
                <a:gd name="T1" fmla="*/ 0 h 179"/>
                <a:gd name="T2" fmla="*/ 985 w 991"/>
                <a:gd name="T3" fmla="*/ 174 h 179"/>
                <a:gd name="T4" fmla="*/ 988 w 991"/>
                <a:gd name="T5" fmla="*/ 175 h 179"/>
                <a:gd name="T6" fmla="*/ 991 w 991"/>
                <a:gd name="T7" fmla="*/ 179 h 179"/>
                <a:gd name="T8" fmla="*/ 4 w 991"/>
                <a:gd name="T9" fmla="*/ 5 h 179"/>
                <a:gd name="T10" fmla="*/ 2 w 991"/>
                <a:gd name="T11" fmla="*/ 1 h 179"/>
                <a:gd name="T12" fmla="*/ 0 w 991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1" h="179">
                  <a:moveTo>
                    <a:pt x="0" y="0"/>
                  </a:moveTo>
                  <a:lnTo>
                    <a:pt x="985" y="174"/>
                  </a:lnTo>
                  <a:lnTo>
                    <a:pt x="988" y="175"/>
                  </a:lnTo>
                  <a:lnTo>
                    <a:pt x="991" y="179"/>
                  </a:lnTo>
                  <a:lnTo>
                    <a:pt x="4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56" name="Freeform 279">
              <a:extLst>
                <a:ext uri="{FF2B5EF4-FFF2-40B4-BE49-F238E27FC236}">
                  <a16:creationId xmlns:a16="http://schemas.microsoft.com/office/drawing/2014/main" id="{CD953385-8B2C-4FB2-8479-7E91A7F94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731"/>
              <a:ext cx="993" cy="181"/>
            </a:xfrm>
            <a:custGeom>
              <a:avLst/>
              <a:gdLst>
                <a:gd name="T0" fmla="*/ 0 w 993"/>
                <a:gd name="T1" fmla="*/ 0 h 181"/>
                <a:gd name="T2" fmla="*/ 986 w 993"/>
                <a:gd name="T3" fmla="*/ 174 h 181"/>
                <a:gd name="T4" fmla="*/ 989 w 993"/>
                <a:gd name="T5" fmla="*/ 178 h 181"/>
                <a:gd name="T6" fmla="*/ 993 w 993"/>
                <a:gd name="T7" fmla="*/ 181 h 181"/>
                <a:gd name="T8" fmla="*/ 3 w 993"/>
                <a:gd name="T9" fmla="*/ 5 h 181"/>
                <a:gd name="T10" fmla="*/ 2 w 993"/>
                <a:gd name="T11" fmla="*/ 4 h 181"/>
                <a:gd name="T12" fmla="*/ 0 w 993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3" h="181">
                  <a:moveTo>
                    <a:pt x="0" y="0"/>
                  </a:moveTo>
                  <a:lnTo>
                    <a:pt x="986" y="174"/>
                  </a:lnTo>
                  <a:lnTo>
                    <a:pt x="989" y="178"/>
                  </a:lnTo>
                  <a:lnTo>
                    <a:pt x="993" y="181"/>
                  </a:lnTo>
                  <a:lnTo>
                    <a:pt x="3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57" name="Freeform 280">
              <a:extLst>
                <a:ext uri="{FF2B5EF4-FFF2-40B4-BE49-F238E27FC236}">
                  <a16:creationId xmlns:a16="http://schemas.microsoft.com/office/drawing/2014/main" id="{39196458-3B07-4218-BA36-9C9D2F03E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735"/>
              <a:ext cx="994" cy="179"/>
            </a:xfrm>
            <a:custGeom>
              <a:avLst/>
              <a:gdLst>
                <a:gd name="T0" fmla="*/ 0 w 994"/>
                <a:gd name="T1" fmla="*/ 0 h 179"/>
                <a:gd name="T2" fmla="*/ 987 w 994"/>
                <a:gd name="T3" fmla="*/ 174 h 179"/>
                <a:gd name="T4" fmla="*/ 991 w 994"/>
                <a:gd name="T5" fmla="*/ 177 h 179"/>
                <a:gd name="T6" fmla="*/ 994 w 994"/>
                <a:gd name="T7" fmla="*/ 179 h 179"/>
                <a:gd name="T8" fmla="*/ 3 w 994"/>
                <a:gd name="T9" fmla="*/ 5 h 179"/>
                <a:gd name="T10" fmla="*/ 1 w 994"/>
                <a:gd name="T11" fmla="*/ 1 h 179"/>
                <a:gd name="T12" fmla="*/ 0 w 994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4" h="179">
                  <a:moveTo>
                    <a:pt x="0" y="0"/>
                  </a:moveTo>
                  <a:lnTo>
                    <a:pt x="987" y="174"/>
                  </a:lnTo>
                  <a:lnTo>
                    <a:pt x="991" y="177"/>
                  </a:lnTo>
                  <a:lnTo>
                    <a:pt x="994" y="179"/>
                  </a:lnTo>
                  <a:lnTo>
                    <a:pt x="3" y="5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58" name="Freeform 281">
              <a:extLst>
                <a:ext uri="{FF2B5EF4-FFF2-40B4-BE49-F238E27FC236}">
                  <a16:creationId xmlns:a16="http://schemas.microsoft.com/office/drawing/2014/main" id="{E310A2A7-91B2-4E02-98A8-4AC3EA39D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736"/>
              <a:ext cx="997" cy="181"/>
            </a:xfrm>
            <a:custGeom>
              <a:avLst/>
              <a:gdLst>
                <a:gd name="T0" fmla="*/ 0 w 997"/>
                <a:gd name="T1" fmla="*/ 0 h 181"/>
                <a:gd name="T2" fmla="*/ 990 w 997"/>
                <a:gd name="T3" fmla="*/ 176 h 181"/>
                <a:gd name="T4" fmla="*/ 993 w 997"/>
                <a:gd name="T5" fmla="*/ 178 h 181"/>
                <a:gd name="T6" fmla="*/ 997 w 997"/>
                <a:gd name="T7" fmla="*/ 181 h 181"/>
                <a:gd name="T8" fmla="*/ 4 w 997"/>
                <a:gd name="T9" fmla="*/ 5 h 181"/>
                <a:gd name="T10" fmla="*/ 2 w 997"/>
                <a:gd name="T11" fmla="*/ 4 h 181"/>
                <a:gd name="T12" fmla="*/ 0 w 997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7" h="181">
                  <a:moveTo>
                    <a:pt x="0" y="0"/>
                  </a:moveTo>
                  <a:lnTo>
                    <a:pt x="990" y="176"/>
                  </a:lnTo>
                  <a:lnTo>
                    <a:pt x="993" y="178"/>
                  </a:lnTo>
                  <a:lnTo>
                    <a:pt x="997" y="181"/>
                  </a:lnTo>
                  <a:lnTo>
                    <a:pt x="4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59" name="Freeform 282">
              <a:extLst>
                <a:ext uri="{FF2B5EF4-FFF2-40B4-BE49-F238E27FC236}">
                  <a16:creationId xmlns:a16="http://schemas.microsoft.com/office/drawing/2014/main" id="{C77A00D7-8A42-4809-87CE-DEB5DC86F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740"/>
              <a:ext cx="998" cy="181"/>
            </a:xfrm>
            <a:custGeom>
              <a:avLst/>
              <a:gdLst>
                <a:gd name="T0" fmla="*/ 0 w 998"/>
                <a:gd name="T1" fmla="*/ 0 h 181"/>
                <a:gd name="T2" fmla="*/ 991 w 998"/>
                <a:gd name="T3" fmla="*/ 174 h 181"/>
                <a:gd name="T4" fmla="*/ 995 w 998"/>
                <a:gd name="T5" fmla="*/ 177 h 181"/>
                <a:gd name="T6" fmla="*/ 998 w 998"/>
                <a:gd name="T7" fmla="*/ 181 h 181"/>
                <a:gd name="T8" fmla="*/ 3 w 998"/>
                <a:gd name="T9" fmla="*/ 5 h 181"/>
                <a:gd name="T10" fmla="*/ 2 w 998"/>
                <a:gd name="T11" fmla="*/ 1 h 181"/>
                <a:gd name="T12" fmla="*/ 0 w 998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8" h="181">
                  <a:moveTo>
                    <a:pt x="0" y="0"/>
                  </a:moveTo>
                  <a:lnTo>
                    <a:pt x="991" y="174"/>
                  </a:lnTo>
                  <a:lnTo>
                    <a:pt x="995" y="177"/>
                  </a:lnTo>
                  <a:lnTo>
                    <a:pt x="998" y="181"/>
                  </a:lnTo>
                  <a:lnTo>
                    <a:pt x="3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60" name="Freeform 283">
              <a:extLst>
                <a:ext uri="{FF2B5EF4-FFF2-40B4-BE49-F238E27FC236}">
                  <a16:creationId xmlns:a16="http://schemas.microsoft.com/office/drawing/2014/main" id="{2CD4B0BB-5CAD-46E4-98C0-ADC5566FC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741"/>
              <a:ext cx="999" cy="181"/>
            </a:xfrm>
            <a:custGeom>
              <a:avLst/>
              <a:gdLst>
                <a:gd name="T0" fmla="*/ 0 w 999"/>
                <a:gd name="T1" fmla="*/ 0 h 181"/>
                <a:gd name="T2" fmla="*/ 993 w 999"/>
                <a:gd name="T3" fmla="*/ 176 h 181"/>
                <a:gd name="T4" fmla="*/ 996 w 999"/>
                <a:gd name="T5" fmla="*/ 180 h 181"/>
                <a:gd name="T6" fmla="*/ 999 w 999"/>
                <a:gd name="T7" fmla="*/ 181 h 181"/>
                <a:gd name="T8" fmla="*/ 5 w 999"/>
                <a:gd name="T9" fmla="*/ 5 h 181"/>
                <a:gd name="T10" fmla="*/ 1 w 999"/>
                <a:gd name="T11" fmla="*/ 4 h 181"/>
                <a:gd name="T12" fmla="*/ 0 w 999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9" h="181">
                  <a:moveTo>
                    <a:pt x="0" y="0"/>
                  </a:moveTo>
                  <a:lnTo>
                    <a:pt x="993" y="176"/>
                  </a:lnTo>
                  <a:lnTo>
                    <a:pt x="996" y="180"/>
                  </a:lnTo>
                  <a:lnTo>
                    <a:pt x="999" y="181"/>
                  </a:lnTo>
                  <a:lnTo>
                    <a:pt x="5" y="5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61" name="Freeform 284">
              <a:extLst>
                <a:ext uri="{FF2B5EF4-FFF2-40B4-BE49-F238E27FC236}">
                  <a16:creationId xmlns:a16="http://schemas.microsoft.com/office/drawing/2014/main" id="{1FC56AFE-873B-4E9C-8D8B-11A76AA7D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745"/>
              <a:ext cx="1002" cy="181"/>
            </a:xfrm>
            <a:custGeom>
              <a:avLst/>
              <a:gdLst>
                <a:gd name="T0" fmla="*/ 0 w 1002"/>
                <a:gd name="T1" fmla="*/ 0 h 181"/>
                <a:gd name="T2" fmla="*/ 995 w 1002"/>
                <a:gd name="T3" fmla="*/ 176 h 181"/>
                <a:gd name="T4" fmla="*/ 998 w 1002"/>
                <a:gd name="T5" fmla="*/ 177 h 181"/>
                <a:gd name="T6" fmla="*/ 1002 w 1002"/>
                <a:gd name="T7" fmla="*/ 181 h 181"/>
                <a:gd name="T8" fmla="*/ 6 w 1002"/>
                <a:gd name="T9" fmla="*/ 5 h 181"/>
                <a:gd name="T10" fmla="*/ 4 w 1002"/>
                <a:gd name="T11" fmla="*/ 1 h 181"/>
                <a:gd name="T12" fmla="*/ 0 w 1002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2" h="181">
                  <a:moveTo>
                    <a:pt x="0" y="0"/>
                  </a:moveTo>
                  <a:lnTo>
                    <a:pt x="995" y="176"/>
                  </a:lnTo>
                  <a:lnTo>
                    <a:pt x="998" y="177"/>
                  </a:lnTo>
                  <a:lnTo>
                    <a:pt x="1002" y="181"/>
                  </a:lnTo>
                  <a:lnTo>
                    <a:pt x="6" y="5"/>
                  </a:lnTo>
                  <a:lnTo>
                    <a:pt x="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62" name="Freeform 285">
              <a:extLst>
                <a:ext uri="{FF2B5EF4-FFF2-40B4-BE49-F238E27FC236}">
                  <a16:creationId xmlns:a16="http://schemas.microsoft.com/office/drawing/2014/main" id="{2763C59D-3304-42A1-AB82-9E15F8515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746"/>
              <a:ext cx="1001" cy="183"/>
            </a:xfrm>
            <a:custGeom>
              <a:avLst/>
              <a:gdLst>
                <a:gd name="T0" fmla="*/ 0 w 1001"/>
                <a:gd name="T1" fmla="*/ 0 h 183"/>
                <a:gd name="T2" fmla="*/ 994 w 1001"/>
                <a:gd name="T3" fmla="*/ 176 h 183"/>
                <a:gd name="T4" fmla="*/ 998 w 1001"/>
                <a:gd name="T5" fmla="*/ 180 h 183"/>
                <a:gd name="T6" fmla="*/ 1001 w 1001"/>
                <a:gd name="T7" fmla="*/ 183 h 183"/>
                <a:gd name="T8" fmla="*/ 3 w 1001"/>
                <a:gd name="T9" fmla="*/ 6 h 183"/>
                <a:gd name="T10" fmla="*/ 2 w 1001"/>
                <a:gd name="T11" fmla="*/ 4 h 183"/>
                <a:gd name="T12" fmla="*/ 0 w 1001"/>
                <a:gd name="T13" fmla="*/ 0 h 1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1" h="183">
                  <a:moveTo>
                    <a:pt x="0" y="0"/>
                  </a:moveTo>
                  <a:lnTo>
                    <a:pt x="994" y="176"/>
                  </a:lnTo>
                  <a:lnTo>
                    <a:pt x="998" y="180"/>
                  </a:lnTo>
                  <a:lnTo>
                    <a:pt x="1001" y="183"/>
                  </a:lnTo>
                  <a:lnTo>
                    <a:pt x="3" y="6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63" name="Freeform 286">
              <a:extLst>
                <a:ext uri="{FF2B5EF4-FFF2-40B4-BE49-F238E27FC236}">
                  <a16:creationId xmlns:a16="http://schemas.microsoft.com/office/drawing/2014/main" id="{10268F01-AA5C-40D9-AC1C-0BE447209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750"/>
              <a:ext cx="1002" cy="181"/>
            </a:xfrm>
            <a:custGeom>
              <a:avLst/>
              <a:gdLst>
                <a:gd name="T0" fmla="*/ 0 w 1002"/>
                <a:gd name="T1" fmla="*/ 0 h 181"/>
                <a:gd name="T2" fmla="*/ 996 w 1002"/>
                <a:gd name="T3" fmla="*/ 176 h 181"/>
                <a:gd name="T4" fmla="*/ 999 w 1002"/>
                <a:gd name="T5" fmla="*/ 179 h 181"/>
                <a:gd name="T6" fmla="*/ 1002 w 1002"/>
                <a:gd name="T7" fmla="*/ 181 h 181"/>
                <a:gd name="T8" fmla="*/ 3 w 1002"/>
                <a:gd name="T9" fmla="*/ 5 h 181"/>
                <a:gd name="T10" fmla="*/ 1 w 1002"/>
                <a:gd name="T11" fmla="*/ 2 h 181"/>
                <a:gd name="T12" fmla="*/ 0 w 1002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2" h="181">
                  <a:moveTo>
                    <a:pt x="0" y="0"/>
                  </a:moveTo>
                  <a:lnTo>
                    <a:pt x="996" y="176"/>
                  </a:lnTo>
                  <a:lnTo>
                    <a:pt x="999" y="179"/>
                  </a:lnTo>
                  <a:lnTo>
                    <a:pt x="1002" y="181"/>
                  </a:lnTo>
                  <a:lnTo>
                    <a:pt x="3" y="5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64" name="Freeform 287">
              <a:extLst>
                <a:ext uri="{FF2B5EF4-FFF2-40B4-BE49-F238E27FC236}">
                  <a16:creationId xmlns:a16="http://schemas.microsoft.com/office/drawing/2014/main" id="{A0FC3F61-79F1-404B-9ED7-E81005D86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752"/>
              <a:ext cx="1005" cy="182"/>
            </a:xfrm>
            <a:custGeom>
              <a:avLst/>
              <a:gdLst>
                <a:gd name="T0" fmla="*/ 0 w 1005"/>
                <a:gd name="T1" fmla="*/ 0 h 182"/>
                <a:gd name="T2" fmla="*/ 998 w 1005"/>
                <a:gd name="T3" fmla="*/ 177 h 182"/>
                <a:gd name="T4" fmla="*/ 1000 w 1005"/>
                <a:gd name="T5" fmla="*/ 179 h 182"/>
                <a:gd name="T6" fmla="*/ 1003 w 1005"/>
                <a:gd name="T7" fmla="*/ 180 h 182"/>
                <a:gd name="T8" fmla="*/ 1003 w 1005"/>
                <a:gd name="T9" fmla="*/ 182 h 182"/>
                <a:gd name="T10" fmla="*/ 1005 w 1005"/>
                <a:gd name="T11" fmla="*/ 182 h 182"/>
                <a:gd name="T12" fmla="*/ 4 w 1005"/>
                <a:gd name="T13" fmla="*/ 6 h 182"/>
                <a:gd name="T14" fmla="*/ 2 w 1005"/>
                <a:gd name="T15" fmla="*/ 3 h 182"/>
                <a:gd name="T16" fmla="*/ 0 w 1005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5" h="182">
                  <a:moveTo>
                    <a:pt x="0" y="0"/>
                  </a:moveTo>
                  <a:lnTo>
                    <a:pt x="998" y="177"/>
                  </a:lnTo>
                  <a:lnTo>
                    <a:pt x="1000" y="179"/>
                  </a:lnTo>
                  <a:lnTo>
                    <a:pt x="1003" y="180"/>
                  </a:lnTo>
                  <a:lnTo>
                    <a:pt x="1003" y="182"/>
                  </a:lnTo>
                  <a:lnTo>
                    <a:pt x="1005" y="182"/>
                  </a:lnTo>
                  <a:lnTo>
                    <a:pt x="4" y="6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65" name="Freeform 288">
              <a:extLst>
                <a:ext uri="{FF2B5EF4-FFF2-40B4-BE49-F238E27FC236}">
                  <a16:creationId xmlns:a16="http://schemas.microsoft.com/office/drawing/2014/main" id="{2E28D827-0A74-4EEE-A409-A2C4864CD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755"/>
              <a:ext cx="1013" cy="182"/>
            </a:xfrm>
            <a:custGeom>
              <a:avLst/>
              <a:gdLst>
                <a:gd name="T0" fmla="*/ 0 w 1013"/>
                <a:gd name="T1" fmla="*/ 0 h 182"/>
                <a:gd name="T2" fmla="*/ 999 w 1013"/>
                <a:gd name="T3" fmla="*/ 176 h 182"/>
                <a:gd name="T4" fmla="*/ 999 w 1013"/>
                <a:gd name="T5" fmla="*/ 177 h 182"/>
                <a:gd name="T6" fmla="*/ 1001 w 1013"/>
                <a:gd name="T7" fmla="*/ 177 h 182"/>
                <a:gd name="T8" fmla="*/ 1006 w 1013"/>
                <a:gd name="T9" fmla="*/ 181 h 182"/>
                <a:gd name="T10" fmla="*/ 1013 w 1013"/>
                <a:gd name="T11" fmla="*/ 182 h 182"/>
                <a:gd name="T12" fmla="*/ 5 w 1013"/>
                <a:gd name="T13" fmla="*/ 5 h 182"/>
                <a:gd name="T14" fmla="*/ 2 w 1013"/>
                <a:gd name="T15" fmla="*/ 3 h 182"/>
                <a:gd name="T16" fmla="*/ 0 w 1013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3" h="182">
                  <a:moveTo>
                    <a:pt x="0" y="0"/>
                  </a:moveTo>
                  <a:lnTo>
                    <a:pt x="999" y="176"/>
                  </a:lnTo>
                  <a:lnTo>
                    <a:pt x="999" y="177"/>
                  </a:lnTo>
                  <a:lnTo>
                    <a:pt x="1001" y="177"/>
                  </a:lnTo>
                  <a:lnTo>
                    <a:pt x="1006" y="181"/>
                  </a:lnTo>
                  <a:lnTo>
                    <a:pt x="1013" y="182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66" name="Freeform 289">
              <a:extLst>
                <a:ext uri="{FF2B5EF4-FFF2-40B4-BE49-F238E27FC236}">
                  <a16:creationId xmlns:a16="http://schemas.microsoft.com/office/drawing/2014/main" id="{09D81266-742F-4079-B314-B6F17B9CB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1758"/>
              <a:ext cx="1014" cy="183"/>
            </a:xfrm>
            <a:custGeom>
              <a:avLst/>
              <a:gdLst>
                <a:gd name="T0" fmla="*/ 0 w 1014"/>
                <a:gd name="T1" fmla="*/ 0 h 183"/>
                <a:gd name="T2" fmla="*/ 1001 w 1014"/>
                <a:gd name="T3" fmla="*/ 176 h 183"/>
                <a:gd name="T4" fmla="*/ 1006 w 1014"/>
                <a:gd name="T5" fmla="*/ 178 h 183"/>
                <a:gd name="T6" fmla="*/ 1014 w 1014"/>
                <a:gd name="T7" fmla="*/ 181 h 183"/>
                <a:gd name="T8" fmla="*/ 1013 w 1014"/>
                <a:gd name="T9" fmla="*/ 181 h 183"/>
                <a:gd name="T10" fmla="*/ 1013 w 1014"/>
                <a:gd name="T11" fmla="*/ 183 h 183"/>
                <a:gd name="T12" fmla="*/ 5 w 1014"/>
                <a:gd name="T13" fmla="*/ 5 h 183"/>
                <a:gd name="T14" fmla="*/ 3 w 1014"/>
                <a:gd name="T15" fmla="*/ 2 h 183"/>
                <a:gd name="T16" fmla="*/ 0 w 1014"/>
                <a:gd name="T17" fmla="*/ 0 h 1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4" h="183">
                  <a:moveTo>
                    <a:pt x="0" y="0"/>
                  </a:moveTo>
                  <a:lnTo>
                    <a:pt x="1001" y="176"/>
                  </a:lnTo>
                  <a:lnTo>
                    <a:pt x="1006" y="178"/>
                  </a:lnTo>
                  <a:lnTo>
                    <a:pt x="1014" y="181"/>
                  </a:lnTo>
                  <a:lnTo>
                    <a:pt x="1013" y="181"/>
                  </a:lnTo>
                  <a:lnTo>
                    <a:pt x="1013" y="183"/>
                  </a:lnTo>
                  <a:lnTo>
                    <a:pt x="5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67" name="Freeform 290">
              <a:extLst>
                <a:ext uri="{FF2B5EF4-FFF2-40B4-BE49-F238E27FC236}">
                  <a16:creationId xmlns:a16="http://schemas.microsoft.com/office/drawing/2014/main" id="{FAFDA0E4-F765-46AD-975E-45122CDE9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760"/>
              <a:ext cx="1011" cy="182"/>
            </a:xfrm>
            <a:custGeom>
              <a:avLst/>
              <a:gdLst>
                <a:gd name="T0" fmla="*/ 0 w 1011"/>
                <a:gd name="T1" fmla="*/ 0 h 182"/>
                <a:gd name="T2" fmla="*/ 1008 w 1011"/>
                <a:gd name="T3" fmla="*/ 177 h 182"/>
                <a:gd name="T4" fmla="*/ 1010 w 1011"/>
                <a:gd name="T5" fmla="*/ 179 h 182"/>
                <a:gd name="T6" fmla="*/ 1011 w 1011"/>
                <a:gd name="T7" fmla="*/ 179 h 182"/>
                <a:gd name="T8" fmla="*/ 1010 w 1011"/>
                <a:gd name="T9" fmla="*/ 181 h 182"/>
                <a:gd name="T10" fmla="*/ 1008 w 1011"/>
                <a:gd name="T11" fmla="*/ 182 h 182"/>
                <a:gd name="T12" fmla="*/ 3 w 1011"/>
                <a:gd name="T13" fmla="*/ 5 h 182"/>
                <a:gd name="T14" fmla="*/ 2 w 1011"/>
                <a:gd name="T15" fmla="*/ 3 h 182"/>
                <a:gd name="T16" fmla="*/ 0 w 1011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1" h="182">
                  <a:moveTo>
                    <a:pt x="0" y="0"/>
                  </a:moveTo>
                  <a:lnTo>
                    <a:pt x="1008" y="177"/>
                  </a:lnTo>
                  <a:lnTo>
                    <a:pt x="1010" y="179"/>
                  </a:lnTo>
                  <a:lnTo>
                    <a:pt x="1011" y="179"/>
                  </a:lnTo>
                  <a:lnTo>
                    <a:pt x="1010" y="181"/>
                  </a:lnTo>
                  <a:lnTo>
                    <a:pt x="1008" y="182"/>
                  </a:lnTo>
                  <a:lnTo>
                    <a:pt x="3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68" name="Freeform 291">
              <a:extLst>
                <a:ext uri="{FF2B5EF4-FFF2-40B4-BE49-F238E27FC236}">
                  <a16:creationId xmlns:a16="http://schemas.microsoft.com/office/drawing/2014/main" id="{C7970F5D-F9B2-4995-AAFE-3485980C6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1763"/>
              <a:ext cx="1008" cy="181"/>
            </a:xfrm>
            <a:custGeom>
              <a:avLst/>
              <a:gdLst>
                <a:gd name="T0" fmla="*/ 0 w 1008"/>
                <a:gd name="T1" fmla="*/ 0 h 181"/>
                <a:gd name="T2" fmla="*/ 1008 w 1008"/>
                <a:gd name="T3" fmla="*/ 178 h 181"/>
                <a:gd name="T4" fmla="*/ 1006 w 1008"/>
                <a:gd name="T5" fmla="*/ 179 h 181"/>
                <a:gd name="T6" fmla="*/ 1004 w 1008"/>
                <a:gd name="T7" fmla="*/ 181 h 181"/>
                <a:gd name="T8" fmla="*/ 3 w 1008"/>
                <a:gd name="T9" fmla="*/ 5 h 181"/>
                <a:gd name="T10" fmla="*/ 1 w 1008"/>
                <a:gd name="T11" fmla="*/ 2 h 181"/>
                <a:gd name="T12" fmla="*/ 0 w 1008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8" h="181">
                  <a:moveTo>
                    <a:pt x="0" y="0"/>
                  </a:moveTo>
                  <a:lnTo>
                    <a:pt x="1008" y="178"/>
                  </a:lnTo>
                  <a:lnTo>
                    <a:pt x="1006" y="179"/>
                  </a:lnTo>
                  <a:lnTo>
                    <a:pt x="1004" y="181"/>
                  </a:lnTo>
                  <a:lnTo>
                    <a:pt x="3" y="5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69" name="Freeform 292">
              <a:extLst>
                <a:ext uri="{FF2B5EF4-FFF2-40B4-BE49-F238E27FC236}">
                  <a16:creationId xmlns:a16="http://schemas.microsoft.com/office/drawing/2014/main" id="{8AFB1F36-4B78-4AC4-B65F-DBA75D483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765"/>
              <a:ext cx="1005" cy="181"/>
            </a:xfrm>
            <a:custGeom>
              <a:avLst/>
              <a:gdLst>
                <a:gd name="T0" fmla="*/ 0 w 1005"/>
                <a:gd name="T1" fmla="*/ 0 h 181"/>
                <a:gd name="T2" fmla="*/ 1005 w 1005"/>
                <a:gd name="T3" fmla="*/ 177 h 181"/>
                <a:gd name="T4" fmla="*/ 1003 w 1005"/>
                <a:gd name="T5" fmla="*/ 179 h 181"/>
                <a:gd name="T6" fmla="*/ 1003 w 1005"/>
                <a:gd name="T7" fmla="*/ 181 h 181"/>
                <a:gd name="T8" fmla="*/ 5 w 1005"/>
                <a:gd name="T9" fmla="*/ 5 h 181"/>
                <a:gd name="T10" fmla="*/ 2 w 1005"/>
                <a:gd name="T11" fmla="*/ 3 h 181"/>
                <a:gd name="T12" fmla="*/ 0 w 1005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5" h="181">
                  <a:moveTo>
                    <a:pt x="0" y="0"/>
                  </a:moveTo>
                  <a:lnTo>
                    <a:pt x="1005" y="177"/>
                  </a:lnTo>
                  <a:lnTo>
                    <a:pt x="1003" y="179"/>
                  </a:lnTo>
                  <a:lnTo>
                    <a:pt x="1003" y="181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70" name="Freeform 293">
              <a:extLst>
                <a:ext uri="{FF2B5EF4-FFF2-40B4-BE49-F238E27FC236}">
                  <a16:creationId xmlns:a16="http://schemas.microsoft.com/office/drawing/2014/main" id="{FCCA3757-5658-4C9B-AC31-DD9DA29A1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768"/>
              <a:ext cx="1001" cy="180"/>
            </a:xfrm>
            <a:custGeom>
              <a:avLst/>
              <a:gdLst>
                <a:gd name="T0" fmla="*/ 0 w 1001"/>
                <a:gd name="T1" fmla="*/ 0 h 180"/>
                <a:gd name="T2" fmla="*/ 1001 w 1001"/>
                <a:gd name="T3" fmla="*/ 176 h 180"/>
                <a:gd name="T4" fmla="*/ 1001 w 1001"/>
                <a:gd name="T5" fmla="*/ 178 h 180"/>
                <a:gd name="T6" fmla="*/ 1000 w 1001"/>
                <a:gd name="T7" fmla="*/ 180 h 180"/>
                <a:gd name="T8" fmla="*/ 5 w 1001"/>
                <a:gd name="T9" fmla="*/ 5 h 180"/>
                <a:gd name="T10" fmla="*/ 3 w 1001"/>
                <a:gd name="T11" fmla="*/ 2 h 180"/>
                <a:gd name="T12" fmla="*/ 0 w 1001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1" h="180">
                  <a:moveTo>
                    <a:pt x="0" y="0"/>
                  </a:moveTo>
                  <a:lnTo>
                    <a:pt x="1001" y="176"/>
                  </a:lnTo>
                  <a:lnTo>
                    <a:pt x="1001" y="178"/>
                  </a:lnTo>
                  <a:lnTo>
                    <a:pt x="1000" y="180"/>
                  </a:lnTo>
                  <a:lnTo>
                    <a:pt x="5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71" name="Freeform 294">
              <a:extLst>
                <a:ext uri="{FF2B5EF4-FFF2-40B4-BE49-F238E27FC236}">
                  <a16:creationId xmlns:a16="http://schemas.microsoft.com/office/drawing/2014/main" id="{B82B1EB1-B0F9-4475-982C-88EE9383D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770"/>
              <a:ext cx="998" cy="181"/>
            </a:xfrm>
            <a:custGeom>
              <a:avLst/>
              <a:gdLst>
                <a:gd name="T0" fmla="*/ 0 w 998"/>
                <a:gd name="T1" fmla="*/ 0 h 181"/>
                <a:gd name="T2" fmla="*/ 998 w 998"/>
                <a:gd name="T3" fmla="*/ 176 h 181"/>
                <a:gd name="T4" fmla="*/ 997 w 998"/>
                <a:gd name="T5" fmla="*/ 178 h 181"/>
                <a:gd name="T6" fmla="*/ 995 w 998"/>
                <a:gd name="T7" fmla="*/ 181 h 181"/>
                <a:gd name="T8" fmla="*/ 4 w 998"/>
                <a:gd name="T9" fmla="*/ 5 h 181"/>
                <a:gd name="T10" fmla="*/ 2 w 998"/>
                <a:gd name="T11" fmla="*/ 3 h 181"/>
                <a:gd name="T12" fmla="*/ 0 w 998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8" h="181">
                  <a:moveTo>
                    <a:pt x="0" y="0"/>
                  </a:moveTo>
                  <a:lnTo>
                    <a:pt x="998" y="176"/>
                  </a:lnTo>
                  <a:lnTo>
                    <a:pt x="997" y="178"/>
                  </a:lnTo>
                  <a:lnTo>
                    <a:pt x="995" y="181"/>
                  </a:lnTo>
                  <a:lnTo>
                    <a:pt x="4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72" name="Freeform 295">
              <a:extLst>
                <a:ext uri="{FF2B5EF4-FFF2-40B4-BE49-F238E27FC236}">
                  <a16:creationId xmlns:a16="http://schemas.microsoft.com/office/drawing/2014/main" id="{00DF0081-2A15-41ED-AA2C-B751418FB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773"/>
              <a:ext cx="995" cy="180"/>
            </a:xfrm>
            <a:custGeom>
              <a:avLst/>
              <a:gdLst>
                <a:gd name="T0" fmla="*/ 0 w 995"/>
                <a:gd name="T1" fmla="*/ 0 h 180"/>
                <a:gd name="T2" fmla="*/ 995 w 995"/>
                <a:gd name="T3" fmla="*/ 175 h 180"/>
                <a:gd name="T4" fmla="*/ 993 w 995"/>
                <a:gd name="T5" fmla="*/ 178 h 180"/>
                <a:gd name="T6" fmla="*/ 991 w 995"/>
                <a:gd name="T7" fmla="*/ 180 h 180"/>
                <a:gd name="T8" fmla="*/ 5 w 995"/>
                <a:gd name="T9" fmla="*/ 6 h 180"/>
                <a:gd name="T10" fmla="*/ 2 w 995"/>
                <a:gd name="T11" fmla="*/ 2 h 180"/>
                <a:gd name="T12" fmla="*/ 0 w 995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5" h="180">
                  <a:moveTo>
                    <a:pt x="0" y="0"/>
                  </a:moveTo>
                  <a:lnTo>
                    <a:pt x="995" y="175"/>
                  </a:lnTo>
                  <a:lnTo>
                    <a:pt x="993" y="178"/>
                  </a:lnTo>
                  <a:lnTo>
                    <a:pt x="991" y="180"/>
                  </a:lnTo>
                  <a:lnTo>
                    <a:pt x="5" y="6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73" name="Freeform 296">
              <a:extLst>
                <a:ext uri="{FF2B5EF4-FFF2-40B4-BE49-F238E27FC236}">
                  <a16:creationId xmlns:a16="http://schemas.microsoft.com/office/drawing/2014/main" id="{AB142D1D-8C26-4682-A405-6E202D851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775"/>
              <a:ext cx="991" cy="179"/>
            </a:xfrm>
            <a:custGeom>
              <a:avLst/>
              <a:gdLst>
                <a:gd name="T0" fmla="*/ 0 w 991"/>
                <a:gd name="T1" fmla="*/ 0 h 179"/>
                <a:gd name="T2" fmla="*/ 991 w 991"/>
                <a:gd name="T3" fmla="*/ 176 h 179"/>
                <a:gd name="T4" fmla="*/ 989 w 991"/>
                <a:gd name="T5" fmla="*/ 178 h 179"/>
                <a:gd name="T6" fmla="*/ 987 w 991"/>
                <a:gd name="T7" fmla="*/ 179 h 179"/>
                <a:gd name="T8" fmla="*/ 5 w 991"/>
                <a:gd name="T9" fmla="*/ 5 h 179"/>
                <a:gd name="T10" fmla="*/ 3 w 991"/>
                <a:gd name="T11" fmla="*/ 4 h 179"/>
                <a:gd name="T12" fmla="*/ 0 w 991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1" h="179">
                  <a:moveTo>
                    <a:pt x="0" y="0"/>
                  </a:moveTo>
                  <a:lnTo>
                    <a:pt x="991" y="176"/>
                  </a:lnTo>
                  <a:lnTo>
                    <a:pt x="989" y="178"/>
                  </a:lnTo>
                  <a:lnTo>
                    <a:pt x="987" y="179"/>
                  </a:lnTo>
                  <a:lnTo>
                    <a:pt x="5" y="5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74" name="Freeform 297">
              <a:extLst>
                <a:ext uri="{FF2B5EF4-FFF2-40B4-BE49-F238E27FC236}">
                  <a16:creationId xmlns:a16="http://schemas.microsoft.com/office/drawing/2014/main" id="{4AB60852-3792-4AEB-8785-97D19AD11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779"/>
              <a:ext cx="986" cy="177"/>
            </a:xfrm>
            <a:custGeom>
              <a:avLst/>
              <a:gdLst>
                <a:gd name="T0" fmla="*/ 0 w 986"/>
                <a:gd name="T1" fmla="*/ 0 h 177"/>
                <a:gd name="T2" fmla="*/ 986 w 986"/>
                <a:gd name="T3" fmla="*/ 174 h 177"/>
                <a:gd name="T4" fmla="*/ 984 w 986"/>
                <a:gd name="T5" fmla="*/ 175 h 177"/>
                <a:gd name="T6" fmla="*/ 983 w 986"/>
                <a:gd name="T7" fmla="*/ 177 h 177"/>
                <a:gd name="T8" fmla="*/ 4 w 986"/>
                <a:gd name="T9" fmla="*/ 5 h 177"/>
                <a:gd name="T10" fmla="*/ 2 w 986"/>
                <a:gd name="T11" fmla="*/ 1 h 177"/>
                <a:gd name="T12" fmla="*/ 0 w 986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6" h="177">
                  <a:moveTo>
                    <a:pt x="0" y="0"/>
                  </a:moveTo>
                  <a:lnTo>
                    <a:pt x="986" y="174"/>
                  </a:lnTo>
                  <a:lnTo>
                    <a:pt x="984" y="175"/>
                  </a:lnTo>
                  <a:lnTo>
                    <a:pt x="983" y="177"/>
                  </a:lnTo>
                  <a:lnTo>
                    <a:pt x="4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75" name="Freeform 298">
              <a:extLst>
                <a:ext uri="{FF2B5EF4-FFF2-40B4-BE49-F238E27FC236}">
                  <a16:creationId xmlns:a16="http://schemas.microsoft.com/office/drawing/2014/main" id="{43260AA4-F3DE-4689-809D-708B16451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1780"/>
              <a:ext cx="982" cy="178"/>
            </a:xfrm>
            <a:custGeom>
              <a:avLst/>
              <a:gdLst>
                <a:gd name="T0" fmla="*/ 0 w 982"/>
                <a:gd name="T1" fmla="*/ 0 h 178"/>
                <a:gd name="T2" fmla="*/ 982 w 982"/>
                <a:gd name="T3" fmla="*/ 174 h 178"/>
                <a:gd name="T4" fmla="*/ 981 w 982"/>
                <a:gd name="T5" fmla="*/ 176 h 178"/>
                <a:gd name="T6" fmla="*/ 981 w 982"/>
                <a:gd name="T7" fmla="*/ 178 h 178"/>
                <a:gd name="T8" fmla="*/ 5 w 982"/>
                <a:gd name="T9" fmla="*/ 5 h 178"/>
                <a:gd name="T10" fmla="*/ 2 w 982"/>
                <a:gd name="T11" fmla="*/ 4 h 178"/>
                <a:gd name="T12" fmla="*/ 0 w 982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2" h="178">
                  <a:moveTo>
                    <a:pt x="0" y="0"/>
                  </a:moveTo>
                  <a:lnTo>
                    <a:pt x="982" y="174"/>
                  </a:lnTo>
                  <a:lnTo>
                    <a:pt x="981" y="176"/>
                  </a:lnTo>
                  <a:lnTo>
                    <a:pt x="981" y="178"/>
                  </a:lnTo>
                  <a:lnTo>
                    <a:pt x="5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76" name="Freeform 299">
              <a:extLst>
                <a:ext uri="{FF2B5EF4-FFF2-40B4-BE49-F238E27FC236}">
                  <a16:creationId xmlns:a16="http://schemas.microsoft.com/office/drawing/2014/main" id="{56AEDB12-B1F6-4B3C-8E0A-08E47E5E5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784"/>
              <a:ext cx="979" cy="175"/>
            </a:xfrm>
            <a:custGeom>
              <a:avLst/>
              <a:gdLst>
                <a:gd name="T0" fmla="*/ 0 w 979"/>
                <a:gd name="T1" fmla="*/ 0 h 175"/>
                <a:gd name="T2" fmla="*/ 979 w 979"/>
                <a:gd name="T3" fmla="*/ 172 h 175"/>
                <a:gd name="T4" fmla="*/ 979 w 979"/>
                <a:gd name="T5" fmla="*/ 174 h 175"/>
                <a:gd name="T6" fmla="*/ 977 w 979"/>
                <a:gd name="T7" fmla="*/ 175 h 175"/>
                <a:gd name="T8" fmla="*/ 5 w 979"/>
                <a:gd name="T9" fmla="*/ 5 h 175"/>
                <a:gd name="T10" fmla="*/ 3 w 979"/>
                <a:gd name="T11" fmla="*/ 1 h 175"/>
                <a:gd name="T12" fmla="*/ 0 w 979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9" h="175">
                  <a:moveTo>
                    <a:pt x="0" y="0"/>
                  </a:moveTo>
                  <a:lnTo>
                    <a:pt x="979" y="172"/>
                  </a:lnTo>
                  <a:lnTo>
                    <a:pt x="979" y="174"/>
                  </a:lnTo>
                  <a:lnTo>
                    <a:pt x="977" y="175"/>
                  </a:lnTo>
                  <a:lnTo>
                    <a:pt x="5" y="5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77" name="Freeform 300">
              <a:extLst>
                <a:ext uri="{FF2B5EF4-FFF2-40B4-BE49-F238E27FC236}">
                  <a16:creationId xmlns:a16="http://schemas.microsoft.com/office/drawing/2014/main" id="{41850F6A-6AFF-4456-A173-3B54979D3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785"/>
              <a:ext cx="976" cy="178"/>
            </a:xfrm>
            <a:custGeom>
              <a:avLst/>
              <a:gdLst>
                <a:gd name="T0" fmla="*/ 0 w 976"/>
                <a:gd name="T1" fmla="*/ 0 h 178"/>
                <a:gd name="T2" fmla="*/ 976 w 976"/>
                <a:gd name="T3" fmla="*/ 173 h 178"/>
                <a:gd name="T4" fmla="*/ 974 w 976"/>
                <a:gd name="T5" fmla="*/ 174 h 178"/>
                <a:gd name="T6" fmla="*/ 972 w 976"/>
                <a:gd name="T7" fmla="*/ 178 h 178"/>
                <a:gd name="T8" fmla="*/ 3 w 976"/>
                <a:gd name="T9" fmla="*/ 5 h 178"/>
                <a:gd name="T10" fmla="*/ 2 w 976"/>
                <a:gd name="T11" fmla="*/ 4 h 178"/>
                <a:gd name="T12" fmla="*/ 0 w 976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6" h="178">
                  <a:moveTo>
                    <a:pt x="0" y="0"/>
                  </a:moveTo>
                  <a:lnTo>
                    <a:pt x="976" y="173"/>
                  </a:lnTo>
                  <a:lnTo>
                    <a:pt x="974" y="174"/>
                  </a:lnTo>
                  <a:lnTo>
                    <a:pt x="972" y="178"/>
                  </a:lnTo>
                  <a:lnTo>
                    <a:pt x="3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78" name="Freeform 301">
              <a:extLst>
                <a:ext uri="{FF2B5EF4-FFF2-40B4-BE49-F238E27FC236}">
                  <a16:creationId xmlns:a16="http://schemas.microsoft.com/office/drawing/2014/main" id="{B251BDF3-6CA6-4038-B2E8-0B21325A9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789"/>
              <a:ext cx="972" cy="175"/>
            </a:xfrm>
            <a:custGeom>
              <a:avLst/>
              <a:gdLst>
                <a:gd name="T0" fmla="*/ 0 w 972"/>
                <a:gd name="T1" fmla="*/ 0 h 175"/>
                <a:gd name="T2" fmla="*/ 972 w 972"/>
                <a:gd name="T3" fmla="*/ 170 h 175"/>
                <a:gd name="T4" fmla="*/ 970 w 972"/>
                <a:gd name="T5" fmla="*/ 174 h 175"/>
                <a:gd name="T6" fmla="*/ 969 w 972"/>
                <a:gd name="T7" fmla="*/ 175 h 175"/>
                <a:gd name="T8" fmla="*/ 5 w 972"/>
                <a:gd name="T9" fmla="*/ 5 h 175"/>
                <a:gd name="T10" fmla="*/ 1 w 972"/>
                <a:gd name="T11" fmla="*/ 1 h 175"/>
                <a:gd name="T12" fmla="*/ 0 w 972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2" h="175">
                  <a:moveTo>
                    <a:pt x="0" y="0"/>
                  </a:moveTo>
                  <a:lnTo>
                    <a:pt x="972" y="170"/>
                  </a:lnTo>
                  <a:lnTo>
                    <a:pt x="970" y="174"/>
                  </a:lnTo>
                  <a:lnTo>
                    <a:pt x="969" y="175"/>
                  </a:lnTo>
                  <a:lnTo>
                    <a:pt x="5" y="5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79" name="Freeform 302">
              <a:extLst>
                <a:ext uri="{FF2B5EF4-FFF2-40B4-BE49-F238E27FC236}">
                  <a16:creationId xmlns:a16="http://schemas.microsoft.com/office/drawing/2014/main" id="{D3DEA5E0-84EA-47FF-865A-E27B3CC10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790"/>
              <a:ext cx="969" cy="176"/>
            </a:xfrm>
            <a:custGeom>
              <a:avLst/>
              <a:gdLst>
                <a:gd name="T0" fmla="*/ 0 w 969"/>
                <a:gd name="T1" fmla="*/ 0 h 176"/>
                <a:gd name="T2" fmla="*/ 969 w 969"/>
                <a:gd name="T3" fmla="*/ 173 h 176"/>
                <a:gd name="T4" fmla="*/ 968 w 969"/>
                <a:gd name="T5" fmla="*/ 174 h 176"/>
                <a:gd name="T6" fmla="*/ 966 w 969"/>
                <a:gd name="T7" fmla="*/ 176 h 176"/>
                <a:gd name="T8" fmla="*/ 5 w 969"/>
                <a:gd name="T9" fmla="*/ 7 h 176"/>
                <a:gd name="T10" fmla="*/ 4 w 969"/>
                <a:gd name="T11" fmla="*/ 4 h 176"/>
                <a:gd name="T12" fmla="*/ 0 w 969"/>
                <a:gd name="T13" fmla="*/ 0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9" h="176">
                  <a:moveTo>
                    <a:pt x="0" y="0"/>
                  </a:moveTo>
                  <a:lnTo>
                    <a:pt x="969" y="173"/>
                  </a:lnTo>
                  <a:lnTo>
                    <a:pt x="968" y="174"/>
                  </a:lnTo>
                  <a:lnTo>
                    <a:pt x="966" y="176"/>
                  </a:lnTo>
                  <a:lnTo>
                    <a:pt x="5" y="7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80" name="Freeform 303">
              <a:extLst>
                <a:ext uri="{FF2B5EF4-FFF2-40B4-BE49-F238E27FC236}">
                  <a16:creationId xmlns:a16="http://schemas.microsoft.com/office/drawing/2014/main" id="{7CE82970-8A55-474C-9EA0-41BDBA9D6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794"/>
              <a:ext cx="964" cy="174"/>
            </a:xfrm>
            <a:custGeom>
              <a:avLst/>
              <a:gdLst>
                <a:gd name="T0" fmla="*/ 0 w 964"/>
                <a:gd name="T1" fmla="*/ 0 h 174"/>
                <a:gd name="T2" fmla="*/ 964 w 964"/>
                <a:gd name="T3" fmla="*/ 170 h 174"/>
                <a:gd name="T4" fmla="*/ 962 w 964"/>
                <a:gd name="T5" fmla="*/ 172 h 174"/>
                <a:gd name="T6" fmla="*/ 960 w 964"/>
                <a:gd name="T7" fmla="*/ 174 h 174"/>
                <a:gd name="T8" fmla="*/ 3 w 964"/>
                <a:gd name="T9" fmla="*/ 5 h 174"/>
                <a:gd name="T10" fmla="*/ 1 w 964"/>
                <a:gd name="T11" fmla="*/ 3 h 174"/>
                <a:gd name="T12" fmla="*/ 0 w 964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4" h="174">
                  <a:moveTo>
                    <a:pt x="0" y="0"/>
                  </a:moveTo>
                  <a:lnTo>
                    <a:pt x="964" y="170"/>
                  </a:lnTo>
                  <a:lnTo>
                    <a:pt x="962" y="172"/>
                  </a:lnTo>
                  <a:lnTo>
                    <a:pt x="960" y="174"/>
                  </a:lnTo>
                  <a:lnTo>
                    <a:pt x="3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81" name="Freeform 304">
              <a:extLst>
                <a:ext uri="{FF2B5EF4-FFF2-40B4-BE49-F238E27FC236}">
                  <a16:creationId xmlns:a16="http://schemas.microsoft.com/office/drawing/2014/main" id="{D94302EB-2FFF-40C9-B28C-3BF046D56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797"/>
              <a:ext cx="961" cy="173"/>
            </a:xfrm>
            <a:custGeom>
              <a:avLst/>
              <a:gdLst>
                <a:gd name="T0" fmla="*/ 0 w 961"/>
                <a:gd name="T1" fmla="*/ 0 h 173"/>
                <a:gd name="T2" fmla="*/ 961 w 961"/>
                <a:gd name="T3" fmla="*/ 169 h 173"/>
                <a:gd name="T4" fmla="*/ 959 w 961"/>
                <a:gd name="T5" fmla="*/ 171 h 173"/>
                <a:gd name="T6" fmla="*/ 958 w 961"/>
                <a:gd name="T7" fmla="*/ 173 h 173"/>
                <a:gd name="T8" fmla="*/ 5 w 961"/>
                <a:gd name="T9" fmla="*/ 5 h 173"/>
                <a:gd name="T10" fmla="*/ 2 w 961"/>
                <a:gd name="T11" fmla="*/ 2 h 173"/>
                <a:gd name="T12" fmla="*/ 0 w 961"/>
                <a:gd name="T13" fmla="*/ 0 h 1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1" h="173">
                  <a:moveTo>
                    <a:pt x="0" y="0"/>
                  </a:moveTo>
                  <a:lnTo>
                    <a:pt x="961" y="169"/>
                  </a:lnTo>
                  <a:lnTo>
                    <a:pt x="959" y="171"/>
                  </a:lnTo>
                  <a:lnTo>
                    <a:pt x="958" y="173"/>
                  </a:lnTo>
                  <a:lnTo>
                    <a:pt x="5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82" name="Freeform 305">
              <a:extLst>
                <a:ext uri="{FF2B5EF4-FFF2-40B4-BE49-F238E27FC236}">
                  <a16:creationId xmlns:a16="http://schemas.microsoft.com/office/drawing/2014/main" id="{53282AA0-8601-4789-B8B9-FE4310158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799"/>
              <a:ext cx="957" cy="172"/>
            </a:xfrm>
            <a:custGeom>
              <a:avLst/>
              <a:gdLst>
                <a:gd name="T0" fmla="*/ 0 w 957"/>
                <a:gd name="T1" fmla="*/ 0 h 172"/>
                <a:gd name="T2" fmla="*/ 957 w 957"/>
                <a:gd name="T3" fmla="*/ 169 h 172"/>
                <a:gd name="T4" fmla="*/ 956 w 957"/>
                <a:gd name="T5" fmla="*/ 171 h 172"/>
                <a:gd name="T6" fmla="*/ 954 w 957"/>
                <a:gd name="T7" fmla="*/ 172 h 172"/>
                <a:gd name="T8" fmla="*/ 5 w 957"/>
                <a:gd name="T9" fmla="*/ 5 h 172"/>
                <a:gd name="T10" fmla="*/ 3 w 957"/>
                <a:gd name="T11" fmla="*/ 3 h 172"/>
                <a:gd name="T12" fmla="*/ 0 w 957"/>
                <a:gd name="T13" fmla="*/ 0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7" h="172">
                  <a:moveTo>
                    <a:pt x="0" y="0"/>
                  </a:moveTo>
                  <a:lnTo>
                    <a:pt x="957" y="169"/>
                  </a:lnTo>
                  <a:lnTo>
                    <a:pt x="956" y="171"/>
                  </a:lnTo>
                  <a:lnTo>
                    <a:pt x="954" y="172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83" name="Freeform 306">
              <a:extLst>
                <a:ext uri="{FF2B5EF4-FFF2-40B4-BE49-F238E27FC236}">
                  <a16:creationId xmlns:a16="http://schemas.microsoft.com/office/drawing/2014/main" id="{33E27CE1-2859-4800-A778-8EBB1C0C3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802"/>
              <a:ext cx="953" cy="171"/>
            </a:xfrm>
            <a:custGeom>
              <a:avLst/>
              <a:gdLst>
                <a:gd name="T0" fmla="*/ 0 w 953"/>
                <a:gd name="T1" fmla="*/ 0 h 171"/>
                <a:gd name="T2" fmla="*/ 953 w 953"/>
                <a:gd name="T3" fmla="*/ 168 h 171"/>
                <a:gd name="T4" fmla="*/ 951 w 953"/>
                <a:gd name="T5" fmla="*/ 169 h 171"/>
                <a:gd name="T6" fmla="*/ 949 w 953"/>
                <a:gd name="T7" fmla="*/ 171 h 171"/>
                <a:gd name="T8" fmla="*/ 5 w 953"/>
                <a:gd name="T9" fmla="*/ 5 h 171"/>
                <a:gd name="T10" fmla="*/ 2 w 953"/>
                <a:gd name="T11" fmla="*/ 2 h 171"/>
                <a:gd name="T12" fmla="*/ 0 w 953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3" h="171">
                  <a:moveTo>
                    <a:pt x="0" y="0"/>
                  </a:moveTo>
                  <a:lnTo>
                    <a:pt x="953" y="168"/>
                  </a:lnTo>
                  <a:lnTo>
                    <a:pt x="951" y="169"/>
                  </a:lnTo>
                  <a:lnTo>
                    <a:pt x="949" y="171"/>
                  </a:lnTo>
                  <a:lnTo>
                    <a:pt x="5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84" name="Freeform 307">
              <a:extLst>
                <a:ext uri="{FF2B5EF4-FFF2-40B4-BE49-F238E27FC236}">
                  <a16:creationId xmlns:a16="http://schemas.microsoft.com/office/drawing/2014/main" id="{71239936-7915-4416-AF48-83B8C987C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804"/>
              <a:ext cx="949" cy="171"/>
            </a:xfrm>
            <a:custGeom>
              <a:avLst/>
              <a:gdLst>
                <a:gd name="T0" fmla="*/ 0 w 949"/>
                <a:gd name="T1" fmla="*/ 0 h 171"/>
                <a:gd name="T2" fmla="*/ 949 w 949"/>
                <a:gd name="T3" fmla="*/ 167 h 171"/>
                <a:gd name="T4" fmla="*/ 947 w 949"/>
                <a:gd name="T5" fmla="*/ 169 h 171"/>
                <a:gd name="T6" fmla="*/ 944 w 949"/>
                <a:gd name="T7" fmla="*/ 171 h 171"/>
                <a:gd name="T8" fmla="*/ 5 w 949"/>
                <a:gd name="T9" fmla="*/ 5 h 171"/>
                <a:gd name="T10" fmla="*/ 3 w 949"/>
                <a:gd name="T11" fmla="*/ 3 h 171"/>
                <a:gd name="T12" fmla="*/ 0 w 94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9" h="171">
                  <a:moveTo>
                    <a:pt x="0" y="0"/>
                  </a:moveTo>
                  <a:lnTo>
                    <a:pt x="949" y="167"/>
                  </a:lnTo>
                  <a:lnTo>
                    <a:pt x="947" y="169"/>
                  </a:lnTo>
                  <a:lnTo>
                    <a:pt x="944" y="171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85" name="Freeform 308">
              <a:extLst>
                <a:ext uri="{FF2B5EF4-FFF2-40B4-BE49-F238E27FC236}">
                  <a16:creationId xmlns:a16="http://schemas.microsoft.com/office/drawing/2014/main" id="{67B0A073-99B3-413A-95BB-50FB94A46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807"/>
              <a:ext cx="944" cy="171"/>
            </a:xfrm>
            <a:custGeom>
              <a:avLst/>
              <a:gdLst>
                <a:gd name="T0" fmla="*/ 0 w 944"/>
                <a:gd name="T1" fmla="*/ 0 h 171"/>
                <a:gd name="T2" fmla="*/ 944 w 944"/>
                <a:gd name="T3" fmla="*/ 166 h 171"/>
                <a:gd name="T4" fmla="*/ 941 w 944"/>
                <a:gd name="T5" fmla="*/ 168 h 171"/>
                <a:gd name="T6" fmla="*/ 939 w 944"/>
                <a:gd name="T7" fmla="*/ 171 h 171"/>
                <a:gd name="T8" fmla="*/ 4 w 944"/>
                <a:gd name="T9" fmla="*/ 5 h 171"/>
                <a:gd name="T10" fmla="*/ 2 w 944"/>
                <a:gd name="T11" fmla="*/ 2 h 171"/>
                <a:gd name="T12" fmla="*/ 0 w 944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4" h="171">
                  <a:moveTo>
                    <a:pt x="0" y="0"/>
                  </a:moveTo>
                  <a:lnTo>
                    <a:pt x="944" y="166"/>
                  </a:lnTo>
                  <a:lnTo>
                    <a:pt x="941" y="168"/>
                  </a:lnTo>
                  <a:lnTo>
                    <a:pt x="939" y="171"/>
                  </a:lnTo>
                  <a:lnTo>
                    <a:pt x="4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86" name="Freeform 309">
              <a:extLst>
                <a:ext uri="{FF2B5EF4-FFF2-40B4-BE49-F238E27FC236}">
                  <a16:creationId xmlns:a16="http://schemas.microsoft.com/office/drawing/2014/main" id="{67801623-6226-44DA-B3DE-05D65F93D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809"/>
              <a:ext cx="939" cy="171"/>
            </a:xfrm>
            <a:custGeom>
              <a:avLst/>
              <a:gdLst>
                <a:gd name="T0" fmla="*/ 0 w 939"/>
                <a:gd name="T1" fmla="*/ 0 h 171"/>
                <a:gd name="T2" fmla="*/ 939 w 939"/>
                <a:gd name="T3" fmla="*/ 166 h 171"/>
                <a:gd name="T4" fmla="*/ 937 w 939"/>
                <a:gd name="T5" fmla="*/ 169 h 171"/>
                <a:gd name="T6" fmla="*/ 936 w 939"/>
                <a:gd name="T7" fmla="*/ 171 h 171"/>
                <a:gd name="T8" fmla="*/ 5 w 939"/>
                <a:gd name="T9" fmla="*/ 5 h 171"/>
                <a:gd name="T10" fmla="*/ 2 w 939"/>
                <a:gd name="T11" fmla="*/ 3 h 171"/>
                <a:gd name="T12" fmla="*/ 0 w 93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9" h="171">
                  <a:moveTo>
                    <a:pt x="0" y="0"/>
                  </a:moveTo>
                  <a:lnTo>
                    <a:pt x="939" y="166"/>
                  </a:lnTo>
                  <a:lnTo>
                    <a:pt x="937" y="169"/>
                  </a:lnTo>
                  <a:lnTo>
                    <a:pt x="936" y="171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87" name="Freeform 310">
              <a:extLst>
                <a:ext uri="{FF2B5EF4-FFF2-40B4-BE49-F238E27FC236}">
                  <a16:creationId xmlns:a16="http://schemas.microsoft.com/office/drawing/2014/main" id="{8E1B2F0F-0322-4316-B16D-F3DAA0F98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1812"/>
              <a:ext cx="935" cy="169"/>
            </a:xfrm>
            <a:custGeom>
              <a:avLst/>
              <a:gdLst>
                <a:gd name="T0" fmla="*/ 0 w 935"/>
                <a:gd name="T1" fmla="*/ 0 h 169"/>
                <a:gd name="T2" fmla="*/ 935 w 935"/>
                <a:gd name="T3" fmla="*/ 166 h 169"/>
                <a:gd name="T4" fmla="*/ 934 w 935"/>
                <a:gd name="T5" fmla="*/ 168 h 169"/>
                <a:gd name="T6" fmla="*/ 932 w 935"/>
                <a:gd name="T7" fmla="*/ 169 h 169"/>
                <a:gd name="T8" fmla="*/ 5 w 935"/>
                <a:gd name="T9" fmla="*/ 5 h 169"/>
                <a:gd name="T10" fmla="*/ 3 w 935"/>
                <a:gd name="T11" fmla="*/ 2 h 169"/>
                <a:gd name="T12" fmla="*/ 0 w 935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5" h="169">
                  <a:moveTo>
                    <a:pt x="0" y="0"/>
                  </a:moveTo>
                  <a:lnTo>
                    <a:pt x="935" y="166"/>
                  </a:lnTo>
                  <a:lnTo>
                    <a:pt x="934" y="168"/>
                  </a:lnTo>
                  <a:lnTo>
                    <a:pt x="932" y="169"/>
                  </a:lnTo>
                  <a:lnTo>
                    <a:pt x="5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88" name="Freeform 311">
              <a:extLst>
                <a:ext uri="{FF2B5EF4-FFF2-40B4-BE49-F238E27FC236}">
                  <a16:creationId xmlns:a16="http://schemas.microsoft.com/office/drawing/2014/main" id="{4E278EDC-8597-4F55-8515-8243ABB78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814"/>
              <a:ext cx="931" cy="169"/>
            </a:xfrm>
            <a:custGeom>
              <a:avLst/>
              <a:gdLst>
                <a:gd name="T0" fmla="*/ 0 w 931"/>
                <a:gd name="T1" fmla="*/ 0 h 169"/>
                <a:gd name="T2" fmla="*/ 931 w 931"/>
                <a:gd name="T3" fmla="*/ 166 h 169"/>
                <a:gd name="T4" fmla="*/ 929 w 931"/>
                <a:gd name="T5" fmla="*/ 167 h 169"/>
                <a:gd name="T6" fmla="*/ 927 w 931"/>
                <a:gd name="T7" fmla="*/ 169 h 169"/>
                <a:gd name="T8" fmla="*/ 5 w 931"/>
                <a:gd name="T9" fmla="*/ 7 h 169"/>
                <a:gd name="T10" fmla="*/ 2 w 931"/>
                <a:gd name="T11" fmla="*/ 3 h 169"/>
                <a:gd name="T12" fmla="*/ 0 w 931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1" h="169">
                  <a:moveTo>
                    <a:pt x="0" y="0"/>
                  </a:moveTo>
                  <a:lnTo>
                    <a:pt x="931" y="166"/>
                  </a:lnTo>
                  <a:lnTo>
                    <a:pt x="929" y="167"/>
                  </a:lnTo>
                  <a:lnTo>
                    <a:pt x="927" y="169"/>
                  </a:lnTo>
                  <a:lnTo>
                    <a:pt x="5" y="7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89" name="Freeform 312">
              <a:extLst>
                <a:ext uri="{FF2B5EF4-FFF2-40B4-BE49-F238E27FC236}">
                  <a16:creationId xmlns:a16="http://schemas.microsoft.com/office/drawing/2014/main" id="{AADC9F89-FEE6-4D13-8F12-E89169C16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817"/>
              <a:ext cx="927" cy="168"/>
            </a:xfrm>
            <a:custGeom>
              <a:avLst/>
              <a:gdLst>
                <a:gd name="T0" fmla="*/ 0 w 927"/>
                <a:gd name="T1" fmla="*/ 0 h 168"/>
                <a:gd name="T2" fmla="*/ 927 w 927"/>
                <a:gd name="T3" fmla="*/ 164 h 168"/>
                <a:gd name="T4" fmla="*/ 925 w 927"/>
                <a:gd name="T5" fmla="*/ 166 h 168"/>
                <a:gd name="T6" fmla="*/ 923 w 927"/>
                <a:gd name="T7" fmla="*/ 168 h 168"/>
                <a:gd name="T8" fmla="*/ 5 w 927"/>
                <a:gd name="T9" fmla="*/ 5 h 168"/>
                <a:gd name="T10" fmla="*/ 3 w 927"/>
                <a:gd name="T11" fmla="*/ 4 h 168"/>
                <a:gd name="T12" fmla="*/ 0 w 927"/>
                <a:gd name="T13" fmla="*/ 0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7" h="168">
                  <a:moveTo>
                    <a:pt x="0" y="0"/>
                  </a:moveTo>
                  <a:lnTo>
                    <a:pt x="927" y="164"/>
                  </a:lnTo>
                  <a:lnTo>
                    <a:pt x="925" y="166"/>
                  </a:lnTo>
                  <a:lnTo>
                    <a:pt x="923" y="168"/>
                  </a:lnTo>
                  <a:lnTo>
                    <a:pt x="5" y="5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90" name="Freeform 313">
              <a:extLst>
                <a:ext uri="{FF2B5EF4-FFF2-40B4-BE49-F238E27FC236}">
                  <a16:creationId xmlns:a16="http://schemas.microsoft.com/office/drawing/2014/main" id="{44D7BD50-9EE9-498C-B9C9-6FC555467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821"/>
              <a:ext cx="922" cy="165"/>
            </a:xfrm>
            <a:custGeom>
              <a:avLst/>
              <a:gdLst>
                <a:gd name="T0" fmla="*/ 0 w 922"/>
                <a:gd name="T1" fmla="*/ 0 h 165"/>
                <a:gd name="T2" fmla="*/ 922 w 922"/>
                <a:gd name="T3" fmla="*/ 162 h 165"/>
                <a:gd name="T4" fmla="*/ 920 w 922"/>
                <a:gd name="T5" fmla="*/ 164 h 165"/>
                <a:gd name="T6" fmla="*/ 917 w 922"/>
                <a:gd name="T7" fmla="*/ 165 h 165"/>
                <a:gd name="T8" fmla="*/ 5 w 922"/>
                <a:gd name="T9" fmla="*/ 5 h 165"/>
                <a:gd name="T10" fmla="*/ 2 w 922"/>
                <a:gd name="T11" fmla="*/ 1 h 165"/>
                <a:gd name="T12" fmla="*/ 0 w 922"/>
                <a:gd name="T13" fmla="*/ 0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2" h="165">
                  <a:moveTo>
                    <a:pt x="0" y="0"/>
                  </a:moveTo>
                  <a:lnTo>
                    <a:pt x="922" y="162"/>
                  </a:lnTo>
                  <a:lnTo>
                    <a:pt x="920" y="164"/>
                  </a:lnTo>
                  <a:lnTo>
                    <a:pt x="917" y="165"/>
                  </a:lnTo>
                  <a:lnTo>
                    <a:pt x="5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91" name="Freeform 314">
              <a:extLst>
                <a:ext uri="{FF2B5EF4-FFF2-40B4-BE49-F238E27FC236}">
                  <a16:creationId xmlns:a16="http://schemas.microsoft.com/office/drawing/2014/main" id="{DF82E6E9-934B-46F5-8EEB-FFBD91E4B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822"/>
              <a:ext cx="918" cy="166"/>
            </a:xfrm>
            <a:custGeom>
              <a:avLst/>
              <a:gdLst>
                <a:gd name="T0" fmla="*/ 0 w 918"/>
                <a:gd name="T1" fmla="*/ 0 h 166"/>
                <a:gd name="T2" fmla="*/ 918 w 918"/>
                <a:gd name="T3" fmla="*/ 163 h 166"/>
                <a:gd name="T4" fmla="*/ 915 w 918"/>
                <a:gd name="T5" fmla="*/ 164 h 166"/>
                <a:gd name="T6" fmla="*/ 913 w 918"/>
                <a:gd name="T7" fmla="*/ 166 h 166"/>
                <a:gd name="T8" fmla="*/ 5 w 918"/>
                <a:gd name="T9" fmla="*/ 6 h 166"/>
                <a:gd name="T10" fmla="*/ 3 w 918"/>
                <a:gd name="T11" fmla="*/ 4 h 166"/>
                <a:gd name="T12" fmla="*/ 0 w 918"/>
                <a:gd name="T13" fmla="*/ 0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8" h="166">
                  <a:moveTo>
                    <a:pt x="0" y="0"/>
                  </a:moveTo>
                  <a:lnTo>
                    <a:pt x="918" y="163"/>
                  </a:lnTo>
                  <a:lnTo>
                    <a:pt x="915" y="164"/>
                  </a:lnTo>
                  <a:lnTo>
                    <a:pt x="913" y="166"/>
                  </a:lnTo>
                  <a:lnTo>
                    <a:pt x="5" y="6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A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92" name="Freeform 315">
              <a:extLst>
                <a:ext uri="{FF2B5EF4-FFF2-40B4-BE49-F238E27FC236}">
                  <a16:creationId xmlns:a16="http://schemas.microsoft.com/office/drawing/2014/main" id="{7D820E09-006E-4299-88D4-3FB4E217E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826"/>
              <a:ext cx="912" cy="164"/>
            </a:xfrm>
            <a:custGeom>
              <a:avLst/>
              <a:gdLst>
                <a:gd name="T0" fmla="*/ 0 w 912"/>
                <a:gd name="T1" fmla="*/ 0 h 164"/>
                <a:gd name="T2" fmla="*/ 912 w 912"/>
                <a:gd name="T3" fmla="*/ 160 h 164"/>
                <a:gd name="T4" fmla="*/ 910 w 912"/>
                <a:gd name="T5" fmla="*/ 162 h 164"/>
                <a:gd name="T6" fmla="*/ 909 w 912"/>
                <a:gd name="T7" fmla="*/ 164 h 164"/>
                <a:gd name="T8" fmla="*/ 5 w 912"/>
                <a:gd name="T9" fmla="*/ 5 h 164"/>
                <a:gd name="T10" fmla="*/ 2 w 912"/>
                <a:gd name="T11" fmla="*/ 2 h 164"/>
                <a:gd name="T12" fmla="*/ 0 w 912"/>
                <a:gd name="T13" fmla="*/ 0 h 1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2" h="164">
                  <a:moveTo>
                    <a:pt x="0" y="0"/>
                  </a:moveTo>
                  <a:lnTo>
                    <a:pt x="912" y="160"/>
                  </a:lnTo>
                  <a:lnTo>
                    <a:pt x="910" y="162"/>
                  </a:lnTo>
                  <a:lnTo>
                    <a:pt x="909" y="164"/>
                  </a:lnTo>
                  <a:lnTo>
                    <a:pt x="5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93" name="Freeform 316">
              <a:extLst>
                <a:ext uri="{FF2B5EF4-FFF2-40B4-BE49-F238E27FC236}">
                  <a16:creationId xmlns:a16="http://schemas.microsoft.com/office/drawing/2014/main" id="{7AE9FB74-50FA-4111-B5BA-7701A773B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828"/>
              <a:ext cx="908" cy="163"/>
            </a:xfrm>
            <a:custGeom>
              <a:avLst/>
              <a:gdLst>
                <a:gd name="T0" fmla="*/ 0 w 908"/>
                <a:gd name="T1" fmla="*/ 0 h 163"/>
                <a:gd name="T2" fmla="*/ 908 w 908"/>
                <a:gd name="T3" fmla="*/ 160 h 163"/>
                <a:gd name="T4" fmla="*/ 907 w 908"/>
                <a:gd name="T5" fmla="*/ 162 h 163"/>
                <a:gd name="T6" fmla="*/ 905 w 908"/>
                <a:gd name="T7" fmla="*/ 163 h 163"/>
                <a:gd name="T8" fmla="*/ 5 w 908"/>
                <a:gd name="T9" fmla="*/ 5 h 163"/>
                <a:gd name="T10" fmla="*/ 3 w 908"/>
                <a:gd name="T11" fmla="*/ 3 h 163"/>
                <a:gd name="T12" fmla="*/ 0 w 908"/>
                <a:gd name="T13" fmla="*/ 0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8" h="163">
                  <a:moveTo>
                    <a:pt x="0" y="0"/>
                  </a:moveTo>
                  <a:lnTo>
                    <a:pt x="908" y="160"/>
                  </a:lnTo>
                  <a:lnTo>
                    <a:pt x="907" y="162"/>
                  </a:lnTo>
                  <a:lnTo>
                    <a:pt x="905" y="163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94" name="Freeform 317">
              <a:extLst>
                <a:ext uri="{FF2B5EF4-FFF2-40B4-BE49-F238E27FC236}">
                  <a16:creationId xmlns:a16="http://schemas.microsoft.com/office/drawing/2014/main" id="{F870C047-EA6F-4E80-8C17-8303843B4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831"/>
              <a:ext cx="904" cy="162"/>
            </a:xfrm>
            <a:custGeom>
              <a:avLst/>
              <a:gdLst>
                <a:gd name="T0" fmla="*/ 0 w 904"/>
                <a:gd name="T1" fmla="*/ 0 h 162"/>
                <a:gd name="T2" fmla="*/ 904 w 904"/>
                <a:gd name="T3" fmla="*/ 159 h 162"/>
                <a:gd name="T4" fmla="*/ 902 w 904"/>
                <a:gd name="T5" fmla="*/ 160 h 162"/>
                <a:gd name="T6" fmla="*/ 899 w 904"/>
                <a:gd name="T7" fmla="*/ 162 h 162"/>
                <a:gd name="T8" fmla="*/ 5 w 904"/>
                <a:gd name="T9" fmla="*/ 5 h 162"/>
                <a:gd name="T10" fmla="*/ 2 w 904"/>
                <a:gd name="T11" fmla="*/ 3 h 162"/>
                <a:gd name="T12" fmla="*/ 0 w 904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4" h="162">
                  <a:moveTo>
                    <a:pt x="0" y="0"/>
                  </a:moveTo>
                  <a:lnTo>
                    <a:pt x="904" y="159"/>
                  </a:lnTo>
                  <a:lnTo>
                    <a:pt x="902" y="160"/>
                  </a:lnTo>
                  <a:lnTo>
                    <a:pt x="899" y="162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95" name="Freeform 318">
              <a:extLst>
                <a:ext uri="{FF2B5EF4-FFF2-40B4-BE49-F238E27FC236}">
                  <a16:creationId xmlns:a16="http://schemas.microsoft.com/office/drawing/2014/main" id="{DE8A7755-96C2-49F0-95DD-9F5A3670F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833"/>
              <a:ext cx="900" cy="162"/>
            </a:xfrm>
            <a:custGeom>
              <a:avLst/>
              <a:gdLst>
                <a:gd name="T0" fmla="*/ 0 w 900"/>
                <a:gd name="T1" fmla="*/ 0 h 162"/>
                <a:gd name="T2" fmla="*/ 900 w 900"/>
                <a:gd name="T3" fmla="*/ 158 h 162"/>
                <a:gd name="T4" fmla="*/ 897 w 900"/>
                <a:gd name="T5" fmla="*/ 160 h 162"/>
                <a:gd name="T6" fmla="*/ 895 w 900"/>
                <a:gd name="T7" fmla="*/ 162 h 162"/>
                <a:gd name="T8" fmla="*/ 5 w 900"/>
                <a:gd name="T9" fmla="*/ 6 h 162"/>
                <a:gd name="T10" fmla="*/ 3 w 900"/>
                <a:gd name="T11" fmla="*/ 3 h 162"/>
                <a:gd name="T12" fmla="*/ 0 w 900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162">
                  <a:moveTo>
                    <a:pt x="0" y="0"/>
                  </a:moveTo>
                  <a:lnTo>
                    <a:pt x="900" y="158"/>
                  </a:lnTo>
                  <a:lnTo>
                    <a:pt x="897" y="160"/>
                  </a:lnTo>
                  <a:lnTo>
                    <a:pt x="895" y="162"/>
                  </a:lnTo>
                  <a:lnTo>
                    <a:pt x="5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96" name="Freeform 319">
              <a:extLst>
                <a:ext uri="{FF2B5EF4-FFF2-40B4-BE49-F238E27FC236}">
                  <a16:creationId xmlns:a16="http://schemas.microsoft.com/office/drawing/2014/main" id="{96DD21CD-A0D0-4AFE-A1C6-37B422CE6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836"/>
              <a:ext cx="894" cy="162"/>
            </a:xfrm>
            <a:custGeom>
              <a:avLst/>
              <a:gdLst>
                <a:gd name="T0" fmla="*/ 0 w 894"/>
                <a:gd name="T1" fmla="*/ 0 h 162"/>
                <a:gd name="T2" fmla="*/ 894 w 894"/>
                <a:gd name="T3" fmla="*/ 157 h 162"/>
                <a:gd name="T4" fmla="*/ 892 w 894"/>
                <a:gd name="T5" fmla="*/ 159 h 162"/>
                <a:gd name="T6" fmla="*/ 889 w 894"/>
                <a:gd name="T7" fmla="*/ 162 h 162"/>
                <a:gd name="T8" fmla="*/ 6 w 894"/>
                <a:gd name="T9" fmla="*/ 5 h 162"/>
                <a:gd name="T10" fmla="*/ 2 w 894"/>
                <a:gd name="T11" fmla="*/ 3 h 162"/>
                <a:gd name="T12" fmla="*/ 0 w 894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4" h="162">
                  <a:moveTo>
                    <a:pt x="0" y="0"/>
                  </a:moveTo>
                  <a:lnTo>
                    <a:pt x="894" y="157"/>
                  </a:lnTo>
                  <a:lnTo>
                    <a:pt x="892" y="159"/>
                  </a:lnTo>
                  <a:lnTo>
                    <a:pt x="889" y="162"/>
                  </a:lnTo>
                  <a:lnTo>
                    <a:pt x="6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97" name="Freeform 320">
              <a:extLst>
                <a:ext uri="{FF2B5EF4-FFF2-40B4-BE49-F238E27FC236}">
                  <a16:creationId xmlns:a16="http://schemas.microsoft.com/office/drawing/2014/main" id="{6A111022-5D4F-4F51-BACE-13AC456F2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839"/>
              <a:ext cx="890" cy="161"/>
            </a:xfrm>
            <a:custGeom>
              <a:avLst/>
              <a:gdLst>
                <a:gd name="T0" fmla="*/ 0 w 890"/>
                <a:gd name="T1" fmla="*/ 0 h 161"/>
                <a:gd name="T2" fmla="*/ 890 w 890"/>
                <a:gd name="T3" fmla="*/ 156 h 161"/>
                <a:gd name="T4" fmla="*/ 887 w 890"/>
                <a:gd name="T5" fmla="*/ 159 h 161"/>
                <a:gd name="T6" fmla="*/ 885 w 890"/>
                <a:gd name="T7" fmla="*/ 161 h 161"/>
                <a:gd name="T8" fmla="*/ 5 w 890"/>
                <a:gd name="T9" fmla="*/ 5 h 161"/>
                <a:gd name="T10" fmla="*/ 4 w 890"/>
                <a:gd name="T11" fmla="*/ 2 h 161"/>
                <a:gd name="T12" fmla="*/ 0 w 890"/>
                <a:gd name="T13" fmla="*/ 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0" h="161">
                  <a:moveTo>
                    <a:pt x="0" y="0"/>
                  </a:moveTo>
                  <a:lnTo>
                    <a:pt x="890" y="156"/>
                  </a:lnTo>
                  <a:lnTo>
                    <a:pt x="887" y="159"/>
                  </a:lnTo>
                  <a:lnTo>
                    <a:pt x="885" y="161"/>
                  </a:lnTo>
                  <a:lnTo>
                    <a:pt x="5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98" name="Freeform 321">
              <a:extLst>
                <a:ext uri="{FF2B5EF4-FFF2-40B4-BE49-F238E27FC236}">
                  <a16:creationId xmlns:a16="http://schemas.microsoft.com/office/drawing/2014/main" id="{35CAB0A3-BC87-47D4-8F8C-059A46ECD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841"/>
              <a:ext cx="883" cy="161"/>
            </a:xfrm>
            <a:custGeom>
              <a:avLst/>
              <a:gdLst>
                <a:gd name="T0" fmla="*/ 0 w 883"/>
                <a:gd name="T1" fmla="*/ 0 h 161"/>
                <a:gd name="T2" fmla="*/ 883 w 883"/>
                <a:gd name="T3" fmla="*/ 157 h 161"/>
                <a:gd name="T4" fmla="*/ 881 w 883"/>
                <a:gd name="T5" fmla="*/ 159 h 161"/>
                <a:gd name="T6" fmla="*/ 878 w 883"/>
                <a:gd name="T7" fmla="*/ 161 h 161"/>
                <a:gd name="T8" fmla="*/ 5 w 883"/>
                <a:gd name="T9" fmla="*/ 5 h 161"/>
                <a:gd name="T10" fmla="*/ 1 w 883"/>
                <a:gd name="T11" fmla="*/ 3 h 161"/>
                <a:gd name="T12" fmla="*/ 0 w 883"/>
                <a:gd name="T13" fmla="*/ 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3" h="161">
                  <a:moveTo>
                    <a:pt x="0" y="0"/>
                  </a:moveTo>
                  <a:lnTo>
                    <a:pt x="883" y="157"/>
                  </a:lnTo>
                  <a:lnTo>
                    <a:pt x="881" y="159"/>
                  </a:lnTo>
                  <a:lnTo>
                    <a:pt x="878" y="161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199" name="Freeform 322">
              <a:extLst>
                <a:ext uri="{FF2B5EF4-FFF2-40B4-BE49-F238E27FC236}">
                  <a16:creationId xmlns:a16="http://schemas.microsoft.com/office/drawing/2014/main" id="{5CE447B3-9C76-4D97-BB88-DDB98C287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844"/>
              <a:ext cx="880" cy="159"/>
            </a:xfrm>
            <a:custGeom>
              <a:avLst/>
              <a:gdLst>
                <a:gd name="T0" fmla="*/ 0 w 880"/>
                <a:gd name="T1" fmla="*/ 0 h 159"/>
                <a:gd name="T2" fmla="*/ 880 w 880"/>
                <a:gd name="T3" fmla="*/ 156 h 159"/>
                <a:gd name="T4" fmla="*/ 877 w 880"/>
                <a:gd name="T5" fmla="*/ 158 h 159"/>
                <a:gd name="T6" fmla="*/ 875 w 880"/>
                <a:gd name="T7" fmla="*/ 159 h 159"/>
                <a:gd name="T8" fmla="*/ 7 w 880"/>
                <a:gd name="T9" fmla="*/ 6 h 159"/>
                <a:gd name="T10" fmla="*/ 4 w 880"/>
                <a:gd name="T11" fmla="*/ 2 h 159"/>
                <a:gd name="T12" fmla="*/ 0 w 880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0" h="159">
                  <a:moveTo>
                    <a:pt x="0" y="0"/>
                  </a:moveTo>
                  <a:lnTo>
                    <a:pt x="880" y="156"/>
                  </a:lnTo>
                  <a:lnTo>
                    <a:pt x="877" y="158"/>
                  </a:lnTo>
                  <a:lnTo>
                    <a:pt x="875" y="159"/>
                  </a:lnTo>
                  <a:lnTo>
                    <a:pt x="7" y="6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00" name="Freeform 323">
              <a:extLst>
                <a:ext uri="{FF2B5EF4-FFF2-40B4-BE49-F238E27FC236}">
                  <a16:creationId xmlns:a16="http://schemas.microsoft.com/office/drawing/2014/main" id="{753BA738-13FD-4D86-A52C-87050D183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846"/>
              <a:ext cx="873" cy="159"/>
            </a:xfrm>
            <a:custGeom>
              <a:avLst/>
              <a:gdLst>
                <a:gd name="T0" fmla="*/ 0 w 873"/>
                <a:gd name="T1" fmla="*/ 0 h 159"/>
                <a:gd name="T2" fmla="*/ 873 w 873"/>
                <a:gd name="T3" fmla="*/ 156 h 159"/>
                <a:gd name="T4" fmla="*/ 871 w 873"/>
                <a:gd name="T5" fmla="*/ 157 h 159"/>
                <a:gd name="T6" fmla="*/ 867 w 873"/>
                <a:gd name="T7" fmla="*/ 159 h 159"/>
                <a:gd name="T8" fmla="*/ 5 w 873"/>
                <a:gd name="T9" fmla="*/ 7 h 159"/>
                <a:gd name="T10" fmla="*/ 3 w 873"/>
                <a:gd name="T11" fmla="*/ 4 h 159"/>
                <a:gd name="T12" fmla="*/ 0 w 873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3" h="159">
                  <a:moveTo>
                    <a:pt x="0" y="0"/>
                  </a:moveTo>
                  <a:lnTo>
                    <a:pt x="873" y="156"/>
                  </a:lnTo>
                  <a:lnTo>
                    <a:pt x="871" y="157"/>
                  </a:lnTo>
                  <a:lnTo>
                    <a:pt x="867" y="159"/>
                  </a:lnTo>
                  <a:lnTo>
                    <a:pt x="5" y="7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01" name="Freeform 324">
              <a:extLst>
                <a:ext uri="{FF2B5EF4-FFF2-40B4-BE49-F238E27FC236}">
                  <a16:creationId xmlns:a16="http://schemas.microsoft.com/office/drawing/2014/main" id="{E7081FD6-F242-401C-82D2-DD4910F0E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850"/>
              <a:ext cx="868" cy="157"/>
            </a:xfrm>
            <a:custGeom>
              <a:avLst/>
              <a:gdLst>
                <a:gd name="T0" fmla="*/ 0 w 868"/>
                <a:gd name="T1" fmla="*/ 0 h 157"/>
                <a:gd name="T2" fmla="*/ 868 w 868"/>
                <a:gd name="T3" fmla="*/ 153 h 157"/>
                <a:gd name="T4" fmla="*/ 864 w 868"/>
                <a:gd name="T5" fmla="*/ 155 h 157"/>
                <a:gd name="T6" fmla="*/ 863 w 868"/>
                <a:gd name="T7" fmla="*/ 157 h 157"/>
                <a:gd name="T8" fmla="*/ 5 w 868"/>
                <a:gd name="T9" fmla="*/ 5 h 157"/>
                <a:gd name="T10" fmla="*/ 2 w 868"/>
                <a:gd name="T11" fmla="*/ 3 h 157"/>
                <a:gd name="T12" fmla="*/ 0 w 868"/>
                <a:gd name="T13" fmla="*/ 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8" h="157">
                  <a:moveTo>
                    <a:pt x="0" y="0"/>
                  </a:moveTo>
                  <a:lnTo>
                    <a:pt x="868" y="153"/>
                  </a:lnTo>
                  <a:lnTo>
                    <a:pt x="864" y="155"/>
                  </a:lnTo>
                  <a:lnTo>
                    <a:pt x="863" y="15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02" name="Freeform 325">
              <a:extLst>
                <a:ext uri="{FF2B5EF4-FFF2-40B4-BE49-F238E27FC236}">
                  <a16:creationId xmlns:a16="http://schemas.microsoft.com/office/drawing/2014/main" id="{74FA58C8-50DC-4CE0-A55D-C816D6762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853"/>
              <a:ext cx="862" cy="155"/>
            </a:xfrm>
            <a:custGeom>
              <a:avLst/>
              <a:gdLst>
                <a:gd name="T0" fmla="*/ 0 w 862"/>
                <a:gd name="T1" fmla="*/ 0 h 155"/>
                <a:gd name="T2" fmla="*/ 862 w 862"/>
                <a:gd name="T3" fmla="*/ 152 h 155"/>
                <a:gd name="T4" fmla="*/ 861 w 862"/>
                <a:gd name="T5" fmla="*/ 154 h 155"/>
                <a:gd name="T6" fmla="*/ 857 w 862"/>
                <a:gd name="T7" fmla="*/ 155 h 155"/>
                <a:gd name="T8" fmla="*/ 6 w 862"/>
                <a:gd name="T9" fmla="*/ 5 h 155"/>
                <a:gd name="T10" fmla="*/ 3 w 862"/>
                <a:gd name="T11" fmla="*/ 2 h 155"/>
                <a:gd name="T12" fmla="*/ 0 w 862"/>
                <a:gd name="T13" fmla="*/ 0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2" h="155">
                  <a:moveTo>
                    <a:pt x="0" y="0"/>
                  </a:moveTo>
                  <a:lnTo>
                    <a:pt x="862" y="152"/>
                  </a:lnTo>
                  <a:lnTo>
                    <a:pt x="861" y="154"/>
                  </a:lnTo>
                  <a:lnTo>
                    <a:pt x="857" y="155"/>
                  </a:lnTo>
                  <a:lnTo>
                    <a:pt x="6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03" name="Freeform 326">
              <a:extLst>
                <a:ext uri="{FF2B5EF4-FFF2-40B4-BE49-F238E27FC236}">
                  <a16:creationId xmlns:a16="http://schemas.microsoft.com/office/drawing/2014/main" id="{0D290CD5-5B50-43AF-8FEA-D16CE4942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855"/>
              <a:ext cx="858" cy="155"/>
            </a:xfrm>
            <a:custGeom>
              <a:avLst/>
              <a:gdLst>
                <a:gd name="T0" fmla="*/ 0 w 858"/>
                <a:gd name="T1" fmla="*/ 0 h 155"/>
                <a:gd name="T2" fmla="*/ 858 w 858"/>
                <a:gd name="T3" fmla="*/ 152 h 155"/>
                <a:gd name="T4" fmla="*/ 854 w 858"/>
                <a:gd name="T5" fmla="*/ 153 h 155"/>
                <a:gd name="T6" fmla="*/ 851 w 858"/>
                <a:gd name="T7" fmla="*/ 155 h 155"/>
                <a:gd name="T8" fmla="*/ 5 w 858"/>
                <a:gd name="T9" fmla="*/ 5 h 155"/>
                <a:gd name="T10" fmla="*/ 3 w 858"/>
                <a:gd name="T11" fmla="*/ 3 h 155"/>
                <a:gd name="T12" fmla="*/ 0 w 858"/>
                <a:gd name="T13" fmla="*/ 0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8" h="155">
                  <a:moveTo>
                    <a:pt x="0" y="0"/>
                  </a:moveTo>
                  <a:lnTo>
                    <a:pt x="858" y="152"/>
                  </a:lnTo>
                  <a:lnTo>
                    <a:pt x="854" y="153"/>
                  </a:lnTo>
                  <a:lnTo>
                    <a:pt x="851" y="155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04" name="Freeform 327">
              <a:extLst>
                <a:ext uri="{FF2B5EF4-FFF2-40B4-BE49-F238E27FC236}">
                  <a16:creationId xmlns:a16="http://schemas.microsoft.com/office/drawing/2014/main" id="{F053EDD6-4FB9-436D-A7B0-6591153CC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858"/>
              <a:ext cx="851" cy="154"/>
            </a:xfrm>
            <a:custGeom>
              <a:avLst/>
              <a:gdLst>
                <a:gd name="T0" fmla="*/ 0 w 851"/>
                <a:gd name="T1" fmla="*/ 0 h 154"/>
                <a:gd name="T2" fmla="*/ 851 w 851"/>
                <a:gd name="T3" fmla="*/ 150 h 154"/>
                <a:gd name="T4" fmla="*/ 848 w 851"/>
                <a:gd name="T5" fmla="*/ 152 h 154"/>
                <a:gd name="T6" fmla="*/ 846 w 851"/>
                <a:gd name="T7" fmla="*/ 154 h 154"/>
                <a:gd name="T8" fmla="*/ 6 w 851"/>
                <a:gd name="T9" fmla="*/ 5 h 154"/>
                <a:gd name="T10" fmla="*/ 2 w 851"/>
                <a:gd name="T11" fmla="*/ 2 h 154"/>
                <a:gd name="T12" fmla="*/ 0 w 851"/>
                <a:gd name="T13" fmla="*/ 0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1" h="154">
                  <a:moveTo>
                    <a:pt x="0" y="0"/>
                  </a:moveTo>
                  <a:lnTo>
                    <a:pt x="851" y="150"/>
                  </a:lnTo>
                  <a:lnTo>
                    <a:pt x="848" y="152"/>
                  </a:lnTo>
                  <a:lnTo>
                    <a:pt x="846" y="154"/>
                  </a:lnTo>
                  <a:lnTo>
                    <a:pt x="6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05" name="Freeform 328">
              <a:extLst>
                <a:ext uri="{FF2B5EF4-FFF2-40B4-BE49-F238E27FC236}">
                  <a16:creationId xmlns:a16="http://schemas.microsoft.com/office/drawing/2014/main" id="{8BE7FD18-3900-47BB-9F29-A26438E80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860"/>
              <a:ext cx="846" cy="153"/>
            </a:xfrm>
            <a:custGeom>
              <a:avLst/>
              <a:gdLst>
                <a:gd name="T0" fmla="*/ 0 w 846"/>
                <a:gd name="T1" fmla="*/ 0 h 153"/>
                <a:gd name="T2" fmla="*/ 846 w 846"/>
                <a:gd name="T3" fmla="*/ 150 h 153"/>
                <a:gd name="T4" fmla="*/ 844 w 846"/>
                <a:gd name="T5" fmla="*/ 152 h 153"/>
                <a:gd name="T6" fmla="*/ 841 w 846"/>
                <a:gd name="T7" fmla="*/ 153 h 153"/>
                <a:gd name="T8" fmla="*/ 5 w 846"/>
                <a:gd name="T9" fmla="*/ 6 h 153"/>
                <a:gd name="T10" fmla="*/ 4 w 846"/>
                <a:gd name="T11" fmla="*/ 3 h 153"/>
                <a:gd name="T12" fmla="*/ 0 w 846"/>
                <a:gd name="T13" fmla="*/ 0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6" h="153">
                  <a:moveTo>
                    <a:pt x="0" y="0"/>
                  </a:moveTo>
                  <a:lnTo>
                    <a:pt x="846" y="150"/>
                  </a:lnTo>
                  <a:lnTo>
                    <a:pt x="844" y="152"/>
                  </a:lnTo>
                  <a:lnTo>
                    <a:pt x="841" y="153"/>
                  </a:lnTo>
                  <a:lnTo>
                    <a:pt x="5" y="6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06" name="Freeform 329">
              <a:extLst>
                <a:ext uri="{FF2B5EF4-FFF2-40B4-BE49-F238E27FC236}">
                  <a16:creationId xmlns:a16="http://schemas.microsoft.com/office/drawing/2014/main" id="{928F4933-663A-4074-9C3E-31148E86A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863"/>
              <a:ext cx="840" cy="152"/>
            </a:xfrm>
            <a:custGeom>
              <a:avLst/>
              <a:gdLst>
                <a:gd name="T0" fmla="*/ 0 w 840"/>
                <a:gd name="T1" fmla="*/ 0 h 152"/>
                <a:gd name="T2" fmla="*/ 840 w 840"/>
                <a:gd name="T3" fmla="*/ 149 h 152"/>
                <a:gd name="T4" fmla="*/ 837 w 840"/>
                <a:gd name="T5" fmla="*/ 150 h 152"/>
                <a:gd name="T6" fmla="*/ 834 w 840"/>
                <a:gd name="T7" fmla="*/ 152 h 152"/>
                <a:gd name="T8" fmla="*/ 5 w 840"/>
                <a:gd name="T9" fmla="*/ 5 h 152"/>
                <a:gd name="T10" fmla="*/ 1 w 840"/>
                <a:gd name="T11" fmla="*/ 3 h 152"/>
                <a:gd name="T12" fmla="*/ 0 w 840"/>
                <a:gd name="T13" fmla="*/ 0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0" h="152">
                  <a:moveTo>
                    <a:pt x="0" y="0"/>
                  </a:moveTo>
                  <a:lnTo>
                    <a:pt x="840" y="149"/>
                  </a:lnTo>
                  <a:lnTo>
                    <a:pt x="837" y="150"/>
                  </a:lnTo>
                  <a:lnTo>
                    <a:pt x="834" y="152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07" name="Freeform 330">
              <a:extLst>
                <a:ext uri="{FF2B5EF4-FFF2-40B4-BE49-F238E27FC236}">
                  <a16:creationId xmlns:a16="http://schemas.microsoft.com/office/drawing/2014/main" id="{343AA642-E99C-497D-A6B1-710A7D9FF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1866"/>
              <a:ext cx="836" cy="151"/>
            </a:xfrm>
            <a:custGeom>
              <a:avLst/>
              <a:gdLst>
                <a:gd name="T0" fmla="*/ 0 w 836"/>
                <a:gd name="T1" fmla="*/ 0 h 151"/>
                <a:gd name="T2" fmla="*/ 836 w 836"/>
                <a:gd name="T3" fmla="*/ 147 h 151"/>
                <a:gd name="T4" fmla="*/ 833 w 836"/>
                <a:gd name="T5" fmla="*/ 149 h 151"/>
                <a:gd name="T6" fmla="*/ 829 w 836"/>
                <a:gd name="T7" fmla="*/ 151 h 151"/>
                <a:gd name="T8" fmla="*/ 7 w 836"/>
                <a:gd name="T9" fmla="*/ 5 h 151"/>
                <a:gd name="T10" fmla="*/ 4 w 836"/>
                <a:gd name="T11" fmla="*/ 2 h 151"/>
                <a:gd name="T12" fmla="*/ 0 w 836"/>
                <a:gd name="T13" fmla="*/ 0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6" h="151">
                  <a:moveTo>
                    <a:pt x="0" y="0"/>
                  </a:moveTo>
                  <a:lnTo>
                    <a:pt x="836" y="147"/>
                  </a:lnTo>
                  <a:lnTo>
                    <a:pt x="833" y="149"/>
                  </a:lnTo>
                  <a:lnTo>
                    <a:pt x="829" y="151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08" name="Freeform 331">
              <a:extLst>
                <a:ext uri="{FF2B5EF4-FFF2-40B4-BE49-F238E27FC236}">
                  <a16:creationId xmlns:a16="http://schemas.microsoft.com/office/drawing/2014/main" id="{6C3DE928-FDC5-44C6-9C0C-5FF62CB78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868"/>
              <a:ext cx="829" cy="151"/>
            </a:xfrm>
            <a:custGeom>
              <a:avLst/>
              <a:gdLst>
                <a:gd name="T0" fmla="*/ 0 w 829"/>
                <a:gd name="T1" fmla="*/ 0 h 151"/>
                <a:gd name="T2" fmla="*/ 829 w 829"/>
                <a:gd name="T3" fmla="*/ 147 h 151"/>
                <a:gd name="T4" fmla="*/ 825 w 829"/>
                <a:gd name="T5" fmla="*/ 149 h 151"/>
                <a:gd name="T6" fmla="*/ 823 w 829"/>
                <a:gd name="T7" fmla="*/ 151 h 151"/>
                <a:gd name="T8" fmla="*/ 6 w 829"/>
                <a:gd name="T9" fmla="*/ 5 h 151"/>
                <a:gd name="T10" fmla="*/ 3 w 829"/>
                <a:gd name="T11" fmla="*/ 3 h 151"/>
                <a:gd name="T12" fmla="*/ 0 w 829"/>
                <a:gd name="T13" fmla="*/ 0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9" h="151">
                  <a:moveTo>
                    <a:pt x="0" y="0"/>
                  </a:moveTo>
                  <a:lnTo>
                    <a:pt x="829" y="147"/>
                  </a:lnTo>
                  <a:lnTo>
                    <a:pt x="825" y="149"/>
                  </a:lnTo>
                  <a:lnTo>
                    <a:pt x="823" y="151"/>
                  </a:lnTo>
                  <a:lnTo>
                    <a:pt x="6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09" name="Freeform 332">
              <a:extLst>
                <a:ext uri="{FF2B5EF4-FFF2-40B4-BE49-F238E27FC236}">
                  <a16:creationId xmlns:a16="http://schemas.microsoft.com/office/drawing/2014/main" id="{E817B8B2-EF50-4786-A3C5-CB62DD9EE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871"/>
              <a:ext cx="822" cy="149"/>
            </a:xfrm>
            <a:custGeom>
              <a:avLst/>
              <a:gdLst>
                <a:gd name="T0" fmla="*/ 0 w 822"/>
                <a:gd name="T1" fmla="*/ 0 h 149"/>
                <a:gd name="T2" fmla="*/ 822 w 822"/>
                <a:gd name="T3" fmla="*/ 146 h 149"/>
                <a:gd name="T4" fmla="*/ 819 w 822"/>
                <a:gd name="T5" fmla="*/ 148 h 149"/>
                <a:gd name="T6" fmla="*/ 817 w 822"/>
                <a:gd name="T7" fmla="*/ 149 h 149"/>
                <a:gd name="T8" fmla="*/ 5 w 822"/>
                <a:gd name="T9" fmla="*/ 6 h 149"/>
                <a:gd name="T10" fmla="*/ 3 w 822"/>
                <a:gd name="T11" fmla="*/ 2 h 149"/>
                <a:gd name="T12" fmla="*/ 0 w 822"/>
                <a:gd name="T13" fmla="*/ 0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2" h="149">
                  <a:moveTo>
                    <a:pt x="0" y="0"/>
                  </a:moveTo>
                  <a:lnTo>
                    <a:pt x="822" y="146"/>
                  </a:lnTo>
                  <a:lnTo>
                    <a:pt x="819" y="148"/>
                  </a:lnTo>
                  <a:lnTo>
                    <a:pt x="817" y="149"/>
                  </a:lnTo>
                  <a:lnTo>
                    <a:pt x="5" y="6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10" name="Freeform 333">
              <a:extLst>
                <a:ext uri="{FF2B5EF4-FFF2-40B4-BE49-F238E27FC236}">
                  <a16:creationId xmlns:a16="http://schemas.microsoft.com/office/drawing/2014/main" id="{283DC545-9A7F-474D-B515-87F08669C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873"/>
              <a:ext cx="817" cy="149"/>
            </a:xfrm>
            <a:custGeom>
              <a:avLst/>
              <a:gdLst>
                <a:gd name="T0" fmla="*/ 0 w 817"/>
                <a:gd name="T1" fmla="*/ 0 h 149"/>
                <a:gd name="T2" fmla="*/ 817 w 817"/>
                <a:gd name="T3" fmla="*/ 146 h 149"/>
                <a:gd name="T4" fmla="*/ 814 w 817"/>
                <a:gd name="T5" fmla="*/ 147 h 149"/>
                <a:gd name="T6" fmla="*/ 811 w 817"/>
                <a:gd name="T7" fmla="*/ 149 h 149"/>
                <a:gd name="T8" fmla="*/ 5 w 817"/>
                <a:gd name="T9" fmla="*/ 7 h 149"/>
                <a:gd name="T10" fmla="*/ 2 w 817"/>
                <a:gd name="T11" fmla="*/ 4 h 149"/>
                <a:gd name="T12" fmla="*/ 0 w 817"/>
                <a:gd name="T13" fmla="*/ 0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7" h="149">
                  <a:moveTo>
                    <a:pt x="0" y="0"/>
                  </a:moveTo>
                  <a:lnTo>
                    <a:pt x="817" y="146"/>
                  </a:lnTo>
                  <a:lnTo>
                    <a:pt x="814" y="147"/>
                  </a:lnTo>
                  <a:lnTo>
                    <a:pt x="811" y="149"/>
                  </a:lnTo>
                  <a:lnTo>
                    <a:pt x="5" y="7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11" name="Freeform 334">
              <a:extLst>
                <a:ext uri="{FF2B5EF4-FFF2-40B4-BE49-F238E27FC236}">
                  <a16:creationId xmlns:a16="http://schemas.microsoft.com/office/drawing/2014/main" id="{E6045C93-4C03-4C64-B2D2-87316C82B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877"/>
              <a:ext cx="812" cy="147"/>
            </a:xfrm>
            <a:custGeom>
              <a:avLst/>
              <a:gdLst>
                <a:gd name="T0" fmla="*/ 0 w 812"/>
                <a:gd name="T1" fmla="*/ 0 h 147"/>
                <a:gd name="T2" fmla="*/ 812 w 812"/>
                <a:gd name="T3" fmla="*/ 143 h 147"/>
                <a:gd name="T4" fmla="*/ 809 w 812"/>
                <a:gd name="T5" fmla="*/ 145 h 147"/>
                <a:gd name="T6" fmla="*/ 805 w 812"/>
                <a:gd name="T7" fmla="*/ 147 h 147"/>
                <a:gd name="T8" fmla="*/ 7 w 812"/>
                <a:gd name="T9" fmla="*/ 5 h 147"/>
                <a:gd name="T10" fmla="*/ 3 w 812"/>
                <a:gd name="T11" fmla="*/ 3 h 147"/>
                <a:gd name="T12" fmla="*/ 0 w 812"/>
                <a:gd name="T13" fmla="*/ 0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2" h="147">
                  <a:moveTo>
                    <a:pt x="0" y="0"/>
                  </a:moveTo>
                  <a:lnTo>
                    <a:pt x="812" y="143"/>
                  </a:lnTo>
                  <a:lnTo>
                    <a:pt x="809" y="145"/>
                  </a:lnTo>
                  <a:lnTo>
                    <a:pt x="805" y="147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12" name="Freeform 335">
              <a:extLst>
                <a:ext uri="{FF2B5EF4-FFF2-40B4-BE49-F238E27FC236}">
                  <a16:creationId xmlns:a16="http://schemas.microsoft.com/office/drawing/2014/main" id="{FCE0C731-ABDA-4ECD-A5AF-1DDCD9142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880"/>
              <a:ext cx="806" cy="145"/>
            </a:xfrm>
            <a:custGeom>
              <a:avLst/>
              <a:gdLst>
                <a:gd name="T0" fmla="*/ 0 w 806"/>
                <a:gd name="T1" fmla="*/ 0 h 145"/>
                <a:gd name="T2" fmla="*/ 806 w 806"/>
                <a:gd name="T3" fmla="*/ 142 h 145"/>
                <a:gd name="T4" fmla="*/ 802 w 806"/>
                <a:gd name="T5" fmla="*/ 144 h 145"/>
                <a:gd name="T6" fmla="*/ 797 w 806"/>
                <a:gd name="T7" fmla="*/ 145 h 145"/>
                <a:gd name="T8" fmla="*/ 5 w 806"/>
                <a:gd name="T9" fmla="*/ 5 h 145"/>
                <a:gd name="T10" fmla="*/ 4 w 806"/>
                <a:gd name="T11" fmla="*/ 2 h 145"/>
                <a:gd name="T12" fmla="*/ 0 w 806"/>
                <a:gd name="T13" fmla="*/ 0 h 1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6" h="145">
                  <a:moveTo>
                    <a:pt x="0" y="0"/>
                  </a:moveTo>
                  <a:lnTo>
                    <a:pt x="806" y="142"/>
                  </a:lnTo>
                  <a:lnTo>
                    <a:pt x="802" y="144"/>
                  </a:lnTo>
                  <a:lnTo>
                    <a:pt x="797" y="145"/>
                  </a:lnTo>
                  <a:lnTo>
                    <a:pt x="5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13" name="Freeform 336">
              <a:extLst>
                <a:ext uri="{FF2B5EF4-FFF2-40B4-BE49-F238E27FC236}">
                  <a16:creationId xmlns:a16="http://schemas.microsoft.com/office/drawing/2014/main" id="{1570847F-A2DD-4C00-93E0-186F04311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882"/>
              <a:ext cx="798" cy="143"/>
            </a:xfrm>
            <a:custGeom>
              <a:avLst/>
              <a:gdLst>
                <a:gd name="T0" fmla="*/ 0 w 798"/>
                <a:gd name="T1" fmla="*/ 0 h 143"/>
                <a:gd name="T2" fmla="*/ 798 w 798"/>
                <a:gd name="T3" fmla="*/ 142 h 143"/>
                <a:gd name="T4" fmla="*/ 793 w 798"/>
                <a:gd name="T5" fmla="*/ 143 h 143"/>
                <a:gd name="T6" fmla="*/ 790 w 798"/>
                <a:gd name="T7" fmla="*/ 143 h 143"/>
                <a:gd name="T8" fmla="*/ 5 w 798"/>
                <a:gd name="T9" fmla="*/ 5 h 143"/>
                <a:gd name="T10" fmla="*/ 1 w 798"/>
                <a:gd name="T11" fmla="*/ 3 h 143"/>
                <a:gd name="T12" fmla="*/ 0 w 798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8" h="143">
                  <a:moveTo>
                    <a:pt x="0" y="0"/>
                  </a:moveTo>
                  <a:lnTo>
                    <a:pt x="798" y="142"/>
                  </a:lnTo>
                  <a:lnTo>
                    <a:pt x="793" y="143"/>
                  </a:lnTo>
                  <a:lnTo>
                    <a:pt x="790" y="143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14" name="Freeform 337">
              <a:extLst>
                <a:ext uri="{FF2B5EF4-FFF2-40B4-BE49-F238E27FC236}">
                  <a16:creationId xmlns:a16="http://schemas.microsoft.com/office/drawing/2014/main" id="{17BA1F6D-542F-4675-A1EF-4C17B2DC4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885"/>
              <a:ext cx="792" cy="142"/>
            </a:xfrm>
            <a:custGeom>
              <a:avLst/>
              <a:gdLst>
                <a:gd name="T0" fmla="*/ 0 w 792"/>
                <a:gd name="T1" fmla="*/ 0 h 142"/>
                <a:gd name="T2" fmla="*/ 792 w 792"/>
                <a:gd name="T3" fmla="*/ 140 h 142"/>
                <a:gd name="T4" fmla="*/ 789 w 792"/>
                <a:gd name="T5" fmla="*/ 140 h 142"/>
                <a:gd name="T6" fmla="*/ 786 w 792"/>
                <a:gd name="T7" fmla="*/ 142 h 142"/>
                <a:gd name="T8" fmla="*/ 7 w 792"/>
                <a:gd name="T9" fmla="*/ 5 h 142"/>
                <a:gd name="T10" fmla="*/ 4 w 792"/>
                <a:gd name="T11" fmla="*/ 3 h 142"/>
                <a:gd name="T12" fmla="*/ 0 w 792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2" h="142">
                  <a:moveTo>
                    <a:pt x="0" y="0"/>
                  </a:moveTo>
                  <a:lnTo>
                    <a:pt x="792" y="140"/>
                  </a:lnTo>
                  <a:lnTo>
                    <a:pt x="789" y="140"/>
                  </a:lnTo>
                  <a:lnTo>
                    <a:pt x="786" y="142"/>
                  </a:lnTo>
                  <a:lnTo>
                    <a:pt x="7" y="5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15" name="Freeform 338">
              <a:extLst>
                <a:ext uri="{FF2B5EF4-FFF2-40B4-BE49-F238E27FC236}">
                  <a16:creationId xmlns:a16="http://schemas.microsoft.com/office/drawing/2014/main" id="{C55F274E-766F-4771-9350-44EA1C009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887"/>
              <a:ext cx="785" cy="142"/>
            </a:xfrm>
            <a:custGeom>
              <a:avLst/>
              <a:gdLst>
                <a:gd name="T0" fmla="*/ 0 w 785"/>
                <a:gd name="T1" fmla="*/ 0 h 142"/>
                <a:gd name="T2" fmla="*/ 785 w 785"/>
                <a:gd name="T3" fmla="*/ 138 h 142"/>
                <a:gd name="T4" fmla="*/ 782 w 785"/>
                <a:gd name="T5" fmla="*/ 140 h 142"/>
                <a:gd name="T6" fmla="*/ 778 w 785"/>
                <a:gd name="T7" fmla="*/ 142 h 142"/>
                <a:gd name="T8" fmla="*/ 7 w 785"/>
                <a:gd name="T9" fmla="*/ 6 h 142"/>
                <a:gd name="T10" fmla="*/ 3 w 785"/>
                <a:gd name="T11" fmla="*/ 3 h 142"/>
                <a:gd name="T12" fmla="*/ 0 w 785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5" h="142">
                  <a:moveTo>
                    <a:pt x="0" y="0"/>
                  </a:moveTo>
                  <a:lnTo>
                    <a:pt x="785" y="138"/>
                  </a:lnTo>
                  <a:lnTo>
                    <a:pt x="782" y="140"/>
                  </a:lnTo>
                  <a:lnTo>
                    <a:pt x="778" y="142"/>
                  </a:lnTo>
                  <a:lnTo>
                    <a:pt x="7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16" name="Freeform 339">
              <a:extLst>
                <a:ext uri="{FF2B5EF4-FFF2-40B4-BE49-F238E27FC236}">
                  <a16:creationId xmlns:a16="http://schemas.microsoft.com/office/drawing/2014/main" id="{3C27F67D-29AC-4537-8A0A-9CCA5BA28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890"/>
              <a:ext cx="779" cy="140"/>
            </a:xfrm>
            <a:custGeom>
              <a:avLst/>
              <a:gdLst>
                <a:gd name="T0" fmla="*/ 0 w 779"/>
                <a:gd name="T1" fmla="*/ 0 h 140"/>
                <a:gd name="T2" fmla="*/ 779 w 779"/>
                <a:gd name="T3" fmla="*/ 137 h 140"/>
                <a:gd name="T4" fmla="*/ 775 w 779"/>
                <a:gd name="T5" fmla="*/ 139 h 140"/>
                <a:gd name="T6" fmla="*/ 770 w 779"/>
                <a:gd name="T7" fmla="*/ 140 h 140"/>
                <a:gd name="T8" fmla="*/ 7 w 779"/>
                <a:gd name="T9" fmla="*/ 5 h 140"/>
                <a:gd name="T10" fmla="*/ 4 w 779"/>
                <a:gd name="T11" fmla="*/ 3 h 140"/>
                <a:gd name="T12" fmla="*/ 0 w 779"/>
                <a:gd name="T13" fmla="*/ 0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9" h="140">
                  <a:moveTo>
                    <a:pt x="0" y="0"/>
                  </a:moveTo>
                  <a:lnTo>
                    <a:pt x="779" y="137"/>
                  </a:lnTo>
                  <a:lnTo>
                    <a:pt x="775" y="139"/>
                  </a:lnTo>
                  <a:lnTo>
                    <a:pt x="770" y="140"/>
                  </a:lnTo>
                  <a:lnTo>
                    <a:pt x="7" y="5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17" name="Freeform 340">
              <a:extLst>
                <a:ext uri="{FF2B5EF4-FFF2-40B4-BE49-F238E27FC236}">
                  <a16:creationId xmlns:a16="http://schemas.microsoft.com/office/drawing/2014/main" id="{4DAE9131-9378-4322-9B9B-854C90269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893"/>
              <a:ext cx="771" cy="139"/>
            </a:xfrm>
            <a:custGeom>
              <a:avLst/>
              <a:gdLst>
                <a:gd name="T0" fmla="*/ 0 w 771"/>
                <a:gd name="T1" fmla="*/ 0 h 139"/>
                <a:gd name="T2" fmla="*/ 771 w 771"/>
                <a:gd name="T3" fmla="*/ 136 h 139"/>
                <a:gd name="T4" fmla="*/ 766 w 771"/>
                <a:gd name="T5" fmla="*/ 137 h 139"/>
                <a:gd name="T6" fmla="*/ 763 w 771"/>
                <a:gd name="T7" fmla="*/ 139 h 139"/>
                <a:gd name="T8" fmla="*/ 5 w 771"/>
                <a:gd name="T9" fmla="*/ 6 h 139"/>
                <a:gd name="T10" fmla="*/ 3 w 771"/>
                <a:gd name="T11" fmla="*/ 2 h 139"/>
                <a:gd name="T12" fmla="*/ 0 w 771"/>
                <a:gd name="T13" fmla="*/ 0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1" h="139">
                  <a:moveTo>
                    <a:pt x="0" y="0"/>
                  </a:moveTo>
                  <a:lnTo>
                    <a:pt x="771" y="136"/>
                  </a:lnTo>
                  <a:lnTo>
                    <a:pt x="766" y="137"/>
                  </a:lnTo>
                  <a:lnTo>
                    <a:pt x="763" y="139"/>
                  </a:lnTo>
                  <a:lnTo>
                    <a:pt x="5" y="6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18" name="Freeform 341">
              <a:extLst>
                <a:ext uri="{FF2B5EF4-FFF2-40B4-BE49-F238E27FC236}">
                  <a16:creationId xmlns:a16="http://schemas.microsoft.com/office/drawing/2014/main" id="{757A2190-1A59-4C18-A09E-0E11B6F7E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895"/>
              <a:ext cx="763" cy="139"/>
            </a:xfrm>
            <a:custGeom>
              <a:avLst/>
              <a:gdLst>
                <a:gd name="T0" fmla="*/ 0 w 763"/>
                <a:gd name="T1" fmla="*/ 0 h 139"/>
                <a:gd name="T2" fmla="*/ 763 w 763"/>
                <a:gd name="T3" fmla="*/ 135 h 139"/>
                <a:gd name="T4" fmla="*/ 760 w 763"/>
                <a:gd name="T5" fmla="*/ 137 h 139"/>
                <a:gd name="T6" fmla="*/ 756 w 763"/>
                <a:gd name="T7" fmla="*/ 139 h 139"/>
                <a:gd name="T8" fmla="*/ 5 w 763"/>
                <a:gd name="T9" fmla="*/ 7 h 139"/>
                <a:gd name="T10" fmla="*/ 2 w 763"/>
                <a:gd name="T11" fmla="*/ 4 h 139"/>
                <a:gd name="T12" fmla="*/ 0 w 763"/>
                <a:gd name="T13" fmla="*/ 0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3" h="139">
                  <a:moveTo>
                    <a:pt x="0" y="0"/>
                  </a:moveTo>
                  <a:lnTo>
                    <a:pt x="763" y="135"/>
                  </a:lnTo>
                  <a:lnTo>
                    <a:pt x="760" y="137"/>
                  </a:lnTo>
                  <a:lnTo>
                    <a:pt x="756" y="139"/>
                  </a:lnTo>
                  <a:lnTo>
                    <a:pt x="5" y="7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19" name="Freeform 342">
              <a:extLst>
                <a:ext uri="{FF2B5EF4-FFF2-40B4-BE49-F238E27FC236}">
                  <a16:creationId xmlns:a16="http://schemas.microsoft.com/office/drawing/2014/main" id="{857D78D8-77E9-4D47-AB9C-379D9D452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899"/>
              <a:ext cx="758" cy="136"/>
            </a:xfrm>
            <a:custGeom>
              <a:avLst/>
              <a:gdLst>
                <a:gd name="T0" fmla="*/ 0 w 758"/>
                <a:gd name="T1" fmla="*/ 0 h 136"/>
                <a:gd name="T2" fmla="*/ 758 w 758"/>
                <a:gd name="T3" fmla="*/ 133 h 136"/>
                <a:gd name="T4" fmla="*/ 753 w 758"/>
                <a:gd name="T5" fmla="*/ 135 h 136"/>
                <a:gd name="T6" fmla="*/ 749 w 758"/>
                <a:gd name="T7" fmla="*/ 136 h 136"/>
                <a:gd name="T8" fmla="*/ 6 w 758"/>
                <a:gd name="T9" fmla="*/ 5 h 136"/>
                <a:gd name="T10" fmla="*/ 3 w 758"/>
                <a:gd name="T11" fmla="*/ 3 h 136"/>
                <a:gd name="T12" fmla="*/ 0 w 758"/>
                <a:gd name="T13" fmla="*/ 0 h 1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8" h="136">
                  <a:moveTo>
                    <a:pt x="0" y="0"/>
                  </a:moveTo>
                  <a:lnTo>
                    <a:pt x="758" y="133"/>
                  </a:lnTo>
                  <a:lnTo>
                    <a:pt x="753" y="135"/>
                  </a:lnTo>
                  <a:lnTo>
                    <a:pt x="749" y="136"/>
                  </a:lnTo>
                  <a:lnTo>
                    <a:pt x="6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20" name="Freeform 343">
              <a:extLst>
                <a:ext uri="{FF2B5EF4-FFF2-40B4-BE49-F238E27FC236}">
                  <a16:creationId xmlns:a16="http://schemas.microsoft.com/office/drawing/2014/main" id="{4AF36903-A264-4F6D-94A8-B3F241ADA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902"/>
              <a:ext cx="751" cy="135"/>
            </a:xfrm>
            <a:custGeom>
              <a:avLst/>
              <a:gdLst>
                <a:gd name="T0" fmla="*/ 0 w 751"/>
                <a:gd name="T1" fmla="*/ 0 h 135"/>
                <a:gd name="T2" fmla="*/ 751 w 751"/>
                <a:gd name="T3" fmla="*/ 132 h 135"/>
                <a:gd name="T4" fmla="*/ 746 w 751"/>
                <a:gd name="T5" fmla="*/ 133 h 135"/>
                <a:gd name="T6" fmla="*/ 741 w 751"/>
                <a:gd name="T7" fmla="*/ 135 h 135"/>
                <a:gd name="T8" fmla="*/ 7 w 751"/>
                <a:gd name="T9" fmla="*/ 5 h 135"/>
                <a:gd name="T10" fmla="*/ 3 w 751"/>
                <a:gd name="T11" fmla="*/ 2 h 135"/>
                <a:gd name="T12" fmla="*/ 0 w 751"/>
                <a:gd name="T13" fmla="*/ 0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1" h="135">
                  <a:moveTo>
                    <a:pt x="0" y="0"/>
                  </a:moveTo>
                  <a:lnTo>
                    <a:pt x="751" y="132"/>
                  </a:lnTo>
                  <a:lnTo>
                    <a:pt x="746" y="133"/>
                  </a:lnTo>
                  <a:lnTo>
                    <a:pt x="741" y="135"/>
                  </a:lnTo>
                  <a:lnTo>
                    <a:pt x="7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21" name="Freeform 344">
              <a:extLst>
                <a:ext uri="{FF2B5EF4-FFF2-40B4-BE49-F238E27FC236}">
                  <a16:creationId xmlns:a16="http://schemas.microsoft.com/office/drawing/2014/main" id="{61023F90-D67D-4F04-9021-98D608282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904"/>
              <a:ext cx="743" cy="133"/>
            </a:xfrm>
            <a:custGeom>
              <a:avLst/>
              <a:gdLst>
                <a:gd name="T0" fmla="*/ 0 w 743"/>
                <a:gd name="T1" fmla="*/ 0 h 133"/>
                <a:gd name="T2" fmla="*/ 743 w 743"/>
                <a:gd name="T3" fmla="*/ 131 h 133"/>
                <a:gd name="T4" fmla="*/ 738 w 743"/>
                <a:gd name="T5" fmla="*/ 133 h 133"/>
                <a:gd name="T6" fmla="*/ 735 w 743"/>
                <a:gd name="T7" fmla="*/ 133 h 133"/>
                <a:gd name="T8" fmla="*/ 7 w 743"/>
                <a:gd name="T9" fmla="*/ 6 h 133"/>
                <a:gd name="T10" fmla="*/ 4 w 743"/>
                <a:gd name="T11" fmla="*/ 3 h 133"/>
                <a:gd name="T12" fmla="*/ 0 w 743"/>
                <a:gd name="T13" fmla="*/ 0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3" h="133">
                  <a:moveTo>
                    <a:pt x="0" y="0"/>
                  </a:moveTo>
                  <a:lnTo>
                    <a:pt x="743" y="131"/>
                  </a:lnTo>
                  <a:lnTo>
                    <a:pt x="738" y="133"/>
                  </a:lnTo>
                  <a:lnTo>
                    <a:pt x="735" y="133"/>
                  </a:lnTo>
                  <a:lnTo>
                    <a:pt x="7" y="6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22" name="Freeform 345">
              <a:extLst>
                <a:ext uri="{FF2B5EF4-FFF2-40B4-BE49-F238E27FC236}">
                  <a16:creationId xmlns:a16="http://schemas.microsoft.com/office/drawing/2014/main" id="{B696995A-777D-4D0D-B881-5DB89D94E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907"/>
              <a:ext cx="734" cy="132"/>
            </a:xfrm>
            <a:custGeom>
              <a:avLst/>
              <a:gdLst>
                <a:gd name="T0" fmla="*/ 0 w 734"/>
                <a:gd name="T1" fmla="*/ 0 h 132"/>
                <a:gd name="T2" fmla="*/ 734 w 734"/>
                <a:gd name="T3" fmla="*/ 130 h 132"/>
                <a:gd name="T4" fmla="*/ 729 w 734"/>
                <a:gd name="T5" fmla="*/ 130 h 132"/>
                <a:gd name="T6" fmla="*/ 726 w 734"/>
                <a:gd name="T7" fmla="*/ 132 h 132"/>
                <a:gd name="T8" fmla="*/ 7 w 734"/>
                <a:gd name="T9" fmla="*/ 5 h 132"/>
                <a:gd name="T10" fmla="*/ 3 w 734"/>
                <a:gd name="T11" fmla="*/ 3 h 132"/>
                <a:gd name="T12" fmla="*/ 0 w 734"/>
                <a:gd name="T13" fmla="*/ 0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4" h="132">
                  <a:moveTo>
                    <a:pt x="0" y="0"/>
                  </a:moveTo>
                  <a:lnTo>
                    <a:pt x="734" y="130"/>
                  </a:lnTo>
                  <a:lnTo>
                    <a:pt x="729" y="130"/>
                  </a:lnTo>
                  <a:lnTo>
                    <a:pt x="726" y="132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23" name="Freeform 346">
              <a:extLst>
                <a:ext uri="{FF2B5EF4-FFF2-40B4-BE49-F238E27FC236}">
                  <a16:creationId xmlns:a16="http://schemas.microsoft.com/office/drawing/2014/main" id="{14C855BB-978A-44BE-AF84-F9C0B20E0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910"/>
              <a:ext cx="728" cy="130"/>
            </a:xfrm>
            <a:custGeom>
              <a:avLst/>
              <a:gdLst>
                <a:gd name="T0" fmla="*/ 0 w 728"/>
                <a:gd name="T1" fmla="*/ 0 h 130"/>
                <a:gd name="T2" fmla="*/ 728 w 728"/>
                <a:gd name="T3" fmla="*/ 127 h 130"/>
                <a:gd name="T4" fmla="*/ 723 w 728"/>
                <a:gd name="T5" fmla="*/ 129 h 130"/>
                <a:gd name="T6" fmla="*/ 718 w 728"/>
                <a:gd name="T7" fmla="*/ 130 h 130"/>
                <a:gd name="T8" fmla="*/ 7 w 728"/>
                <a:gd name="T9" fmla="*/ 5 h 130"/>
                <a:gd name="T10" fmla="*/ 4 w 728"/>
                <a:gd name="T11" fmla="*/ 2 h 130"/>
                <a:gd name="T12" fmla="*/ 0 w 728"/>
                <a:gd name="T13" fmla="*/ 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8" h="130">
                  <a:moveTo>
                    <a:pt x="0" y="0"/>
                  </a:moveTo>
                  <a:lnTo>
                    <a:pt x="728" y="127"/>
                  </a:lnTo>
                  <a:lnTo>
                    <a:pt x="723" y="129"/>
                  </a:lnTo>
                  <a:lnTo>
                    <a:pt x="718" y="130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24" name="Freeform 347">
              <a:extLst>
                <a:ext uri="{FF2B5EF4-FFF2-40B4-BE49-F238E27FC236}">
                  <a16:creationId xmlns:a16="http://schemas.microsoft.com/office/drawing/2014/main" id="{E7D9280D-9690-49F2-84FD-AA841CC5E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1912"/>
              <a:ext cx="719" cy="130"/>
            </a:xfrm>
            <a:custGeom>
              <a:avLst/>
              <a:gdLst>
                <a:gd name="T0" fmla="*/ 0 w 719"/>
                <a:gd name="T1" fmla="*/ 0 h 130"/>
                <a:gd name="T2" fmla="*/ 719 w 719"/>
                <a:gd name="T3" fmla="*/ 127 h 130"/>
                <a:gd name="T4" fmla="*/ 714 w 719"/>
                <a:gd name="T5" fmla="*/ 128 h 130"/>
                <a:gd name="T6" fmla="*/ 709 w 719"/>
                <a:gd name="T7" fmla="*/ 130 h 130"/>
                <a:gd name="T8" fmla="*/ 5 w 719"/>
                <a:gd name="T9" fmla="*/ 5 h 130"/>
                <a:gd name="T10" fmla="*/ 3 w 719"/>
                <a:gd name="T11" fmla="*/ 3 h 130"/>
                <a:gd name="T12" fmla="*/ 0 w 719"/>
                <a:gd name="T13" fmla="*/ 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9" h="130">
                  <a:moveTo>
                    <a:pt x="0" y="0"/>
                  </a:moveTo>
                  <a:lnTo>
                    <a:pt x="719" y="127"/>
                  </a:lnTo>
                  <a:lnTo>
                    <a:pt x="714" y="128"/>
                  </a:lnTo>
                  <a:lnTo>
                    <a:pt x="709" y="130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25" name="Freeform 348">
              <a:extLst>
                <a:ext uri="{FF2B5EF4-FFF2-40B4-BE49-F238E27FC236}">
                  <a16:creationId xmlns:a16="http://schemas.microsoft.com/office/drawing/2014/main" id="{CCB19B1B-2A3D-4095-BBA1-239385100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915"/>
              <a:ext cx="711" cy="129"/>
            </a:xfrm>
            <a:custGeom>
              <a:avLst/>
              <a:gdLst>
                <a:gd name="T0" fmla="*/ 0 w 711"/>
                <a:gd name="T1" fmla="*/ 0 h 129"/>
                <a:gd name="T2" fmla="*/ 711 w 711"/>
                <a:gd name="T3" fmla="*/ 125 h 129"/>
                <a:gd name="T4" fmla="*/ 706 w 711"/>
                <a:gd name="T5" fmla="*/ 127 h 129"/>
                <a:gd name="T6" fmla="*/ 701 w 711"/>
                <a:gd name="T7" fmla="*/ 129 h 129"/>
                <a:gd name="T8" fmla="*/ 5 w 711"/>
                <a:gd name="T9" fmla="*/ 6 h 129"/>
                <a:gd name="T10" fmla="*/ 2 w 711"/>
                <a:gd name="T11" fmla="*/ 2 h 129"/>
                <a:gd name="T12" fmla="*/ 0 w 711"/>
                <a:gd name="T13" fmla="*/ 0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1" h="129">
                  <a:moveTo>
                    <a:pt x="0" y="0"/>
                  </a:moveTo>
                  <a:lnTo>
                    <a:pt x="711" y="125"/>
                  </a:lnTo>
                  <a:lnTo>
                    <a:pt x="706" y="127"/>
                  </a:lnTo>
                  <a:lnTo>
                    <a:pt x="701" y="129"/>
                  </a:lnTo>
                  <a:lnTo>
                    <a:pt x="5" y="6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26" name="Freeform 349">
              <a:extLst>
                <a:ext uri="{FF2B5EF4-FFF2-40B4-BE49-F238E27FC236}">
                  <a16:creationId xmlns:a16="http://schemas.microsoft.com/office/drawing/2014/main" id="{BE16774D-41D3-42D7-8979-C9BEC0F2E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1917"/>
              <a:ext cx="704" cy="127"/>
            </a:xfrm>
            <a:custGeom>
              <a:avLst/>
              <a:gdLst>
                <a:gd name="T0" fmla="*/ 0 w 704"/>
                <a:gd name="T1" fmla="*/ 0 h 127"/>
                <a:gd name="T2" fmla="*/ 704 w 704"/>
                <a:gd name="T3" fmla="*/ 125 h 127"/>
                <a:gd name="T4" fmla="*/ 697 w 704"/>
                <a:gd name="T5" fmla="*/ 127 h 127"/>
                <a:gd name="T6" fmla="*/ 692 w 704"/>
                <a:gd name="T7" fmla="*/ 127 h 127"/>
                <a:gd name="T8" fmla="*/ 6 w 704"/>
                <a:gd name="T9" fmla="*/ 7 h 127"/>
                <a:gd name="T10" fmla="*/ 3 w 704"/>
                <a:gd name="T11" fmla="*/ 4 h 127"/>
                <a:gd name="T12" fmla="*/ 0 w 704"/>
                <a:gd name="T13" fmla="*/ 0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4" h="127">
                  <a:moveTo>
                    <a:pt x="0" y="0"/>
                  </a:moveTo>
                  <a:lnTo>
                    <a:pt x="704" y="125"/>
                  </a:lnTo>
                  <a:lnTo>
                    <a:pt x="697" y="127"/>
                  </a:lnTo>
                  <a:lnTo>
                    <a:pt x="692" y="127"/>
                  </a:lnTo>
                  <a:lnTo>
                    <a:pt x="6" y="7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27" name="Freeform 350">
              <a:extLst>
                <a:ext uri="{FF2B5EF4-FFF2-40B4-BE49-F238E27FC236}">
                  <a16:creationId xmlns:a16="http://schemas.microsoft.com/office/drawing/2014/main" id="{523D7079-012E-4988-A0CD-F1C9DBA3A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921"/>
              <a:ext cx="696" cy="125"/>
            </a:xfrm>
            <a:custGeom>
              <a:avLst/>
              <a:gdLst>
                <a:gd name="T0" fmla="*/ 0 w 696"/>
                <a:gd name="T1" fmla="*/ 0 h 125"/>
                <a:gd name="T2" fmla="*/ 696 w 696"/>
                <a:gd name="T3" fmla="*/ 123 h 125"/>
                <a:gd name="T4" fmla="*/ 689 w 696"/>
                <a:gd name="T5" fmla="*/ 123 h 125"/>
                <a:gd name="T6" fmla="*/ 684 w 696"/>
                <a:gd name="T7" fmla="*/ 125 h 125"/>
                <a:gd name="T8" fmla="*/ 7 w 696"/>
                <a:gd name="T9" fmla="*/ 5 h 125"/>
                <a:gd name="T10" fmla="*/ 3 w 696"/>
                <a:gd name="T11" fmla="*/ 3 h 125"/>
                <a:gd name="T12" fmla="*/ 0 w 696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6" h="125">
                  <a:moveTo>
                    <a:pt x="0" y="0"/>
                  </a:moveTo>
                  <a:lnTo>
                    <a:pt x="696" y="123"/>
                  </a:lnTo>
                  <a:lnTo>
                    <a:pt x="689" y="123"/>
                  </a:lnTo>
                  <a:lnTo>
                    <a:pt x="684" y="125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28" name="Freeform 351">
              <a:extLst>
                <a:ext uri="{FF2B5EF4-FFF2-40B4-BE49-F238E27FC236}">
                  <a16:creationId xmlns:a16="http://schemas.microsoft.com/office/drawing/2014/main" id="{45476E0C-4045-4640-BFFC-8035B8A5E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924"/>
              <a:ext cx="686" cy="123"/>
            </a:xfrm>
            <a:custGeom>
              <a:avLst/>
              <a:gdLst>
                <a:gd name="T0" fmla="*/ 0 w 686"/>
                <a:gd name="T1" fmla="*/ 0 h 123"/>
                <a:gd name="T2" fmla="*/ 686 w 686"/>
                <a:gd name="T3" fmla="*/ 120 h 123"/>
                <a:gd name="T4" fmla="*/ 681 w 686"/>
                <a:gd name="T5" fmla="*/ 122 h 123"/>
                <a:gd name="T6" fmla="*/ 674 w 686"/>
                <a:gd name="T7" fmla="*/ 123 h 123"/>
                <a:gd name="T8" fmla="*/ 7 w 686"/>
                <a:gd name="T9" fmla="*/ 5 h 123"/>
                <a:gd name="T10" fmla="*/ 4 w 686"/>
                <a:gd name="T11" fmla="*/ 2 h 123"/>
                <a:gd name="T12" fmla="*/ 0 w 686"/>
                <a:gd name="T13" fmla="*/ 0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6" h="123">
                  <a:moveTo>
                    <a:pt x="0" y="0"/>
                  </a:moveTo>
                  <a:lnTo>
                    <a:pt x="686" y="120"/>
                  </a:lnTo>
                  <a:lnTo>
                    <a:pt x="681" y="122"/>
                  </a:lnTo>
                  <a:lnTo>
                    <a:pt x="674" y="123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29" name="Freeform 352">
              <a:extLst>
                <a:ext uri="{FF2B5EF4-FFF2-40B4-BE49-F238E27FC236}">
                  <a16:creationId xmlns:a16="http://schemas.microsoft.com/office/drawing/2014/main" id="{75B81C41-5652-4B64-BDB1-060A81E02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926"/>
              <a:ext cx="677" cy="121"/>
            </a:xfrm>
            <a:custGeom>
              <a:avLst/>
              <a:gdLst>
                <a:gd name="T0" fmla="*/ 0 w 677"/>
                <a:gd name="T1" fmla="*/ 0 h 121"/>
                <a:gd name="T2" fmla="*/ 677 w 677"/>
                <a:gd name="T3" fmla="*/ 120 h 121"/>
                <a:gd name="T4" fmla="*/ 670 w 677"/>
                <a:gd name="T5" fmla="*/ 121 h 121"/>
                <a:gd name="T6" fmla="*/ 665 w 677"/>
                <a:gd name="T7" fmla="*/ 121 h 121"/>
                <a:gd name="T8" fmla="*/ 6 w 677"/>
                <a:gd name="T9" fmla="*/ 6 h 121"/>
                <a:gd name="T10" fmla="*/ 3 w 677"/>
                <a:gd name="T11" fmla="*/ 3 h 121"/>
                <a:gd name="T12" fmla="*/ 0 w 677"/>
                <a:gd name="T13" fmla="*/ 0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7" h="121">
                  <a:moveTo>
                    <a:pt x="0" y="0"/>
                  </a:moveTo>
                  <a:lnTo>
                    <a:pt x="677" y="120"/>
                  </a:lnTo>
                  <a:lnTo>
                    <a:pt x="670" y="121"/>
                  </a:lnTo>
                  <a:lnTo>
                    <a:pt x="665" y="121"/>
                  </a:lnTo>
                  <a:lnTo>
                    <a:pt x="6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30" name="Freeform 353">
              <a:extLst>
                <a:ext uri="{FF2B5EF4-FFF2-40B4-BE49-F238E27FC236}">
                  <a16:creationId xmlns:a16="http://schemas.microsoft.com/office/drawing/2014/main" id="{BAD0C128-A808-41C9-B9EE-0D61473BE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929"/>
              <a:ext cx="667" cy="120"/>
            </a:xfrm>
            <a:custGeom>
              <a:avLst/>
              <a:gdLst>
                <a:gd name="T0" fmla="*/ 0 w 667"/>
                <a:gd name="T1" fmla="*/ 0 h 120"/>
                <a:gd name="T2" fmla="*/ 667 w 667"/>
                <a:gd name="T3" fmla="*/ 118 h 120"/>
                <a:gd name="T4" fmla="*/ 660 w 667"/>
                <a:gd name="T5" fmla="*/ 118 h 120"/>
                <a:gd name="T6" fmla="*/ 655 w 667"/>
                <a:gd name="T7" fmla="*/ 120 h 120"/>
                <a:gd name="T8" fmla="*/ 7 w 667"/>
                <a:gd name="T9" fmla="*/ 5 h 120"/>
                <a:gd name="T10" fmla="*/ 3 w 667"/>
                <a:gd name="T11" fmla="*/ 3 h 120"/>
                <a:gd name="T12" fmla="*/ 0 w 667"/>
                <a:gd name="T13" fmla="*/ 0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7" h="120">
                  <a:moveTo>
                    <a:pt x="0" y="0"/>
                  </a:moveTo>
                  <a:lnTo>
                    <a:pt x="667" y="118"/>
                  </a:lnTo>
                  <a:lnTo>
                    <a:pt x="660" y="118"/>
                  </a:lnTo>
                  <a:lnTo>
                    <a:pt x="655" y="120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31" name="Freeform 354">
              <a:extLst>
                <a:ext uri="{FF2B5EF4-FFF2-40B4-BE49-F238E27FC236}">
                  <a16:creationId xmlns:a16="http://schemas.microsoft.com/office/drawing/2014/main" id="{ADEF1CB3-8B73-4D5D-9E2A-95A58B99C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932"/>
              <a:ext cx="659" cy="119"/>
            </a:xfrm>
            <a:custGeom>
              <a:avLst/>
              <a:gdLst>
                <a:gd name="T0" fmla="*/ 0 w 659"/>
                <a:gd name="T1" fmla="*/ 0 h 119"/>
                <a:gd name="T2" fmla="*/ 659 w 659"/>
                <a:gd name="T3" fmla="*/ 115 h 119"/>
                <a:gd name="T4" fmla="*/ 652 w 659"/>
                <a:gd name="T5" fmla="*/ 117 h 119"/>
                <a:gd name="T6" fmla="*/ 645 w 659"/>
                <a:gd name="T7" fmla="*/ 119 h 119"/>
                <a:gd name="T8" fmla="*/ 7 w 659"/>
                <a:gd name="T9" fmla="*/ 5 h 119"/>
                <a:gd name="T10" fmla="*/ 4 w 659"/>
                <a:gd name="T11" fmla="*/ 2 h 119"/>
                <a:gd name="T12" fmla="*/ 0 w 659"/>
                <a:gd name="T13" fmla="*/ 0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9" h="119">
                  <a:moveTo>
                    <a:pt x="0" y="0"/>
                  </a:moveTo>
                  <a:lnTo>
                    <a:pt x="659" y="115"/>
                  </a:lnTo>
                  <a:lnTo>
                    <a:pt x="652" y="117"/>
                  </a:lnTo>
                  <a:lnTo>
                    <a:pt x="645" y="119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32" name="Freeform 355">
              <a:extLst>
                <a:ext uri="{FF2B5EF4-FFF2-40B4-BE49-F238E27FC236}">
                  <a16:creationId xmlns:a16="http://schemas.microsoft.com/office/drawing/2014/main" id="{20DADF41-A9B3-426B-B104-DDD22D871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1934"/>
              <a:ext cx="648" cy="117"/>
            </a:xfrm>
            <a:custGeom>
              <a:avLst/>
              <a:gdLst>
                <a:gd name="T0" fmla="*/ 0 w 648"/>
                <a:gd name="T1" fmla="*/ 0 h 117"/>
                <a:gd name="T2" fmla="*/ 648 w 648"/>
                <a:gd name="T3" fmla="*/ 115 h 117"/>
                <a:gd name="T4" fmla="*/ 641 w 648"/>
                <a:gd name="T5" fmla="*/ 117 h 117"/>
                <a:gd name="T6" fmla="*/ 633 w 648"/>
                <a:gd name="T7" fmla="*/ 117 h 117"/>
                <a:gd name="T8" fmla="*/ 7 w 648"/>
                <a:gd name="T9" fmla="*/ 7 h 117"/>
                <a:gd name="T10" fmla="*/ 3 w 648"/>
                <a:gd name="T11" fmla="*/ 3 h 117"/>
                <a:gd name="T12" fmla="*/ 0 w 648"/>
                <a:gd name="T13" fmla="*/ 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8" h="117">
                  <a:moveTo>
                    <a:pt x="0" y="0"/>
                  </a:moveTo>
                  <a:lnTo>
                    <a:pt x="648" y="115"/>
                  </a:lnTo>
                  <a:lnTo>
                    <a:pt x="641" y="117"/>
                  </a:lnTo>
                  <a:lnTo>
                    <a:pt x="633" y="117"/>
                  </a:lnTo>
                  <a:lnTo>
                    <a:pt x="7" y="7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33" name="Freeform 356">
              <a:extLst>
                <a:ext uri="{FF2B5EF4-FFF2-40B4-BE49-F238E27FC236}">
                  <a16:creationId xmlns:a16="http://schemas.microsoft.com/office/drawing/2014/main" id="{1DF851B2-A7A4-4253-8BEF-599077025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937"/>
              <a:ext cx="638" cy="115"/>
            </a:xfrm>
            <a:custGeom>
              <a:avLst/>
              <a:gdLst>
                <a:gd name="T0" fmla="*/ 0 w 638"/>
                <a:gd name="T1" fmla="*/ 0 h 115"/>
                <a:gd name="T2" fmla="*/ 638 w 638"/>
                <a:gd name="T3" fmla="*/ 114 h 115"/>
                <a:gd name="T4" fmla="*/ 630 w 638"/>
                <a:gd name="T5" fmla="*/ 114 h 115"/>
                <a:gd name="T6" fmla="*/ 623 w 638"/>
                <a:gd name="T7" fmla="*/ 115 h 115"/>
                <a:gd name="T8" fmla="*/ 7 w 638"/>
                <a:gd name="T9" fmla="*/ 5 h 115"/>
                <a:gd name="T10" fmla="*/ 4 w 638"/>
                <a:gd name="T11" fmla="*/ 4 h 115"/>
                <a:gd name="T12" fmla="*/ 0 w 638"/>
                <a:gd name="T13" fmla="*/ 0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8" h="115">
                  <a:moveTo>
                    <a:pt x="0" y="0"/>
                  </a:moveTo>
                  <a:lnTo>
                    <a:pt x="638" y="114"/>
                  </a:lnTo>
                  <a:lnTo>
                    <a:pt x="630" y="114"/>
                  </a:lnTo>
                  <a:lnTo>
                    <a:pt x="623" y="115"/>
                  </a:lnTo>
                  <a:lnTo>
                    <a:pt x="7" y="5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34" name="Freeform 357">
              <a:extLst>
                <a:ext uri="{FF2B5EF4-FFF2-40B4-BE49-F238E27FC236}">
                  <a16:creationId xmlns:a16="http://schemas.microsoft.com/office/drawing/2014/main" id="{D29177BB-150B-4782-B206-441FBD916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941"/>
              <a:ext cx="626" cy="111"/>
            </a:xfrm>
            <a:custGeom>
              <a:avLst/>
              <a:gdLst>
                <a:gd name="T0" fmla="*/ 0 w 626"/>
                <a:gd name="T1" fmla="*/ 0 h 111"/>
                <a:gd name="T2" fmla="*/ 626 w 626"/>
                <a:gd name="T3" fmla="*/ 110 h 111"/>
                <a:gd name="T4" fmla="*/ 619 w 626"/>
                <a:gd name="T5" fmla="*/ 111 h 111"/>
                <a:gd name="T6" fmla="*/ 611 w 626"/>
                <a:gd name="T7" fmla="*/ 111 h 111"/>
                <a:gd name="T8" fmla="*/ 6 w 626"/>
                <a:gd name="T9" fmla="*/ 5 h 111"/>
                <a:gd name="T10" fmla="*/ 3 w 626"/>
                <a:gd name="T11" fmla="*/ 1 h 111"/>
                <a:gd name="T12" fmla="*/ 0 w 626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6" h="111">
                  <a:moveTo>
                    <a:pt x="0" y="0"/>
                  </a:moveTo>
                  <a:lnTo>
                    <a:pt x="626" y="110"/>
                  </a:lnTo>
                  <a:lnTo>
                    <a:pt x="619" y="111"/>
                  </a:lnTo>
                  <a:lnTo>
                    <a:pt x="611" y="111"/>
                  </a:lnTo>
                  <a:lnTo>
                    <a:pt x="6" y="5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35" name="Freeform 358">
              <a:extLst>
                <a:ext uri="{FF2B5EF4-FFF2-40B4-BE49-F238E27FC236}">
                  <a16:creationId xmlns:a16="http://schemas.microsoft.com/office/drawing/2014/main" id="{927E2ED6-AC91-483F-B19D-3B0BC1634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942"/>
              <a:ext cx="616" cy="112"/>
            </a:xfrm>
            <a:custGeom>
              <a:avLst/>
              <a:gdLst>
                <a:gd name="T0" fmla="*/ 0 w 616"/>
                <a:gd name="T1" fmla="*/ 0 h 112"/>
                <a:gd name="T2" fmla="*/ 616 w 616"/>
                <a:gd name="T3" fmla="*/ 110 h 112"/>
                <a:gd name="T4" fmla="*/ 608 w 616"/>
                <a:gd name="T5" fmla="*/ 110 h 112"/>
                <a:gd name="T6" fmla="*/ 599 w 616"/>
                <a:gd name="T7" fmla="*/ 112 h 112"/>
                <a:gd name="T8" fmla="*/ 7 w 616"/>
                <a:gd name="T9" fmla="*/ 7 h 112"/>
                <a:gd name="T10" fmla="*/ 3 w 616"/>
                <a:gd name="T11" fmla="*/ 4 h 112"/>
                <a:gd name="T12" fmla="*/ 0 w 616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6" h="112">
                  <a:moveTo>
                    <a:pt x="0" y="0"/>
                  </a:moveTo>
                  <a:lnTo>
                    <a:pt x="616" y="110"/>
                  </a:lnTo>
                  <a:lnTo>
                    <a:pt x="608" y="110"/>
                  </a:lnTo>
                  <a:lnTo>
                    <a:pt x="599" y="112"/>
                  </a:lnTo>
                  <a:lnTo>
                    <a:pt x="7" y="7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36" name="Freeform 359">
              <a:extLst>
                <a:ext uri="{FF2B5EF4-FFF2-40B4-BE49-F238E27FC236}">
                  <a16:creationId xmlns:a16="http://schemas.microsoft.com/office/drawing/2014/main" id="{6ACDE68D-69EC-4EE6-8FA8-F25CC61A5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946"/>
              <a:ext cx="605" cy="108"/>
            </a:xfrm>
            <a:custGeom>
              <a:avLst/>
              <a:gdLst>
                <a:gd name="T0" fmla="*/ 0 w 605"/>
                <a:gd name="T1" fmla="*/ 0 h 108"/>
                <a:gd name="T2" fmla="*/ 605 w 605"/>
                <a:gd name="T3" fmla="*/ 106 h 108"/>
                <a:gd name="T4" fmla="*/ 596 w 605"/>
                <a:gd name="T5" fmla="*/ 108 h 108"/>
                <a:gd name="T6" fmla="*/ 588 w 605"/>
                <a:gd name="T7" fmla="*/ 108 h 108"/>
                <a:gd name="T8" fmla="*/ 7 w 605"/>
                <a:gd name="T9" fmla="*/ 5 h 108"/>
                <a:gd name="T10" fmla="*/ 4 w 605"/>
                <a:gd name="T11" fmla="*/ 3 h 108"/>
                <a:gd name="T12" fmla="*/ 0 w 605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5" h="108">
                  <a:moveTo>
                    <a:pt x="0" y="0"/>
                  </a:moveTo>
                  <a:lnTo>
                    <a:pt x="605" y="106"/>
                  </a:lnTo>
                  <a:lnTo>
                    <a:pt x="596" y="108"/>
                  </a:lnTo>
                  <a:lnTo>
                    <a:pt x="588" y="108"/>
                  </a:lnTo>
                  <a:lnTo>
                    <a:pt x="7" y="5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37" name="Freeform 360">
              <a:extLst>
                <a:ext uri="{FF2B5EF4-FFF2-40B4-BE49-F238E27FC236}">
                  <a16:creationId xmlns:a16="http://schemas.microsoft.com/office/drawing/2014/main" id="{75AC736A-9841-42BD-89F0-7FC823F55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949"/>
              <a:ext cx="592" cy="105"/>
            </a:xfrm>
            <a:custGeom>
              <a:avLst/>
              <a:gdLst>
                <a:gd name="T0" fmla="*/ 0 w 592"/>
                <a:gd name="T1" fmla="*/ 0 h 105"/>
                <a:gd name="T2" fmla="*/ 592 w 592"/>
                <a:gd name="T3" fmla="*/ 105 h 105"/>
                <a:gd name="T4" fmla="*/ 582 w 592"/>
                <a:gd name="T5" fmla="*/ 105 h 105"/>
                <a:gd name="T6" fmla="*/ 574 w 592"/>
                <a:gd name="T7" fmla="*/ 105 h 105"/>
                <a:gd name="T8" fmla="*/ 6 w 592"/>
                <a:gd name="T9" fmla="*/ 5 h 105"/>
                <a:gd name="T10" fmla="*/ 3 w 592"/>
                <a:gd name="T11" fmla="*/ 2 h 105"/>
                <a:gd name="T12" fmla="*/ 0 w 592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2" h="105">
                  <a:moveTo>
                    <a:pt x="0" y="0"/>
                  </a:moveTo>
                  <a:lnTo>
                    <a:pt x="592" y="105"/>
                  </a:lnTo>
                  <a:lnTo>
                    <a:pt x="582" y="105"/>
                  </a:lnTo>
                  <a:lnTo>
                    <a:pt x="574" y="105"/>
                  </a:lnTo>
                  <a:lnTo>
                    <a:pt x="6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38" name="Freeform 361">
              <a:extLst>
                <a:ext uri="{FF2B5EF4-FFF2-40B4-BE49-F238E27FC236}">
                  <a16:creationId xmlns:a16="http://schemas.microsoft.com/office/drawing/2014/main" id="{53ABD33E-6DF2-44ED-9BC1-E87F81115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951"/>
              <a:ext cx="581" cy="103"/>
            </a:xfrm>
            <a:custGeom>
              <a:avLst/>
              <a:gdLst>
                <a:gd name="T0" fmla="*/ 0 w 581"/>
                <a:gd name="T1" fmla="*/ 0 h 103"/>
                <a:gd name="T2" fmla="*/ 581 w 581"/>
                <a:gd name="T3" fmla="*/ 103 h 103"/>
                <a:gd name="T4" fmla="*/ 571 w 581"/>
                <a:gd name="T5" fmla="*/ 103 h 103"/>
                <a:gd name="T6" fmla="*/ 559 w 581"/>
                <a:gd name="T7" fmla="*/ 103 h 103"/>
                <a:gd name="T8" fmla="*/ 7 w 581"/>
                <a:gd name="T9" fmla="*/ 7 h 103"/>
                <a:gd name="T10" fmla="*/ 3 w 581"/>
                <a:gd name="T11" fmla="*/ 3 h 103"/>
                <a:gd name="T12" fmla="*/ 0 w 581"/>
                <a:gd name="T13" fmla="*/ 0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1" h="103">
                  <a:moveTo>
                    <a:pt x="0" y="0"/>
                  </a:moveTo>
                  <a:lnTo>
                    <a:pt x="581" y="103"/>
                  </a:lnTo>
                  <a:lnTo>
                    <a:pt x="571" y="103"/>
                  </a:lnTo>
                  <a:lnTo>
                    <a:pt x="559" y="103"/>
                  </a:lnTo>
                  <a:lnTo>
                    <a:pt x="7" y="7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39" name="Freeform 362">
              <a:extLst>
                <a:ext uri="{FF2B5EF4-FFF2-40B4-BE49-F238E27FC236}">
                  <a16:creationId xmlns:a16="http://schemas.microsoft.com/office/drawing/2014/main" id="{9099B4AB-813E-40D5-A2ED-A1286CCFE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954"/>
              <a:ext cx="568" cy="100"/>
            </a:xfrm>
            <a:custGeom>
              <a:avLst/>
              <a:gdLst>
                <a:gd name="T0" fmla="*/ 0 w 568"/>
                <a:gd name="T1" fmla="*/ 0 h 100"/>
                <a:gd name="T2" fmla="*/ 568 w 568"/>
                <a:gd name="T3" fmla="*/ 100 h 100"/>
                <a:gd name="T4" fmla="*/ 556 w 568"/>
                <a:gd name="T5" fmla="*/ 100 h 100"/>
                <a:gd name="T6" fmla="*/ 544 w 568"/>
                <a:gd name="T7" fmla="*/ 100 h 100"/>
                <a:gd name="T8" fmla="*/ 7 w 568"/>
                <a:gd name="T9" fmla="*/ 5 h 100"/>
                <a:gd name="T10" fmla="*/ 7 w 568"/>
                <a:gd name="T11" fmla="*/ 5 h 100"/>
                <a:gd name="T12" fmla="*/ 7 w 568"/>
                <a:gd name="T13" fmla="*/ 5 h 100"/>
                <a:gd name="T14" fmla="*/ 4 w 568"/>
                <a:gd name="T15" fmla="*/ 2 h 100"/>
                <a:gd name="T16" fmla="*/ 0 w 568"/>
                <a:gd name="T17" fmla="*/ 0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8" h="100">
                  <a:moveTo>
                    <a:pt x="0" y="0"/>
                  </a:moveTo>
                  <a:lnTo>
                    <a:pt x="568" y="100"/>
                  </a:lnTo>
                  <a:lnTo>
                    <a:pt x="556" y="100"/>
                  </a:lnTo>
                  <a:lnTo>
                    <a:pt x="544" y="100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40" name="Freeform 363">
              <a:extLst>
                <a:ext uri="{FF2B5EF4-FFF2-40B4-BE49-F238E27FC236}">
                  <a16:creationId xmlns:a16="http://schemas.microsoft.com/office/drawing/2014/main" id="{13E66361-76F2-42E1-BA44-294A1741B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958"/>
              <a:ext cx="552" cy="96"/>
            </a:xfrm>
            <a:custGeom>
              <a:avLst/>
              <a:gdLst>
                <a:gd name="T0" fmla="*/ 0 w 552"/>
                <a:gd name="T1" fmla="*/ 0 h 96"/>
                <a:gd name="T2" fmla="*/ 552 w 552"/>
                <a:gd name="T3" fmla="*/ 96 h 96"/>
                <a:gd name="T4" fmla="*/ 540 w 552"/>
                <a:gd name="T5" fmla="*/ 96 h 96"/>
                <a:gd name="T6" fmla="*/ 528 w 552"/>
                <a:gd name="T7" fmla="*/ 96 h 96"/>
                <a:gd name="T8" fmla="*/ 7 w 552"/>
                <a:gd name="T9" fmla="*/ 5 h 96"/>
                <a:gd name="T10" fmla="*/ 5 w 552"/>
                <a:gd name="T11" fmla="*/ 3 h 96"/>
                <a:gd name="T12" fmla="*/ 3 w 552"/>
                <a:gd name="T13" fmla="*/ 1 h 96"/>
                <a:gd name="T14" fmla="*/ 2 w 552"/>
                <a:gd name="T15" fmla="*/ 0 h 96"/>
                <a:gd name="T16" fmla="*/ 0 w 552"/>
                <a:gd name="T17" fmla="*/ 0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2" h="96">
                  <a:moveTo>
                    <a:pt x="0" y="0"/>
                  </a:moveTo>
                  <a:lnTo>
                    <a:pt x="552" y="96"/>
                  </a:lnTo>
                  <a:lnTo>
                    <a:pt x="540" y="96"/>
                  </a:lnTo>
                  <a:lnTo>
                    <a:pt x="528" y="96"/>
                  </a:lnTo>
                  <a:lnTo>
                    <a:pt x="7" y="5"/>
                  </a:lnTo>
                  <a:lnTo>
                    <a:pt x="5" y="3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41" name="Freeform 364">
              <a:extLst>
                <a:ext uri="{FF2B5EF4-FFF2-40B4-BE49-F238E27FC236}">
                  <a16:creationId xmlns:a16="http://schemas.microsoft.com/office/drawing/2014/main" id="{3C24F678-79FF-4D7F-ACB2-61EE1597A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959"/>
              <a:ext cx="537" cy="95"/>
            </a:xfrm>
            <a:custGeom>
              <a:avLst/>
              <a:gdLst>
                <a:gd name="T0" fmla="*/ 0 w 537"/>
                <a:gd name="T1" fmla="*/ 0 h 95"/>
                <a:gd name="T2" fmla="*/ 537 w 537"/>
                <a:gd name="T3" fmla="*/ 95 h 95"/>
                <a:gd name="T4" fmla="*/ 524 w 537"/>
                <a:gd name="T5" fmla="*/ 95 h 95"/>
                <a:gd name="T6" fmla="*/ 510 w 537"/>
                <a:gd name="T7" fmla="*/ 95 h 95"/>
                <a:gd name="T8" fmla="*/ 7 w 537"/>
                <a:gd name="T9" fmla="*/ 7 h 95"/>
                <a:gd name="T10" fmla="*/ 4 w 537"/>
                <a:gd name="T11" fmla="*/ 4 h 95"/>
                <a:gd name="T12" fmla="*/ 0 w 537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7" h="95">
                  <a:moveTo>
                    <a:pt x="0" y="0"/>
                  </a:moveTo>
                  <a:lnTo>
                    <a:pt x="537" y="95"/>
                  </a:lnTo>
                  <a:lnTo>
                    <a:pt x="524" y="95"/>
                  </a:lnTo>
                  <a:lnTo>
                    <a:pt x="510" y="95"/>
                  </a:lnTo>
                  <a:lnTo>
                    <a:pt x="7" y="7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42" name="Freeform 365">
              <a:extLst>
                <a:ext uri="{FF2B5EF4-FFF2-40B4-BE49-F238E27FC236}">
                  <a16:creationId xmlns:a16="http://schemas.microsoft.com/office/drawing/2014/main" id="{E809A1E9-3607-4190-8DCB-49351FEC1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963"/>
              <a:ext cx="521" cy="91"/>
            </a:xfrm>
            <a:custGeom>
              <a:avLst/>
              <a:gdLst>
                <a:gd name="T0" fmla="*/ 0 w 521"/>
                <a:gd name="T1" fmla="*/ 0 h 91"/>
                <a:gd name="T2" fmla="*/ 521 w 521"/>
                <a:gd name="T3" fmla="*/ 91 h 91"/>
                <a:gd name="T4" fmla="*/ 508 w 521"/>
                <a:gd name="T5" fmla="*/ 91 h 91"/>
                <a:gd name="T6" fmla="*/ 496 w 521"/>
                <a:gd name="T7" fmla="*/ 91 h 91"/>
                <a:gd name="T8" fmla="*/ 449 w 521"/>
                <a:gd name="T9" fmla="*/ 83 h 91"/>
                <a:gd name="T10" fmla="*/ 8 w 521"/>
                <a:gd name="T11" fmla="*/ 7 h 91"/>
                <a:gd name="T12" fmla="*/ 5 w 521"/>
                <a:gd name="T13" fmla="*/ 3 h 91"/>
                <a:gd name="T14" fmla="*/ 0 w 521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1" h="91">
                  <a:moveTo>
                    <a:pt x="0" y="0"/>
                  </a:moveTo>
                  <a:lnTo>
                    <a:pt x="521" y="91"/>
                  </a:lnTo>
                  <a:lnTo>
                    <a:pt x="508" y="91"/>
                  </a:lnTo>
                  <a:lnTo>
                    <a:pt x="496" y="91"/>
                  </a:lnTo>
                  <a:lnTo>
                    <a:pt x="449" y="83"/>
                  </a:lnTo>
                  <a:lnTo>
                    <a:pt x="8" y="7"/>
                  </a:lnTo>
                  <a:lnTo>
                    <a:pt x="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43" name="Freeform 366">
              <a:extLst>
                <a:ext uri="{FF2B5EF4-FFF2-40B4-BE49-F238E27FC236}">
                  <a16:creationId xmlns:a16="http://schemas.microsoft.com/office/drawing/2014/main" id="{1411B65C-9359-469C-86C2-060C739F1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966"/>
              <a:ext cx="503" cy="88"/>
            </a:xfrm>
            <a:custGeom>
              <a:avLst/>
              <a:gdLst>
                <a:gd name="T0" fmla="*/ 0 w 503"/>
                <a:gd name="T1" fmla="*/ 0 h 88"/>
                <a:gd name="T2" fmla="*/ 503 w 503"/>
                <a:gd name="T3" fmla="*/ 88 h 88"/>
                <a:gd name="T4" fmla="*/ 498 w 503"/>
                <a:gd name="T5" fmla="*/ 88 h 88"/>
                <a:gd name="T6" fmla="*/ 493 w 503"/>
                <a:gd name="T7" fmla="*/ 88 h 88"/>
                <a:gd name="T8" fmla="*/ 304 w 503"/>
                <a:gd name="T9" fmla="*/ 58 h 88"/>
                <a:gd name="T10" fmla="*/ 12 w 503"/>
                <a:gd name="T11" fmla="*/ 7 h 88"/>
                <a:gd name="T12" fmla="*/ 7 w 503"/>
                <a:gd name="T13" fmla="*/ 4 h 88"/>
                <a:gd name="T14" fmla="*/ 0 w 503"/>
                <a:gd name="T15" fmla="*/ 0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3" h="88">
                  <a:moveTo>
                    <a:pt x="0" y="0"/>
                  </a:moveTo>
                  <a:lnTo>
                    <a:pt x="503" y="88"/>
                  </a:lnTo>
                  <a:lnTo>
                    <a:pt x="498" y="88"/>
                  </a:lnTo>
                  <a:lnTo>
                    <a:pt x="493" y="88"/>
                  </a:lnTo>
                  <a:lnTo>
                    <a:pt x="304" y="58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44" name="Freeform 367">
              <a:extLst>
                <a:ext uri="{FF2B5EF4-FFF2-40B4-BE49-F238E27FC236}">
                  <a16:creationId xmlns:a16="http://schemas.microsoft.com/office/drawing/2014/main" id="{45EA8F28-7239-4465-A5C9-10F280BD4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970"/>
              <a:ext cx="441" cy="76"/>
            </a:xfrm>
            <a:custGeom>
              <a:avLst/>
              <a:gdLst>
                <a:gd name="T0" fmla="*/ 0 w 441"/>
                <a:gd name="T1" fmla="*/ 0 h 76"/>
                <a:gd name="T2" fmla="*/ 441 w 441"/>
                <a:gd name="T3" fmla="*/ 76 h 76"/>
                <a:gd name="T4" fmla="*/ 159 w 441"/>
                <a:gd name="T5" fmla="*/ 32 h 76"/>
                <a:gd name="T6" fmla="*/ 19 w 441"/>
                <a:gd name="T7" fmla="*/ 6 h 76"/>
                <a:gd name="T8" fmla="*/ 9 w 441"/>
                <a:gd name="T9" fmla="*/ 3 h 76"/>
                <a:gd name="T10" fmla="*/ 0 w 441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1" h="76">
                  <a:moveTo>
                    <a:pt x="0" y="0"/>
                  </a:moveTo>
                  <a:lnTo>
                    <a:pt x="441" y="76"/>
                  </a:lnTo>
                  <a:lnTo>
                    <a:pt x="159" y="32"/>
                  </a:lnTo>
                  <a:lnTo>
                    <a:pt x="19" y="6"/>
                  </a:lnTo>
                  <a:lnTo>
                    <a:pt x="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45" name="Freeform 368">
              <a:extLst>
                <a:ext uri="{FF2B5EF4-FFF2-40B4-BE49-F238E27FC236}">
                  <a16:creationId xmlns:a16="http://schemas.microsoft.com/office/drawing/2014/main" id="{ABBE186A-C608-40AB-AE01-F78738495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973"/>
              <a:ext cx="292" cy="51"/>
            </a:xfrm>
            <a:custGeom>
              <a:avLst/>
              <a:gdLst>
                <a:gd name="T0" fmla="*/ 0 w 292"/>
                <a:gd name="T1" fmla="*/ 0 h 51"/>
                <a:gd name="T2" fmla="*/ 292 w 292"/>
                <a:gd name="T3" fmla="*/ 51 h 51"/>
                <a:gd name="T4" fmla="*/ 35 w 292"/>
                <a:gd name="T5" fmla="*/ 10 h 51"/>
                <a:gd name="T6" fmla="*/ 17 w 292"/>
                <a:gd name="T7" fmla="*/ 5 h 51"/>
                <a:gd name="T8" fmla="*/ 0 w 292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2" h="51">
                  <a:moveTo>
                    <a:pt x="0" y="0"/>
                  </a:moveTo>
                  <a:lnTo>
                    <a:pt x="292" y="51"/>
                  </a:lnTo>
                  <a:lnTo>
                    <a:pt x="35" y="10"/>
                  </a:lnTo>
                  <a:lnTo>
                    <a:pt x="1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46" name="Freeform 369">
              <a:extLst>
                <a:ext uri="{FF2B5EF4-FFF2-40B4-BE49-F238E27FC236}">
                  <a16:creationId xmlns:a16="http://schemas.microsoft.com/office/drawing/2014/main" id="{432B843C-7AE7-4325-A591-6E23D1B14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976"/>
              <a:ext cx="140" cy="26"/>
            </a:xfrm>
            <a:custGeom>
              <a:avLst/>
              <a:gdLst>
                <a:gd name="T0" fmla="*/ 0 w 140"/>
                <a:gd name="T1" fmla="*/ 0 h 26"/>
                <a:gd name="T2" fmla="*/ 140 w 140"/>
                <a:gd name="T3" fmla="*/ 26 h 26"/>
                <a:gd name="T4" fmla="*/ 23 w 140"/>
                <a:gd name="T5" fmla="*/ 7 h 26"/>
                <a:gd name="T6" fmla="*/ 11 w 140"/>
                <a:gd name="T7" fmla="*/ 4 h 26"/>
                <a:gd name="T8" fmla="*/ 0 w 140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26">
                  <a:moveTo>
                    <a:pt x="0" y="0"/>
                  </a:moveTo>
                  <a:lnTo>
                    <a:pt x="140" y="26"/>
                  </a:lnTo>
                  <a:lnTo>
                    <a:pt x="23" y="7"/>
                  </a:ln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47" name="Freeform 370">
              <a:extLst>
                <a:ext uri="{FF2B5EF4-FFF2-40B4-BE49-F238E27FC236}">
                  <a16:creationId xmlns:a16="http://schemas.microsoft.com/office/drawing/2014/main" id="{CBBB392F-2AE5-4BC7-9048-023B7206F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82"/>
              <a:ext cx="1048" cy="372"/>
            </a:xfrm>
            <a:custGeom>
              <a:avLst/>
              <a:gdLst>
                <a:gd name="T0" fmla="*/ 5 w 1048"/>
                <a:gd name="T1" fmla="*/ 2 h 372"/>
                <a:gd name="T2" fmla="*/ 1 w 1048"/>
                <a:gd name="T3" fmla="*/ 10 h 372"/>
                <a:gd name="T4" fmla="*/ 0 w 1048"/>
                <a:gd name="T5" fmla="*/ 21 h 372"/>
                <a:gd name="T6" fmla="*/ 1 w 1048"/>
                <a:gd name="T7" fmla="*/ 29 h 372"/>
                <a:gd name="T8" fmla="*/ 5 w 1048"/>
                <a:gd name="T9" fmla="*/ 37 h 372"/>
                <a:gd name="T10" fmla="*/ 30 w 1048"/>
                <a:gd name="T11" fmla="*/ 70 h 372"/>
                <a:gd name="T12" fmla="*/ 56 w 1048"/>
                <a:gd name="T13" fmla="*/ 102 h 372"/>
                <a:gd name="T14" fmla="*/ 84 w 1048"/>
                <a:gd name="T15" fmla="*/ 132 h 372"/>
                <a:gd name="T16" fmla="*/ 113 w 1048"/>
                <a:gd name="T17" fmla="*/ 162 h 372"/>
                <a:gd name="T18" fmla="*/ 143 w 1048"/>
                <a:gd name="T19" fmla="*/ 193 h 372"/>
                <a:gd name="T20" fmla="*/ 174 w 1048"/>
                <a:gd name="T21" fmla="*/ 222 h 372"/>
                <a:gd name="T22" fmla="*/ 207 w 1048"/>
                <a:gd name="T23" fmla="*/ 249 h 372"/>
                <a:gd name="T24" fmla="*/ 241 w 1048"/>
                <a:gd name="T25" fmla="*/ 277 h 372"/>
                <a:gd name="T26" fmla="*/ 251 w 1048"/>
                <a:gd name="T27" fmla="*/ 286 h 372"/>
                <a:gd name="T28" fmla="*/ 265 w 1048"/>
                <a:gd name="T29" fmla="*/ 293 h 372"/>
                <a:gd name="T30" fmla="*/ 280 w 1048"/>
                <a:gd name="T31" fmla="*/ 296 h 372"/>
                <a:gd name="T32" fmla="*/ 295 w 1048"/>
                <a:gd name="T33" fmla="*/ 301 h 372"/>
                <a:gd name="T34" fmla="*/ 741 w 1048"/>
                <a:gd name="T35" fmla="*/ 372 h 372"/>
                <a:gd name="T36" fmla="*/ 770 w 1048"/>
                <a:gd name="T37" fmla="*/ 372 h 372"/>
                <a:gd name="T38" fmla="*/ 795 w 1048"/>
                <a:gd name="T39" fmla="*/ 372 h 372"/>
                <a:gd name="T40" fmla="*/ 822 w 1048"/>
                <a:gd name="T41" fmla="*/ 370 h 372"/>
                <a:gd name="T42" fmla="*/ 846 w 1048"/>
                <a:gd name="T43" fmla="*/ 369 h 372"/>
                <a:gd name="T44" fmla="*/ 869 w 1048"/>
                <a:gd name="T45" fmla="*/ 365 h 372"/>
                <a:gd name="T46" fmla="*/ 891 w 1048"/>
                <a:gd name="T47" fmla="*/ 360 h 372"/>
                <a:gd name="T48" fmla="*/ 913 w 1048"/>
                <a:gd name="T49" fmla="*/ 355 h 372"/>
                <a:gd name="T50" fmla="*/ 932 w 1048"/>
                <a:gd name="T51" fmla="*/ 348 h 372"/>
                <a:gd name="T52" fmla="*/ 950 w 1048"/>
                <a:gd name="T53" fmla="*/ 340 h 372"/>
                <a:gd name="T54" fmla="*/ 969 w 1048"/>
                <a:gd name="T55" fmla="*/ 331 h 372"/>
                <a:gd name="T56" fmla="*/ 984 w 1048"/>
                <a:gd name="T57" fmla="*/ 321 h 372"/>
                <a:gd name="T58" fmla="*/ 999 w 1048"/>
                <a:gd name="T59" fmla="*/ 311 h 372"/>
                <a:gd name="T60" fmla="*/ 1013 w 1048"/>
                <a:gd name="T61" fmla="*/ 299 h 372"/>
                <a:gd name="T62" fmla="*/ 1026 w 1048"/>
                <a:gd name="T63" fmla="*/ 286 h 372"/>
                <a:gd name="T64" fmla="*/ 1036 w 1048"/>
                <a:gd name="T65" fmla="*/ 272 h 372"/>
                <a:gd name="T66" fmla="*/ 1048 w 1048"/>
                <a:gd name="T67" fmla="*/ 257 h 372"/>
                <a:gd name="T68" fmla="*/ 1038 w 1048"/>
                <a:gd name="T69" fmla="*/ 254 h 372"/>
                <a:gd name="T70" fmla="*/ 1033 w 1048"/>
                <a:gd name="T71" fmla="*/ 250 h 372"/>
                <a:gd name="T72" fmla="*/ 988 w 1048"/>
                <a:gd name="T73" fmla="*/ 213 h 372"/>
                <a:gd name="T74" fmla="*/ 944 w 1048"/>
                <a:gd name="T75" fmla="*/ 179 h 372"/>
                <a:gd name="T76" fmla="*/ 896 w 1048"/>
                <a:gd name="T77" fmla="*/ 149 h 372"/>
                <a:gd name="T78" fmla="*/ 851 w 1048"/>
                <a:gd name="T79" fmla="*/ 122 h 372"/>
                <a:gd name="T80" fmla="*/ 802 w 1048"/>
                <a:gd name="T81" fmla="*/ 97 h 372"/>
                <a:gd name="T82" fmla="*/ 753 w 1048"/>
                <a:gd name="T83" fmla="*/ 76 h 372"/>
                <a:gd name="T84" fmla="*/ 704 w 1048"/>
                <a:gd name="T85" fmla="*/ 58 h 372"/>
                <a:gd name="T86" fmla="*/ 653 w 1048"/>
                <a:gd name="T87" fmla="*/ 42 h 372"/>
                <a:gd name="T88" fmla="*/ 603 w 1048"/>
                <a:gd name="T89" fmla="*/ 29 h 372"/>
                <a:gd name="T90" fmla="*/ 550 w 1048"/>
                <a:gd name="T91" fmla="*/ 19 h 372"/>
                <a:gd name="T92" fmla="*/ 498 w 1048"/>
                <a:gd name="T93" fmla="*/ 10 h 372"/>
                <a:gd name="T94" fmla="*/ 446 w 1048"/>
                <a:gd name="T95" fmla="*/ 5 h 372"/>
                <a:gd name="T96" fmla="*/ 392 w 1048"/>
                <a:gd name="T97" fmla="*/ 2 h 372"/>
                <a:gd name="T98" fmla="*/ 337 w 1048"/>
                <a:gd name="T99" fmla="*/ 0 h 372"/>
                <a:gd name="T100" fmla="*/ 283 w 1048"/>
                <a:gd name="T101" fmla="*/ 0 h 372"/>
                <a:gd name="T102" fmla="*/ 229 w 1048"/>
                <a:gd name="T103" fmla="*/ 2 h 372"/>
                <a:gd name="T104" fmla="*/ 213 w 1048"/>
                <a:gd name="T105" fmla="*/ 4 h 372"/>
                <a:gd name="T106" fmla="*/ 167 w 1048"/>
                <a:gd name="T107" fmla="*/ 4 h 372"/>
                <a:gd name="T108" fmla="*/ 96 w 1048"/>
                <a:gd name="T109" fmla="*/ 4 h 372"/>
                <a:gd name="T110" fmla="*/ 5 w 1048"/>
                <a:gd name="T111" fmla="*/ 2 h 3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048" h="372">
                  <a:moveTo>
                    <a:pt x="5" y="2"/>
                  </a:moveTo>
                  <a:lnTo>
                    <a:pt x="1" y="10"/>
                  </a:lnTo>
                  <a:lnTo>
                    <a:pt x="0" y="21"/>
                  </a:lnTo>
                  <a:lnTo>
                    <a:pt x="1" y="29"/>
                  </a:lnTo>
                  <a:lnTo>
                    <a:pt x="5" y="37"/>
                  </a:lnTo>
                  <a:lnTo>
                    <a:pt x="30" y="70"/>
                  </a:lnTo>
                  <a:lnTo>
                    <a:pt x="56" y="102"/>
                  </a:lnTo>
                  <a:lnTo>
                    <a:pt x="84" y="132"/>
                  </a:lnTo>
                  <a:lnTo>
                    <a:pt x="113" y="162"/>
                  </a:lnTo>
                  <a:lnTo>
                    <a:pt x="143" y="193"/>
                  </a:lnTo>
                  <a:lnTo>
                    <a:pt x="174" y="222"/>
                  </a:lnTo>
                  <a:lnTo>
                    <a:pt x="207" y="249"/>
                  </a:lnTo>
                  <a:lnTo>
                    <a:pt x="241" y="277"/>
                  </a:lnTo>
                  <a:lnTo>
                    <a:pt x="251" y="286"/>
                  </a:lnTo>
                  <a:lnTo>
                    <a:pt x="265" y="293"/>
                  </a:lnTo>
                  <a:lnTo>
                    <a:pt x="280" y="296"/>
                  </a:lnTo>
                  <a:lnTo>
                    <a:pt x="295" y="301"/>
                  </a:lnTo>
                  <a:lnTo>
                    <a:pt x="741" y="372"/>
                  </a:lnTo>
                  <a:lnTo>
                    <a:pt x="770" y="372"/>
                  </a:lnTo>
                  <a:lnTo>
                    <a:pt x="795" y="372"/>
                  </a:lnTo>
                  <a:lnTo>
                    <a:pt x="822" y="370"/>
                  </a:lnTo>
                  <a:lnTo>
                    <a:pt x="846" y="369"/>
                  </a:lnTo>
                  <a:lnTo>
                    <a:pt x="869" y="365"/>
                  </a:lnTo>
                  <a:lnTo>
                    <a:pt x="891" y="360"/>
                  </a:lnTo>
                  <a:lnTo>
                    <a:pt x="913" y="355"/>
                  </a:lnTo>
                  <a:lnTo>
                    <a:pt x="932" y="348"/>
                  </a:lnTo>
                  <a:lnTo>
                    <a:pt x="950" y="340"/>
                  </a:lnTo>
                  <a:lnTo>
                    <a:pt x="969" y="331"/>
                  </a:lnTo>
                  <a:lnTo>
                    <a:pt x="984" y="321"/>
                  </a:lnTo>
                  <a:lnTo>
                    <a:pt x="999" y="311"/>
                  </a:lnTo>
                  <a:lnTo>
                    <a:pt x="1013" y="299"/>
                  </a:lnTo>
                  <a:lnTo>
                    <a:pt x="1026" y="286"/>
                  </a:lnTo>
                  <a:lnTo>
                    <a:pt x="1036" y="272"/>
                  </a:lnTo>
                  <a:lnTo>
                    <a:pt x="1048" y="257"/>
                  </a:lnTo>
                  <a:lnTo>
                    <a:pt x="1038" y="254"/>
                  </a:lnTo>
                  <a:lnTo>
                    <a:pt x="1033" y="250"/>
                  </a:lnTo>
                  <a:lnTo>
                    <a:pt x="988" y="213"/>
                  </a:lnTo>
                  <a:lnTo>
                    <a:pt x="944" y="179"/>
                  </a:lnTo>
                  <a:lnTo>
                    <a:pt x="896" y="149"/>
                  </a:lnTo>
                  <a:lnTo>
                    <a:pt x="851" y="122"/>
                  </a:lnTo>
                  <a:lnTo>
                    <a:pt x="802" y="97"/>
                  </a:lnTo>
                  <a:lnTo>
                    <a:pt x="753" y="76"/>
                  </a:lnTo>
                  <a:lnTo>
                    <a:pt x="704" y="58"/>
                  </a:lnTo>
                  <a:lnTo>
                    <a:pt x="653" y="42"/>
                  </a:lnTo>
                  <a:lnTo>
                    <a:pt x="603" y="29"/>
                  </a:lnTo>
                  <a:lnTo>
                    <a:pt x="550" y="19"/>
                  </a:lnTo>
                  <a:lnTo>
                    <a:pt x="498" y="10"/>
                  </a:lnTo>
                  <a:lnTo>
                    <a:pt x="446" y="5"/>
                  </a:lnTo>
                  <a:lnTo>
                    <a:pt x="392" y="2"/>
                  </a:lnTo>
                  <a:lnTo>
                    <a:pt x="337" y="0"/>
                  </a:lnTo>
                  <a:lnTo>
                    <a:pt x="283" y="0"/>
                  </a:lnTo>
                  <a:lnTo>
                    <a:pt x="229" y="2"/>
                  </a:lnTo>
                  <a:lnTo>
                    <a:pt x="213" y="4"/>
                  </a:lnTo>
                  <a:lnTo>
                    <a:pt x="167" y="4"/>
                  </a:lnTo>
                  <a:lnTo>
                    <a:pt x="96" y="4"/>
                  </a:lnTo>
                  <a:lnTo>
                    <a:pt x="5" y="2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48" name="Freeform 371">
              <a:extLst>
                <a:ext uri="{FF2B5EF4-FFF2-40B4-BE49-F238E27FC236}">
                  <a16:creationId xmlns:a16="http://schemas.microsoft.com/office/drawing/2014/main" id="{5557EAD7-72F4-4CBF-87AD-113D5A75D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699"/>
              <a:ext cx="998" cy="249"/>
            </a:xfrm>
            <a:custGeom>
              <a:avLst/>
              <a:gdLst>
                <a:gd name="T0" fmla="*/ 14 w 998"/>
                <a:gd name="T1" fmla="*/ 25 h 249"/>
                <a:gd name="T2" fmla="*/ 186 w 998"/>
                <a:gd name="T3" fmla="*/ 29 h 249"/>
                <a:gd name="T4" fmla="*/ 328 w 998"/>
                <a:gd name="T5" fmla="*/ 32 h 249"/>
                <a:gd name="T6" fmla="*/ 390 w 998"/>
                <a:gd name="T7" fmla="*/ 34 h 249"/>
                <a:gd name="T8" fmla="*/ 448 w 998"/>
                <a:gd name="T9" fmla="*/ 36 h 249"/>
                <a:gd name="T10" fmla="*/ 502 w 998"/>
                <a:gd name="T11" fmla="*/ 41 h 249"/>
                <a:gd name="T12" fmla="*/ 552 w 998"/>
                <a:gd name="T13" fmla="*/ 47 h 249"/>
                <a:gd name="T14" fmla="*/ 578 w 998"/>
                <a:gd name="T15" fmla="*/ 51 h 249"/>
                <a:gd name="T16" fmla="*/ 603 w 998"/>
                <a:gd name="T17" fmla="*/ 56 h 249"/>
                <a:gd name="T18" fmla="*/ 628 w 998"/>
                <a:gd name="T19" fmla="*/ 63 h 249"/>
                <a:gd name="T20" fmla="*/ 654 w 998"/>
                <a:gd name="T21" fmla="*/ 69 h 249"/>
                <a:gd name="T22" fmla="*/ 679 w 998"/>
                <a:gd name="T23" fmla="*/ 76 h 249"/>
                <a:gd name="T24" fmla="*/ 704 w 998"/>
                <a:gd name="T25" fmla="*/ 86 h 249"/>
                <a:gd name="T26" fmla="*/ 730 w 998"/>
                <a:gd name="T27" fmla="*/ 96 h 249"/>
                <a:gd name="T28" fmla="*/ 755 w 998"/>
                <a:gd name="T29" fmla="*/ 107 h 249"/>
                <a:gd name="T30" fmla="*/ 811 w 998"/>
                <a:gd name="T31" fmla="*/ 134 h 249"/>
                <a:gd name="T32" fmla="*/ 868 w 998"/>
                <a:gd name="T33" fmla="*/ 166 h 249"/>
                <a:gd name="T34" fmla="*/ 930 w 998"/>
                <a:gd name="T35" fmla="*/ 203 h 249"/>
                <a:gd name="T36" fmla="*/ 998 w 998"/>
                <a:gd name="T37" fmla="*/ 249 h 249"/>
                <a:gd name="T38" fmla="*/ 969 w 998"/>
                <a:gd name="T39" fmla="*/ 223 h 249"/>
                <a:gd name="T40" fmla="*/ 941 w 998"/>
                <a:gd name="T41" fmla="*/ 200 h 249"/>
                <a:gd name="T42" fmla="*/ 912 w 998"/>
                <a:gd name="T43" fmla="*/ 179 h 249"/>
                <a:gd name="T44" fmla="*/ 883 w 998"/>
                <a:gd name="T45" fmla="*/ 159 h 249"/>
                <a:gd name="T46" fmla="*/ 853 w 998"/>
                <a:gd name="T47" fmla="*/ 140 h 249"/>
                <a:gd name="T48" fmla="*/ 824 w 998"/>
                <a:gd name="T49" fmla="*/ 123 h 249"/>
                <a:gd name="T50" fmla="*/ 795 w 998"/>
                <a:gd name="T51" fmla="*/ 108 h 249"/>
                <a:gd name="T52" fmla="*/ 765 w 998"/>
                <a:gd name="T53" fmla="*/ 95 h 249"/>
                <a:gd name="T54" fmla="*/ 736 w 998"/>
                <a:gd name="T55" fmla="*/ 81 h 249"/>
                <a:gd name="T56" fmla="*/ 706 w 998"/>
                <a:gd name="T57" fmla="*/ 69 h 249"/>
                <a:gd name="T58" fmla="*/ 675 w 998"/>
                <a:gd name="T59" fmla="*/ 59 h 249"/>
                <a:gd name="T60" fmla="*/ 645 w 998"/>
                <a:gd name="T61" fmla="*/ 51 h 249"/>
                <a:gd name="T62" fmla="*/ 615 w 998"/>
                <a:gd name="T63" fmla="*/ 42 h 249"/>
                <a:gd name="T64" fmla="*/ 584 w 998"/>
                <a:gd name="T65" fmla="*/ 34 h 249"/>
                <a:gd name="T66" fmla="*/ 554 w 998"/>
                <a:gd name="T67" fmla="*/ 29 h 249"/>
                <a:gd name="T68" fmla="*/ 524 w 998"/>
                <a:gd name="T69" fmla="*/ 24 h 249"/>
                <a:gd name="T70" fmla="*/ 461 w 998"/>
                <a:gd name="T71" fmla="*/ 15 h 249"/>
                <a:gd name="T72" fmla="*/ 399 w 998"/>
                <a:gd name="T73" fmla="*/ 9 h 249"/>
                <a:gd name="T74" fmla="*/ 334 w 998"/>
                <a:gd name="T75" fmla="*/ 5 h 249"/>
                <a:gd name="T76" fmla="*/ 270 w 998"/>
                <a:gd name="T77" fmla="*/ 4 h 249"/>
                <a:gd name="T78" fmla="*/ 139 w 998"/>
                <a:gd name="T79" fmla="*/ 2 h 249"/>
                <a:gd name="T80" fmla="*/ 2 w 998"/>
                <a:gd name="T81" fmla="*/ 0 h 249"/>
                <a:gd name="T82" fmla="*/ 0 w 998"/>
                <a:gd name="T83" fmla="*/ 2 h 249"/>
                <a:gd name="T84" fmla="*/ 0 w 998"/>
                <a:gd name="T85" fmla="*/ 4 h 249"/>
                <a:gd name="T86" fmla="*/ 4 w 998"/>
                <a:gd name="T87" fmla="*/ 9 h 249"/>
                <a:gd name="T88" fmla="*/ 9 w 998"/>
                <a:gd name="T89" fmla="*/ 12 h 249"/>
                <a:gd name="T90" fmla="*/ 12 w 998"/>
                <a:gd name="T91" fmla="*/ 17 h 249"/>
                <a:gd name="T92" fmla="*/ 15 w 998"/>
                <a:gd name="T93" fmla="*/ 22 h 249"/>
                <a:gd name="T94" fmla="*/ 15 w 998"/>
                <a:gd name="T95" fmla="*/ 22 h 249"/>
                <a:gd name="T96" fmla="*/ 17 w 998"/>
                <a:gd name="T97" fmla="*/ 24 h 249"/>
                <a:gd name="T98" fmla="*/ 15 w 998"/>
                <a:gd name="T99" fmla="*/ 25 h 249"/>
                <a:gd name="T100" fmla="*/ 14 w 998"/>
                <a:gd name="T101" fmla="*/ 25 h 24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98" h="249">
                  <a:moveTo>
                    <a:pt x="14" y="25"/>
                  </a:moveTo>
                  <a:lnTo>
                    <a:pt x="186" y="29"/>
                  </a:lnTo>
                  <a:lnTo>
                    <a:pt x="328" y="32"/>
                  </a:lnTo>
                  <a:lnTo>
                    <a:pt x="390" y="34"/>
                  </a:lnTo>
                  <a:lnTo>
                    <a:pt x="448" y="36"/>
                  </a:lnTo>
                  <a:lnTo>
                    <a:pt x="502" y="41"/>
                  </a:lnTo>
                  <a:lnTo>
                    <a:pt x="552" y="47"/>
                  </a:lnTo>
                  <a:lnTo>
                    <a:pt x="578" y="51"/>
                  </a:lnTo>
                  <a:lnTo>
                    <a:pt x="603" y="56"/>
                  </a:lnTo>
                  <a:lnTo>
                    <a:pt x="628" y="63"/>
                  </a:lnTo>
                  <a:lnTo>
                    <a:pt x="654" y="69"/>
                  </a:lnTo>
                  <a:lnTo>
                    <a:pt x="679" y="76"/>
                  </a:lnTo>
                  <a:lnTo>
                    <a:pt x="704" y="86"/>
                  </a:lnTo>
                  <a:lnTo>
                    <a:pt x="730" y="96"/>
                  </a:lnTo>
                  <a:lnTo>
                    <a:pt x="755" y="107"/>
                  </a:lnTo>
                  <a:lnTo>
                    <a:pt x="811" y="134"/>
                  </a:lnTo>
                  <a:lnTo>
                    <a:pt x="868" y="166"/>
                  </a:lnTo>
                  <a:lnTo>
                    <a:pt x="930" y="203"/>
                  </a:lnTo>
                  <a:lnTo>
                    <a:pt x="998" y="249"/>
                  </a:lnTo>
                  <a:lnTo>
                    <a:pt x="969" y="223"/>
                  </a:lnTo>
                  <a:lnTo>
                    <a:pt x="941" y="200"/>
                  </a:lnTo>
                  <a:lnTo>
                    <a:pt x="912" y="179"/>
                  </a:lnTo>
                  <a:lnTo>
                    <a:pt x="883" y="159"/>
                  </a:lnTo>
                  <a:lnTo>
                    <a:pt x="853" y="140"/>
                  </a:lnTo>
                  <a:lnTo>
                    <a:pt x="824" y="123"/>
                  </a:lnTo>
                  <a:lnTo>
                    <a:pt x="795" y="108"/>
                  </a:lnTo>
                  <a:lnTo>
                    <a:pt x="765" y="95"/>
                  </a:lnTo>
                  <a:lnTo>
                    <a:pt x="736" y="81"/>
                  </a:lnTo>
                  <a:lnTo>
                    <a:pt x="706" y="69"/>
                  </a:lnTo>
                  <a:lnTo>
                    <a:pt x="675" y="59"/>
                  </a:lnTo>
                  <a:lnTo>
                    <a:pt x="645" y="51"/>
                  </a:lnTo>
                  <a:lnTo>
                    <a:pt x="615" y="42"/>
                  </a:lnTo>
                  <a:lnTo>
                    <a:pt x="584" y="34"/>
                  </a:lnTo>
                  <a:lnTo>
                    <a:pt x="554" y="29"/>
                  </a:lnTo>
                  <a:lnTo>
                    <a:pt x="524" y="24"/>
                  </a:lnTo>
                  <a:lnTo>
                    <a:pt x="461" y="15"/>
                  </a:lnTo>
                  <a:lnTo>
                    <a:pt x="399" y="9"/>
                  </a:lnTo>
                  <a:lnTo>
                    <a:pt x="334" y="5"/>
                  </a:lnTo>
                  <a:lnTo>
                    <a:pt x="270" y="4"/>
                  </a:lnTo>
                  <a:lnTo>
                    <a:pt x="139" y="2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4" y="9"/>
                  </a:lnTo>
                  <a:lnTo>
                    <a:pt x="9" y="12"/>
                  </a:lnTo>
                  <a:lnTo>
                    <a:pt x="12" y="17"/>
                  </a:lnTo>
                  <a:lnTo>
                    <a:pt x="15" y="22"/>
                  </a:lnTo>
                  <a:lnTo>
                    <a:pt x="17" y="24"/>
                  </a:lnTo>
                  <a:lnTo>
                    <a:pt x="15" y="25"/>
                  </a:lnTo>
                  <a:lnTo>
                    <a:pt x="14" y="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49" name="Freeform 372">
              <a:extLst>
                <a:ext uri="{FF2B5EF4-FFF2-40B4-BE49-F238E27FC236}">
                  <a16:creationId xmlns:a16="http://schemas.microsoft.com/office/drawing/2014/main" id="{D41088E6-B125-4369-9FD3-CB815236C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111"/>
              <a:ext cx="981" cy="154"/>
            </a:xfrm>
            <a:custGeom>
              <a:avLst/>
              <a:gdLst>
                <a:gd name="T0" fmla="*/ 981 w 981"/>
                <a:gd name="T1" fmla="*/ 154 h 154"/>
                <a:gd name="T2" fmla="*/ 971 w 981"/>
                <a:gd name="T3" fmla="*/ 146 h 154"/>
                <a:gd name="T4" fmla="*/ 959 w 981"/>
                <a:gd name="T5" fmla="*/ 139 h 154"/>
                <a:gd name="T6" fmla="*/ 945 w 981"/>
                <a:gd name="T7" fmla="*/ 132 h 154"/>
                <a:gd name="T8" fmla="*/ 930 w 981"/>
                <a:gd name="T9" fmla="*/ 124 h 154"/>
                <a:gd name="T10" fmla="*/ 896 w 981"/>
                <a:gd name="T11" fmla="*/ 112 h 154"/>
                <a:gd name="T12" fmla="*/ 858 w 981"/>
                <a:gd name="T13" fmla="*/ 98 h 154"/>
                <a:gd name="T14" fmla="*/ 814 w 981"/>
                <a:gd name="T15" fmla="*/ 87 h 154"/>
                <a:gd name="T16" fmla="*/ 765 w 981"/>
                <a:gd name="T17" fmla="*/ 77 h 154"/>
                <a:gd name="T18" fmla="*/ 711 w 981"/>
                <a:gd name="T19" fmla="*/ 66 h 154"/>
                <a:gd name="T20" fmla="*/ 652 w 981"/>
                <a:gd name="T21" fmla="*/ 56 h 154"/>
                <a:gd name="T22" fmla="*/ 588 w 981"/>
                <a:gd name="T23" fmla="*/ 48 h 154"/>
                <a:gd name="T24" fmla="*/ 520 w 981"/>
                <a:gd name="T25" fmla="*/ 39 h 154"/>
                <a:gd name="T26" fmla="*/ 447 w 981"/>
                <a:gd name="T27" fmla="*/ 31 h 154"/>
                <a:gd name="T28" fmla="*/ 371 w 981"/>
                <a:gd name="T29" fmla="*/ 24 h 154"/>
                <a:gd name="T30" fmla="*/ 206 w 981"/>
                <a:gd name="T31" fmla="*/ 12 h 154"/>
                <a:gd name="T32" fmla="*/ 27 w 981"/>
                <a:gd name="T33" fmla="*/ 0 h 154"/>
                <a:gd name="T34" fmla="*/ 0 w 981"/>
                <a:gd name="T35" fmla="*/ 19 h 154"/>
                <a:gd name="T36" fmla="*/ 142 w 981"/>
                <a:gd name="T37" fmla="*/ 26 h 154"/>
                <a:gd name="T38" fmla="*/ 285 w 981"/>
                <a:gd name="T39" fmla="*/ 34 h 154"/>
                <a:gd name="T40" fmla="*/ 429 w 981"/>
                <a:gd name="T41" fmla="*/ 44 h 154"/>
                <a:gd name="T42" fmla="*/ 566 w 981"/>
                <a:gd name="T43" fmla="*/ 58 h 154"/>
                <a:gd name="T44" fmla="*/ 630 w 981"/>
                <a:gd name="T45" fmla="*/ 65 h 154"/>
                <a:gd name="T46" fmla="*/ 692 w 981"/>
                <a:gd name="T47" fmla="*/ 73 h 154"/>
                <a:gd name="T48" fmla="*/ 751 w 981"/>
                <a:gd name="T49" fmla="*/ 83 h 154"/>
                <a:gd name="T50" fmla="*/ 807 w 981"/>
                <a:gd name="T51" fmla="*/ 95 h 154"/>
                <a:gd name="T52" fmla="*/ 858 w 981"/>
                <a:gd name="T53" fmla="*/ 107 h 154"/>
                <a:gd name="T54" fmla="*/ 903 w 981"/>
                <a:gd name="T55" fmla="*/ 120 h 154"/>
                <a:gd name="T56" fmla="*/ 925 w 981"/>
                <a:gd name="T57" fmla="*/ 129 h 154"/>
                <a:gd name="T58" fmla="*/ 945 w 981"/>
                <a:gd name="T59" fmla="*/ 137 h 154"/>
                <a:gd name="T60" fmla="*/ 964 w 981"/>
                <a:gd name="T61" fmla="*/ 146 h 154"/>
                <a:gd name="T62" fmla="*/ 981 w 981"/>
                <a:gd name="T63" fmla="*/ 154 h 15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81" h="154">
                  <a:moveTo>
                    <a:pt x="981" y="154"/>
                  </a:moveTo>
                  <a:lnTo>
                    <a:pt x="971" y="146"/>
                  </a:lnTo>
                  <a:lnTo>
                    <a:pt x="959" y="139"/>
                  </a:lnTo>
                  <a:lnTo>
                    <a:pt x="945" y="132"/>
                  </a:lnTo>
                  <a:lnTo>
                    <a:pt x="930" y="124"/>
                  </a:lnTo>
                  <a:lnTo>
                    <a:pt x="896" y="112"/>
                  </a:lnTo>
                  <a:lnTo>
                    <a:pt x="858" y="98"/>
                  </a:lnTo>
                  <a:lnTo>
                    <a:pt x="814" y="87"/>
                  </a:lnTo>
                  <a:lnTo>
                    <a:pt x="765" y="77"/>
                  </a:lnTo>
                  <a:lnTo>
                    <a:pt x="711" y="66"/>
                  </a:lnTo>
                  <a:lnTo>
                    <a:pt x="652" y="56"/>
                  </a:lnTo>
                  <a:lnTo>
                    <a:pt x="588" y="48"/>
                  </a:lnTo>
                  <a:lnTo>
                    <a:pt x="520" y="39"/>
                  </a:lnTo>
                  <a:lnTo>
                    <a:pt x="447" y="31"/>
                  </a:lnTo>
                  <a:lnTo>
                    <a:pt x="371" y="24"/>
                  </a:lnTo>
                  <a:lnTo>
                    <a:pt x="206" y="12"/>
                  </a:lnTo>
                  <a:lnTo>
                    <a:pt x="27" y="0"/>
                  </a:lnTo>
                  <a:lnTo>
                    <a:pt x="0" y="19"/>
                  </a:lnTo>
                  <a:lnTo>
                    <a:pt x="142" y="26"/>
                  </a:lnTo>
                  <a:lnTo>
                    <a:pt x="285" y="34"/>
                  </a:lnTo>
                  <a:lnTo>
                    <a:pt x="429" y="44"/>
                  </a:lnTo>
                  <a:lnTo>
                    <a:pt x="566" y="58"/>
                  </a:lnTo>
                  <a:lnTo>
                    <a:pt x="630" y="65"/>
                  </a:lnTo>
                  <a:lnTo>
                    <a:pt x="692" y="73"/>
                  </a:lnTo>
                  <a:lnTo>
                    <a:pt x="751" y="83"/>
                  </a:lnTo>
                  <a:lnTo>
                    <a:pt x="807" y="95"/>
                  </a:lnTo>
                  <a:lnTo>
                    <a:pt x="858" y="107"/>
                  </a:lnTo>
                  <a:lnTo>
                    <a:pt x="903" y="120"/>
                  </a:lnTo>
                  <a:lnTo>
                    <a:pt x="925" y="129"/>
                  </a:lnTo>
                  <a:lnTo>
                    <a:pt x="945" y="137"/>
                  </a:lnTo>
                  <a:lnTo>
                    <a:pt x="964" y="146"/>
                  </a:lnTo>
                  <a:lnTo>
                    <a:pt x="981" y="15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50" name="Freeform 373">
              <a:extLst>
                <a:ext uri="{FF2B5EF4-FFF2-40B4-BE49-F238E27FC236}">
                  <a16:creationId xmlns:a16="http://schemas.microsoft.com/office/drawing/2014/main" id="{43BF2675-FC17-462B-B920-B6318F1A7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1757"/>
              <a:ext cx="348" cy="59"/>
            </a:xfrm>
            <a:custGeom>
              <a:avLst/>
              <a:gdLst>
                <a:gd name="T0" fmla="*/ 348 w 348"/>
                <a:gd name="T1" fmla="*/ 59 h 59"/>
                <a:gd name="T2" fmla="*/ 344 w 348"/>
                <a:gd name="T3" fmla="*/ 52 h 59"/>
                <a:gd name="T4" fmla="*/ 339 w 348"/>
                <a:gd name="T5" fmla="*/ 47 h 59"/>
                <a:gd name="T6" fmla="*/ 329 w 348"/>
                <a:gd name="T7" fmla="*/ 42 h 59"/>
                <a:gd name="T8" fmla="*/ 317 w 348"/>
                <a:gd name="T9" fmla="*/ 37 h 59"/>
                <a:gd name="T10" fmla="*/ 285 w 348"/>
                <a:gd name="T11" fmla="*/ 27 h 59"/>
                <a:gd name="T12" fmla="*/ 245 w 348"/>
                <a:gd name="T13" fmla="*/ 18 h 59"/>
                <a:gd name="T14" fmla="*/ 196 w 348"/>
                <a:gd name="T15" fmla="*/ 11 h 59"/>
                <a:gd name="T16" fmla="*/ 140 w 348"/>
                <a:gd name="T17" fmla="*/ 6 h 59"/>
                <a:gd name="T18" fmla="*/ 81 w 348"/>
                <a:gd name="T19" fmla="*/ 1 h 59"/>
                <a:gd name="T20" fmla="*/ 18 w 348"/>
                <a:gd name="T21" fmla="*/ 0 h 59"/>
                <a:gd name="T22" fmla="*/ 0 w 348"/>
                <a:gd name="T23" fmla="*/ 3 h 59"/>
                <a:gd name="T24" fmla="*/ 45 w 348"/>
                <a:gd name="T25" fmla="*/ 8 h 59"/>
                <a:gd name="T26" fmla="*/ 98 w 348"/>
                <a:gd name="T27" fmla="*/ 13 h 59"/>
                <a:gd name="T28" fmla="*/ 152 w 348"/>
                <a:gd name="T29" fmla="*/ 18 h 59"/>
                <a:gd name="T30" fmla="*/ 204 w 348"/>
                <a:gd name="T31" fmla="*/ 23 h 59"/>
                <a:gd name="T32" fmla="*/ 253 w 348"/>
                <a:gd name="T33" fmla="*/ 30 h 59"/>
                <a:gd name="T34" fmla="*/ 295 w 348"/>
                <a:gd name="T35" fmla="*/ 38 h 59"/>
                <a:gd name="T36" fmla="*/ 314 w 348"/>
                <a:gd name="T37" fmla="*/ 42 h 59"/>
                <a:gd name="T38" fmla="*/ 327 w 348"/>
                <a:gd name="T39" fmla="*/ 47 h 59"/>
                <a:gd name="T40" fmla="*/ 339 w 348"/>
                <a:gd name="T41" fmla="*/ 54 h 59"/>
                <a:gd name="T42" fmla="*/ 348 w 348"/>
                <a:gd name="T43" fmla="*/ 59 h 5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8" h="59">
                  <a:moveTo>
                    <a:pt x="348" y="59"/>
                  </a:moveTo>
                  <a:lnTo>
                    <a:pt x="344" y="52"/>
                  </a:lnTo>
                  <a:lnTo>
                    <a:pt x="339" y="47"/>
                  </a:lnTo>
                  <a:lnTo>
                    <a:pt x="329" y="42"/>
                  </a:lnTo>
                  <a:lnTo>
                    <a:pt x="317" y="37"/>
                  </a:lnTo>
                  <a:lnTo>
                    <a:pt x="285" y="27"/>
                  </a:lnTo>
                  <a:lnTo>
                    <a:pt x="245" y="18"/>
                  </a:lnTo>
                  <a:lnTo>
                    <a:pt x="196" y="11"/>
                  </a:lnTo>
                  <a:lnTo>
                    <a:pt x="140" y="6"/>
                  </a:lnTo>
                  <a:lnTo>
                    <a:pt x="81" y="1"/>
                  </a:lnTo>
                  <a:lnTo>
                    <a:pt x="18" y="0"/>
                  </a:lnTo>
                  <a:lnTo>
                    <a:pt x="0" y="3"/>
                  </a:lnTo>
                  <a:lnTo>
                    <a:pt x="45" y="8"/>
                  </a:lnTo>
                  <a:lnTo>
                    <a:pt x="98" y="13"/>
                  </a:lnTo>
                  <a:lnTo>
                    <a:pt x="152" y="18"/>
                  </a:lnTo>
                  <a:lnTo>
                    <a:pt x="204" y="23"/>
                  </a:lnTo>
                  <a:lnTo>
                    <a:pt x="253" y="30"/>
                  </a:lnTo>
                  <a:lnTo>
                    <a:pt x="295" y="38"/>
                  </a:lnTo>
                  <a:lnTo>
                    <a:pt x="314" y="42"/>
                  </a:lnTo>
                  <a:lnTo>
                    <a:pt x="327" y="47"/>
                  </a:lnTo>
                  <a:lnTo>
                    <a:pt x="339" y="54"/>
                  </a:lnTo>
                  <a:lnTo>
                    <a:pt x="348" y="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51" name="Freeform 374">
              <a:extLst>
                <a:ext uri="{FF2B5EF4-FFF2-40B4-BE49-F238E27FC236}">
                  <a16:creationId xmlns:a16="http://schemas.microsoft.com/office/drawing/2014/main" id="{3C2856CA-79D9-4704-B548-1B5C80B31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130"/>
              <a:ext cx="1074" cy="139"/>
            </a:xfrm>
            <a:custGeom>
              <a:avLst/>
              <a:gdLst>
                <a:gd name="T0" fmla="*/ 1070 w 1074"/>
                <a:gd name="T1" fmla="*/ 139 h 139"/>
                <a:gd name="T2" fmla="*/ 1072 w 1074"/>
                <a:gd name="T3" fmla="*/ 137 h 139"/>
                <a:gd name="T4" fmla="*/ 1074 w 1074"/>
                <a:gd name="T5" fmla="*/ 137 h 139"/>
                <a:gd name="T6" fmla="*/ 1062 w 1074"/>
                <a:gd name="T7" fmla="*/ 128 h 139"/>
                <a:gd name="T8" fmla="*/ 1050 w 1074"/>
                <a:gd name="T9" fmla="*/ 122 h 139"/>
                <a:gd name="T10" fmla="*/ 1035 w 1074"/>
                <a:gd name="T11" fmla="*/ 113 h 139"/>
                <a:gd name="T12" fmla="*/ 1020 w 1074"/>
                <a:gd name="T13" fmla="*/ 107 h 139"/>
                <a:gd name="T14" fmla="*/ 984 w 1074"/>
                <a:gd name="T15" fmla="*/ 95 h 139"/>
                <a:gd name="T16" fmla="*/ 942 w 1074"/>
                <a:gd name="T17" fmla="*/ 83 h 139"/>
                <a:gd name="T18" fmla="*/ 895 w 1074"/>
                <a:gd name="T19" fmla="*/ 71 h 139"/>
                <a:gd name="T20" fmla="*/ 842 w 1074"/>
                <a:gd name="T21" fmla="*/ 61 h 139"/>
                <a:gd name="T22" fmla="*/ 787 w 1074"/>
                <a:gd name="T23" fmla="*/ 52 h 139"/>
                <a:gd name="T24" fmla="*/ 724 w 1074"/>
                <a:gd name="T25" fmla="*/ 44 h 139"/>
                <a:gd name="T26" fmla="*/ 658 w 1074"/>
                <a:gd name="T27" fmla="*/ 37 h 139"/>
                <a:gd name="T28" fmla="*/ 587 w 1074"/>
                <a:gd name="T29" fmla="*/ 30 h 139"/>
                <a:gd name="T30" fmla="*/ 513 w 1074"/>
                <a:gd name="T31" fmla="*/ 24 h 139"/>
                <a:gd name="T32" fmla="*/ 435 w 1074"/>
                <a:gd name="T33" fmla="*/ 19 h 139"/>
                <a:gd name="T34" fmla="*/ 270 w 1074"/>
                <a:gd name="T35" fmla="*/ 8 h 139"/>
                <a:gd name="T36" fmla="*/ 91 w 1074"/>
                <a:gd name="T37" fmla="*/ 0 h 139"/>
                <a:gd name="T38" fmla="*/ 0 w 1074"/>
                <a:gd name="T39" fmla="*/ 63 h 139"/>
                <a:gd name="T40" fmla="*/ 121 w 1074"/>
                <a:gd name="T41" fmla="*/ 56 h 139"/>
                <a:gd name="T42" fmla="*/ 263 w 1074"/>
                <a:gd name="T43" fmla="*/ 52 h 139"/>
                <a:gd name="T44" fmla="*/ 341 w 1074"/>
                <a:gd name="T45" fmla="*/ 51 h 139"/>
                <a:gd name="T46" fmla="*/ 420 w 1074"/>
                <a:gd name="T47" fmla="*/ 51 h 139"/>
                <a:gd name="T48" fmla="*/ 500 w 1074"/>
                <a:gd name="T49" fmla="*/ 51 h 139"/>
                <a:gd name="T50" fmla="*/ 579 w 1074"/>
                <a:gd name="T51" fmla="*/ 54 h 139"/>
                <a:gd name="T52" fmla="*/ 658 w 1074"/>
                <a:gd name="T53" fmla="*/ 58 h 139"/>
                <a:gd name="T54" fmla="*/ 734 w 1074"/>
                <a:gd name="T55" fmla="*/ 63 h 139"/>
                <a:gd name="T56" fmla="*/ 805 w 1074"/>
                <a:gd name="T57" fmla="*/ 69 h 139"/>
                <a:gd name="T58" fmla="*/ 873 w 1074"/>
                <a:gd name="T59" fmla="*/ 79 h 139"/>
                <a:gd name="T60" fmla="*/ 905 w 1074"/>
                <a:gd name="T61" fmla="*/ 85 h 139"/>
                <a:gd name="T62" fmla="*/ 933 w 1074"/>
                <a:gd name="T63" fmla="*/ 90 h 139"/>
                <a:gd name="T64" fmla="*/ 962 w 1074"/>
                <a:gd name="T65" fmla="*/ 96 h 139"/>
                <a:gd name="T66" fmla="*/ 987 w 1074"/>
                <a:gd name="T67" fmla="*/ 103 h 139"/>
                <a:gd name="T68" fmla="*/ 1013 w 1074"/>
                <a:gd name="T69" fmla="*/ 112 h 139"/>
                <a:gd name="T70" fmla="*/ 1035 w 1074"/>
                <a:gd name="T71" fmla="*/ 120 h 139"/>
                <a:gd name="T72" fmla="*/ 1053 w 1074"/>
                <a:gd name="T73" fmla="*/ 130 h 139"/>
                <a:gd name="T74" fmla="*/ 1070 w 1074"/>
                <a:gd name="T75" fmla="*/ 139 h 13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74" h="139">
                  <a:moveTo>
                    <a:pt x="1070" y="139"/>
                  </a:moveTo>
                  <a:lnTo>
                    <a:pt x="1072" y="137"/>
                  </a:lnTo>
                  <a:lnTo>
                    <a:pt x="1074" y="137"/>
                  </a:lnTo>
                  <a:lnTo>
                    <a:pt x="1062" y="128"/>
                  </a:lnTo>
                  <a:lnTo>
                    <a:pt x="1050" y="122"/>
                  </a:lnTo>
                  <a:lnTo>
                    <a:pt x="1035" y="113"/>
                  </a:lnTo>
                  <a:lnTo>
                    <a:pt x="1020" y="107"/>
                  </a:lnTo>
                  <a:lnTo>
                    <a:pt x="984" y="95"/>
                  </a:lnTo>
                  <a:lnTo>
                    <a:pt x="942" y="83"/>
                  </a:lnTo>
                  <a:lnTo>
                    <a:pt x="895" y="71"/>
                  </a:lnTo>
                  <a:lnTo>
                    <a:pt x="842" y="61"/>
                  </a:lnTo>
                  <a:lnTo>
                    <a:pt x="787" y="52"/>
                  </a:lnTo>
                  <a:lnTo>
                    <a:pt x="724" y="44"/>
                  </a:lnTo>
                  <a:lnTo>
                    <a:pt x="658" y="37"/>
                  </a:lnTo>
                  <a:lnTo>
                    <a:pt x="587" y="30"/>
                  </a:lnTo>
                  <a:lnTo>
                    <a:pt x="513" y="24"/>
                  </a:lnTo>
                  <a:lnTo>
                    <a:pt x="435" y="19"/>
                  </a:lnTo>
                  <a:lnTo>
                    <a:pt x="270" y="8"/>
                  </a:lnTo>
                  <a:lnTo>
                    <a:pt x="91" y="0"/>
                  </a:lnTo>
                  <a:lnTo>
                    <a:pt x="0" y="63"/>
                  </a:lnTo>
                  <a:lnTo>
                    <a:pt x="121" y="56"/>
                  </a:lnTo>
                  <a:lnTo>
                    <a:pt x="263" y="52"/>
                  </a:lnTo>
                  <a:lnTo>
                    <a:pt x="341" y="51"/>
                  </a:lnTo>
                  <a:lnTo>
                    <a:pt x="420" y="51"/>
                  </a:lnTo>
                  <a:lnTo>
                    <a:pt x="500" y="51"/>
                  </a:lnTo>
                  <a:lnTo>
                    <a:pt x="579" y="54"/>
                  </a:lnTo>
                  <a:lnTo>
                    <a:pt x="658" y="58"/>
                  </a:lnTo>
                  <a:lnTo>
                    <a:pt x="734" y="63"/>
                  </a:lnTo>
                  <a:lnTo>
                    <a:pt x="805" y="69"/>
                  </a:lnTo>
                  <a:lnTo>
                    <a:pt x="873" y="79"/>
                  </a:lnTo>
                  <a:lnTo>
                    <a:pt x="905" y="85"/>
                  </a:lnTo>
                  <a:lnTo>
                    <a:pt x="933" y="90"/>
                  </a:lnTo>
                  <a:lnTo>
                    <a:pt x="962" y="96"/>
                  </a:lnTo>
                  <a:lnTo>
                    <a:pt x="987" y="103"/>
                  </a:lnTo>
                  <a:lnTo>
                    <a:pt x="1013" y="112"/>
                  </a:lnTo>
                  <a:lnTo>
                    <a:pt x="1035" y="120"/>
                  </a:lnTo>
                  <a:lnTo>
                    <a:pt x="1053" y="130"/>
                  </a:lnTo>
                  <a:lnTo>
                    <a:pt x="1070" y="139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52" name="Freeform 375">
              <a:extLst>
                <a:ext uri="{FF2B5EF4-FFF2-40B4-BE49-F238E27FC236}">
                  <a16:creationId xmlns:a16="http://schemas.microsoft.com/office/drawing/2014/main" id="{6EBCEAD3-C6D5-4430-A8A6-529B040F8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760"/>
              <a:ext cx="428" cy="57"/>
            </a:xfrm>
            <a:custGeom>
              <a:avLst/>
              <a:gdLst>
                <a:gd name="T0" fmla="*/ 426 w 428"/>
                <a:gd name="T1" fmla="*/ 57 h 57"/>
                <a:gd name="T2" fmla="*/ 426 w 428"/>
                <a:gd name="T3" fmla="*/ 56 h 57"/>
                <a:gd name="T4" fmla="*/ 428 w 428"/>
                <a:gd name="T5" fmla="*/ 56 h 57"/>
                <a:gd name="T6" fmla="*/ 422 w 428"/>
                <a:gd name="T7" fmla="*/ 51 h 57"/>
                <a:gd name="T8" fmla="*/ 416 w 428"/>
                <a:gd name="T9" fmla="*/ 44 h 57"/>
                <a:gd name="T10" fmla="*/ 404 w 428"/>
                <a:gd name="T11" fmla="*/ 39 h 57"/>
                <a:gd name="T12" fmla="*/ 389 w 428"/>
                <a:gd name="T13" fmla="*/ 34 h 57"/>
                <a:gd name="T14" fmla="*/ 352 w 428"/>
                <a:gd name="T15" fmla="*/ 25 h 57"/>
                <a:gd name="T16" fmla="*/ 306 w 428"/>
                <a:gd name="T17" fmla="*/ 17 h 57"/>
                <a:gd name="T18" fmla="*/ 252 w 428"/>
                <a:gd name="T19" fmla="*/ 10 h 57"/>
                <a:gd name="T20" fmla="*/ 195 w 428"/>
                <a:gd name="T21" fmla="*/ 5 h 57"/>
                <a:gd name="T22" fmla="*/ 135 w 428"/>
                <a:gd name="T23" fmla="*/ 2 h 57"/>
                <a:gd name="T24" fmla="*/ 76 w 428"/>
                <a:gd name="T25" fmla="*/ 0 h 57"/>
                <a:gd name="T26" fmla="*/ 0 w 428"/>
                <a:gd name="T27" fmla="*/ 15 h 57"/>
                <a:gd name="T28" fmla="*/ 44 w 428"/>
                <a:gd name="T29" fmla="*/ 12 h 57"/>
                <a:gd name="T30" fmla="*/ 103 w 428"/>
                <a:gd name="T31" fmla="*/ 12 h 57"/>
                <a:gd name="T32" fmla="*/ 171 w 428"/>
                <a:gd name="T33" fmla="*/ 13 h 57"/>
                <a:gd name="T34" fmla="*/ 240 w 428"/>
                <a:gd name="T35" fmla="*/ 17 h 57"/>
                <a:gd name="T36" fmla="*/ 274 w 428"/>
                <a:gd name="T37" fmla="*/ 19 h 57"/>
                <a:gd name="T38" fmla="*/ 306 w 428"/>
                <a:gd name="T39" fmla="*/ 22 h 57"/>
                <a:gd name="T40" fmla="*/ 336 w 428"/>
                <a:gd name="T41" fmla="*/ 27 h 57"/>
                <a:gd name="T42" fmla="*/ 363 w 428"/>
                <a:gd name="T43" fmla="*/ 30 h 57"/>
                <a:gd name="T44" fmla="*/ 385 w 428"/>
                <a:gd name="T45" fmla="*/ 37 h 57"/>
                <a:gd name="T46" fmla="*/ 404 w 428"/>
                <a:gd name="T47" fmla="*/ 42 h 57"/>
                <a:gd name="T48" fmla="*/ 412 w 428"/>
                <a:gd name="T49" fmla="*/ 46 h 57"/>
                <a:gd name="T50" fmla="*/ 417 w 428"/>
                <a:gd name="T51" fmla="*/ 49 h 57"/>
                <a:gd name="T52" fmla="*/ 422 w 428"/>
                <a:gd name="T53" fmla="*/ 52 h 57"/>
                <a:gd name="T54" fmla="*/ 426 w 428"/>
                <a:gd name="T55" fmla="*/ 57 h 5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28" h="57">
                  <a:moveTo>
                    <a:pt x="426" y="57"/>
                  </a:moveTo>
                  <a:lnTo>
                    <a:pt x="426" y="56"/>
                  </a:lnTo>
                  <a:lnTo>
                    <a:pt x="428" y="56"/>
                  </a:lnTo>
                  <a:lnTo>
                    <a:pt x="422" y="51"/>
                  </a:lnTo>
                  <a:lnTo>
                    <a:pt x="416" y="44"/>
                  </a:lnTo>
                  <a:lnTo>
                    <a:pt x="404" y="39"/>
                  </a:lnTo>
                  <a:lnTo>
                    <a:pt x="389" y="34"/>
                  </a:lnTo>
                  <a:lnTo>
                    <a:pt x="352" y="25"/>
                  </a:lnTo>
                  <a:lnTo>
                    <a:pt x="306" y="17"/>
                  </a:lnTo>
                  <a:lnTo>
                    <a:pt x="252" y="10"/>
                  </a:lnTo>
                  <a:lnTo>
                    <a:pt x="195" y="5"/>
                  </a:lnTo>
                  <a:lnTo>
                    <a:pt x="135" y="2"/>
                  </a:lnTo>
                  <a:lnTo>
                    <a:pt x="76" y="0"/>
                  </a:lnTo>
                  <a:lnTo>
                    <a:pt x="0" y="15"/>
                  </a:lnTo>
                  <a:lnTo>
                    <a:pt x="44" y="12"/>
                  </a:lnTo>
                  <a:lnTo>
                    <a:pt x="103" y="12"/>
                  </a:lnTo>
                  <a:lnTo>
                    <a:pt x="171" y="13"/>
                  </a:lnTo>
                  <a:lnTo>
                    <a:pt x="240" y="17"/>
                  </a:lnTo>
                  <a:lnTo>
                    <a:pt x="274" y="19"/>
                  </a:lnTo>
                  <a:lnTo>
                    <a:pt x="306" y="22"/>
                  </a:lnTo>
                  <a:lnTo>
                    <a:pt x="336" y="27"/>
                  </a:lnTo>
                  <a:lnTo>
                    <a:pt x="363" y="30"/>
                  </a:lnTo>
                  <a:lnTo>
                    <a:pt x="385" y="37"/>
                  </a:lnTo>
                  <a:lnTo>
                    <a:pt x="404" y="42"/>
                  </a:lnTo>
                  <a:lnTo>
                    <a:pt x="412" y="46"/>
                  </a:lnTo>
                  <a:lnTo>
                    <a:pt x="417" y="49"/>
                  </a:lnTo>
                  <a:lnTo>
                    <a:pt x="422" y="52"/>
                  </a:lnTo>
                  <a:lnTo>
                    <a:pt x="426" y="57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53" name="Freeform 376">
              <a:extLst>
                <a:ext uri="{FF2B5EF4-FFF2-40B4-BE49-F238E27FC236}">
                  <a16:creationId xmlns:a16="http://schemas.microsoft.com/office/drawing/2014/main" id="{88C9C46A-66C6-420F-AFAC-2D668EC44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191"/>
              <a:ext cx="1197" cy="93"/>
            </a:xfrm>
            <a:custGeom>
              <a:avLst/>
              <a:gdLst>
                <a:gd name="T0" fmla="*/ 1180 w 1197"/>
                <a:gd name="T1" fmla="*/ 91 h 93"/>
                <a:gd name="T2" fmla="*/ 1197 w 1197"/>
                <a:gd name="T3" fmla="*/ 83 h 93"/>
                <a:gd name="T4" fmla="*/ 1177 w 1197"/>
                <a:gd name="T5" fmla="*/ 73 h 93"/>
                <a:gd name="T6" fmla="*/ 1155 w 1197"/>
                <a:gd name="T7" fmla="*/ 62 h 93"/>
                <a:gd name="T8" fmla="*/ 1131 w 1197"/>
                <a:gd name="T9" fmla="*/ 54 h 93"/>
                <a:gd name="T10" fmla="*/ 1106 w 1197"/>
                <a:gd name="T11" fmla="*/ 46 h 93"/>
                <a:gd name="T12" fmla="*/ 1079 w 1197"/>
                <a:gd name="T13" fmla="*/ 39 h 93"/>
                <a:gd name="T14" fmla="*/ 1049 w 1197"/>
                <a:gd name="T15" fmla="*/ 32 h 93"/>
                <a:gd name="T16" fmla="*/ 1018 w 1197"/>
                <a:gd name="T17" fmla="*/ 27 h 93"/>
                <a:gd name="T18" fmla="*/ 986 w 1197"/>
                <a:gd name="T19" fmla="*/ 22 h 93"/>
                <a:gd name="T20" fmla="*/ 917 w 1197"/>
                <a:gd name="T21" fmla="*/ 13 h 93"/>
                <a:gd name="T22" fmla="*/ 844 w 1197"/>
                <a:gd name="T23" fmla="*/ 7 h 93"/>
                <a:gd name="T24" fmla="*/ 768 w 1197"/>
                <a:gd name="T25" fmla="*/ 3 h 93"/>
                <a:gd name="T26" fmla="*/ 691 w 1197"/>
                <a:gd name="T27" fmla="*/ 0 h 93"/>
                <a:gd name="T28" fmla="*/ 611 w 1197"/>
                <a:gd name="T29" fmla="*/ 0 h 93"/>
                <a:gd name="T30" fmla="*/ 532 w 1197"/>
                <a:gd name="T31" fmla="*/ 0 h 93"/>
                <a:gd name="T32" fmla="*/ 453 w 1197"/>
                <a:gd name="T33" fmla="*/ 2 h 93"/>
                <a:gd name="T34" fmla="*/ 377 w 1197"/>
                <a:gd name="T35" fmla="*/ 5 h 93"/>
                <a:gd name="T36" fmla="*/ 235 w 1197"/>
                <a:gd name="T37" fmla="*/ 12 h 93"/>
                <a:gd name="T38" fmla="*/ 111 w 1197"/>
                <a:gd name="T39" fmla="*/ 17 h 93"/>
                <a:gd name="T40" fmla="*/ 0 w 1197"/>
                <a:gd name="T41" fmla="*/ 93 h 93"/>
                <a:gd name="T42" fmla="*/ 56 w 1197"/>
                <a:gd name="T43" fmla="*/ 84 h 93"/>
                <a:gd name="T44" fmla="*/ 120 w 1197"/>
                <a:gd name="T45" fmla="*/ 74 h 93"/>
                <a:gd name="T46" fmla="*/ 193 w 1197"/>
                <a:gd name="T47" fmla="*/ 66 h 93"/>
                <a:gd name="T48" fmla="*/ 270 w 1197"/>
                <a:gd name="T49" fmla="*/ 57 h 93"/>
                <a:gd name="T50" fmla="*/ 355 w 1197"/>
                <a:gd name="T51" fmla="*/ 49 h 93"/>
                <a:gd name="T52" fmla="*/ 442 w 1197"/>
                <a:gd name="T53" fmla="*/ 42 h 93"/>
                <a:gd name="T54" fmla="*/ 532 w 1197"/>
                <a:gd name="T55" fmla="*/ 37 h 93"/>
                <a:gd name="T56" fmla="*/ 621 w 1197"/>
                <a:gd name="T57" fmla="*/ 32 h 93"/>
                <a:gd name="T58" fmla="*/ 709 w 1197"/>
                <a:gd name="T59" fmla="*/ 30 h 93"/>
                <a:gd name="T60" fmla="*/ 797 w 1197"/>
                <a:gd name="T61" fmla="*/ 30 h 93"/>
                <a:gd name="T62" fmla="*/ 878 w 1197"/>
                <a:gd name="T63" fmla="*/ 32 h 93"/>
                <a:gd name="T64" fmla="*/ 956 w 1197"/>
                <a:gd name="T65" fmla="*/ 37 h 93"/>
                <a:gd name="T66" fmla="*/ 993 w 1197"/>
                <a:gd name="T67" fmla="*/ 40 h 93"/>
                <a:gd name="T68" fmla="*/ 1027 w 1197"/>
                <a:gd name="T69" fmla="*/ 46 h 93"/>
                <a:gd name="T70" fmla="*/ 1059 w 1197"/>
                <a:gd name="T71" fmla="*/ 51 h 93"/>
                <a:gd name="T72" fmla="*/ 1087 w 1197"/>
                <a:gd name="T73" fmla="*/ 57 h 93"/>
                <a:gd name="T74" fmla="*/ 1116 w 1197"/>
                <a:gd name="T75" fmla="*/ 64 h 93"/>
                <a:gd name="T76" fmla="*/ 1140 w 1197"/>
                <a:gd name="T77" fmla="*/ 73 h 93"/>
                <a:gd name="T78" fmla="*/ 1162 w 1197"/>
                <a:gd name="T79" fmla="*/ 81 h 93"/>
                <a:gd name="T80" fmla="*/ 1180 w 1197"/>
                <a:gd name="T81" fmla="*/ 91 h 9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197" h="93">
                  <a:moveTo>
                    <a:pt x="1180" y="91"/>
                  </a:moveTo>
                  <a:lnTo>
                    <a:pt x="1197" y="83"/>
                  </a:lnTo>
                  <a:lnTo>
                    <a:pt x="1177" y="73"/>
                  </a:lnTo>
                  <a:lnTo>
                    <a:pt x="1155" y="62"/>
                  </a:lnTo>
                  <a:lnTo>
                    <a:pt x="1131" y="54"/>
                  </a:lnTo>
                  <a:lnTo>
                    <a:pt x="1106" y="46"/>
                  </a:lnTo>
                  <a:lnTo>
                    <a:pt x="1079" y="39"/>
                  </a:lnTo>
                  <a:lnTo>
                    <a:pt x="1049" y="32"/>
                  </a:lnTo>
                  <a:lnTo>
                    <a:pt x="1018" y="27"/>
                  </a:lnTo>
                  <a:lnTo>
                    <a:pt x="986" y="22"/>
                  </a:lnTo>
                  <a:lnTo>
                    <a:pt x="917" y="13"/>
                  </a:lnTo>
                  <a:lnTo>
                    <a:pt x="844" y="7"/>
                  </a:lnTo>
                  <a:lnTo>
                    <a:pt x="768" y="3"/>
                  </a:lnTo>
                  <a:lnTo>
                    <a:pt x="691" y="0"/>
                  </a:lnTo>
                  <a:lnTo>
                    <a:pt x="611" y="0"/>
                  </a:lnTo>
                  <a:lnTo>
                    <a:pt x="532" y="0"/>
                  </a:lnTo>
                  <a:lnTo>
                    <a:pt x="453" y="2"/>
                  </a:lnTo>
                  <a:lnTo>
                    <a:pt x="377" y="5"/>
                  </a:lnTo>
                  <a:lnTo>
                    <a:pt x="235" y="12"/>
                  </a:lnTo>
                  <a:lnTo>
                    <a:pt x="111" y="17"/>
                  </a:lnTo>
                  <a:lnTo>
                    <a:pt x="0" y="93"/>
                  </a:lnTo>
                  <a:lnTo>
                    <a:pt x="56" y="84"/>
                  </a:lnTo>
                  <a:lnTo>
                    <a:pt x="120" y="74"/>
                  </a:lnTo>
                  <a:lnTo>
                    <a:pt x="193" y="66"/>
                  </a:lnTo>
                  <a:lnTo>
                    <a:pt x="270" y="57"/>
                  </a:lnTo>
                  <a:lnTo>
                    <a:pt x="355" y="49"/>
                  </a:lnTo>
                  <a:lnTo>
                    <a:pt x="442" y="42"/>
                  </a:lnTo>
                  <a:lnTo>
                    <a:pt x="532" y="37"/>
                  </a:lnTo>
                  <a:lnTo>
                    <a:pt x="621" y="32"/>
                  </a:lnTo>
                  <a:lnTo>
                    <a:pt x="709" y="30"/>
                  </a:lnTo>
                  <a:lnTo>
                    <a:pt x="797" y="30"/>
                  </a:lnTo>
                  <a:lnTo>
                    <a:pt x="878" y="32"/>
                  </a:lnTo>
                  <a:lnTo>
                    <a:pt x="956" y="37"/>
                  </a:lnTo>
                  <a:lnTo>
                    <a:pt x="993" y="40"/>
                  </a:lnTo>
                  <a:lnTo>
                    <a:pt x="1027" y="46"/>
                  </a:lnTo>
                  <a:lnTo>
                    <a:pt x="1059" y="51"/>
                  </a:lnTo>
                  <a:lnTo>
                    <a:pt x="1087" y="57"/>
                  </a:lnTo>
                  <a:lnTo>
                    <a:pt x="1116" y="64"/>
                  </a:lnTo>
                  <a:lnTo>
                    <a:pt x="1140" y="73"/>
                  </a:lnTo>
                  <a:lnTo>
                    <a:pt x="1162" y="81"/>
                  </a:lnTo>
                  <a:lnTo>
                    <a:pt x="1180" y="9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54" name="Freeform 377">
              <a:extLst>
                <a:ext uri="{FF2B5EF4-FFF2-40B4-BE49-F238E27FC236}">
                  <a16:creationId xmlns:a16="http://schemas.microsoft.com/office/drawing/2014/main" id="{2FCD613E-F933-4D4F-BD13-907B28D49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779"/>
              <a:ext cx="512" cy="42"/>
            </a:xfrm>
            <a:custGeom>
              <a:avLst/>
              <a:gdLst>
                <a:gd name="T0" fmla="*/ 505 w 512"/>
                <a:gd name="T1" fmla="*/ 42 h 42"/>
                <a:gd name="T2" fmla="*/ 512 w 512"/>
                <a:gd name="T3" fmla="*/ 38 h 42"/>
                <a:gd name="T4" fmla="*/ 508 w 512"/>
                <a:gd name="T5" fmla="*/ 35 h 42"/>
                <a:gd name="T6" fmla="*/ 503 w 512"/>
                <a:gd name="T7" fmla="*/ 32 h 42"/>
                <a:gd name="T8" fmla="*/ 497 w 512"/>
                <a:gd name="T9" fmla="*/ 28 h 42"/>
                <a:gd name="T10" fmla="*/ 488 w 512"/>
                <a:gd name="T11" fmla="*/ 25 h 42"/>
                <a:gd name="T12" fmla="*/ 468 w 512"/>
                <a:gd name="T13" fmla="*/ 18 h 42"/>
                <a:gd name="T14" fmla="*/ 443 w 512"/>
                <a:gd name="T15" fmla="*/ 13 h 42"/>
                <a:gd name="T16" fmla="*/ 414 w 512"/>
                <a:gd name="T17" fmla="*/ 10 h 42"/>
                <a:gd name="T18" fmla="*/ 382 w 512"/>
                <a:gd name="T19" fmla="*/ 6 h 42"/>
                <a:gd name="T20" fmla="*/ 348 w 512"/>
                <a:gd name="T21" fmla="*/ 3 h 42"/>
                <a:gd name="T22" fmla="*/ 313 w 512"/>
                <a:gd name="T23" fmla="*/ 1 h 42"/>
                <a:gd name="T24" fmla="*/ 240 w 512"/>
                <a:gd name="T25" fmla="*/ 0 h 42"/>
                <a:gd name="T26" fmla="*/ 171 w 512"/>
                <a:gd name="T27" fmla="*/ 0 h 42"/>
                <a:gd name="T28" fmla="*/ 110 w 512"/>
                <a:gd name="T29" fmla="*/ 0 h 42"/>
                <a:gd name="T30" fmla="*/ 64 w 512"/>
                <a:gd name="T31" fmla="*/ 3 h 42"/>
                <a:gd name="T32" fmla="*/ 0 w 512"/>
                <a:gd name="T33" fmla="*/ 30 h 42"/>
                <a:gd name="T34" fmla="*/ 47 w 512"/>
                <a:gd name="T35" fmla="*/ 25 h 42"/>
                <a:gd name="T36" fmla="*/ 115 w 512"/>
                <a:gd name="T37" fmla="*/ 20 h 42"/>
                <a:gd name="T38" fmla="*/ 194 w 512"/>
                <a:gd name="T39" fmla="*/ 16 h 42"/>
                <a:gd name="T40" fmla="*/ 277 w 512"/>
                <a:gd name="T41" fmla="*/ 13 h 42"/>
                <a:gd name="T42" fmla="*/ 319 w 512"/>
                <a:gd name="T43" fmla="*/ 13 h 42"/>
                <a:gd name="T44" fmla="*/ 358 w 512"/>
                <a:gd name="T45" fmla="*/ 15 h 42"/>
                <a:gd name="T46" fmla="*/ 395 w 512"/>
                <a:gd name="T47" fmla="*/ 16 h 42"/>
                <a:gd name="T48" fmla="*/ 427 w 512"/>
                <a:gd name="T49" fmla="*/ 18 h 42"/>
                <a:gd name="T50" fmla="*/ 456 w 512"/>
                <a:gd name="T51" fmla="*/ 22 h 42"/>
                <a:gd name="T52" fmla="*/ 480 w 512"/>
                <a:gd name="T53" fmla="*/ 27 h 42"/>
                <a:gd name="T54" fmla="*/ 488 w 512"/>
                <a:gd name="T55" fmla="*/ 30 h 42"/>
                <a:gd name="T56" fmla="*/ 497 w 512"/>
                <a:gd name="T57" fmla="*/ 33 h 42"/>
                <a:gd name="T58" fmla="*/ 502 w 512"/>
                <a:gd name="T59" fmla="*/ 37 h 42"/>
                <a:gd name="T60" fmla="*/ 505 w 512"/>
                <a:gd name="T61" fmla="*/ 42 h 4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12" h="42">
                  <a:moveTo>
                    <a:pt x="505" y="42"/>
                  </a:moveTo>
                  <a:lnTo>
                    <a:pt x="512" y="38"/>
                  </a:lnTo>
                  <a:lnTo>
                    <a:pt x="508" y="35"/>
                  </a:lnTo>
                  <a:lnTo>
                    <a:pt x="503" y="32"/>
                  </a:lnTo>
                  <a:lnTo>
                    <a:pt x="497" y="28"/>
                  </a:lnTo>
                  <a:lnTo>
                    <a:pt x="488" y="25"/>
                  </a:lnTo>
                  <a:lnTo>
                    <a:pt x="468" y="18"/>
                  </a:lnTo>
                  <a:lnTo>
                    <a:pt x="443" y="13"/>
                  </a:lnTo>
                  <a:lnTo>
                    <a:pt x="414" y="10"/>
                  </a:lnTo>
                  <a:lnTo>
                    <a:pt x="382" y="6"/>
                  </a:lnTo>
                  <a:lnTo>
                    <a:pt x="348" y="3"/>
                  </a:lnTo>
                  <a:lnTo>
                    <a:pt x="313" y="1"/>
                  </a:lnTo>
                  <a:lnTo>
                    <a:pt x="240" y="0"/>
                  </a:lnTo>
                  <a:lnTo>
                    <a:pt x="171" y="0"/>
                  </a:lnTo>
                  <a:lnTo>
                    <a:pt x="110" y="0"/>
                  </a:lnTo>
                  <a:lnTo>
                    <a:pt x="64" y="3"/>
                  </a:lnTo>
                  <a:lnTo>
                    <a:pt x="0" y="30"/>
                  </a:lnTo>
                  <a:lnTo>
                    <a:pt x="47" y="25"/>
                  </a:lnTo>
                  <a:lnTo>
                    <a:pt x="115" y="20"/>
                  </a:lnTo>
                  <a:lnTo>
                    <a:pt x="194" y="16"/>
                  </a:lnTo>
                  <a:lnTo>
                    <a:pt x="277" y="13"/>
                  </a:lnTo>
                  <a:lnTo>
                    <a:pt x="319" y="13"/>
                  </a:lnTo>
                  <a:lnTo>
                    <a:pt x="358" y="15"/>
                  </a:lnTo>
                  <a:lnTo>
                    <a:pt x="395" y="16"/>
                  </a:lnTo>
                  <a:lnTo>
                    <a:pt x="427" y="18"/>
                  </a:lnTo>
                  <a:lnTo>
                    <a:pt x="456" y="22"/>
                  </a:lnTo>
                  <a:lnTo>
                    <a:pt x="480" y="27"/>
                  </a:lnTo>
                  <a:lnTo>
                    <a:pt x="488" y="30"/>
                  </a:lnTo>
                  <a:lnTo>
                    <a:pt x="497" y="33"/>
                  </a:lnTo>
                  <a:lnTo>
                    <a:pt x="502" y="37"/>
                  </a:lnTo>
                  <a:lnTo>
                    <a:pt x="505" y="4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55" name="Freeform 378">
              <a:extLst>
                <a:ext uri="{FF2B5EF4-FFF2-40B4-BE49-F238E27FC236}">
                  <a16:creationId xmlns:a16="http://schemas.microsoft.com/office/drawing/2014/main" id="{27113247-036C-4644-ADB1-69954AD29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267"/>
              <a:ext cx="1869" cy="796"/>
            </a:xfrm>
            <a:custGeom>
              <a:avLst/>
              <a:gdLst>
                <a:gd name="T0" fmla="*/ 376 w 1869"/>
                <a:gd name="T1" fmla="*/ 776 h 796"/>
                <a:gd name="T2" fmla="*/ 363 w 1869"/>
                <a:gd name="T3" fmla="*/ 782 h 796"/>
                <a:gd name="T4" fmla="*/ 347 w 1869"/>
                <a:gd name="T5" fmla="*/ 787 h 796"/>
                <a:gd name="T6" fmla="*/ 332 w 1869"/>
                <a:gd name="T7" fmla="*/ 792 h 796"/>
                <a:gd name="T8" fmla="*/ 317 w 1869"/>
                <a:gd name="T9" fmla="*/ 794 h 796"/>
                <a:gd name="T10" fmla="*/ 302 w 1869"/>
                <a:gd name="T11" fmla="*/ 796 h 796"/>
                <a:gd name="T12" fmla="*/ 285 w 1869"/>
                <a:gd name="T13" fmla="*/ 796 h 796"/>
                <a:gd name="T14" fmla="*/ 268 w 1869"/>
                <a:gd name="T15" fmla="*/ 796 h 796"/>
                <a:gd name="T16" fmla="*/ 248 w 1869"/>
                <a:gd name="T17" fmla="*/ 794 h 796"/>
                <a:gd name="T18" fmla="*/ 189 w 1869"/>
                <a:gd name="T19" fmla="*/ 782 h 796"/>
                <a:gd name="T20" fmla="*/ 123 w 1869"/>
                <a:gd name="T21" fmla="*/ 771 h 796"/>
                <a:gd name="T22" fmla="*/ 59 w 1869"/>
                <a:gd name="T23" fmla="*/ 757 h 796"/>
                <a:gd name="T24" fmla="*/ 0 w 1869"/>
                <a:gd name="T25" fmla="*/ 743 h 796"/>
                <a:gd name="T26" fmla="*/ 3 w 1869"/>
                <a:gd name="T27" fmla="*/ 732 h 796"/>
                <a:gd name="T28" fmla="*/ 11 w 1869"/>
                <a:gd name="T29" fmla="*/ 720 h 796"/>
                <a:gd name="T30" fmla="*/ 23 w 1869"/>
                <a:gd name="T31" fmla="*/ 708 h 796"/>
                <a:gd name="T32" fmla="*/ 42 w 1869"/>
                <a:gd name="T33" fmla="*/ 694 h 796"/>
                <a:gd name="T34" fmla="*/ 140 w 1869"/>
                <a:gd name="T35" fmla="*/ 671 h 796"/>
                <a:gd name="T36" fmla="*/ 241 w 1869"/>
                <a:gd name="T37" fmla="*/ 644 h 796"/>
                <a:gd name="T38" fmla="*/ 346 w 1869"/>
                <a:gd name="T39" fmla="*/ 613 h 796"/>
                <a:gd name="T40" fmla="*/ 454 w 1869"/>
                <a:gd name="T41" fmla="*/ 578 h 796"/>
                <a:gd name="T42" fmla="*/ 565 w 1869"/>
                <a:gd name="T43" fmla="*/ 542 h 796"/>
                <a:gd name="T44" fmla="*/ 678 w 1869"/>
                <a:gd name="T45" fmla="*/ 502 h 796"/>
                <a:gd name="T46" fmla="*/ 792 w 1869"/>
                <a:gd name="T47" fmla="*/ 460 h 796"/>
                <a:gd name="T48" fmla="*/ 908 w 1869"/>
                <a:gd name="T49" fmla="*/ 416 h 796"/>
                <a:gd name="T50" fmla="*/ 1023 w 1869"/>
                <a:gd name="T51" fmla="*/ 368 h 796"/>
                <a:gd name="T52" fmla="*/ 1139 w 1869"/>
                <a:gd name="T53" fmla="*/ 319 h 796"/>
                <a:gd name="T54" fmla="*/ 1258 w 1869"/>
                <a:gd name="T55" fmla="*/ 269 h 796"/>
                <a:gd name="T56" fmla="*/ 1372 w 1869"/>
                <a:gd name="T57" fmla="*/ 218 h 796"/>
                <a:gd name="T58" fmla="*/ 1489 w 1869"/>
                <a:gd name="T59" fmla="*/ 164 h 796"/>
                <a:gd name="T60" fmla="*/ 1602 w 1869"/>
                <a:gd name="T61" fmla="*/ 110 h 796"/>
                <a:gd name="T62" fmla="*/ 1713 w 1869"/>
                <a:gd name="T63" fmla="*/ 56 h 796"/>
                <a:gd name="T64" fmla="*/ 1825 w 1869"/>
                <a:gd name="T65" fmla="*/ 0 h 796"/>
                <a:gd name="T66" fmla="*/ 1838 w 1869"/>
                <a:gd name="T67" fmla="*/ 5 h 796"/>
                <a:gd name="T68" fmla="*/ 1850 w 1869"/>
                <a:gd name="T69" fmla="*/ 10 h 796"/>
                <a:gd name="T70" fmla="*/ 1862 w 1869"/>
                <a:gd name="T71" fmla="*/ 17 h 796"/>
                <a:gd name="T72" fmla="*/ 1869 w 1869"/>
                <a:gd name="T73" fmla="*/ 24 h 796"/>
                <a:gd name="T74" fmla="*/ 376 w 1869"/>
                <a:gd name="T75" fmla="*/ 776 h 79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69" h="796">
                  <a:moveTo>
                    <a:pt x="376" y="776"/>
                  </a:moveTo>
                  <a:lnTo>
                    <a:pt x="363" y="782"/>
                  </a:lnTo>
                  <a:lnTo>
                    <a:pt x="347" y="787"/>
                  </a:lnTo>
                  <a:lnTo>
                    <a:pt x="332" y="792"/>
                  </a:lnTo>
                  <a:lnTo>
                    <a:pt x="317" y="794"/>
                  </a:lnTo>
                  <a:lnTo>
                    <a:pt x="302" y="796"/>
                  </a:lnTo>
                  <a:lnTo>
                    <a:pt x="285" y="796"/>
                  </a:lnTo>
                  <a:lnTo>
                    <a:pt x="268" y="796"/>
                  </a:lnTo>
                  <a:lnTo>
                    <a:pt x="248" y="794"/>
                  </a:lnTo>
                  <a:lnTo>
                    <a:pt x="189" y="782"/>
                  </a:lnTo>
                  <a:lnTo>
                    <a:pt x="123" y="771"/>
                  </a:lnTo>
                  <a:lnTo>
                    <a:pt x="59" y="757"/>
                  </a:lnTo>
                  <a:lnTo>
                    <a:pt x="0" y="743"/>
                  </a:lnTo>
                  <a:lnTo>
                    <a:pt x="3" y="732"/>
                  </a:lnTo>
                  <a:lnTo>
                    <a:pt x="11" y="720"/>
                  </a:lnTo>
                  <a:lnTo>
                    <a:pt x="23" y="708"/>
                  </a:lnTo>
                  <a:lnTo>
                    <a:pt x="42" y="694"/>
                  </a:lnTo>
                  <a:lnTo>
                    <a:pt x="140" y="671"/>
                  </a:lnTo>
                  <a:lnTo>
                    <a:pt x="241" y="644"/>
                  </a:lnTo>
                  <a:lnTo>
                    <a:pt x="346" y="613"/>
                  </a:lnTo>
                  <a:lnTo>
                    <a:pt x="454" y="578"/>
                  </a:lnTo>
                  <a:lnTo>
                    <a:pt x="565" y="542"/>
                  </a:lnTo>
                  <a:lnTo>
                    <a:pt x="678" y="502"/>
                  </a:lnTo>
                  <a:lnTo>
                    <a:pt x="792" y="460"/>
                  </a:lnTo>
                  <a:lnTo>
                    <a:pt x="908" y="416"/>
                  </a:lnTo>
                  <a:lnTo>
                    <a:pt x="1023" y="368"/>
                  </a:lnTo>
                  <a:lnTo>
                    <a:pt x="1139" y="319"/>
                  </a:lnTo>
                  <a:lnTo>
                    <a:pt x="1258" y="269"/>
                  </a:lnTo>
                  <a:lnTo>
                    <a:pt x="1372" y="218"/>
                  </a:lnTo>
                  <a:lnTo>
                    <a:pt x="1489" y="164"/>
                  </a:lnTo>
                  <a:lnTo>
                    <a:pt x="1602" y="110"/>
                  </a:lnTo>
                  <a:lnTo>
                    <a:pt x="1713" y="56"/>
                  </a:lnTo>
                  <a:lnTo>
                    <a:pt x="1825" y="0"/>
                  </a:lnTo>
                  <a:lnTo>
                    <a:pt x="1838" y="5"/>
                  </a:lnTo>
                  <a:lnTo>
                    <a:pt x="1850" y="10"/>
                  </a:lnTo>
                  <a:lnTo>
                    <a:pt x="1862" y="17"/>
                  </a:lnTo>
                  <a:lnTo>
                    <a:pt x="1869" y="24"/>
                  </a:lnTo>
                  <a:lnTo>
                    <a:pt x="376" y="776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56" name="Freeform 379">
              <a:extLst>
                <a:ext uri="{FF2B5EF4-FFF2-40B4-BE49-F238E27FC236}">
                  <a16:creationId xmlns:a16="http://schemas.microsoft.com/office/drawing/2014/main" id="{33C42421-0446-47BD-A907-6E221FF56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1814"/>
              <a:ext cx="773" cy="203"/>
            </a:xfrm>
            <a:custGeom>
              <a:avLst/>
              <a:gdLst>
                <a:gd name="T0" fmla="*/ 194 w 773"/>
                <a:gd name="T1" fmla="*/ 194 h 203"/>
                <a:gd name="T2" fmla="*/ 174 w 773"/>
                <a:gd name="T3" fmla="*/ 198 h 203"/>
                <a:gd name="T4" fmla="*/ 145 w 773"/>
                <a:gd name="T5" fmla="*/ 201 h 203"/>
                <a:gd name="T6" fmla="*/ 115 w 773"/>
                <a:gd name="T7" fmla="*/ 203 h 203"/>
                <a:gd name="T8" fmla="*/ 96 w 773"/>
                <a:gd name="T9" fmla="*/ 203 h 203"/>
                <a:gd name="T10" fmla="*/ 73 w 773"/>
                <a:gd name="T11" fmla="*/ 201 h 203"/>
                <a:gd name="T12" fmla="*/ 46 w 773"/>
                <a:gd name="T13" fmla="*/ 199 h 203"/>
                <a:gd name="T14" fmla="*/ 20 w 773"/>
                <a:gd name="T15" fmla="*/ 196 h 203"/>
                <a:gd name="T16" fmla="*/ 0 w 773"/>
                <a:gd name="T17" fmla="*/ 193 h 203"/>
                <a:gd name="T18" fmla="*/ 0 w 773"/>
                <a:gd name="T19" fmla="*/ 191 h 203"/>
                <a:gd name="T20" fmla="*/ 0 w 773"/>
                <a:gd name="T21" fmla="*/ 189 h 203"/>
                <a:gd name="T22" fmla="*/ 3 w 773"/>
                <a:gd name="T23" fmla="*/ 186 h 203"/>
                <a:gd name="T24" fmla="*/ 10 w 773"/>
                <a:gd name="T25" fmla="*/ 183 h 203"/>
                <a:gd name="T26" fmla="*/ 86 w 773"/>
                <a:gd name="T27" fmla="*/ 171 h 203"/>
                <a:gd name="T28" fmla="*/ 172 w 773"/>
                <a:gd name="T29" fmla="*/ 156 h 203"/>
                <a:gd name="T30" fmla="*/ 265 w 773"/>
                <a:gd name="T31" fmla="*/ 135 h 203"/>
                <a:gd name="T32" fmla="*/ 365 w 773"/>
                <a:gd name="T33" fmla="*/ 112 h 203"/>
                <a:gd name="T34" fmla="*/ 466 w 773"/>
                <a:gd name="T35" fmla="*/ 86 h 203"/>
                <a:gd name="T36" fmla="*/ 567 w 773"/>
                <a:gd name="T37" fmla="*/ 59 h 203"/>
                <a:gd name="T38" fmla="*/ 669 w 773"/>
                <a:gd name="T39" fmla="*/ 30 h 203"/>
                <a:gd name="T40" fmla="*/ 765 w 773"/>
                <a:gd name="T41" fmla="*/ 0 h 203"/>
                <a:gd name="T42" fmla="*/ 772 w 773"/>
                <a:gd name="T43" fmla="*/ 3 h 203"/>
                <a:gd name="T44" fmla="*/ 773 w 773"/>
                <a:gd name="T45" fmla="*/ 8 h 203"/>
                <a:gd name="T46" fmla="*/ 194 w 773"/>
                <a:gd name="T47" fmla="*/ 194 h 20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73" h="203">
                  <a:moveTo>
                    <a:pt x="194" y="194"/>
                  </a:moveTo>
                  <a:lnTo>
                    <a:pt x="174" y="198"/>
                  </a:lnTo>
                  <a:lnTo>
                    <a:pt x="145" y="201"/>
                  </a:lnTo>
                  <a:lnTo>
                    <a:pt x="115" y="203"/>
                  </a:lnTo>
                  <a:lnTo>
                    <a:pt x="96" y="203"/>
                  </a:lnTo>
                  <a:lnTo>
                    <a:pt x="73" y="201"/>
                  </a:lnTo>
                  <a:lnTo>
                    <a:pt x="46" y="199"/>
                  </a:lnTo>
                  <a:lnTo>
                    <a:pt x="20" y="196"/>
                  </a:lnTo>
                  <a:lnTo>
                    <a:pt x="0" y="193"/>
                  </a:lnTo>
                  <a:lnTo>
                    <a:pt x="0" y="191"/>
                  </a:lnTo>
                  <a:lnTo>
                    <a:pt x="0" y="189"/>
                  </a:lnTo>
                  <a:lnTo>
                    <a:pt x="3" y="186"/>
                  </a:lnTo>
                  <a:lnTo>
                    <a:pt x="10" y="183"/>
                  </a:lnTo>
                  <a:lnTo>
                    <a:pt x="86" y="171"/>
                  </a:lnTo>
                  <a:lnTo>
                    <a:pt x="172" y="156"/>
                  </a:lnTo>
                  <a:lnTo>
                    <a:pt x="265" y="135"/>
                  </a:lnTo>
                  <a:lnTo>
                    <a:pt x="365" y="112"/>
                  </a:lnTo>
                  <a:lnTo>
                    <a:pt x="466" y="86"/>
                  </a:lnTo>
                  <a:lnTo>
                    <a:pt x="567" y="59"/>
                  </a:lnTo>
                  <a:lnTo>
                    <a:pt x="669" y="30"/>
                  </a:lnTo>
                  <a:lnTo>
                    <a:pt x="765" y="0"/>
                  </a:lnTo>
                  <a:lnTo>
                    <a:pt x="772" y="3"/>
                  </a:lnTo>
                  <a:lnTo>
                    <a:pt x="773" y="8"/>
                  </a:lnTo>
                  <a:lnTo>
                    <a:pt x="194" y="19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57" name="Freeform 380">
              <a:extLst>
                <a:ext uri="{FF2B5EF4-FFF2-40B4-BE49-F238E27FC236}">
                  <a16:creationId xmlns:a16="http://schemas.microsoft.com/office/drawing/2014/main" id="{E039EBB3-1878-43C3-8D30-FD8BD2D29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265"/>
              <a:ext cx="1864" cy="745"/>
            </a:xfrm>
            <a:custGeom>
              <a:avLst/>
              <a:gdLst>
                <a:gd name="T0" fmla="*/ 39 w 1864"/>
                <a:gd name="T1" fmla="*/ 685 h 745"/>
                <a:gd name="T2" fmla="*/ 29 w 1864"/>
                <a:gd name="T3" fmla="*/ 690 h 745"/>
                <a:gd name="T4" fmla="*/ 20 w 1864"/>
                <a:gd name="T5" fmla="*/ 695 h 745"/>
                <a:gd name="T6" fmla="*/ 13 w 1864"/>
                <a:gd name="T7" fmla="*/ 702 h 745"/>
                <a:gd name="T8" fmla="*/ 10 w 1864"/>
                <a:gd name="T9" fmla="*/ 710 h 745"/>
                <a:gd name="T10" fmla="*/ 3 w 1864"/>
                <a:gd name="T11" fmla="*/ 724 h 745"/>
                <a:gd name="T12" fmla="*/ 0 w 1864"/>
                <a:gd name="T13" fmla="*/ 737 h 745"/>
                <a:gd name="T14" fmla="*/ 39 w 1864"/>
                <a:gd name="T15" fmla="*/ 745 h 745"/>
                <a:gd name="T16" fmla="*/ 42 w 1864"/>
                <a:gd name="T17" fmla="*/ 734 h 745"/>
                <a:gd name="T18" fmla="*/ 50 w 1864"/>
                <a:gd name="T19" fmla="*/ 722 h 745"/>
                <a:gd name="T20" fmla="*/ 62 w 1864"/>
                <a:gd name="T21" fmla="*/ 710 h 745"/>
                <a:gd name="T22" fmla="*/ 81 w 1864"/>
                <a:gd name="T23" fmla="*/ 696 h 745"/>
                <a:gd name="T24" fmla="*/ 179 w 1864"/>
                <a:gd name="T25" fmla="*/ 673 h 745"/>
                <a:gd name="T26" fmla="*/ 280 w 1864"/>
                <a:gd name="T27" fmla="*/ 646 h 745"/>
                <a:gd name="T28" fmla="*/ 385 w 1864"/>
                <a:gd name="T29" fmla="*/ 615 h 745"/>
                <a:gd name="T30" fmla="*/ 493 w 1864"/>
                <a:gd name="T31" fmla="*/ 580 h 745"/>
                <a:gd name="T32" fmla="*/ 604 w 1864"/>
                <a:gd name="T33" fmla="*/ 544 h 745"/>
                <a:gd name="T34" fmla="*/ 717 w 1864"/>
                <a:gd name="T35" fmla="*/ 504 h 745"/>
                <a:gd name="T36" fmla="*/ 831 w 1864"/>
                <a:gd name="T37" fmla="*/ 462 h 745"/>
                <a:gd name="T38" fmla="*/ 947 w 1864"/>
                <a:gd name="T39" fmla="*/ 418 h 745"/>
                <a:gd name="T40" fmla="*/ 1062 w 1864"/>
                <a:gd name="T41" fmla="*/ 370 h 745"/>
                <a:gd name="T42" fmla="*/ 1178 w 1864"/>
                <a:gd name="T43" fmla="*/ 321 h 745"/>
                <a:gd name="T44" fmla="*/ 1297 w 1864"/>
                <a:gd name="T45" fmla="*/ 271 h 745"/>
                <a:gd name="T46" fmla="*/ 1411 w 1864"/>
                <a:gd name="T47" fmla="*/ 220 h 745"/>
                <a:gd name="T48" fmla="*/ 1528 w 1864"/>
                <a:gd name="T49" fmla="*/ 166 h 745"/>
                <a:gd name="T50" fmla="*/ 1641 w 1864"/>
                <a:gd name="T51" fmla="*/ 112 h 745"/>
                <a:gd name="T52" fmla="*/ 1752 w 1864"/>
                <a:gd name="T53" fmla="*/ 58 h 745"/>
                <a:gd name="T54" fmla="*/ 1864 w 1864"/>
                <a:gd name="T55" fmla="*/ 2 h 745"/>
                <a:gd name="T56" fmla="*/ 1854 w 1864"/>
                <a:gd name="T57" fmla="*/ 0 h 745"/>
                <a:gd name="T58" fmla="*/ 1727 w 1864"/>
                <a:gd name="T59" fmla="*/ 58 h 745"/>
                <a:gd name="T60" fmla="*/ 1602 w 1864"/>
                <a:gd name="T61" fmla="*/ 115 h 745"/>
                <a:gd name="T62" fmla="*/ 1479 w 1864"/>
                <a:gd name="T63" fmla="*/ 171 h 745"/>
                <a:gd name="T64" fmla="*/ 1356 w 1864"/>
                <a:gd name="T65" fmla="*/ 227 h 745"/>
                <a:gd name="T66" fmla="*/ 1234 w 1864"/>
                <a:gd name="T67" fmla="*/ 279 h 745"/>
                <a:gd name="T68" fmla="*/ 1116 w 1864"/>
                <a:gd name="T69" fmla="*/ 330 h 745"/>
                <a:gd name="T70" fmla="*/ 998 w 1864"/>
                <a:gd name="T71" fmla="*/ 379 h 745"/>
                <a:gd name="T72" fmla="*/ 881 w 1864"/>
                <a:gd name="T73" fmla="*/ 424 h 745"/>
                <a:gd name="T74" fmla="*/ 768 w 1864"/>
                <a:gd name="T75" fmla="*/ 468 h 745"/>
                <a:gd name="T76" fmla="*/ 657 w 1864"/>
                <a:gd name="T77" fmla="*/ 509 h 745"/>
                <a:gd name="T78" fmla="*/ 547 w 1864"/>
                <a:gd name="T79" fmla="*/ 546 h 745"/>
                <a:gd name="T80" fmla="*/ 439 w 1864"/>
                <a:gd name="T81" fmla="*/ 582 h 745"/>
                <a:gd name="T82" fmla="*/ 334 w 1864"/>
                <a:gd name="T83" fmla="*/ 612 h 745"/>
                <a:gd name="T84" fmla="*/ 233 w 1864"/>
                <a:gd name="T85" fmla="*/ 641 h 745"/>
                <a:gd name="T86" fmla="*/ 135 w 1864"/>
                <a:gd name="T87" fmla="*/ 664 h 745"/>
                <a:gd name="T88" fmla="*/ 39 w 1864"/>
                <a:gd name="T89" fmla="*/ 685 h 74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864" h="745">
                  <a:moveTo>
                    <a:pt x="39" y="685"/>
                  </a:moveTo>
                  <a:lnTo>
                    <a:pt x="29" y="690"/>
                  </a:lnTo>
                  <a:lnTo>
                    <a:pt x="20" y="695"/>
                  </a:lnTo>
                  <a:lnTo>
                    <a:pt x="13" y="702"/>
                  </a:lnTo>
                  <a:lnTo>
                    <a:pt x="10" y="710"/>
                  </a:lnTo>
                  <a:lnTo>
                    <a:pt x="3" y="724"/>
                  </a:lnTo>
                  <a:lnTo>
                    <a:pt x="0" y="737"/>
                  </a:lnTo>
                  <a:lnTo>
                    <a:pt x="39" y="745"/>
                  </a:lnTo>
                  <a:lnTo>
                    <a:pt x="42" y="734"/>
                  </a:lnTo>
                  <a:lnTo>
                    <a:pt x="50" y="722"/>
                  </a:lnTo>
                  <a:lnTo>
                    <a:pt x="62" y="710"/>
                  </a:lnTo>
                  <a:lnTo>
                    <a:pt x="81" y="696"/>
                  </a:lnTo>
                  <a:lnTo>
                    <a:pt x="179" y="673"/>
                  </a:lnTo>
                  <a:lnTo>
                    <a:pt x="280" y="646"/>
                  </a:lnTo>
                  <a:lnTo>
                    <a:pt x="385" y="615"/>
                  </a:lnTo>
                  <a:lnTo>
                    <a:pt x="493" y="580"/>
                  </a:lnTo>
                  <a:lnTo>
                    <a:pt x="604" y="544"/>
                  </a:lnTo>
                  <a:lnTo>
                    <a:pt x="717" y="504"/>
                  </a:lnTo>
                  <a:lnTo>
                    <a:pt x="831" y="462"/>
                  </a:lnTo>
                  <a:lnTo>
                    <a:pt x="947" y="418"/>
                  </a:lnTo>
                  <a:lnTo>
                    <a:pt x="1062" y="370"/>
                  </a:lnTo>
                  <a:lnTo>
                    <a:pt x="1178" y="321"/>
                  </a:lnTo>
                  <a:lnTo>
                    <a:pt x="1297" y="271"/>
                  </a:lnTo>
                  <a:lnTo>
                    <a:pt x="1411" y="220"/>
                  </a:lnTo>
                  <a:lnTo>
                    <a:pt x="1528" y="166"/>
                  </a:lnTo>
                  <a:lnTo>
                    <a:pt x="1641" y="112"/>
                  </a:lnTo>
                  <a:lnTo>
                    <a:pt x="1752" y="58"/>
                  </a:lnTo>
                  <a:lnTo>
                    <a:pt x="1864" y="2"/>
                  </a:lnTo>
                  <a:lnTo>
                    <a:pt x="1854" y="0"/>
                  </a:lnTo>
                  <a:lnTo>
                    <a:pt x="1727" y="58"/>
                  </a:lnTo>
                  <a:lnTo>
                    <a:pt x="1602" y="115"/>
                  </a:lnTo>
                  <a:lnTo>
                    <a:pt x="1479" y="171"/>
                  </a:lnTo>
                  <a:lnTo>
                    <a:pt x="1356" y="227"/>
                  </a:lnTo>
                  <a:lnTo>
                    <a:pt x="1234" y="279"/>
                  </a:lnTo>
                  <a:lnTo>
                    <a:pt x="1116" y="330"/>
                  </a:lnTo>
                  <a:lnTo>
                    <a:pt x="998" y="379"/>
                  </a:lnTo>
                  <a:lnTo>
                    <a:pt x="881" y="424"/>
                  </a:lnTo>
                  <a:lnTo>
                    <a:pt x="768" y="468"/>
                  </a:lnTo>
                  <a:lnTo>
                    <a:pt x="657" y="509"/>
                  </a:lnTo>
                  <a:lnTo>
                    <a:pt x="547" y="546"/>
                  </a:lnTo>
                  <a:lnTo>
                    <a:pt x="439" y="582"/>
                  </a:lnTo>
                  <a:lnTo>
                    <a:pt x="334" y="612"/>
                  </a:lnTo>
                  <a:lnTo>
                    <a:pt x="233" y="641"/>
                  </a:lnTo>
                  <a:lnTo>
                    <a:pt x="135" y="664"/>
                  </a:lnTo>
                  <a:lnTo>
                    <a:pt x="39" y="6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58" name="Freeform 381">
              <a:extLst>
                <a:ext uri="{FF2B5EF4-FFF2-40B4-BE49-F238E27FC236}">
                  <a16:creationId xmlns:a16="http://schemas.microsoft.com/office/drawing/2014/main" id="{A7404336-C478-4128-BEA7-D35434E39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814"/>
              <a:ext cx="779" cy="193"/>
            </a:xfrm>
            <a:custGeom>
              <a:avLst/>
              <a:gdLst>
                <a:gd name="T0" fmla="*/ 17 w 779"/>
                <a:gd name="T1" fmla="*/ 179 h 193"/>
                <a:gd name="T2" fmla="*/ 9 w 779"/>
                <a:gd name="T3" fmla="*/ 181 h 193"/>
                <a:gd name="T4" fmla="*/ 4 w 779"/>
                <a:gd name="T5" fmla="*/ 184 h 193"/>
                <a:gd name="T6" fmla="*/ 2 w 779"/>
                <a:gd name="T7" fmla="*/ 188 h 193"/>
                <a:gd name="T8" fmla="*/ 0 w 779"/>
                <a:gd name="T9" fmla="*/ 191 h 193"/>
                <a:gd name="T10" fmla="*/ 14 w 779"/>
                <a:gd name="T11" fmla="*/ 193 h 193"/>
                <a:gd name="T12" fmla="*/ 14 w 779"/>
                <a:gd name="T13" fmla="*/ 191 h 193"/>
                <a:gd name="T14" fmla="*/ 14 w 779"/>
                <a:gd name="T15" fmla="*/ 189 h 193"/>
                <a:gd name="T16" fmla="*/ 17 w 779"/>
                <a:gd name="T17" fmla="*/ 186 h 193"/>
                <a:gd name="T18" fmla="*/ 24 w 779"/>
                <a:gd name="T19" fmla="*/ 183 h 193"/>
                <a:gd name="T20" fmla="*/ 100 w 779"/>
                <a:gd name="T21" fmla="*/ 171 h 193"/>
                <a:gd name="T22" fmla="*/ 186 w 779"/>
                <a:gd name="T23" fmla="*/ 156 h 193"/>
                <a:gd name="T24" fmla="*/ 279 w 779"/>
                <a:gd name="T25" fmla="*/ 135 h 193"/>
                <a:gd name="T26" fmla="*/ 379 w 779"/>
                <a:gd name="T27" fmla="*/ 112 h 193"/>
                <a:gd name="T28" fmla="*/ 480 w 779"/>
                <a:gd name="T29" fmla="*/ 86 h 193"/>
                <a:gd name="T30" fmla="*/ 581 w 779"/>
                <a:gd name="T31" fmla="*/ 59 h 193"/>
                <a:gd name="T32" fmla="*/ 683 w 779"/>
                <a:gd name="T33" fmla="*/ 30 h 193"/>
                <a:gd name="T34" fmla="*/ 779 w 779"/>
                <a:gd name="T35" fmla="*/ 0 h 193"/>
                <a:gd name="T36" fmla="*/ 777 w 779"/>
                <a:gd name="T37" fmla="*/ 0 h 193"/>
                <a:gd name="T38" fmla="*/ 669 w 779"/>
                <a:gd name="T39" fmla="*/ 30 h 193"/>
                <a:gd name="T40" fmla="*/ 563 w 779"/>
                <a:gd name="T41" fmla="*/ 59 h 193"/>
                <a:gd name="T42" fmla="*/ 458 w 779"/>
                <a:gd name="T43" fmla="*/ 88 h 193"/>
                <a:gd name="T44" fmla="*/ 357 w 779"/>
                <a:gd name="T45" fmla="*/ 113 h 193"/>
                <a:gd name="T46" fmla="*/ 261 w 779"/>
                <a:gd name="T47" fmla="*/ 135 h 193"/>
                <a:gd name="T48" fmla="*/ 171 w 779"/>
                <a:gd name="T49" fmla="*/ 154 h 193"/>
                <a:gd name="T50" fmla="*/ 90 w 779"/>
                <a:gd name="T51" fmla="*/ 169 h 193"/>
                <a:gd name="T52" fmla="*/ 17 w 779"/>
                <a:gd name="T53" fmla="*/ 179 h 19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79" h="193">
                  <a:moveTo>
                    <a:pt x="17" y="179"/>
                  </a:moveTo>
                  <a:lnTo>
                    <a:pt x="9" y="181"/>
                  </a:lnTo>
                  <a:lnTo>
                    <a:pt x="4" y="184"/>
                  </a:lnTo>
                  <a:lnTo>
                    <a:pt x="2" y="188"/>
                  </a:lnTo>
                  <a:lnTo>
                    <a:pt x="0" y="191"/>
                  </a:lnTo>
                  <a:lnTo>
                    <a:pt x="14" y="193"/>
                  </a:lnTo>
                  <a:lnTo>
                    <a:pt x="14" y="191"/>
                  </a:lnTo>
                  <a:lnTo>
                    <a:pt x="14" y="189"/>
                  </a:lnTo>
                  <a:lnTo>
                    <a:pt x="17" y="186"/>
                  </a:lnTo>
                  <a:lnTo>
                    <a:pt x="24" y="183"/>
                  </a:lnTo>
                  <a:lnTo>
                    <a:pt x="100" y="171"/>
                  </a:lnTo>
                  <a:lnTo>
                    <a:pt x="186" y="156"/>
                  </a:lnTo>
                  <a:lnTo>
                    <a:pt x="279" y="135"/>
                  </a:lnTo>
                  <a:lnTo>
                    <a:pt x="379" y="112"/>
                  </a:lnTo>
                  <a:lnTo>
                    <a:pt x="480" y="86"/>
                  </a:lnTo>
                  <a:lnTo>
                    <a:pt x="581" y="59"/>
                  </a:lnTo>
                  <a:lnTo>
                    <a:pt x="683" y="30"/>
                  </a:lnTo>
                  <a:lnTo>
                    <a:pt x="779" y="0"/>
                  </a:lnTo>
                  <a:lnTo>
                    <a:pt x="777" y="0"/>
                  </a:lnTo>
                  <a:lnTo>
                    <a:pt x="669" y="30"/>
                  </a:lnTo>
                  <a:lnTo>
                    <a:pt x="563" y="59"/>
                  </a:lnTo>
                  <a:lnTo>
                    <a:pt x="458" y="88"/>
                  </a:lnTo>
                  <a:lnTo>
                    <a:pt x="357" y="113"/>
                  </a:lnTo>
                  <a:lnTo>
                    <a:pt x="261" y="135"/>
                  </a:lnTo>
                  <a:lnTo>
                    <a:pt x="171" y="154"/>
                  </a:lnTo>
                  <a:lnTo>
                    <a:pt x="90" y="169"/>
                  </a:lnTo>
                  <a:lnTo>
                    <a:pt x="17" y="17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59" name="Freeform 382">
              <a:extLst>
                <a:ext uri="{FF2B5EF4-FFF2-40B4-BE49-F238E27FC236}">
                  <a16:creationId xmlns:a16="http://schemas.microsoft.com/office/drawing/2014/main" id="{CBD289A2-9FF2-4F5F-947A-451FBFC08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262"/>
              <a:ext cx="2009" cy="727"/>
            </a:xfrm>
            <a:custGeom>
              <a:avLst/>
              <a:gdLst>
                <a:gd name="T0" fmla="*/ 180 w 2009"/>
                <a:gd name="T1" fmla="*/ 544 h 727"/>
                <a:gd name="T2" fmla="*/ 3 w 2009"/>
                <a:gd name="T3" fmla="*/ 664 h 727"/>
                <a:gd name="T4" fmla="*/ 0 w 2009"/>
                <a:gd name="T5" fmla="*/ 666 h 727"/>
                <a:gd name="T6" fmla="*/ 0 w 2009"/>
                <a:gd name="T7" fmla="*/ 669 h 727"/>
                <a:gd name="T8" fmla="*/ 0 w 2009"/>
                <a:gd name="T9" fmla="*/ 672 h 727"/>
                <a:gd name="T10" fmla="*/ 0 w 2009"/>
                <a:gd name="T11" fmla="*/ 674 h 727"/>
                <a:gd name="T12" fmla="*/ 3 w 2009"/>
                <a:gd name="T13" fmla="*/ 679 h 727"/>
                <a:gd name="T14" fmla="*/ 6 w 2009"/>
                <a:gd name="T15" fmla="*/ 681 h 727"/>
                <a:gd name="T16" fmla="*/ 8 w 2009"/>
                <a:gd name="T17" fmla="*/ 683 h 727"/>
                <a:gd name="T18" fmla="*/ 94 w 2009"/>
                <a:gd name="T19" fmla="*/ 708 h 727"/>
                <a:gd name="T20" fmla="*/ 167 w 2009"/>
                <a:gd name="T21" fmla="*/ 727 h 727"/>
                <a:gd name="T22" fmla="*/ 172 w 2009"/>
                <a:gd name="T23" fmla="*/ 715 h 727"/>
                <a:gd name="T24" fmla="*/ 174 w 2009"/>
                <a:gd name="T25" fmla="*/ 699 h 727"/>
                <a:gd name="T26" fmla="*/ 174 w 2009"/>
                <a:gd name="T27" fmla="*/ 693 h 727"/>
                <a:gd name="T28" fmla="*/ 175 w 2009"/>
                <a:gd name="T29" fmla="*/ 686 h 727"/>
                <a:gd name="T30" fmla="*/ 177 w 2009"/>
                <a:gd name="T31" fmla="*/ 676 h 727"/>
                <a:gd name="T32" fmla="*/ 184 w 2009"/>
                <a:gd name="T33" fmla="*/ 666 h 727"/>
                <a:gd name="T34" fmla="*/ 282 w 2009"/>
                <a:gd name="T35" fmla="*/ 642 h 727"/>
                <a:gd name="T36" fmla="*/ 385 w 2009"/>
                <a:gd name="T37" fmla="*/ 615 h 727"/>
                <a:gd name="T38" fmla="*/ 493 w 2009"/>
                <a:gd name="T39" fmla="*/ 586 h 727"/>
                <a:gd name="T40" fmla="*/ 602 w 2009"/>
                <a:gd name="T41" fmla="*/ 554 h 727"/>
                <a:gd name="T42" fmla="*/ 717 w 2009"/>
                <a:gd name="T43" fmla="*/ 519 h 727"/>
                <a:gd name="T44" fmla="*/ 834 w 2009"/>
                <a:gd name="T45" fmla="*/ 481 h 727"/>
                <a:gd name="T46" fmla="*/ 952 w 2009"/>
                <a:gd name="T47" fmla="*/ 443 h 727"/>
                <a:gd name="T48" fmla="*/ 1072 w 2009"/>
                <a:gd name="T49" fmla="*/ 400 h 727"/>
                <a:gd name="T50" fmla="*/ 1192 w 2009"/>
                <a:gd name="T51" fmla="*/ 356 h 727"/>
                <a:gd name="T52" fmla="*/ 1313 w 2009"/>
                <a:gd name="T53" fmla="*/ 311 h 727"/>
                <a:gd name="T54" fmla="*/ 1433 w 2009"/>
                <a:gd name="T55" fmla="*/ 263 h 727"/>
                <a:gd name="T56" fmla="*/ 1553 w 2009"/>
                <a:gd name="T57" fmla="*/ 214 h 727"/>
                <a:gd name="T58" fmla="*/ 1670 w 2009"/>
                <a:gd name="T59" fmla="*/ 164 h 727"/>
                <a:gd name="T60" fmla="*/ 1786 w 2009"/>
                <a:gd name="T61" fmla="*/ 111 h 727"/>
                <a:gd name="T62" fmla="*/ 1899 w 2009"/>
                <a:gd name="T63" fmla="*/ 57 h 727"/>
                <a:gd name="T64" fmla="*/ 2009 w 2009"/>
                <a:gd name="T65" fmla="*/ 3 h 727"/>
                <a:gd name="T66" fmla="*/ 1999 w 2009"/>
                <a:gd name="T67" fmla="*/ 0 h 727"/>
                <a:gd name="T68" fmla="*/ 1872 w 2009"/>
                <a:gd name="T69" fmla="*/ 57 h 727"/>
                <a:gd name="T70" fmla="*/ 1747 w 2009"/>
                <a:gd name="T71" fmla="*/ 110 h 727"/>
                <a:gd name="T72" fmla="*/ 1624 w 2009"/>
                <a:gd name="T73" fmla="*/ 159 h 727"/>
                <a:gd name="T74" fmla="*/ 1501 w 2009"/>
                <a:gd name="T75" fmla="*/ 204 h 727"/>
                <a:gd name="T76" fmla="*/ 1379 w 2009"/>
                <a:gd name="T77" fmla="*/ 247 h 727"/>
                <a:gd name="T78" fmla="*/ 1259 w 2009"/>
                <a:gd name="T79" fmla="*/ 285 h 727"/>
                <a:gd name="T80" fmla="*/ 1141 w 2009"/>
                <a:gd name="T81" fmla="*/ 321 h 727"/>
                <a:gd name="T82" fmla="*/ 1026 w 2009"/>
                <a:gd name="T83" fmla="*/ 355 h 727"/>
                <a:gd name="T84" fmla="*/ 911 w 2009"/>
                <a:gd name="T85" fmla="*/ 385 h 727"/>
                <a:gd name="T86" fmla="*/ 800 w 2009"/>
                <a:gd name="T87" fmla="*/ 412 h 727"/>
                <a:gd name="T88" fmla="*/ 690 w 2009"/>
                <a:gd name="T89" fmla="*/ 439 h 727"/>
                <a:gd name="T90" fmla="*/ 582 w 2009"/>
                <a:gd name="T91" fmla="*/ 463 h 727"/>
                <a:gd name="T92" fmla="*/ 478 w 2009"/>
                <a:gd name="T93" fmla="*/ 485 h 727"/>
                <a:gd name="T94" fmla="*/ 376 w 2009"/>
                <a:gd name="T95" fmla="*/ 505 h 727"/>
                <a:gd name="T96" fmla="*/ 277 w 2009"/>
                <a:gd name="T97" fmla="*/ 525 h 727"/>
                <a:gd name="T98" fmla="*/ 180 w 2009"/>
                <a:gd name="T99" fmla="*/ 544 h 72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009" h="727">
                  <a:moveTo>
                    <a:pt x="180" y="544"/>
                  </a:moveTo>
                  <a:lnTo>
                    <a:pt x="3" y="664"/>
                  </a:lnTo>
                  <a:lnTo>
                    <a:pt x="0" y="666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3" y="679"/>
                  </a:lnTo>
                  <a:lnTo>
                    <a:pt x="6" y="681"/>
                  </a:lnTo>
                  <a:lnTo>
                    <a:pt x="8" y="683"/>
                  </a:lnTo>
                  <a:lnTo>
                    <a:pt x="94" y="708"/>
                  </a:lnTo>
                  <a:lnTo>
                    <a:pt x="167" y="727"/>
                  </a:lnTo>
                  <a:lnTo>
                    <a:pt x="172" y="715"/>
                  </a:lnTo>
                  <a:lnTo>
                    <a:pt x="174" y="699"/>
                  </a:lnTo>
                  <a:lnTo>
                    <a:pt x="174" y="693"/>
                  </a:lnTo>
                  <a:lnTo>
                    <a:pt x="175" y="686"/>
                  </a:lnTo>
                  <a:lnTo>
                    <a:pt x="177" y="676"/>
                  </a:lnTo>
                  <a:lnTo>
                    <a:pt x="184" y="666"/>
                  </a:lnTo>
                  <a:lnTo>
                    <a:pt x="282" y="642"/>
                  </a:lnTo>
                  <a:lnTo>
                    <a:pt x="385" y="615"/>
                  </a:lnTo>
                  <a:lnTo>
                    <a:pt x="493" y="586"/>
                  </a:lnTo>
                  <a:lnTo>
                    <a:pt x="602" y="554"/>
                  </a:lnTo>
                  <a:lnTo>
                    <a:pt x="717" y="519"/>
                  </a:lnTo>
                  <a:lnTo>
                    <a:pt x="834" y="481"/>
                  </a:lnTo>
                  <a:lnTo>
                    <a:pt x="952" y="443"/>
                  </a:lnTo>
                  <a:lnTo>
                    <a:pt x="1072" y="400"/>
                  </a:lnTo>
                  <a:lnTo>
                    <a:pt x="1192" y="356"/>
                  </a:lnTo>
                  <a:lnTo>
                    <a:pt x="1313" y="311"/>
                  </a:lnTo>
                  <a:lnTo>
                    <a:pt x="1433" y="263"/>
                  </a:lnTo>
                  <a:lnTo>
                    <a:pt x="1553" y="214"/>
                  </a:lnTo>
                  <a:lnTo>
                    <a:pt x="1670" y="164"/>
                  </a:lnTo>
                  <a:lnTo>
                    <a:pt x="1786" y="111"/>
                  </a:lnTo>
                  <a:lnTo>
                    <a:pt x="1899" y="57"/>
                  </a:lnTo>
                  <a:lnTo>
                    <a:pt x="2009" y="3"/>
                  </a:lnTo>
                  <a:lnTo>
                    <a:pt x="1999" y="0"/>
                  </a:lnTo>
                  <a:lnTo>
                    <a:pt x="1872" y="57"/>
                  </a:lnTo>
                  <a:lnTo>
                    <a:pt x="1747" y="110"/>
                  </a:lnTo>
                  <a:lnTo>
                    <a:pt x="1624" y="159"/>
                  </a:lnTo>
                  <a:lnTo>
                    <a:pt x="1501" y="204"/>
                  </a:lnTo>
                  <a:lnTo>
                    <a:pt x="1379" y="247"/>
                  </a:lnTo>
                  <a:lnTo>
                    <a:pt x="1259" y="285"/>
                  </a:lnTo>
                  <a:lnTo>
                    <a:pt x="1141" y="321"/>
                  </a:lnTo>
                  <a:lnTo>
                    <a:pt x="1026" y="355"/>
                  </a:lnTo>
                  <a:lnTo>
                    <a:pt x="911" y="385"/>
                  </a:lnTo>
                  <a:lnTo>
                    <a:pt x="800" y="412"/>
                  </a:lnTo>
                  <a:lnTo>
                    <a:pt x="690" y="439"/>
                  </a:lnTo>
                  <a:lnTo>
                    <a:pt x="582" y="463"/>
                  </a:lnTo>
                  <a:lnTo>
                    <a:pt x="478" y="485"/>
                  </a:lnTo>
                  <a:lnTo>
                    <a:pt x="376" y="505"/>
                  </a:lnTo>
                  <a:lnTo>
                    <a:pt x="277" y="525"/>
                  </a:lnTo>
                  <a:lnTo>
                    <a:pt x="180" y="54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60" name="Freeform 383">
              <a:extLst>
                <a:ext uri="{FF2B5EF4-FFF2-40B4-BE49-F238E27FC236}">
                  <a16:creationId xmlns:a16="http://schemas.microsoft.com/office/drawing/2014/main" id="{78524C72-FBCB-4072-93B3-815C9A2B8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812"/>
              <a:ext cx="865" cy="186"/>
            </a:xfrm>
            <a:custGeom>
              <a:avLst/>
              <a:gdLst>
                <a:gd name="T0" fmla="*/ 83 w 865"/>
                <a:gd name="T1" fmla="*/ 132 h 186"/>
                <a:gd name="T2" fmla="*/ 4 w 865"/>
                <a:gd name="T3" fmla="*/ 166 h 186"/>
                <a:gd name="T4" fmla="*/ 0 w 865"/>
                <a:gd name="T5" fmla="*/ 169 h 186"/>
                <a:gd name="T6" fmla="*/ 0 w 865"/>
                <a:gd name="T7" fmla="*/ 171 h 186"/>
                <a:gd name="T8" fmla="*/ 0 w 865"/>
                <a:gd name="T9" fmla="*/ 171 h 186"/>
                <a:gd name="T10" fmla="*/ 19 w 865"/>
                <a:gd name="T11" fmla="*/ 176 h 186"/>
                <a:gd name="T12" fmla="*/ 37 w 865"/>
                <a:gd name="T13" fmla="*/ 179 h 186"/>
                <a:gd name="T14" fmla="*/ 54 w 865"/>
                <a:gd name="T15" fmla="*/ 183 h 186"/>
                <a:gd name="T16" fmla="*/ 73 w 865"/>
                <a:gd name="T17" fmla="*/ 186 h 186"/>
                <a:gd name="T18" fmla="*/ 73 w 865"/>
                <a:gd name="T19" fmla="*/ 185 h 186"/>
                <a:gd name="T20" fmla="*/ 73 w 865"/>
                <a:gd name="T21" fmla="*/ 181 h 186"/>
                <a:gd name="T22" fmla="*/ 74 w 865"/>
                <a:gd name="T23" fmla="*/ 178 h 186"/>
                <a:gd name="T24" fmla="*/ 76 w 865"/>
                <a:gd name="T25" fmla="*/ 176 h 186"/>
                <a:gd name="T26" fmla="*/ 88 w 865"/>
                <a:gd name="T27" fmla="*/ 171 h 186"/>
                <a:gd name="T28" fmla="*/ 103 w 865"/>
                <a:gd name="T29" fmla="*/ 163 h 186"/>
                <a:gd name="T30" fmla="*/ 181 w 865"/>
                <a:gd name="T31" fmla="*/ 152 h 186"/>
                <a:gd name="T32" fmla="*/ 267 w 865"/>
                <a:gd name="T33" fmla="*/ 137 h 186"/>
                <a:gd name="T34" fmla="*/ 361 w 865"/>
                <a:gd name="T35" fmla="*/ 120 h 186"/>
                <a:gd name="T36" fmla="*/ 461 w 865"/>
                <a:gd name="T37" fmla="*/ 102 h 186"/>
                <a:gd name="T38" fmla="*/ 562 w 865"/>
                <a:gd name="T39" fmla="*/ 80 h 186"/>
                <a:gd name="T40" fmla="*/ 665 w 865"/>
                <a:gd name="T41" fmla="*/ 54 h 186"/>
                <a:gd name="T42" fmla="*/ 767 w 865"/>
                <a:gd name="T43" fmla="*/ 29 h 186"/>
                <a:gd name="T44" fmla="*/ 865 w 865"/>
                <a:gd name="T45" fmla="*/ 0 h 186"/>
                <a:gd name="T46" fmla="*/ 861 w 865"/>
                <a:gd name="T47" fmla="*/ 0 h 186"/>
                <a:gd name="T48" fmla="*/ 807 w 865"/>
                <a:gd name="T49" fmla="*/ 14 h 186"/>
                <a:gd name="T50" fmla="*/ 753 w 865"/>
                <a:gd name="T51" fmla="*/ 27 h 186"/>
                <a:gd name="T52" fmla="*/ 699 w 865"/>
                <a:gd name="T53" fmla="*/ 41 h 186"/>
                <a:gd name="T54" fmla="*/ 645 w 865"/>
                <a:gd name="T55" fmla="*/ 53 h 186"/>
                <a:gd name="T56" fmla="*/ 537 w 865"/>
                <a:gd name="T57" fmla="*/ 73 h 186"/>
                <a:gd name="T58" fmla="*/ 432 w 865"/>
                <a:gd name="T59" fmla="*/ 90 h 186"/>
                <a:gd name="T60" fmla="*/ 333 w 865"/>
                <a:gd name="T61" fmla="*/ 103 h 186"/>
                <a:gd name="T62" fmla="*/ 240 w 865"/>
                <a:gd name="T63" fmla="*/ 115 h 186"/>
                <a:gd name="T64" fmla="*/ 155 w 865"/>
                <a:gd name="T65" fmla="*/ 124 h 186"/>
                <a:gd name="T66" fmla="*/ 83 w 865"/>
                <a:gd name="T67" fmla="*/ 132 h 18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65" h="186">
                  <a:moveTo>
                    <a:pt x="83" y="132"/>
                  </a:moveTo>
                  <a:lnTo>
                    <a:pt x="4" y="166"/>
                  </a:lnTo>
                  <a:lnTo>
                    <a:pt x="0" y="169"/>
                  </a:lnTo>
                  <a:lnTo>
                    <a:pt x="0" y="171"/>
                  </a:lnTo>
                  <a:lnTo>
                    <a:pt x="19" y="176"/>
                  </a:lnTo>
                  <a:lnTo>
                    <a:pt x="37" y="179"/>
                  </a:lnTo>
                  <a:lnTo>
                    <a:pt x="54" y="183"/>
                  </a:lnTo>
                  <a:lnTo>
                    <a:pt x="73" y="186"/>
                  </a:lnTo>
                  <a:lnTo>
                    <a:pt x="73" y="185"/>
                  </a:lnTo>
                  <a:lnTo>
                    <a:pt x="73" y="181"/>
                  </a:lnTo>
                  <a:lnTo>
                    <a:pt x="74" y="178"/>
                  </a:lnTo>
                  <a:lnTo>
                    <a:pt x="76" y="176"/>
                  </a:lnTo>
                  <a:lnTo>
                    <a:pt x="88" y="171"/>
                  </a:lnTo>
                  <a:lnTo>
                    <a:pt x="103" y="163"/>
                  </a:lnTo>
                  <a:lnTo>
                    <a:pt x="181" y="152"/>
                  </a:lnTo>
                  <a:lnTo>
                    <a:pt x="267" y="137"/>
                  </a:lnTo>
                  <a:lnTo>
                    <a:pt x="361" y="120"/>
                  </a:lnTo>
                  <a:lnTo>
                    <a:pt x="461" y="102"/>
                  </a:lnTo>
                  <a:lnTo>
                    <a:pt x="562" y="80"/>
                  </a:lnTo>
                  <a:lnTo>
                    <a:pt x="665" y="54"/>
                  </a:lnTo>
                  <a:lnTo>
                    <a:pt x="767" y="29"/>
                  </a:lnTo>
                  <a:lnTo>
                    <a:pt x="865" y="0"/>
                  </a:lnTo>
                  <a:lnTo>
                    <a:pt x="861" y="0"/>
                  </a:lnTo>
                  <a:lnTo>
                    <a:pt x="807" y="14"/>
                  </a:lnTo>
                  <a:lnTo>
                    <a:pt x="753" y="27"/>
                  </a:lnTo>
                  <a:lnTo>
                    <a:pt x="699" y="41"/>
                  </a:lnTo>
                  <a:lnTo>
                    <a:pt x="645" y="53"/>
                  </a:lnTo>
                  <a:lnTo>
                    <a:pt x="537" y="73"/>
                  </a:lnTo>
                  <a:lnTo>
                    <a:pt x="432" y="90"/>
                  </a:lnTo>
                  <a:lnTo>
                    <a:pt x="333" y="103"/>
                  </a:lnTo>
                  <a:lnTo>
                    <a:pt x="240" y="115"/>
                  </a:lnTo>
                  <a:lnTo>
                    <a:pt x="155" y="124"/>
                  </a:lnTo>
                  <a:lnTo>
                    <a:pt x="83" y="13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61" name="Freeform 384">
              <a:extLst>
                <a:ext uri="{FF2B5EF4-FFF2-40B4-BE49-F238E27FC236}">
                  <a16:creationId xmlns:a16="http://schemas.microsoft.com/office/drawing/2014/main" id="{2CA75FD3-C85C-4D30-B0DE-3AAA8DCDA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264"/>
              <a:ext cx="1817" cy="542"/>
            </a:xfrm>
            <a:custGeom>
              <a:avLst/>
              <a:gdLst>
                <a:gd name="T0" fmla="*/ 0 w 1817"/>
                <a:gd name="T1" fmla="*/ 542 h 542"/>
                <a:gd name="T2" fmla="*/ 54 w 1817"/>
                <a:gd name="T3" fmla="*/ 505 h 542"/>
                <a:gd name="T4" fmla="*/ 80 w 1817"/>
                <a:gd name="T5" fmla="*/ 503 h 542"/>
                <a:gd name="T6" fmla="*/ 125 w 1817"/>
                <a:gd name="T7" fmla="*/ 496 h 542"/>
                <a:gd name="T8" fmla="*/ 188 w 1817"/>
                <a:gd name="T9" fmla="*/ 486 h 542"/>
                <a:gd name="T10" fmla="*/ 265 w 1817"/>
                <a:gd name="T11" fmla="*/ 471 h 542"/>
                <a:gd name="T12" fmla="*/ 358 w 1817"/>
                <a:gd name="T13" fmla="*/ 452 h 542"/>
                <a:gd name="T14" fmla="*/ 465 w 1817"/>
                <a:gd name="T15" fmla="*/ 430 h 542"/>
                <a:gd name="T16" fmla="*/ 579 w 1817"/>
                <a:gd name="T17" fmla="*/ 403 h 542"/>
                <a:gd name="T18" fmla="*/ 706 w 1817"/>
                <a:gd name="T19" fmla="*/ 373 h 542"/>
                <a:gd name="T20" fmla="*/ 838 w 1817"/>
                <a:gd name="T21" fmla="*/ 339 h 542"/>
                <a:gd name="T22" fmla="*/ 975 w 1817"/>
                <a:gd name="T23" fmla="*/ 302 h 542"/>
                <a:gd name="T24" fmla="*/ 1116 w 1817"/>
                <a:gd name="T25" fmla="*/ 261 h 542"/>
                <a:gd name="T26" fmla="*/ 1260 w 1817"/>
                <a:gd name="T27" fmla="*/ 216 h 542"/>
                <a:gd name="T28" fmla="*/ 1333 w 1817"/>
                <a:gd name="T29" fmla="*/ 192 h 542"/>
                <a:gd name="T30" fmla="*/ 1403 w 1817"/>
                <a:gd name="T31" fmla="*/ 167 h 542"/>
                <a:gd name="T32" fmla="*/ 1474 w 1817"/>
                <a:gd name="T33" fmla="*/ 141 h 542"/>
                <a:gd name="T34" fmla="*/ 1545 w 1817"/>
                <a:gd name="T35" fmla="*/ 114 h 542"/>
                <a:gd name="T36" fmla="*/ 1614 w 1817"/>
                <a:gd name="T37" fmla="*/ 87 h 542"/>
                <a:gd name="T38" fmla="*/ 1684 w 1817"/>
                <a:gd name="T39" fmla="*/ 59 h 542"/>
                <a:gd name="T40" fmla="*/ 1751 w 1817"/>
                <a:gd name="T41" fmla="*/ 30 h 542"/>
                <a:gd name="T42" fmla="*/ 1817 w 1817"/>
                <a:gd name="T43" fmla="*/ 0 h 542"/>
                <a:gd name="T44" fmla="*/ 1817 w 1817"/>
                <a:gd name="T45" fmla="*/ 0 h 542"/>
                <a:gd name="T46" fmla="*/ 1692 w 1817"/>
                <a:gd name="T47" fmla="*/ 55 h 542"/>
                <a:gd name="T48" fmla="*/ 1567 w 1817"/>
                <a:gd name="T49" fmla="*/ 109 h 542"/>
                <a:gd name="T50" fmla="*/ 1442 w 1817"/>
                <a:gd name="T51" fmla="*/ 158 h 542"/>
                <a:gd name="T52" fmla="*/ 1321 w 1817"/>
                <a:gd name="T53" fmla="*/ 202 h 542"/>
                <a:gd name="T54" fmla="*/ 1199 w 1817"/>
                <a:gd name="T55" fmla="*/ 245 h 542"/>
                <a:gd name="T56" fmla="*/ 1079 w 1817"/>
                <a:gd name="T57" fmla="*/ 283 h 542"/>
                <a:gd name="T58" fmla="*/ 961 w 1817"/>
                <a:gd name="T59" fmla="*/ 319 h 542"/>
                <a:gd name="T60" fmla="*/ 845 w 1817"/>
                <a:gd name="T61" fmla="*/ 353 h 542"/>
                <a:gd name="T62" fmla="*/ 731 w 1817"/>
                <a:gd name="T63" fmla="*/ 383 h 542"/>
                <a:gd name="T64" fmla="*/ 620 w 1817"/>
                <a:gd name="T65" fmla="*/ 410 h 542"/>
                <a:gd name="T66" fmla="*/ 510 w 1817"/>
                <a:gd name="T67" fmla="*/ 437 h 542"/>
                <a:gd name="T68" fmla="*/ 402 w 1817"/>
                <a:gd name="T69" fmla="*/ 461 h 542"/>
                <a:gd name="T70" fmla="*/ 298 w 1817"/>
                <a:gd name="T71" fmla="*/ 483 h 542"/>
                <a:gd name="T72" fmla="*/ 196 w 1817"/>
                <a:gd name="T73" fmla="*/ 503 h 542"/>
                <a:gd name="T74" fmla="*/ 97 w 1817"/>
                <a:gd name="T75" fmla="*/ 523 h 542"/>
                <a:gd name="T76" fmla="*/ 0 w 1817"/>
                <a:gd name="T77" fmla="*/ 542 h 54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817" h="542">
                  <a:moveTo>
                    <a:pt x="0" y="542"/>
                  </a:moveTo>
                  <a:lnTo>
                    <a:pt x="54" y="505"/>
                  </a:lnTo>
                  <a:lnTo>
                    <a:pt x="80" y="503"/>
                  </a:lnTo>
                  <a:lnTo>
                    <a:pt x="125" y="496"/>
                  </a:lnTo>
                  <a:lnTo>
                    <a:pt x="188" y="486"/>
                  </a:lnTo>
                  <a:lnTo>
                    <a:pt x="265" y="471"/>
                  </a:lnTo>
                  <a:lnTo>
                    <a:pt x="358" y="452"/>
                  </a:lnTo>
                  <a:lnTo>
                    <a:pt x="465" y="430"/>
                  </a:lnTo>
                  <a:lnTo>
                    <a:pt x="579" y="403"/>
                  </a:lnTo>
                  <a:lnTo>
                    <a:pt x="706" y="373"/>
                  </a:lnTo>
                  <a:lnTo>
                    <a:pt x="838" y="339"/>
                  </a:lnTo>
                  <a:lnTo>
                    <a:pt x="975" y="302"/>
                  </a:lnTo>
                  <a:lnTo>
                    <a:pt x="1116" y="261"/>
                  </a:lnTo>
                  <a:lnTo>
                    <a:pt x="1260" y="216"/>
                  </a:lnTo>
                  <a:lnTo>
                    <a:pt x="1333" y="192"/>
                  </a:lnTo>
                  <a:lnTo>
                    <a:pt x="1403" y="167"/>
                  </a:lnTo>
                  <a:lnTo>
                    <a:pt x="1474" y="141"/>
                  </a:lnTo>
                  <a:lnTo>
                    <a:pt x="1545" y="114"/>
                  </a:lnTo>
                  <a:lnTo>
                    <a:pt x="1614" y="87"/>
                  </a:lnTo>
                  <a:lnTo>
                    <a:pt x="1684" y="59"/>
                  </a:lnTo>
                  <a:lnTo>
                    <a:pt x="1751" y="30"/>
                  </a:lnTo>
                  <a:lnTo>
                    <a:pt x="1817" y="0"/>
                  </a:lnTo>
                  <a:lnTo>
                    <a:pt x="1692" y="55"/>
                  </a:lnTo>
                  <a:lnTo>
                    <a:pt x="1567" y="109"/>
                  </a:lnTo>
                  <a:lnTo>
                    <a:pt x="1442" y="158"/>
                  </a:lnTo>
                  <a:lnTo>
                    <a:pt x="1321" y="202"/>
                  </a:lnTo>
                  <a:lnTo>
                    <a:pt x="1199" y="245"/>
                  </a:lnTo>
                  <a:lnTo>
                    <a:pt x="1079" y="283"/>
                  </a:lnTo>
                  <a:lnTo>
                    <a:pt x="961" y="319"/>
                  </a:lnTo>
                  <a:lnTo>
                    <a:pt x="845" y="353"/>
                  </a:lnTo>
                  <a:lnTo>
                    <a:pt x="731" y="383"/>
                  </a:lnTo>
                  <a:lnTo>
                    <a:pt x="620" y="410"/>
                  </a:lnTo>
                  <a:lnTo>
                    <a:pt x="510" y="437"/>
                  </a:lnTo>
                  <a:lnTo>
                    <a:pt x="402" y="461"/>
                  </a:lnTo>
                  <a:lnTo>
                    <a:pt x="298" y="483"/>
                  </a:lnTo>
                  <a:lnTo>
                    <a:pt x="196" y="503"/>
                  </a:lnTo>
                  <a:lnTo>
                    <a:pt x="97" y="523"/>
                  </a:lnTo>
                  <a:lnTo>
                    <a:pt x="0" y="54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62" name="Freeform 385">
              <a:extLst>
                <a:ext uri="{FF2B5EF4-FFF2-40B4-BE49-F238E27FC236}">
                  <a16:creationId xmlns:a16="http://schemas.microsoft.com/office/drawing/2014/main" id="{93699822-5704-45E0-B03A-44755E6CC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812"/>
              <a:ext cx="778" cy="132"/>
            </a:xfrm>
            <a:custGeom>
              <a:avLst/>
              <a:gdLst>
                <a:gd name="T0" fmla="*/ 0 w 778"/>
                <a:gd name="T1" fmla="*/ 132 h 132"/>
                <a:gd name="T2" fmla="*/ 23 w 778"/>
                <a:gd name="T3" fmla="*/ 122 h 132"/>
                <a:gd name="T4" fmla="*/ 52 w 778"/>
                <a:gd name="T5" fmla="*/ 120 h 132"/>
                <a:gd name="T6" fmla="*/ 111 w 778"/>
                <a:gd name="T7" fmla="*/ 115 h 132"/>
                <a:gd name="T8" fmla="*/ 196 w 778"/>
                <a:gd name="T9" fmla="*/ 105 h 132"/>
                <a:gd name="T10" fmla="*/ 300 w 778"/>
                <a:gd name="T11" fmla="*/ 93 h 132"/>
                <a:gd name="T12" fmla="*/ 417 w 778"/>
                <a:gd name="T13" fmla="*/ 76 h 132"/>
                <a:gd name="T14" fmla="*/ 538 w 778"/>
                <a:gd name="T15" fmla="*/ 54 h 132"/>
                <a:gd name="T16" fmla="*/ 601 w 778"/>
                <a:gd name="T17" fmla="*/ 43 h 132"/>
                <a:gd name="T18" fmla="*/ 662 w 778"/>
                <a:gd name="T19" fmla="*/ 29 h 132"/>
                <a:gd name="T20" fmla="*/ 721 w 778"/>
                <a:gd name="T21" fmla="*/ 16 h 132"/>
                <a:gd name="T22" fmla="*/ 778 w 778"/>
                <a:gd name="T23" fmla="*/ 0 h 132"/>
                <a:gd name="T24" fmla="*/ 778 w 778"/>
                <a:gd name="T25" fmla="*/ 0 h 132"/>
                <a:gd name="T26" fmla="*/ 724 w 778"/>
                <a:gd name="T27" fmla="*/ 14 h 132"/>
                <a:gd name="T28" fmla="*/ 670 w 778"/>
                <a:gd name="T29" fmla="*/ 29 h 132"/>
                <a:gd name="T30" fmla="*/ 616 w 778"/>
                <a:gd name="T31" fmla="*/ 41 h 132"/>
                <a:gd name="T32" fmla="*/ 560 w 778"/>
                <a:gd name="T33" fmla="*/ 53 h 132"/>
                <a:gd name="T34" fmla="*/ 454 w 778"/>
                <a:gd name="T35" fmla="*/ 73 h 132"/>
                <a:gd name="T36" fmla="*/ 349 w 778"/>
                <a:gd name="T37" fmla="*/ 90 h 132"/>
                <a:gd name="T38" fmla="*/ 250 w 778"/>
                <a:gd name="T39" fmla="*/ 103 h 132"/>
                <a:gd name="T40" fmla="*/ 157 w 778"/>
                <a:gd name="T41" fmla="*/ 115 h 132"/>
                <a:gd name="T42" fmla="*/ 72 w 778"/>
                <a:gd name="T43" fmla="*/ 124 h 132"/>
                <a:gd name="T44" fmla="*/ 0 w 778"/>
                <a:gd name="T45" fmla="*/ 132 h 13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78" h="132">
                  <a:moveTo>
                    <a:pt x="0" y="132"/>
                  </a:moveTo>
                  <a:lnTo>
                    <a:pt x="23" y="122"/>
                  </a:lnTo>
                  <a:lnTo>
                    <a:pt x="52" y="120"/>
                  </a:lnTo>
                  <a:lnTo>
                    <a:pt x="111" y="115"/>
                  </a:lnTo>
                  <a:lnTo>
                    <a:pt x="196" y="105"/>
                  </a:lnTo>
                  <a:lnTo>
                    <a:pt x="300" y="93"/>
                  </a:lnTo>
                  <a:lnTo>
                    <a:pt x="417" y="76"/>
                  </a:lnTo>
                  <a:lnTo>
                    <a:pt x="538" y="54"/>
                  </a:lnTo>
                  <a:lnTo>
                    <a:pt x="601" y="43"/>
                  </a:lnTo>
                  <a:lnTo>
                    <a:pt x="662" y="29"/>
                  </a:lnTo>
                  <a:lnTo>
                    <a:pt x="721" y="16"/>
                  </a:lnTo>
                  <a:lnTo>
                    <a:pt x="778" y="0"/>
                  </a:lnTo>
                  <a:lnTo>
                    <a:pt x="724" y="14"/>
                  </a:lnTo>
                  <a:lnTo>
                    <a:pt x="670" y="29"/>
                  </a:lnTo>
                  <a:lnTo>
                    <a:pt x="616" y="41"/>
                  </a:lnTo>
                  <a:lnTo>
                    <a:pt x="560" y="53"/>
                  </a:lnTo>
                  <a:lnTo>
                    <a:pt x="454" y="73"/>
                  </a:lnTo>
                  <a:lnTo>
                    <a:pt x="349" y="90"/>
                  </a:lnTo>
                  <a:lnTo>
                    <a:pt x="250" y="103"/>
                  </a:lnTo>
                  <a:lnTo>
                    <a:pt x="157" y="115"/>
                  </a:lnTo>
                  <a:lnTo>
                    <a:pt x="72" y="124"/>
                  </a:lnTo>
                  <a:lnTo>
                    <a:pt x="0" y="13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63" name="Freeform 386">
              <a:extLst>
                <a:ext uri="{FF2B5EF4-FFF2-40B4-BE49-F238E27FC236}">
                  <a16:creationId xmlns:a16="http://schemas.microsoft.com/office/drawing/2014/main" id="{9E9495E9-DAE4-4F77-8472-78962F19D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248"/>
              <a:ext cx="1474" cy="565"/>
            </a:xfrm>
            <a:custGeom>
              <a:avLst/>
              <a:gdLst>
                <a:gd name="T0" fmla="*/ 274 w 1474"/>
                <a:gd name="T1" fmla="*/ 240 h 565"/>
                <a:gd name="T2" fmla="*/ 269 w 1474"/>
                <a:gd name="T3" fmla="*/ 262 h 565"/>
                <a:gd name="T4" fmla="*/ 261 w 1474"/>
                <a:gd name="T5" fmla="*/ 284 h 565"/>
                <a:gd name="T6" fmla="*/ 249 w 1474"/>
                <a:gd name="T7" fmla="*/ 308 h 565"/>
                <a:gd name="T8" fmla="*/ 233 w 1474"/>
                <a:gd name="T9" fmla="*/ 332 h 565"/>
                <a:gd name="T10" fmla="*/ 218 w 1474"/>
                <a:gd name="T11" fmla="*/ 355 h 565"/>
                <a:gd name="T12" fmla="*/ 200 w 1474"/>
                <a:gd name="T13" fmla="*/ 379 h 565"/>
                <a:gd name="T14" fmla="*/ 181 w 1474"/>
                <a:gd name="T15" fmla="*/ 401 h 565"/>
                <a:gd name="T16" fmla="*/ 159 w 1474"/>
                <a:gd name="T17" fmla="*/ 424 h 565"/>
                <a:gd name="T18" fmla="*/ 117 w 1474"/>
                <a:gd name="T19" fmla="*/ 467 h 565"/>
                <a:gd name="T20" fmla="*/ 75 w 1474"/>
                <a:gd name="T21" fmla="*/ 506 h 565"/>
                <a:gd name="T22" fmla="*/ 34 w 1474"/>
                <a:gd name="T23" fmla="*/ 539 h 565"/>
                <a:gd name="T24" fmla="*/ 0 w 1474"/>
                <a:gd name="T25" fmla="*/ 565 h 565"/>
                <a:gd name="T26" fmla="*/ 83 w 1474"/>
                <a:gd name="T27" fmla="*/ 539 h 565"/>
                <a:gd name="T28" fmla="*/ 171 w 1474"/>
                <a:gd name="T29" fmla="*/ 512 h 565"/>
                <a:gd name="T30" fmla="*/ 262 w 1474"/>
                <a:gd name="T31" fmla="*/ 484 h 565"/>
                <a:gd name="T32" fmla="*/ 355 w 1474"/>
                <a:gd name="T33" fmla="*/ 452 h 565"/>
                <a:gd name="T34" fmla="*/ 450 w 1474"/>
                <a:gd name="T35" fmla="*/ 419 h 565"/>
                <a:gd name="T36" fmla="*/ 546 w 1474"/>
                <a:gd name="T37" fmla="*/ 384 h 565"/>
                <a:gd name="T38" fmla="*/ 644 w 1474"/>
                <a:gd name="T39" fmla="*/ 348 h 565"/>
                <a:gd name="T40" fmla="*/ 742 w 1474"/>
                <a:gd name="T41" fmla="*/ 313 h 565"/>
                <a:gd name="T42" fmla="*/ 840 w 1474"/>
                <a:gd name="T43" fmla="*/ 276 h 565"/>
                <a:gd name="T44" fmla="*/ 938 w 1474"/>
                <a:gd name="T45" fmla="*/ 237 h 565"/>
                <a:gd name="T46" fmla="*/ 1032 w 1474"/>
                <a:gd name="T47" fmla="*/ 198 h 565"/>
                <a:gd name="T48" fmla="*/ 1127 w 1474"/>
                <a:gd name="T49" fmla="*/ 159 h 565"/>
                <a:gd name="T50" fmla="*/ 1219 w 1474"/>
                <a:gd name="T51" fmla="*/ 120 h 565"/>
                <a:gd name="T52" fmla="*/ 1307 w 1474"/>
                <a:gd name="T53" fmla="*/ 81 h 565"/>
                <a:gd name="T54" fmla="*/ 1393 w 1474"/>
                <a:gd name="T55" fmla="*/ 43 h 565"/>
                <a:gd name="T56" fmla="*/ 1474 w 1474"/>
                <a:gd name="T57" fmla="*/ 4 h 565"/>
                <a:gd name="T58" fmla="*/ 1454 w 1474"/>
                <a:gd name="T59" fmla="*/ 0 h 565"/>
                <a:gd name="T60" fmla="*/ 1378 w 1474"/>
                <a:gd name="T61" fmla="*/ 27 h 565"/>
                <a:gd name="T62" fmla="*/ 1301 w 1474"/>
                <a:gd name="T63" fmla="*/ 53 h 565"/>
                <a:gd name="T64" fmla="*/ 1223 w 1474"/>
                <a:gd name="T65" fmla="*/ 78 h 565"/>
                <a:gd name="T66" fmla="*/ 1144 w 1474"/>
                <a:gd name="T67" fmla="*/ 102 h 565"/>
                <a:gd name="T68" fmla="*/ 1064 w 1474"/>
                <a:gd name="T69" fmla="*/ 124 h 565"/>
                <a:gd name="T70" fmla="*/ 983 w 1474"/>
                <a:gd name="T71" fmla="*/ 144 h 565"/>
                <a:gd name="T72" fmla="*/ 904 w 1474"/>
                <a:gd name="T73" fmla="*/ 163 h 565"/>
                <a:gd name="T74" fmla="*/ 826 w 1474"/>
                <a:gd name="T75" fmla="*/ 179 h 565"/>
                <a:gd name="T76" fmla="*/ 748 w 1474"/>
                <a:gd name="T77" fmla="*/ 195 h 565"/>
                <a:gd name="T78" fmla="*/ 672 w 1474"/>
                <a:gd name="T79" fmla="*/ 208 h 565"/>
                <a:gd name="T80" fmla="*/ 598 w 1474"/>
                <a:gd name="T81" fmla="*/ 218 h 565"/>
                <a:gd name="T82" fmla="*/ 527 w 1474"/>
                <a:gd name="T83" fmla="*/ 228 h 565"/>
                <a:gd name="T84" fmla="*/ 458 w 1474"/>
                <a:gd name="T85" fmla="*/ 234 h 565"/>
                <a:gd name="T86" fmla="*/ 394 w 1474"/>
                <a:gd name="T87" fmla="*/ 239 h 565"/>
                <a:gd name="T88" fmla="*/ 331 w 1474"/>
                <a:gd name="T89" fmla="*/ 240 h 565"/>
                <a:gd name="T90" fmla="*/ 274 w 1474"/>
                <a:gd name="T91" fmla="*/ 240 h 56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74" h="565">
                  <a:moveTo>
                    <a:pt x="274" y="240"/>
                  </a:moveTo>
                  <a:lnTo>
                    <a:pt x="269" y="262"/>
                  </a:lnTo>
                  <a:lnTo>
                    <a:pt x="261" y="284"/>
                  </a:lnTo>
                  <a:lnTo>
                    <a:pt x="249" y="308"/>
                  </a:lnTo>
                  <a:lnTo>
                    <a:pt x="233" y="332"/>
                  </a:lnTo>
                  <a:lnTo>
                    <a:pt x="218" y="355"/>
                  </a:lnTo>
                  <a:lnTo>
                    <a:pt x="200" y="379"/>
                  </a:lnTo>
                  <a:lnTo>
                    <a:pt x="181" y="401"/>
                  </a:lnTo>
                  <a:lnTo>
                    <a:pt x="159" y="424"/>
                  </a:lnTo>
                  <a:lnTo>
                    <a:pt x="117" y="467"/>
                  </a:lnTo>
                  <a:lnTo>
                    <a:pt x="75" y="506"/>
                  </a:lnTo>
                  <a:lnTo>
                    <a:pt x="34" y="539"/>
                  </a:lnTo>
                  <a:lnTo>
                    <a:pt x="0" y="565"/>
                  </a:lnTo>
                  <a:lnTo>
                    <a:pt x="83" y="539"/>
                  </a:lnTo>
                  <a:lnTo>
                    <a:pt x="171" y="512"/>
                  </a:lnTo>
                  <a:lnTo>
                    <a:pt x="262" y="484"/>
                  </a:lnTo>
                  <a:lnTo>
                    <a:pt x="355" y="452"/>
                  </a:lnTo>
                  <a:lnTo>
                    <a:pt x="450" y="419"/>
                  </a:lnTo>
                  <a:lnTo>
                    <a:pt x="546" y="384"/>
                  </a:lnTo>
                  <a:lnTo>
                    <a:pt x="644" y="348"/>
                  </a:lnTo>
                  <a:lnTo>
                    <a:pt x="742" y="313"/>
                  </a:lnTo>
                  <a:lnTo>
                    <a:pt x="840" y="276"/>
                  </a:lnTo>
                  <a:lnTo>
                    <a:pt x="938" y="237"/>
                  </a:lnTo>
                  <a:lnTo>
                    <a:pt x="1032" y="198"/>
                  </a:lnTo>
                  <a:lnTo>
                    <a:pt x="1127" y="159"/>
                  </a:lnTo>
                  <a:lnTo>
                    <a:pt x="1219" y="120"/>
                  </a:lnTo>
                  <a:lnTo>
                    <a:pt x="1307" y="81"/>
                  </a:lnTo>
                  <a:lnTo>
                    <a:pt x="1393" y="43"/>
                  </a:lnTo>
                  <a:lnTo>
                    <a:pt x="1474" y="4"/>
                  </a:lnTo>
                  <a:lnTo>
                    <a:pt x="1454" y="0"/>
                  </a:lnTo>
                  <a:lnTo>
                    <a:pt x="1378" y="27"/>
                  </a:lnTo>
                  <a:lnTo>
                    <a:pt x="1301" y="53"/>
                  </a:lnTo>
                  <a:lnTo>
                    <a:pt x="1223" y="78"/>
                  </a:lnTo>
                  <a:lnTo>
                    <a:pt x="1144" y="102"/>
                  </a:lnTo>
                  <a:lnTo>
                    <a:pt x="1064" y="124"/>
                  </a:lnTo>
                  <a:lnTo>
                    <a:pt x="983" y="144"/>
                  </a:lnTo>
                  <a:lnTo>
                    <a:pt x="904" y="163"/>
                  </a:lnTo>
                  <a:lnTo>
                    <a:pt x="826" y="179"/>
                  </a:lnTo>
                  <a:lnTo>
                    <a:pt x="748" y="195"/>
                  </a:lnTo>
                  <a:lnTo>
                    <a:pt x="672" y="208"/>
                  </a:lnTo>
                  <a:lnTo>
                    <a:pt x="598" y="218"/>
                  </a:lnTo>
                  <a:lnTo>
                    <a:pt x="527" y="228"/>
                  </a:lnTo>
                  <a:lnTo>
                    <a:pt x="458" y="234"/>
                  </a:lnTo>
                  <a:lnTo>
                    <a:pt x="394" y="239"/>
                  </a:lnTo>
                  <a:lnTo>
                    <a:pt x="331" y="240"/>
                  </a:lnTo>
                  <a:lnTo>
                    <a:pt x="274" y="240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64" name="Freeform 387">
              <a:extLst>
                <a:ext uri="{FF2B5EF4-FFF2-40B4-BE49-F238E27FC236}">
                  <a16:creationId xmlns:a16="http://schemas.microsoft.com/office/drawing/2014/main" id="{AC40798C-539E-4A52-8FF1-551A0027D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807"/>
              <a:ext cx="595" cy="135"/>
            </a:xfrm>
            <a:custGeom>
              <a:avLst/>
              <a:gdLst>
                <a:gd name="T0" fmla="*/ 156 w 595"/>
                <a:gd name="T1" fmla="*/ 49 h 135"/>
                <a:gd name="T2" fmla="*/ 140 w 595"/>
                <a:gd name="T3" fmla="*/ 63 h 135"/>
                <a:gd name="T4" fmla="*/ 122 w 595"/>
                <a:gd name="T5" fmla="*/ 76 h 135"/>
                <a:gd name="T6" fmla="*/ 102 w 595"/>
                <a:gd name="T7" fmla="*/ 88 h 135"/>
                <a:gd name="T8" fmla="*/ 80 w 595"/>
                <a:gd name="T9" fmla="*/ 100 h 135"/>
                <a:gd name="T10" fmla="*/ 36 w 595"/>
                <a:gd name="T11" fmla="*/ 120 h 135"/>
                <a:gd name="T12" fmla="*/ 0 w 595"/>
                <a:gd name="T13" fmla="*/ 135 h 135"/>
                <a:gd name="T14" fmla="*/ 66 w 595"/>
                <a:gd name="T15" fmla="*/ 124 h 135"/>
                <a:gd name="T16" fmla="*/ 139 w 595"/>
                <a:gd name="T17" fmla="*/ 110 h 135"/>
                <a:gd name="T18" fmla="*/ 215 w 595"/>
                <a:gd name="T19" fmla="*/ 95 h 135"/>
                <a:gd name="T20" fmla="*/ 292 w 595"/>
                <a:gd name="T21" fmla="*/ 78 h 135"/>
                <a:gd name="T22" fmla="*/ 372 w 595"/>
                <a:gd name="T23" fmla="*/ 59 h 135"/>
                <a:gd name="T24" fmla="*/ 449 w 595"/>
                <a:gd name="T25" fmla="*/ 41 h 135"/>
                <a:gd name="T26" fmla="*/ 524 w 595"/>
                <a:gd name="T27" fmla="*/ 22 h 135"/>
                <a:gd name="T28" fmla="*/ 595 w 595"/>
                <a:gd name="T29" fmla="*/ 2 h 135"/>
                <a:gd name="T30" fmla="*/ 590 w 595"/>
                <a:gd name="T31" fmla="*/ 0 h 135"/>
                <a:gd name="T32" fmla="*/ 529 w 595"/>
                <a:gd name="T33" fmla="*/ 14 h 135"/>
                <a:gd name="T34" fmla="*/ 466 w 595"/>
                <a:gd name="T35" fmla="*/ 24 h 135"/>
                <a:gd name="T36" fmla="*/ 405 w 595"/>
                <a:gd name="T37" fmla="*/ 34 h 135"/>
                <a:gd name="T38" fmla="*/ 346 w 595"/>
                <a:gd name="T39" fmla="*/ 43 h 135"/>
                <a:gd name="T40" fmla="*/ 289 w 595"/>
                <a:gd name="T41" fmla="*/ 48 h 135"/>
                <a:gd name="T42" fmla="*/ 238 w 595"/>
                <a:gd name="T43" fmla="*/ 51 h 135"/>
                <a:gd name="T44" fmla="*/ 193 w 595"/>
                <a:gd name="T45" fmla="*/ 53 h 135"/>
                <a:gd name="T46" fmla="*/ 156 w 595"/>
                <a:gd name="T47" fmla="*/ 49 h 13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95" h="135">
                  <a:moveTo>
                    <a:pt x="156" y="49"/>
                  </a:moveTo>
                  <a:lnTo>
                    <a:pt x="140" y="63"/>
                  </a:lnTo>
                  <a:lnTo>
                    <a:pt x="122" y="76"/>
                  </a:lnTo>
                  <a:lnTo>
                    <a:pt x="102" y="88"/>
                  </a:lnTo>
                  <a:lnTo>
                    <a:pt x="80" y="100"/>
                  </a:lnTo>
                  <a:lnTo>
                    <a:pt x="36" y="120"/>
                  </a:lnTo>
                  <a:lnTo>
                    <a:pt x="0" y="135"/>
                  </a:lnTo>
                  <a:lnTo>
                    <a:pt x="66" y="124"/>
                  </a:lnTo>
                  <a:lnTo>
                    <a:pt x="139" y="110"/>
                  </a:lnTo>
                  <a:lnTo>
                    <a:pt x="215" y="95"/>
                  </a:lnTo>
                  <a:lnTo>
                    <a:pt x="292" y="78"/>
                  </a:lnTo>
                  <a:lnTo>
                    <a:pt x="372" y="59"/>
                  </a:lnTo>
                  <a:lnTo>
                    <a:pt x="449" y="41"/>
                  </a:lnTo>
                  <a:lnTo>
                    <a:pt x="524" y="22"/>
                  </a:lnTo>
                  <a:lnTo>
                    <a:pt x="595" y="2"/>
                  </a:lnTo>
                  <a:lnTo>
                    <a:pt x="590" y="0"/>
                  </a:lnTo>
                  <a:lnTo>
                    <a:pt x="529" y="14"/>
                  </a:lnTo>
                  <a:lnTo>
                    <a:pt x="466" y="24"/>
                  </a:lnTo>
                  <a:lnTo>
                    <a:pt x="405" y="34"/>
                  </a:lnTo>
                  <a:lnTo>
                    <a:pt x="346" y="43"/>
                  </a:lnTo>
                  <a:lnTo>
                    <a:pt x="289" y="48"/>
                  </a:lnTo>
                  <a:lnTo>
                    <a:pt x="238" y="51"/>
                  </a:lnTo>
                  <a:lnTo>
                    <a:pt x="193" y="53"/>
                  </a:lnTo>
                  <a:lnTo>
                    <a:pt x="156" y="49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65" name="Freeform 388">
              <a:extLst>
                <a:ext uri="{FF2B5EF4-FFF2-40B4-BE49-F238E27FC236}">
                  <a16:creationId xmlns:a16="http://schemas.microsoft.com/office/drawing/2014/main" id="{623EDDD2-83C9-4A01-955D-03A442533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252"/>
              <a:ext cx="1471" cy="586"/>
            </a:xfrm>
            <a:custGeom>
              <a:avLst/>
              <a:gdLst>
                <a:gd name="T0" fmla="*/ 275 w 1471"/>
                <a:gd name="T1" fmla="*/ 262 h 586"/>
                <a:gd name="T2" fmla="*/ 269 w 1471"/>
                <a:gd name="T3" fmla="*/ 284 h 586"/>
                <a:gd name="T4" fmla="*/ 260 w 1471"/>
                <a:gd name="T5" fmla="*/ 306 h 586"/>
                <a:gd name="T6" fmla="*/ 248 w 1471"/>
                <a:gd name="T7" fmla="*/ 329 h 586"/>
                <a:gd name="T8" fmla="*/ 235 w 1471"/>
                <a:gd name="T9" fmla="*/ 353 h 586"/>
                <a:gd name="T10" fmla="*/ 218 w 1471"/>
                <a:gd name="T11" fmla="*/ 377 h 586"/>
                <a:gd name="T12" fmla="*/ 199 w 1471"/>
                <a:gd name="T13" fmla="*/ 400 h 586"/>
                <a:gd name="T14" fmla="*/ 181 w 1471"/>
                <a:gd name="T15" fmla="*/ 422 h 586"/>
                <a:gd name="T16" fmla="*/ 161 w 1471"/>
                <a:gd name="T17" fmla="*/ 446 h 586"/>
                <a:gd name="T18" fmla="*/ 117 w 1471"/>
                <a:gd name="T19" fmla="*/ 488 h 586"/>
                <a:gd name="T20" fmla="*/ 74 w 1471"/>
                <a:gd name="T21" fmla="*/ 527 h 586"/>
                <a:gd name="T22" fmla="*/ 34 w 1471"/>
                <a:gd name="T23" fmla="*/ 561 h 586"/>
                <a:gd name="T24" fmla="*/ 0 w 1471"/>
                <a:gd name="T25" fmla="*/ 586 h 586"/>
                <a:gd name="T26" fmla="*/ 85 w 1471"/>
                <a:gd name="T27" fmla="*/ 561 h 586"/>
                <a:gd name="T28" fmla="*/ 171 w 1471"/>
                <a:gd name="T29" fmla="*/ 534 h 586"/>
                <a:gd name="T30" fmla="*/ 262 w 1471"/>
                <a:gd name="T31" fmla="*/ 503 h 586"/>
                <a:gd name="T32" fmla="*/ 355 w 1471"/>
                <a:gd name="T33" fmla="*/ 470 h 586"/>
                <a:gd name="T34" fmla="*/ 449 w 1471"/>
                <a:gd name="T35" fmla="*/ 436 h 586"/>
                <a:gd name="T36" fmla="*/ 545 w 1471"/>
                <a:gd name="T37" fmla="*/ 400 h 586"/>
                <a:gd name="T38" fmla="*/ 642 w 1471"/>
                <a:gd name="T39" fmla="*/ 361 h 586"/>
                <a:gd name="T40" fmla="*/ 740 w 1471"/>
                <a:gd name="T41" fmla="*/ 324 h 586"/>
                <a:gd name="T42" fmla="*/ 836 w 1471"/>
                <a:gd name="T43" fmla="*/ 284 h 586"/>
                <a:gd name="T44" fmla="*/ 934 w 1471"/>
                <a:gd name="T45" fmla="*/ 245 h 586"/>
                <a:gd name="T46" fmla="*/ 1028 w 1471"/>
                <a:gd name="T47" fmla="*/ 204 h 586"/>
                <a:gd name="T48" fmla="*/ 1123 w 1471"/>
                <a:gd name="T49" fmla="*/ 164 h 586"/>
                <a:gd name="T50" fmla="*/ 1214 w 1471"/>
                <a:gd name="T51" fmla="*/ 123 h 586"/>
                <a:gd name="T52" fmla="*/ 1304 w 1471"/>
                <a:gd name="T53" fmla="*/ 83 h 586"/>
                <a:gd name="T54" fmla="*/ 1388 w 1471"/>
                <a:gd name="T55" fmla="*/ 44 h 586"/>
                <a:gd name="T56" fmla="*/ 1471 w 1471"/>
                <a:gd name="T57" fmla="*/ 5 h 586"/>
                <a:gd name="T58" fmla="*/ 1449 w 1471"/>
                <a:gd name="T59" fmla="*/ 0 h 586"/>
                <a:gd name="T60" fmla="*/ 1373 w 1471"/>
                <a:gd name="T61" fmla="*/ 27 h 586"/>
                <a:gd name="T62" fmla="*/ 1297 w 1471"/>
                <a:gd name="T63" fmla="*/ 54 h 586"/>
                <a:gd name="T64" fmla="*/ 1217 w 1471"/>
                <a:gd name="T65" fmla="*/ 81 h 586"/>
                <a:gd name="T66" fmla="*/ 1140 w 1471"/>
                <a:gd name="T67" fmla="*/ 104 h 586"/>
                <a:gd name="T68" fmla="*/ 1059 w 1471"/>
                <a:gd name="T69" fmla="*/ 128 h 586"/>
                <a:gd name="T70" fmla="*/ 979 w 1471"/>
                <a:gd name="T71" fmla="*/ 150 h 586"/>
                <a:gd name="T72" fmla="*/ 902 w 1471"/>
                <a:gd name="T73" fmla="*/ 172 h 586"/>
                <a:gd name="T74" fmla="*/ 822 w 1471"/>
                <a:gd name="T75" fmla="*/ 191 h 586"/>
                <a:gd name="T76" fmla="*/ 746 w 1471"/>
                <a:gd name="T77" fmla="*/ 208 h 586"/>
                <a:gd name="T78" fmla="*/ 670 w 1471"/>
                <a:gd name="T79" fmla="*/ 223 h 586"/>
                <a:gd name="T80" fmla="*/ 598 w 1471"/>
                <a:gd name="T81" fmla="*/ 235 h 586"/>
                <a:gd name="T82" fmla="*/ 527 w 1471"/>
                <a:gd name="T83" fmla="*/ 246 h 586"/>
                <a:gd name="T84" fmla="*/ 458 w 1471"/>
                <a:gd name="T85" fmla="*/ 253 h 586"/>
                <a:gd name="T86" fmla="*/ 394 w 1471"/>
                <a:gd name="T87" fmla="*/ 260 h 586"/>
                <a:gd name="T88" fmla="*/ 333 w 1471"/>
                <a:gd name="T89" fmla="*/ 262 h 586"/>
                <a:gd name="T90" fmla="*/ 275 w 1471"/>
                <a:gd name="T91" fmla="*/ 262 h 58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71" h="586">
                  <a:moveTo>
                    <a:pt x="275" y="262"/>
                  </a:moveTo>
                  <a:lnTo>
                    <a:pt x="269" y="284"/>
                  </a:lnTo>
                  <a:lnTo>
                    <a:pt x="260" y="306"/>
                  </a:lnTo>
                  <a:lnTo>
                    <a:pt x="248" y="329"/>
                  </a:lnTo>
                  <a:lnTo>
                    <a:pt x="235" y="353"/>
                  </a:lnTo>
                  <a:lnTo>
                    <a:pt x="218" y="377"/>
                  </a:lnTo>
                  <a:lnTo>
                    <a:pt x="199" y="400"/>
                  </a:lnTo>
                  <a:lnTo>
                    <a:pt x="181" y="422"/>
                  </a:lnTo>
                  <a:lnTo>
                    <a:pt x="161" y="446"/>
                  </a:lnTo>
                  <a:lnTo>
                    <a:pt x="117" y="488"/>
                  </a:lnTo>
                  <a:lnTo>
                    <a:pt x="74" y="527"/>
                  </a:lnTo>
                  <a:lnTo>
                    <a:pt x="34" y="561"/>
                  </a:lnTo>
                  <a:lnTo>
                    <a:pt x="0" y="586"/>
                  </a:lnTo>
                  <a:lnTo>
                    <a:pt x="85" y="561"/>
                  </a:lnTo>
                  <a:lnTo>
                    <a:pt x="171" y="534"/>
                  </a:lnTo>
                  <a:lnTo>
                    <a:pt x="262" y="503"/>
                  </a:lnTo>
                  <a:lnTo>
                    <a:pt x="355" y="470"/>
                  </a:lnTo>
                  <a:lnTo>
                    <a:pt x="449" y="436"/>
                  </a:lnTo>
                  <a:lnTo>
                    <a:pt x="545" y="400"/>
                  </a:lnTo>
                  <a:lnTo>
                    <a:pt x="642" y="361"/>
                  </a:lnTo>
                  <a:lnTo>
                    <a:pt x="740" y="324"/>
                  </a:lnTo>
                  <a:lnTo>
                    <a:pt x="836" y="284"/>
                  </a:lnTo>
                  <a:lnTo>
                    <a:pt x="934" y="245"/>
                  </a:lnTo>
                  <a:lnTo>
                    <a:pt x="1028" y="204"/>
                  </a:lnTo>
                  <a:lnTo>
                    <a:pt x="1123" y="164"/>
                  </a:lnTo>
                  <a:lnTo>
                    <a:pt x="1214" y="123"/>
                  </a:lnTo>
                  <a:lnTo>
                    <a:pt x="1304" y="83"/>
                  </a:lnTo>
                  <a:lnTo>
                    <a:pt x="1388" y="44"/>
                  </a:lnTo>
                  <a:lnTo>
                    <a:pt x="1471" y="5"/>
                  </a:lnTo>
                  <a:lnTo>
                    <a:pt x="1449" y="0"/>
                  </a:lnTo>
                  <a:lnTo>
                    <a:pt x="1373" y="27"/>
                  </a:lnTo>
                  <a:lnTo>
                    <a:pt x="1297" y="54"/>
                  </a:lnTo>
                  <a:lnTo>
                    <a:pt x="1217" y="81"/>
                  </a:lnTo>
                  <a:lnTo>
                    <a:pt x="1140" y="104"/>
                  </a:lnTo>
                  <a:lnTo>
                    <a:pt x="1059" y="128"/>
                  </a:lnTo>
                  <a:lnTo>
                    <a:pt x="979" y="150"/>
                  </a:lnTo>
                  <a:lnTo>
                    <a:pt x="902" y="172"/>
                  </a:lnTo>
                  <a:lnTo>
                    <a:pt x="822" y="191"/>
                  </a:lnTo>
                  <a:lnTo>
                    <a:pt x="746" y="208"/>
                  </a:lnTo>
                  <a:lnTo>
                    <a:pt x="670" y="223"/>
                  </a:lnTo>
                  <a:lnTo>
                    <a:pt x="598" y="235"/>
                  </a:lnTo>
                  <a:lnTo>
                    <a:pt x="527" y="246"/>
                  </a:lnTo>
                  <a:lnTo>
                    <a:pt x="458" y="253"/>
                  </a:lnTo>
                  <a:lnTo>
                    <a:pt x="394" y="260"/>
                  </a:lnTo>
                  <a:lnTo>
                    <a:pt x="333" y="262"/>
                  </a:lnTo>
                  <a:lnTo>
                    <a:pt x="275" y="2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66" name="Freeform 389">
              <a:extLst>
                <a:ext uri="{FF2B5EF4-FFF2-40B4-BE49-F238E27FC236}">
                  <a16:creationId xmlns:a16="http://schemas.microsoft.com/office/drawing/2014/main" id="{394409C8-D353-4D01-8866-E0165DBA2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235"/>
              <a:ext cx="494" cy="120"/>
            </a:xfrm>
            <a:custGeom>
              <a:avLst/>
              <a:gdLst>
                <a:gd name="T0" fmla="*/ 0 w 494"/>
                <a:gd name="T1" fmla="*/ 0 h 120"/>
                <a:gd name="T2" fmla="*/ 32 w 494"/>
                <a:gd name="T3" fmla="*/ 5 h 120"/>
                <a:gd name="T4" fmla="*/ 67 w 494"/>
                <a:gd name="T5" fmla="*/ 12 h 120"/>
                <a:gd name="T6" fmla="*/ 106 w 494"/>
                <a:gd name="T7" fmla="*/ 18 h 120"/>
                <a:gd name="T8" fmla="*/ 153 w 494"/>
                <a:gd name="T9" fmla="*/ 27 h 120"/>
                <a:gd name="T10" fmla="*/ 206 w 494"/>
                <a:gd name="T11" fmla="*/ 35 h 120"/>
                <a:gd name="T12" fmla="*/ 268 w 494"/>
                <a:gd name="T13" fmla="*/ 44 h 120"/>
                <a:gd name="T14" fmla="*/ 339 w 494"/>
                <a:gd name="T15" fmla="*/ 54 h 120"/>
                <a:gd name="T16" fmla="*/ 420 w 494"/>
                <a:gd name="T17" fmla="*/ 62 h 120"/>
                <a:gd name="T18" fmla="*/ 439 w 494"/>
                <a:gd name="T19" fmla="*/ 64 h 120"/>
                <a:gd name="T20" fmla="*/ 459 w 494"/>
                <a:gd name="T21" fmla="*/ 64 h 120"/>
                <a:gd name="T22" fmla="*/ 476 w 494"/>
                <a:gd name="T23" fmla="*/ 64 h 120"/>
                <a:gd name="T24" fmla="*/ 494 w 494"/>
                <a:gd name="T25" fmla="*/ 62 h 120"/>
                <a:gd name="T26" fmla="*/ 471 w 494"/>
                <a:gd name="T27" fmla="*/ 81 h 120"/>
                <a:gd name="T28" fmla="*/ 449 w 494"/>
                <a:gd name="T29" fmla="*/ 96 h 120"/>
                <a:gd name="T30" fmla="*/ 437 w 494"/>
                <a:gd name="T31" fmla="*/ 105 h 120"/>
                <a:gd name="T32" fmla="*/ 423 w 494"/>
                <a:gd name="T33" fmla="*/ 110 h 120"/>
                <a:gd name="T34" fmla="*/ 408 w 494"/>
                <a:gd name="T35" fmla="*/ 115 h 120"/>
                <a:gd name="T36" fmla="*/ 391 w 494"/>
                <a:gd name="T37" fmla="*/ 120 h 120"/>
                <a:gd name="T38" fmla="*/ 342 w 494"/>
                <a:gd name="T39" fmla="*/ 103 h 120"/>
                <a:gd name="T40" fmla="*/ 295 w 494"/>
                <a:gd name="T41" fmla="*/ 88 h 120"/>
                <a:gd name="T42" fmla="*/ 246 w 494"/>
                <a:gd name="T43" fmla="*/ 71 h 120"/>
                <a:gd name="T44" fmla="*/ 195 w 494"/>
                <a:gd name="T45" fmla="*/ 57 h 120"/>
                <a:gd name="T46" fmla="*/ 146 w 494"/>
                <a:gd name="T47" fmla="*/ 42 h 120"/>
                <a:gd name="T48" fmla="*/ 97 w 494"/>
                <a:gd name="T49" fmla="*/ 29 h 120"/>
                <a:gd name="T50" fmla="*/ 49 w 494"/>
                <a:gd name="T51" fmla="*/ 13 h 120"/>
                <a:gd name="T52" fmla="*/ 0 w 494"/>
                <a:gd name="T53" fmla="*/ 0 h 12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94" h="120">
                  <a:moveTo>
                    <a:pt x="0" y="0"/>
                  </a:moveTo>
                  <a:lnTo>
                    <a:pt x="32" y="5"/>
                  </a:lnTo>
                  <a:lnTo>
                    <a:pt x="67" y="12"/>
                  </a:lnTo>
                  <a:lnTo>
                    <a:pt x="106" y="18"/>
                  </a:lnTo>
                  <a:lnTo>
                    <a:pt x="153" y="27"/>
                  </a:lnTo>
                  <a:lnTo>
                    <a:pt x="206" y="35"/>
                  </a:lnTo>
                  <a:lnTo>
                    <a:pt x="268" y="44"/>
                  </a:lnTo>
                  <a:lnTo>
                    <a:pt x="339" y="54"/>
                  </a:lnTo>
                  <a:lnTo>
                    <a:pt x="420" y="62"/>
                  </a:lnTo>
                  <a:lnTo>
                    <a:pt x="439" y="64"/>
                  </a:lnTo>
                  <a:lnTo>
                    <a:pt x="459" y="64"/>
                  </a:lnTo>
                  <a:lnTo>
                    <a:pt x="476" y="64"/>
                  </a:lnTo>
                  <a:lnTo>
                    <a:pt x="494" y="62"/>
                  </a:lnTo>
                  <a:lnTo>
                    <a:pt x="471" y="81"/>
                  </a:lnTo>
                  <a:lnTo>
                    <a:pt x="449" y="96"/>
                  </a:lnTo>
                  <a:lnTo>
                    <a:pt x="437" y="105"/>
                  </a:lnTo>
                  <a:lnTo>
                    <a:pt x="423" y="110"/>
                  </a:lnTo>
                  <a:lnTo>
                    <a:pt x="408" y="115"/>
                  </a:lnTo>
                  <a:lnTo>
                    <a:pt x="391" y="120"/>
                  </a:lnTo>
                  <a:lnTo>
                    <a:pt x="342" y="103"/>
                  </a:lnTo>
                  <a:lnTo>
                    <a:pt x="295" y="88"/>
                  </a:lnTo>
                  <a:lnTo>
                    <a:pt x="246" y="71"/>
                  </a:lnTo>
                  <a:lnTo>
                    <a:pt x="195" y="57"/>
                  </a:lnTo>
                  <a:lnTo>
                    <a:pt x="146" y="42"/>
                  </a:lnTo>
                  <a:lnTo>
                    <a:pt x="97" y="29"/>
                  </a:lnTo>
                  <a:lnTo>
                    <a:pt x="49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67" name="Freeform 390">
              <a:extLst>
                <a:ext uri="{FF2B5EF4-FFF2-40B4-BE49-F238E27FC236}">
                  <a16:creationId xmlns:a16="http://schemas.microsoft.com/office/drawing/2014/main" id="{5FFF251B-8422-4DE6-83B5-88E9EDC32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809"/>
              <a:ext cx="591" cy="144"/>
            </a:xfrm>
            <a:custGeom>
              <a:avLst/>
              <a:gdLst>
                <a:gd name="T0" fmla="*/ 153 w 591"/>
                <a:gd name="T1" fmla="*/ 54 h 144"/>
                <a:gd name="T2" fmla="*/ 138 w 591"/>
                <a:gd name="T3" fmla="*/ 68 h 144"/>
                <a:gd name="T4" fmla="*/ 120 w 591"/>
                <a:gd name="T5" fmla="*/ 79 h 144"/>
                <a:gd name="T6" fmla="*/ 99 w 591"/>
                <a:gd name="T7" fmla="*/ 93 h 144"/>
                <a:gd name="T8" fmla="*/ 79 w 591"/>
                <a:gd name="T9" fmla="*/ 106 h 144"/>
                <a:gd name="T10" fmla="*/ 35 w 591"/>
                <a:gd name="T11" fmla="*/ 128 h 144"/>
                <a:gd name="T12" fmla="*/ 0 w 591"/>
                <a:gd name="T13" fmla="*/ 144 h 144"/>
                <a:gd name="T14" fmla="*/ 66 w 591"/>
                <a:gd name="T15" fmla="*/ 132 h 144"/>
                <a:gd name="T16" fmla="*/ 136 w 591"/>
                <a:gd name="T17" fmla="*/ 117 h 144"/>
                <a:gd name="T18" fmla="*/ 212 w 591"/>
                <a:gd name="T19" fmla="*/ 100 h 144"/>
                <a:gd name="T20" fmla="*/ 290 w 591"/>
                <a:gd name="T21" fmla="*/ 81 h 144"/>
                <a:gd name="T22" fmla="*/ 368 w 591"/>
                <a:gd name="T23" fmla="*/ 62 h 144"/>
                <a:gd name="T24" fmla="*/ 445 w 591"/>
                <a:gd name="T25" fmla="*/ 42 h 144"/>
                <a:gd name="T26" fmla="*/ 520 w 591"/>
                <a:gd name="T27" fmla="*/ 22 h 144"/>
                <a:gd name="T28" fmla="*/ 591 w 591"/>
                <a:gd name="T29" fmla="*/ 2 h 144"/>
                <a:gd name="T30" fmla="*/ 586 w 591"/>
                <a:gd name="T31" fmla="*/ 0 h 144"/>
                <a:gd name="T32" fmla="*/ 525 w 591"/>
                <a:gd name="T33" fmla="*/ 13 h 144"/>
                <a:gd name="T34" fmla="*/ 462 w 591"/>
                <a:gd name="T35" fmla="*/ 25 h 144"/>
                <a:gd name="T36" fmla="*/ 402 w 591"/>
                <a:gd name="T37" fmla="*/ 35 h 144"/>
                <a:gd name="T38" fmla="*/ 342 w 591"/>
                <a:gd name="T39" fmla="*/ 44 h 144"/>
                <a:gd name="T40" fmla="*/ 287 w 591"/>
                <a:gd name="T41" fmla="*/ 51 h 144"/>
                <a:gd name="T42" fmla="*/ 236 w 591"/>
                <a:gd name="T43" fmla="*/ 54 h 144"/>
                <a:gd name="T44" fmla="*/ 190 w 591"/>
                <a:gd name="T45" fmla="*/ 56 h 144"/>
                <a:gd name="T46" fmla="*/ 153 w 591"/>
                <a:gd name="T47" fmla="*/ 54 h 14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91" h="144">
                  <a:moveTo>
                    <a:pt x="153" y="54"/>
                  </a:moveTo>
                  <a:lnTo>
                    <a:pt x="138" y="68"/>
                  </a:lnTo>
                  <a:lnTo>
                    <a:pt x="120" y="79"/>
                  </a:lnTo>
                  <a:lnTo>
                    <a:pt x="99" y="93"/>
                  </a:lnTo>
                  <a:lnTo>
                    <a:pt x="79" y="106"/>
                  </a:lnTo>
                  <a:lnTo>
                    <a:pt x="35" y="128"/>
                  </a:lnTo>
                  <a:lnTo>
                    <a:pt x="0" y="144"/>
                  </a:lnTo>
                  <a:lnTo>
                    <a:pt x="66" y="132"/>
                  </a:lnTo>
                  <a:lnTo>
                    <a:pt x="136" y="117"/>
                  </a:lnTo>
                  <a:lnTo>
                    <a:pt x="212" y="100"/>
                  </a:lnTo>
                  <a:lnTo>
                    <a:pt x="290" y="81"/>
                  </a:lnTo>
                  <a:lnTo>
                    <a:pt x="368" y="62"/>
                  </a:lnTo>
                  <a:lnTo>
                    <a:pt x="445" y="42"/>
                  </a:lnTo>
                  <a:lnTo>
                    <a:pt x="520" y="22"/>
                  </a:lnTo>
                  <a:lnTo>
                    <a:pt x="591" y="2"/>
                  </a:lnTo>
                  <a:lnTo>
                    <a:pt x="586" y="0"/>
                  </a:lnTo>
                  <a:lnTo>
                    <a:pt x="525" y="13"/>
                  </a:lnTo>
                  <a:lnTo>
                    <a:pt x="462" y="25"/>
                  </a:lnTo>
                  <a:lnTo>
                    <a:pt x="402" y="35"/>
                  </a:lnTo>
                  <a:lnTo>
                    <a:pt x="342" y="44"/>
                  </a:lnTo>
                  <a:lnTo>
                    <a:pt x="287" y="51"/>
                  </a:lnTo>
                  <a:lnTo>
                    <a:pt x="236" y="54"/>
                  </a:lnTo>
                  <a:lnTo>
                    <a:pt x="190" y="56"/>
                  </a:lnTo>
                  <a:lnTo>
                    <a:pt x="153" y="5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68" name="Freeform 391">
              <a:extLst>
                <a:ext uri="{FF2B5EF4-FFF2-40B4-BE49-F238E27FC236}">
                  <a16:creationId xmlns:a16="http://schemas.microsoft.com/office/drawing/2014/main" id="{65BA7404-6A75-4D41-8EC3-A680A92CA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255"/>
              <a:ext cx="1466" cy="598"/>
            </a:xfrm>
            <a:custGeom>
              <a:avLst/>
              <a:gdLst>
                <a:gd name="T0" fmla="*/ 275 w 1466"/>
                <a:gd name="T1" fmla="*/ 272 h 598"/>
                <a:gd name="T2" fmla="*/ 270 w 1466"/>
                <a:gd name="T3" fmla="*/ 294 h 598"/>
                <a:gd name="T4" fmla="*/ 260 w 1466"/>
                <a:gd name="T5" fmla="*/ 318 h 598"/>
                <a:gd name="T6" fmla="*/ 248 w 1466"/>
                <a:gd name="T7" fmla="*/ 340 h 598"/>
                <a:gd name="T8" fmla="*/ 235 w 1466"/>
                <a:gd name="T9" fmla="*/ 363 h 598"/>
                <a:gd name="T10" fmla="*/ 218 w 1466"/>
                <a:gd name="T11" fmla="*/ 387 h 598"/>
                <a:gd name="T12" fmla="*/ 201 w 1466"/>
                <a:gd name="T13" fmla="*/ 411 h 598"/>
                <a:gd name="T14" fmla="*/ 181 w 1466"/>
                <a:gd name="T15" fmla="*/ 434 h 598"/>
                <a:gd name="T16" fmla="*/ 160 w 1466"/>
                <a:gd name="T17" fmla="*/ 456 h 598"/>
                <a:gd name="T18" fmla="*/ 118 w 1466"/>
                <a:gd name="T19" fmla="*/ 500 h 598"/>
                <a:gd name="T20" fmla="*/ 74 w 1466"/>
                <a:gd name="T21" fmla="*/ 539 h 598"/>
                <a:gd name="T22" fmla="*/ 35 w 1466"/>
                <a:gd name="T23" fmla="*/ 571 h 598"/>
                <a:gd name="T24" fmla="*/ 0 w 1466"/>
                <a:gd name="T25" fmla="*/ 598 h 598"/>
                <a:gd name="T26" fmla="*/ 84 w 1466"/>
                <a:gd name="T27" fmla="*/ 573 h 598"/>
                <a:gd name="T28" fmla="*/ 171 w 1466"/>
                <a:gd name="T29" fmla="*/ 544 h 598"/>
                <a:gd name="T30" fmla="*/ 262 w 1466"/>
                <a:gd name="T31" fmla="*/ 512 h 598"/>
                <a:gd name="T32" fmla="*/ 355 w 1466"/>
                <a:gd name="T33" fmla="*/ 480 h 598"/>
                <a:gd name="T34" fmla="*/ 447 w 1466"/>
                <a:gd name="T35" fmla="*/ 445 h 598"/>
                <a:gd name="T36" fmla="*/ 544 w 1466"/>
                <a:gd name="T37" fmla="*/ 407 h 598"/>
                <a:gd name="T38" fmla="*/ 640 w 1466"/>
                <a:gd name="T39" fmla="*/ 368 h 598"/>
                <a:gd name="T40" fmla="*/ 738 w 1466"/>
                <a:gd name="T41" fmla="*/ 330 h 598"/>
                <a:gd name="T42" fmla="*/ 834 w 1466"/>
                <a:gd name="T43" fmla="*/ 289 h 598"/>
                <a:gd name="T44" fmla="*/ 930 w 1466"/>
                <a:gd name="T45" fmla="*/ 247 h 598"/>
                <a:gd name="T46" fmla="*/ 1025 w 1466"/>
                <a:gd name="T47" fmla="*/ 206 h 598"/>
                <a:gd name="T48" fmla="*/ 1119 w 1466"/>
                <a:gd name="T49" fmla="*/ 164 h 598"/>
                <a:gd name="T50" fmla="*/ 1211 w 1466"/>
                <a:gd name="T51" fmla="*/ 123 h 598"/>
                <a:gd name="T52" fmla="*/ 1298 w 1466"/>
                <a:gd name="T53" fmla="*/ 83 h 598"/>
                <a:gd name="T54" fmla="*/ 1384 w 1466"/>
                <a:gd name="T55" fmla="*/ 42 h 598"/>
                <a:gd name="T56" fmla="*/ 1466 w 1466"/>
                <a:gd name="T57" fmla="*/ 3 h 598"/>
                <a:gd name="T58" fmla="*/ 1444 w 1466"/>
                <a:gd name="T59" fmla="*/ 0 h 598"/>
                <a:gd name="T60" fmla="*/ 1369 w 1466"/>
                <a:gd name="T61" fmla="*/ 27 h 598"/>
                <a:gd name="T62" fmla="*/ 1292 w 1466"/>
                <a:gd name="T63" fmla="*/ 54 h 598"/>
                <a:gd name="T64" fmla="*/ 1214 w 1466"/>
                <a:gd name="T65" fmla="*/ 81 h 598"/>
                <a:gd name="T66" fmla="*/ 1135 w 1466"/>
                <a:gd name="T67" fmla="*/ 107 h 598"/>
                <a:gd name="T68" fmla="*/ 1057 w 1466"/>
                <a:gd name="T69" fmla="*/ 130 h 598"/>
                <a:gd name="T70" fmla="*/ 978 w 1466"/>
                <a:gd name="T71" fmla="*/ 154 h 598"/>
                <a:gd name="T72" fmla="*/ 898 w 1466"/>
                <a:gd name="T73" fmla="*/ 176 h 598"/>
                <a:gd name="T74" fmla="*/ 821 w 1466"/>
                <a:gd name="T75" fmla="*/ 196 h 598"/>
                <a:gd name="T76" fmla="*/ 745 w 1466"/>
                <a:gd name="T77" fmla="*/ 215 h 598"/>
                <a:gd name="T78" fmla="*/ 670 w 1466"/>
                <a:gd name="T79" fmla="*/ 230 h 598"/>
                <a:gd name="T80" fmla="*/ 596 w 1466"/>
                <a:gd name="T81" fmla="*/ 243 h 598"/>
                <a:gd name="T82" fmla="*/ 527 w 1466"/>
                <a:gd name="T83" fmla="*/ 255 h 598"/>
                <a:gd name="T84" fmla="*/ 458 w 1466"/>
                <a:gd name="T85" fmla="*/ 264 h 598"/>
                <a:gd name="T86" fmla="*/ 393 w 1466"/>
                <a:gd name="T87" fmla="*/ 270 h 598"/>
                <a:gd name="T88" fmla="*/ 333 w 1466"/>
                <a:gd name="T89" fmla="*/ 272 h 598"/>
                <a:gd name="T90" fmla="*/ 275 w 1466"/>
                <a:gd name="T91" fmla="*/ 272 h 59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66" h="598">
                  <a:moveTo>
                    <a:pt x="275" y="272"/>
                  </a:moveTo>
                  <a:lnTo>
                    <a:pt x="270" y="294"/>
                  </a:lnTo>
                  <a:lnTo>
                    <a:pt x="260" y="318"/>
                  </a:lnTo>
                  <a:lnTo>
                    <a:pt x="248" y="340"/>
                  </a:lnTo>
                  <a:lnTo>
                    <a:pt x="235" y="363"/>
                  </a:lnTo>
                  <a:lnTo>
                    <a:pt x="218" y="387"/>
                  </a:lnTo>
                  <a:lnTo>
                    <a:pt x="201" y="411"/>
                  </a:lnTo>
                  <a:lnTo>
                    <a:pt x="181" y="434"/>
                  </a:lnTo>
                  <a:lnTo>
                    <a:pt x="160" y="456"/>
                  </a:lnTo>
                  <a:lnTo>
                    <a:pt x="118" y="500"/>
                  </a:lnTo>
                  <a:lnTo>
                    <a:pt x="74" y="539"/>
                  </a:lnTo>
                  <a:lnTo>
                    <a:pt x="35" y="571"/>
                  </a:lnTo>
                  <a:lnTo>
                    <a:pt x="0" y="598"/>
                  </a:lnTo>
                  <a:lnTo>
                    <a:pt x="84" y="573"/>
                  </a:lnTo>
                  <a:lnTo>
                    <a:pt x="171" y="544"/>
                  </a:lnTo>
                  <a:lnTo>
                    <a:pt x="262" y="512"/>
                  </a:lnTo>
                  <a:lnTo>
                    <a:pt x="355" y="480"/>
                  </a:lnTo>
                  <a:lnTo>
                    <a:pt x="447" y="445"/>
                  </a:lnTo>
                  <a:lnTo>
                    <a:pt x="544" y="407"/>
                  </a:lnTo>
                  <a:lnTo>
                    <a:pt x="640" y="368"/>
                  </a:lnTo>
                  <a:lnTo>
                    <a:pt x="738" y="330"/>
                  </a:lnTo>
                  <a:lnTo>
                    <a:pt x="834" y="289"/>
                  </a:lnTo>
                  <a:lnTo>
                    <a:pt x="930" y="247"/>
                  </a:lnTo>
                  <a:lnTo>
                    <a:pt x="1025" y="206"/>
                  </a:lnTo>
                  <a:lnTo>
                    <a:pt x="1119" y="164"/>
                  </a:lnTo>
                  <a:lnTo>
                    <a:pt x="1211" y="123"/>
                  </a:lnTo>
                  <a:lnTo>
                    <a:pt x="1298" y="83"/>
                  </a:lnTo>
                  <a:lnTo>
                    <a:pt x="1384" y="42"/>
                  </a:lnTo>
                  <a:lnTo>
                    <a:pt x="1466" y="3"/>
                  </a:lnTo>
                  <a:lnTo>
                    <a:pt x="1444" y="0"/>
                  </a:lnTo>
                  <a:lnTo>
                    <a:pt x="1369" y="27"/>
                  </a:lnTo>
                  <a:lnTo>
                    <a:pt x="1292" y="54"/>
                  </a:lnTo>
                  <a:lnTo>
                    <a:pt x="1214" y="81"/>
                  </a:lnTo>
                  <a:lnTo>
                    <a:pt x="1135" y="107"/>
                  </a:lnTo>
                  <a:lnTo>
                    <a:pt x="1057" y="130"/>
                  </a:lnTo>
                  <a:lnTo>
                    <a:pt x="978" y="154"/>
                  </a:lnTo>
                  <a:lnTo>
                    <a:pt x="898" y="176"/>
                  </a:lnTo>
                  <a:lnTo>
                    <a:pt x="821" y="196"/>
                  </a:lnTo>
                  <a:lnTo>
                    <a:pt x="745" y="215"/>
                  </a:lnTo>
                  <a:lnTo>
                    <a:pt x="670" y="230"/>
                  </a:lnTo>
                  <a:lnTo>
                    <a:pt x="596" y="243"/>
                  </a:lnTo>
                  <a:lnTo>
                    <a:pt x="527" y="255"/>
                  </a:lnTo>
                  <a:lnTo>
                    <a:pt x="458" y="264"/>
                  </a:lnTo>
                  <a:lnTo>
                    <a:pt x="393" y="270"/>
                  </a:lnTo>
                  <a:lnTo>
                    <a:pt x="333" y="272"/>
                  </a:lnTo>
                  <a:lnTo>
                    <a:pt x="275" y="272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69" name="Freeform 392">
              <a:extLst>
                <a:ext uri="{FF2B5EF4-FFF2-40B4-BE49-F238E27FC236}">
                  <a16:creationId xmlns:a16="http://schemas.microsoft.com/office/drawing/2014/main" id="{AD7D8C0C-5B76-48C7-98F0-C6D4E9DCF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809"/>
              <a:ext cx="601" cy="154"/>
            </a:xfrm>
            <a:custGeom>
              <a:avLst/>
              <a:gdLst>
                <a:gd name="T0" fmla="*/ 165 w 601"/>
                <a:gd name="T1" fmla="*/ 61 h 154"/>
                <a:gd name="T2" fmla="*/ 150 w 601"/>
                <a:gd name="T3" fmla="*/ 74 h 154"/>
                <a:gd name="T4" fmla="*/ 130 w 601"/>
                <a:gd name="T5" fmla="*/ 88 h 154"/>
                <a:gd name="T6" fmla="*/ 108 w 601"/>
                <a:gd name="T7" fmla="*/ 101 h 154"/>
                <a:gd name="T8" fmla="*/ 84 w 601"/>
                <a:gd name="T9" fmla="*/ 113 h 154"/>
                <a:gd name="T10" fmla="*/ 39 w 601"/>
                <a:gd name="T11" fmla="*/ 137 h 154"/>
                <a:gd name="T12" fmla="*/ 0 w 601"/>
                <a:gd name="T13" fmla="*/ 154 h 154"/>
                <a:gd name="T14" fmla="*/ 67 w 601"/>
                <a:gd name="T15" fmla="*/ 140 h 154"/>
                <a:gd name="T16" fmla="*/ 140 w 601"/>
                <a:gd name="T17" fmla="*/ 125 h 154"/>
                <a:gd name="T18" fmla="*/ 216 w 601"/>
                <a:gd name="T19" fmla="*/ 106 h 154"/>
                <a:gd name="T20" fmla="*/ 295 w 601"/>
                <a:gd name="T21" fmla="*/ 86 h 154"/>
                <a:gd name="T22" fmla="*/ 375 w 601"/>
                <a:gd name="T23" fmla="*/ 66 h 154"/>
                <a:gd name="T24" fmla="*/ 454 w 601"/>
                <a:gd name="T25" fmla="*/ 44 h 154"/>
                <a:gd name="T26" fmla="*/ 530 w 601"/>
                <a:gd name="T27" fmla="*/ 22 h 154"/>
                <a:gd name="T28" fmla="*/ 601 w 601"/>
                <a:gd name="T29" fmla="*/ 2 h 154"/>
                <a:gd name="T30" fmla="*/ 596 w 601"/>
                <a:gd name="T31" fmla="*/ 0 h 154"/>
                <a:gd name="T32" fmla="*/ 535 w 601"/>
                <a:gd name="T33" fmla="*/ 13 h 154"/>
                <a:gd name="T34" fmla="*/ 473 w 601"/>
                <a:gd name="T35" fmla="*/ 27 h 154"/>
                <a:gd name="T36" fmla="*/ 412 w 601"/>
                <a:gd name="T37" fmla="*/ 39 h 154"/>
                <a:gd name="T38" fmla="*/ 353 w 601"/>
                <a:gd name="T39" fmla="*/ 47 h 154"/>
                <a:gd name="T40" fmla="*/ 299 w 601"/>
                <a:gd name="T41" fmla="*/ 56 h 154"/>
                <a:gd name="T42" fmla="*/ 246 w 601"/>
                <a:gd name="T43" fmla="*/ 61 h 154"/>
                <a:gd name="T44" fmla="*/ 203 w 601"/>
                <a:gd name="T45" fmla="*/ 62 h 154"/>
                <a:gd name="T46" fmla="*/ 165 w 601"/>
                <a:gd name="T47" fmla="*/ 61 h 15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01" h="154">
                  <a:moveTo>
                    <a:pt x="165" y="61"/>
                  </a:moveTo>
                  <a:lnTo>
                    <a:pt x="150" y="74"/>
                  </a:lnTo>
                  <a:lnTo>
                    <a:pt x="130" y="88"/>
                  </a:lnTo>
                  <a:lnTo>
                    <a:pt x="108" y="101"/>
                  </a:lnTo>
                  <a:lnTo>
                    <a:pt x="84" y="113"/>
                  </a:lnTo>
                  <a:lnTo>
                    <a:pt x="39" y="137"/>
                  </a:lnTo>
                  <a:lnTo>
                    <a:pt x="0" y="154"/>
                  </a:lnTo>
                  <a:lnTo>
                    <a:pt x="67" y="140"/>
                  </a:lnTo>
                  <a:lnTo>
                    <a:pt x="140" y="125"/>
                  </a:lnTo>
                  <a:lnTo>
                    <a:pt x="216" y="106"/>
                  </a:lnTo>
                  <a:lnTo>
                    <a:pt x="295" y="86"/>
                  </a:lnTo>
                  <a:lnTo>
                    <a:pt x="375" y="66"/>
                  </a:lnTo>
                  <a:lnTo>
                    <a:pt x="454" y="44"/>
                  </a:lnTo>
                  <a:lnTo>
                    <a:pt x="530" y="22"/>
                  </a:lnTo>
                  <a:lnTo>
                    <a:pt x="601" y="2"/>
                  </a:lnTo>
                  <a:lnTo>
                    <a:pt x="596" y="0"/>
                  </a:lnTo>
                  <a:lnTo>
                    <a:pt x="535" y="13"/>
                  </a:lnTo>
                  <a:lnTo>
                    <a:pt x="473" y="27"/>
                  </a:lnTo>
                  <a:lnTo>
                    <a:pt x="412" y="39"/>
                  </a:lnTo>
                  <a:lnTo>
                    <a:pt x="353" y="47"/>
                  </a:lnTo>
                  <a:lnTo>
                    <a:pt x="299" y="56"/>
                  </a:lnTo>
                  <a:lnTo>
                    <a:pt x="246" y="61"/>
                  </a:lnTo>
                  <a:lnTo>
                    <a:pt x="203" y="62"/>
                  </a:lnTo>
                  <a:lnTo>
                    <a:pt x="165" y="61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70" name="Freeform 393">
              <a:extLst>
                <a:ext uri="{FF2B5EF4-FFF2-40B4-BE49-F238E27FC236}">
                  <a16:creationId xmlns:a16="http://schemas.microsoft.com/office/drawing/2014/main" id="{60E46189-09A2-4630-A532-88F8A90A3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284"/>
              <a:ext cx="956" cy="711"/>
            </a:xfrm>
            <a:custGeom>
              <a:avLst/>
              <a:gdLst>
                <a:gd name="T0" fmla="*/ 9 w 956"/>
                <a:gd name="T1" fmla="*/ 711 h 711"/>
                <a:gd name="T2" fmla="*/ 5 w 956"/>
                <a:gd name="T3" fmla="*/ 701 h 711"/>
                <a:gd name="T4" fmla="*/ 2 w 956"/>
                <a:gd name="T5" fmla="*/ 689 h 711"/>
                <a:gd name="T6" fmla="*/ 0 w 956"/>
                <a:gd name="T7" fmla="*/ 679 h 711"/>
                <a:gd name="T8" fmla="*/ 0 w 956"/>
                <a:gd name="T9" fmla="*/ 669 h 711"/>
                <a:gd name="T10" fmla="*/ 2 w 956"/>
                <a:gd name="T11" fmla="*/ 657 h 711"/>
                <a:gd name="T12" fmla="*/ 7 w 956"/>
                <a:gd name="T13" fmla="*/ 647 h 711"/>
                <a:gd name="T14" fmla="*/ 14 w 956"/>
                <a:gd name="T15" fmla="*/ 637 h 711"/>
                <a:gd name="T16" fmla="*/ 24 w 956"/>
                <a:gd name="T17" fmla="*/ 628 h 711"/>
                <a:gd name="T18" fmla="*/ 956 w 956"/>
                <a:gd name="T19" fmla="*/ 12 h 711"/>
                <a:gd name="T20" fmla="*/ 782 w 956"/>
                <a:gd name="T21" fmla="*/ 0 h 7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6" h="711">
                  <a:moveTo>
                    <a:pt x="9" y="711"/>
                  </a:moveTo>
                  <a:lnTo>
                    <a:pt x="5" y="701"/>
                  </a:lnTo>
                  <a:lnTo>
                    <a:pt x="2" y="689"/>
                  </a:lnTo>
                  <a:lnTo>
                    <a:pt x="0" y="679"/>
                  </a:lnTo>
                  <a:lnTo>
                    <a:pt x="0" y="669"/>
                  </a:lnTo>
                  <a:lnTo>
                    <a:pt x="2" y="657"/>
                  </a:lnTo>
                  <a:lnTo>
                    <a:pt x="7" y="647"/>
                  </a:lnTo>
                  <a:lnTo>
                    <a:pt x="14" y="637"/>
                  </a:lnTo>
                  <a:lnTo>
                    <a:pt x="24" y="628"/>
                  </a:lnTo>
                  <a:lnTo>
                    <a:pt x="956" y="12"/>
                  </a:lnTo>
                  <a:lnTo>
                    <a:pt x="782" y="0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71" name="Freeform 394">
              <a:extLst>
                <a:ext uri="{FF2B5EF4-FFF2-40B4-BE49-F238E27FC236}">
                  <a16:creationId xmlns:a16="http://schemas.microsoft.com/office/drawing/2014/main" id="{252A7762-9400-4291-8EDF-C213F0EAF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230"/>
              <a:ext cx="353" cy="148"/>
            </a:xfrm>
            <a:custGeom>
              <a:avLst/>
              <a:gdLst>
                <a:gd name="T0" fmla="*/ 85 w 353"/>
                <a:gd name="T1" fmla="*/ 45 h 148"/>
                <a:gd name="T2" fmla="*/ 110 w 353"/>
                <a:gd name="T3" fmla="*/ 88 h 148"/>
                <a:gd name="T4" fmla="*/ 0 w 353"/>
                <a:gd name="T5" fmla="*/ 137 h 148"/>
                <a:gd name="T6" fmla="*/ 139 w 353"/>
                <a:gd name="T7" fmla="*/ 111 h 148"/>
                <a:gd name="T8" fmla="*/ 166 w 353"/>
                <a:gd name="T9" fmla="*/ 148 h 148"/>
                <a:gd name="T10" fmla="*/ 227 w 353"/>
                <a:gd name="T11" fmla="*/ 89 h 148"/>
                <a:gd name="T12" fmla="*/ 353 w 353"/>
                <a:gd name="T13" fmla="*/ 64 h 148"/>
                <a:gd name="T14" fmla="*/ 252 w 353"/>
                <a:gd name="T15" fmla="*/ 54 h 148"/>
                <a:gd name="T16" fmla="*/ 303 w 353"/>
                <a:gd name="T17" fmla="*/ 0 h 148"/>
                <a:gd name="T18" fmla="*/ 179 w 353"/>
                <a:gd name="T19" fmla="*/ 52 h 148"/>
                <a:gd name="T20" fmla="*/ 85 w 353"/>
                <a:gd name="T21" fmla="*/ 45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3" h="148">
                  <a:moveTo>
                    <a:pt x="85" y="45"/>
                  </a:moveTo>
                  <a:lnTo>
                    <a:pt x="110" y="88"/>
                  </a:lnTo>
                  <a:lnTo>
                    <a:pt x="0" y="137"/>
                  </a:lnTo>
                  <a:lnTo>
                    <a:pt x="139" y="111"/>
                  </a:lnTo>
                  <a:lnTo>
                    <a:pt x="166" y="148"/>
                  </a:lnTo>
                  <a:lnTo>
                    <a:pt x="227" y="89"/>
                  </a:lnTo>
                  <a:lnTo>
                    <a:pt x="353" y="64"/>
                  </a:lnTo>
                  <a:lnTo>
                    <a:pt x="252" y="54"/>
                  </a:lnTo>
                  <a:lnTo>
                    <a:pt x="303" y="0"/>
                  </a:lnTo>
                  <a:lnTo>
                    <a:pt x="179" y="52"/>
                  </a:lnTo>
                  <a:lnTo>
                    <a:pt x="85" y="4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72" name="Freeform 395">
              <a:extLst>
                <a:ext uri="{FF2B5EF4-FFF2-40B4-BE49-F238E27FC236}">
                  <a16:creationId xmlns:a16="http://schemas.microsoft.com/office/drawing/2014/main" id="{D6981E97-C3F9-4187-8387-146C2A003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230"/>
              <a:ext cx="353" cy="148"/>
            </a:xfrm>
            <a:custGeom>
              <a:avLst/>
              <a:gdLst>
                <a:gd name="T0" fmla="*/ 85 w 353"/>
                <a:gd name="T1" fmla="*/ 45 h 148"/>
                <a:gd name="T2" fmla="*/ 110 w 353"/>
                <a:gd name="T3" fmla="*/ 88 h 148"/>
                <a:gd name="T4" fmla="*/ 0 w 353"/>
                <a:gd name="T5" fmla="*/ 137 h 148"/>
                <a:gd name="T6" fmla="*/ 139 w 353"/>
                <a:gd name="T7" fmla="*/ 111 h 148"/>
                <a:gd name="T8" fmla="*/ 166 w 353"/>
                <a:gd name="T9" fmla="*/ 148 h 148"/>
                <a:gd name="T10" fmla="*/ 227 w 353"/>
                <a:gd name="T11" fmla="*/ 89 h 148"/>
                <a:gd name="T12" fmla="*/ 353 w 353"/>
                <a:gd name="T13" fmla="*/ 64 h 148"/>
                <a:gd name="T14" fmla="*/ 252 w 353"/>
                <a:gd name="T15" fmla="*/ 54 h 148"/>
                <a:gd name="T16" fmla="*/ 303 w 353"/>
                <a:gd name="T17" fmla="*/ 0 h 148"/>
                <a:gd name="T18" fmla="*/ 179 w 353"/>
                <a:gd name="T19" fmla="*/ 52 h 148"/>
                <a:gd name="T20" fmla="*/ 85 w 353"/>
                <a:gd name="T21" fmla="*/ 45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3" h="148">
                  <a:moveTo>
                    <a:pt x="85" y="45"/>
                  </a:moveTo>
                  <a:lnTo>
                    <a:pt x="110" y="88"/>
                  </a:lnTo>
                  <a:lnTo>
                    <a:pt x="0" y="137"/>
                  </a:lnTo>
                  <a:lnTo>
                    <a:pt x="139" y="111"/>
                  </a:lnTo>
                  <a:lnTo>
                    <a:pt x="166" y="148"/>
                  </a:lnTo>
                  <a:lnTo>
                    <a:pt x="227" y="89"/>
                  </a:lnTo>
                  <a:lnTo>
                    <a:pt x="353" y="64"/>
                  </a:lnTo>
                  <a:lnTo>
                    <a:pt x="252" y="54"/>
                  </a:lnTo>
                  <a:lnTo>
                    <a:pt x="303" y="0"/>
                  </a:lnTo>
                  <a:lnTo>
                    <a:pt x="179" y="52"/>
                  </a:lnTo>
                  <a:lnTo>
                    <a:pt x="85" y="45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73" name="Freeform 396">
              <a:extLst>
                <a:ext uri="{FF2B5EF4-FFF2-40B4-BE49-F238E27FC236}">
                  <a16:creationId xmlns:a16="http://schemas.microsoft.com/office/drawing/2014/main" id="{86D77B6B-FE0C-4671-A7AF-A0DC4637B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795"/>
              <a:ext cx="126" cy="43"/>
            </a:xfrm>
            <a:custGeom>
              <a:avLst/>
              <a:gdLst>
                <a:gd name="T0" fmla="*/ 47 w 126"/>
                <a:gd name="T1" fmla="*/ 11 h 43"/>
                <a:gd name="T2" fmla="*/ 45 w 126"/>
                <a:gd name="T3" fmla="*/ 22 h 43"/>
                <a:gd name="T4" fmla="*/ 0 w 126"/>
                <a:gd name="T5" fmla="*/ 36 h 43"/>
                <a:gd name="T6" fmla="*/ 49 w 126"/>
                <a:gd name="T7" fmla="*/ 31 h 43"/>
                <a:gd name="T8" fmla="*/ 49 w 126"/>
                <a:gd name="T9" fmla="*/ 43 h 43"/>
                <a:gd name="T10" fmla="*/ 81 w 126"/>
                <a:gd name="T11" fmla="*/ 26 h 43"/>
                <a:gd name="T12" fmla="*/ 126 w 126"/>
                <a:gd name="T13" fmla="*/ 21 h 43"/>
                <a:gd name="T14" fmla="*/ 98 w 126"/>
                <a:gd name="T15" fmla="*/ 16 h 43"/>
                <a:gd name="T16" fmla="*/ 126 w 126"/>
                <a:gd name="T17" fmla="*/ 0 h 43"/>
                <a:gd name="T18" fmla="*/ 76 w 126"/>
                <a:gd name="T19" fmla="*/ 14 h 43"/>
                <a:gd name="T20" fmla="*/ 47 w 126"/>
                <a:gd name="T21" fmla="*/ 11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6" h="43">
                  <a:moveTo>
                    <a:pt x="47" y="11"/>
                  </a:moveTo>
                  <a:lnTo>
                    <a:pt x="45" y="22"/>
                  </a:lnTo>
                  <a:lnTo>
                    <a:pt x="0" y="36"/>
                  </a:lnTo>
                  <a:lnTo>
                    <a:pt x="49" y="31"/>
                  </a:lnTo>
                  <a:lnTo>
                    <a:pt x="49" y="43"/>
                  </a:lnTo>
                  <a:lnTo>
                    <a:pt x="81" y="26"/>
                  </a:lnTo>
                  <a:lnTo>
                    <a:pt x="126" y="21"/>
                  </a:lnTo>
                  <a:lnTo>
                    <a:pt x="98" y="16"/>
                  </a:lnTo>
                  <a:lnTo>
                    <a:pt x="126" y="0"/>
                  </a:lnTo>
                  <a:lnTo>
                    <a:pt x="76" y="14"/>
                  </a:lnTo>
                  <a:lnTo>
                    <a:pt x="47" y="1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74" name="Freeform 397">
              <a:extLst>
                <a:ext uri="{FF2B5EF4-FFF2-40B4-BE49-F238E27FC236}">
                  <a16:creationId xmlns:a16="http://schemas.microsoft.com/office/drawing/2014/main" id="{4BE4D874-2845-4671-B2AC-003B46854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795"/>
              <a:ext cx="126" cy="43"/>
            </a:xfrm>
            <a:custGeom>
              <a:avLst/>
              <a:gdLst>
                <a:gd name="T0" fmla="*/ 47 w 126"/>
                <a:gd name="T1" fmla="*/ 11 h 43"/>
                <a:gd name="T2" fmla="*/ 45 w 126"/>
                <a:gd name="T3" fmla="*/ 22 h 43"/>
                <a:gd name="T4" fmla="*/ 0 w 126"/>
                <a:gd name="T5" fmla="*/ 36 h 43"/>
                <a:gd name="T6" fmla="*/ 49 w 126"/>
                <a:gd name="T7" fmla="*/ 31 h 43"/>
                <a:gd name="T8" fmla="*/ 49 w 126"/>
                <a:gd name="T9" fmla="*/ 43 h 43"/>
                <a:gd name="T10" fmla="*/ 81 w 126"/>
                <a:gd name="T11" fmla="*/ 26 h 43"/>
                <a:gd name="T12" fmla="*/ 126 w 126"/>
                <a:gd name="T13" fmla="*/ 21 h 43"/>
                <a:gd name="T14" fmla="*/ 98 w 126"/>
                <a:gd name="T15" fmla="*/ 16 h 43"/>
                <a:gd name="T16" fmla="*/ 126 w 126"/>
                <a:gd name="T17" fmla="*/ 0 h 43"/>
                <a:gd name="T18" fmla="*/ 76 w 126"/>
                <a:gd name="T19" fmla="*/ 14 h 43"/>
                <a:gd name="T20" fmla="*/ 47 w 126"/>
                <a:gd name="T21" fmla="*/ 11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6" h="43">
                  <a:moveTo>
                    <a:pt x="47" y="11"/>
                  </a:moveTo>
                  <a:lnTo>
                    <a:pt x="45" y="22"/>
                  </a:lnTo>
                  <a:lnTo>
                    <a:pt x="0" y="36"/>
                  </a:lnTo>
                  <a:lnTo>
                    <a:pt x="49" y="31"/>
                  </a:lnTo>
                  <a:lnTo>
                    <a:pt x="49" y="43"/>
                  </a:lnTo>
                  <a:lnTo>
                    <a:pt x="81" y="26"/>
                  </a:lnTo>
                  <a:lnTo>
                    <a:pt x="126" y="21"/>
                  </a:lnTo>
                  <a:lnTo>
                    <a:pt x="98" y="16"/>
                  </a:lnTo>
                  <a:lnTo>
                    <a:pt x="126" y="0"/>
                  </a:lnTo>
                  <a:lnTo>
                    <a:pt x="76" y="14"/>
                  </a:lnTo>
                  <a:lnTo>
                    <a:pt x="47" y="11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75" name="Freeform 398">
              <a:extLst>
                <a:ext uri="{FF2B5EF4-FFF2-40B4-BE49-F238E27FC236}">
                  <a16:creationId xmlns:a16="http://schemas.microsoft.com/office/drawing/2014/main" id="{74EA12A9-8FC1-411F-B637-0413E8A9E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755"/>
              <a:ext cx="565" cy="245"/>
            </a:xfrm>
            <a:custGeom>
              <a:avLst/>
              <a:gdLst>
                <a:gd name="T0" fmla="*/ 565 w 565"/>
                <a:gd name="T1" fmla="*/ 0 h 245"/>
                <a:gd name="T2" fmla="*/ 6 w 565"/>
                <a:gd name="T3" fmla="*/ 231 h 245"/>
                <a:gd name="T4" fmla="*/ 3 w 565"/>
                <a:gd name="T5" fmla="*/ 235 h 245"/>
                <a:gd name="T6" fmla="*/ 1 w 565"/>
                <a:gd name="T7" fmla="*/ 238 h 245"/>
                <a:gd name="T8" fmla="*/ 0 w 565"/>
                <a:gd name="T9" fmla="*/ 242 h 245"/>
                <a:gd name="T10" fmla="*/ 1 w 565"/>
                <a:gd name="T11" fmla="*/ 245 h 2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5" h="245">
                  <a:moveTo>
                    <a:pt x="565" y="0"/>
                  </a:moveTo>
                  <a:lnTo>
                    <a:pt x="6" y="231"/>
                  </a:lnTo>
                  <a:lnTo>
                    <a:pt x="3" y="235"/>
                  </a:lnTo>
                  <a:lnTo>
                    <a:pt x="1" y="238"/>
                  </a:lnTo>
                  <a:lnTo>
                    <a:pt x="0" y="242"/>
                  </a:lnTo>
                  <a:lnTo>
                    <a:pt x="1" y="245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76" name="Freeform 399">
              <a:extLst>
                <a:ext uri="{FF2B5EF4-FFF2-40B4-BE49-F238E27FC236}">
                  <a16:creationId xmlns:a16="http://schemas.microsoft.com/office/drawing/2014/main" id="{946DA59C-9D7A-4F56-AFB8-27AD04BE7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370"/>
              <a:ext cx="144" cy="243"/>
            </a:xfrm>
            <a:custGeom>
              <a:avLst/>
              <a:gdLst>
                <a:gd name="T0" fmla="*/ 0 w 144"/>
                <a:gd name="T1" fmla="*/ 0 h 243"/>
                <a:gd name="T2" fmla="*/ 4 w 144"/>
                <a:gd name="T3" fmla="*/ 211 h 243"/>
                <a:gd name="T4" fmla="*/ 140 w 144"/>
                <a:gd name="T5" fmla="*/ 243 h 243"/>
                <a:gd name="T6" fmla="*/ 144 w 144"/>
                <a:gd name="T7" fmla="*/ 180 h 243"/>
                <a:gd name="T8" fmla="*/ 127 w 144"/>
                <a:gd name="T9" fmla="*/ 103 h 243"/>
                <a:gd name="T10" fmla="*/ 101 w 144"/>
                <a:gd name="T11" fmla="*/ 37 h 243"/>
                <a:gd name="T12" fmla="*/ 95 w 144"/>
                <a:gd name="T13" fmla="*/ 28 h 243"/>
                <a:gd name="T14" fmla="*/ 73 w 144"/>
                <a:gd name="T15" fmla="*/ 20 h 243"/>
                <a:gd name="T16" fmla="*/ 49 w 144"/>
                <a:gd name="T17" fmla="*/ 11 h 243"/>
                <a:gd name="T18" fmla="*/ 25 w 144"/>
                <a:gd name="T19" fmla="*/ 5 h 243"/>
                <a:gd name="T20" fmla="*/ 0 w 144"/>
                <a:gd name="T21" fmla="*/ 0 h 2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243">
                  <a:moveTo>
                    <a:pt x="0" y="0"/>
                  </a:moveTo>
                  <a:lnTo>
                    <a:pt x="4" y="211"/>
                  </a:lnTo>
                  <a:lnTo>
                    <a:pt x="140" y="243"/>
                  </a:lnTo>
                  <a:lnTo>
                    <a:pt x="144" y="180"/>
                  </a:lnTo>
                  <a:lnTo>
                    <a:pt x="127" y="103"/>
                  </a:lnTo>
                  <a:lnTo>
                    <a:pt x="101" y="37"/>
                  </a:lnTo>
                  <a:lnTo>
                    <a:pt x="95" y="28"/>
                  </a:lnTo>
                  <a:lnTo>
                    <a:pt x="73" y="20"/>
                  </a:lnTo>
                  <a:lnTo>
                    <a:pt x="49" y="11"/>
                  </a:lnTo>
                  <a:lnTo>
                    <a:pt x="25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77" name="Freeform 400">
              <a:extLst>
                <a:ext uri="{FF2B5EF4-FFF2-40B4-BE49-F238E27FC236}">
                  <a16:creationId xmlns:a16="http://schemas.microsoft.com/office/drawing/2014/main" id="{65CB3B70-44F9-402D-B239-EB2EB1A52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346"/>
              <a:ext cx="3344" cy="953"/>
            </a:xfrm>
            <a:custGeom>
              <a:avLst/>
              <a:gdLst>
                <a:gd name="T0" fmla="*/ 3343 w 3344"/>
                <a:gd name="T1" fmla="*/ 946 h 953"/>
                <a:gd name="T2" fmla="*/ 3272 w 3344"/>
                <a:gd name="T3" fmla="*/ 945 h 953"/>
                <a:gd name="T4" fmla="*/ 3175 w 3344"/>
                <a:gd name="T5" fmla="*/ 936 h 953"/>
                <a:gd name="T6" fmla="*/ 3050 w 3344"/>
                <a:gd name="T7" fmla="*/ 923 h 953"/>
                <a:gd name="T8" fmla="*/ 2919 w 3344"/>
                <a:gd name="T9" fmla="*/ 904 h 953"/>
                <a:gd name="T10" fmla="*/ 2698 w 3344"/>
                <a:gd name="T11" fmla="*/ 863 h 953"/>
                <a:gd name="T12" fmla="*/ 2389 w 3344"/>
                <a:gd name="T13" fmla="*/ 801 h 953"/>
                <a:gd name="T14" fmla="*/ 2086 w 3344"/>
                <a:gd name="T15" fmla="*/ 737 h 953"/>
                <a:gd name="T16" fmla="*/ 1791 w 3344"/>
                <a:gd name="T17" fmla="*/ 671 h 953"/>
                <a:gd name="T18" fmla="*/ 1499 w 3344"/>
                <a:gd name="T19" fmla="*/ 605 h 953"/>
                <a:gd name="T20" fmla="*/ 1210 w 3344"/>
                <a:gd name="T21" fmla="*/ 539 h 953"/>
                <a:gd name="T22" fmla="*/ 923 w 3344"/>
                <a:gd name="T23" fmla="*/ 471 h 953"/>
                <a:gd name="T24" fmla="*/ 634 w 3344"/>
                <a:gd name="T25" fmla="*/ 406 h 953"/>
                <a:gd name="T26" fmla="*/ 467 w 3344"/>
                <a:gd name="T27" fmla="*/ 367 h 953"/>
                <a:gd name="T28" fmla="*/ 427 w 3344"/>
                <a:gd name="T29" fmla="*/ 353 h 953"/>
                <a:gd name="T30" fmla="*/ 391 w 3344"/>
                <a:gd name="T31" fmla="*/ 336 h 953"/>
                <a:gd name="T32" fmla="*/ 359 w 3344"/>
                <a:gd name="T33" fmla="*/ 318 h 953"/>
                <a:gd name="T34" fmla="*/ 315 w 3344"/>
                <a:gd name="T35" fmla="*/ 282 h 953"/>
                <a:gd name="T36" fmla="*/ 265 w 3344"/>
                <a:gd name="T37" fmla="*/ 230 h 953"/>
                <a:gd name="T38" fmla="*/ 217 w 3344"/>
                <a:gd name="T39" fmla="*/ 172 h 953"/>
                <a:gd name="T40" fmla="*/ 168 w 3344"/>
                <a:gd name="T41" fmla="*/ 115 h 953"/>
                <a:gd name="T42" fmla="*/ 126 w 3344"/>
                <a:gd name="T43" fmla="*/ 76 h 953"/>
                <a:gd name="T44" fmla="*/ 96 w 3344"/>
                <a:gd name="T45" fmla="*/ 51 h 953"/>
                <a:gd name="T46" fmla="*/ 60 w 3344"/>
                <a:gd name="T47" fmla="*/ 29 h 953"/>
                <a:gd name="T48" fmla="*/ 22 w 3344"/>
                <a:gd name="T49" fmla="*/ 8 h 953"/>
                <a:gd name="T50" fmla="*/ 15 w 3344"/>
                <a:gd name="T51" fmla="*/ 25 h 953"/>
                <a:gd name="T52" fmla="*/ 40 w 3344"/>
                <a:gd name="T53" fmla="*/ 74 h 953"/>
                <a:gd name="T54" fmla="*/ 59 w 3344"/>
                <a:gd name="T55" fmla="*/ 120 h 953"/>
                <a:gd name="T56" fmla="*/ 70 w 3344"/>
                <a:gd name="T57" fmla="*/ 164 h 953"/>
                <a:gd name="T58" fmla="*/ 77 w 3344"/>
                <a:gd name="T59" fmla="*/ 203 h 953"/>
                <a:gd name="T60" fmla="*/ 79 w 3344"/>
                <a:gd name="T61" fmla="*/ 240 h 953"/>
                <a:gd name="T62" fmla="*/ 74 w 3344"/>
                <a:gd name="T63" fmla="*/ 289 h 953"/>
                <a:gd name="T64" fmla="*/ 243 w 3344"/>
                <a:gd name="T65" fmla="*/ 355 h 953"/>
                <a:gd name="T66" fmla="*/ 597 w 3344"/>
                <a:gd name="T67" fmla="*/ 431 h 953"/>
                <a:gd name="T68" fmla="*/ 954 w 3344"/>
                <a:gd name="T69" fmla="*/ 509 h 953"/>
                <a:gd name="T70" fmla="*/ 1311 w 3344"/>
                <a:gd name="T71" fmla="*/ 585 h 953"/>
                <a:gd name="T72" fmla="*/ 1664 w 3344"/>
                <a:gd name="T73" fmla="*/ 659 h 953"/>
                <a:gd name="T74" fmla="*/ 2012 w 3344"/>
                <a:gd name="T75" fmla="*/ 732 h 953"/>
                <a:gd name="T76" fmla="*/ 2350 w 3344"/>
                <a:gd name="T77" fmla="*/ 799 h 953"/>
                <a:gd name="T78" fmla="*/ 2674 w 3344"/>
                <a:gd name="T79" fmla="*/ 865 h 953"/>
                <a:gd name="T80" fmla="*/ 2899 w 3344"/>
                <a:gd name="T81" fmla="*/ 904 h 953"/>
                <a:gd name="T82" fmla="*/ 3034 w 3344"/>
                <a:gd name="T83" fmla="*/ 924 h 953"/>
                <a:gd name="T84" fmla="*/ 3162 w 3344"/>
                <a:gd name="T85" fmla="*/ 941 h 953"/>
                <a:gd name="T86" fmla="*/ 3270 w 3344"/>
                <a:gd name="T87" fmla="*/ 953 h 953"/>
                <a:gd name="T88" fmla="*/ 3344 w 3344"/>
                <a:gd name="T89" fmla="*/ 953 h 95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344" h="953">
                  <a:moveTo>
                    <a:pt x="3344" y="953"/>
                  </a:moveTo>
                  <a:lnTo>
                    <a:pt x="3343" y="946"/>
                  </a:lnTo>
                  <a:lnTo>
                    <a:pt x="3304" y="943"/>
                  </a:lnTo>
                  <a:lnTo>
                    <a:pt x="3272" y="945"/>
                  </a:lnTo>
                  <a:lnTo>
                    <a:pt x="3228" y="941"/>
                  </a:lnTo>
                  <a:lnTo>
                    <a:pt x="3175" y="936"/>
                  </a:lnTo>
                  <a:lnTo>
                    <a:pt x="3115" y="929"/>
                  </a:lnTo>
                  <a:lnTo>
                    <a:pt x="3050" y="923"/>
                  </a:lnTo>
                  <a:lnTo>
                    <a:pt x="2985" y="912"/>
                  </a:lnTo>
                  <a:lnTo>
                    <a:pt x="2919" y="904"/>
                  </a:lnTo>
                  <a:lnTo>
                    <a:pt x="2856" y="896"/>
                  </a:lnTo>
                  <a:lnTo>
                    <a:pt x="2698" y="863"/>
                  </a:lnTo>
                  <a:lnTo>
                    <a:pt x="2542" y="833"/>
                  </a:lnTo>
                  <a:lnTo>
                    <a:pt x="2389" y="801"/>
                  </a:lnTo>
                  <a:lnTo>
                    <a:pt x="2237" y="769"/>
                  </a:lnTo>
                  <a:lnTo>
                    <a:pt x="2086" y="737"/>
                  </a:lnTo>
                  <a:lnTo>
                    <a:pt x="1938" y="703"/>
                  </a:lnTo>
                  <a:lnTo>
                    <a:pt x="1791" y="671"/>
                  </a:lnTo>
                  <a:lnTo>
                    <a:pt x="1644" y="639"/>
                  </a:lnTo>
                  <a:lnTo>
                    <a:pt x="1499" y="605"/>
                  </a:lnTo>
                  <a:lnTo>
                    <a:pt x="1354" y="573"/>
                  </a:lnTo>
                  <a:lnTo>
                    <a:pt x="1210" y="539"/>
                  </a:lnTo>
                  <a:lnTo>
                    <a:pt x="1067" y="505"/>
                  </a:lnTo>
                  <a:lnTo>
                    <a:pt x="923" y="471"/>
                  </a:lnTo>
                  <a:lnTo>
                    <a:pt x="778" y="439"/>
                  </a:lnTo>
                  <a:lnTo>
                    <a:pt x="634" y="406"/>
                  </a:lnTo>
                  <a:lnTo>
                    <a:pt x="489" y="372"/>
                  </a:lnTo>
                  <a:lnTo>
                    <a:pt x="467" y="367"/>
                  </a:lnTo>
                  <a:lnTo>
                    <a:pt x="447" y="360"/>
                  </a:lnTo>
                  <a:lnTo>
                    <a:pt x="427" y="353"/>
                  </a:lnTo>
                  <a:lnTo>
                    <a:pt x="408" y="346"/>
                  </a:lnTo>
                  <a:lnTo>
                    <a:pt x="391" y="336"/>
                  </a:lnTo>
                  <a:lnTo>
                    <a:pt x="374" y="328"/>
                  </a:lnTo>
                  <a:lnTo>
                    <a:pt x="359" y="318"/>
                  </a:lnTo>
                  <a:lnTo>
                    <a:pt x="344" y="306"/>
                  </a:lnTo>
                  <a:lnTo>
                    <a:pt x="315" y="282"/>
                  </a:lnTo>
                  <a:lnTo>
                    <a:pt x="290" y="257"/>
                  </a:lnTo>
                  <a:lnTo>
                    <a:pt x="265" y="230"/>
                  </a:lnTo>
                  <a:lnTo>
                    <a:pt x="241" y="201"/>
                  </a:lnTo>
                  <a:lnTo>
                    <a:pt x="217" y="172"/>
                  </a:lnTo>
                  <a:lnTo>
                    <a:pt x="194" y="144"/>
                  </a:lnTo>
                  <a:lnTo>
                    <a:pt x="168" y="115"/>
                  </a:lnTo>
                  <a:lnTo>
                    <a:pt x="141" y="88"/>
                  </a:lnTo>
                  <a:lnTo>
                    <a:pt x="126" y="76"/>
                  </a:lnTo>
                  <a:lnTo>
                    <a:pt x="111" y="62"/>
                  </a:lnTo>
                  <a:lnTo>
                    <a:pt x="96" y="51"/>
                  </a:lnTo>
                  <a:lnTo>
                    <a:pt x="79" y="39"/>
                  </a:lnTo>
                  <a:lnTo>
                    <a:pt x="60" y="29"/>
                  </a:lnTo>
                  <a:lnTo>
                    <a:pt x="42" y="19"/>
                  </a:lnTo>
                  <a:lnTo>
                    <a:pt x="22" y="8"/>
                  </a:lnTo>
                  <a:lnTo>
                    <a:pt x="0" y="0"/>
                  </a:lnTo>
                  <a:lnTo>
                    <a:pt x="15" y="25"/>
                  </a:lnTo>
                  <a:lnTo>
                    <a:pt x="28" y="51"/>
                  </a:lnTo>
                  <a:lnTo>
                    <a:pt x="40" y="74"/>
                  </a:lnTo>
                  <a:lnTo>
                    <a:pt x="50" y="98"/>
                  </a:lnTo>
                  <a:lnTo>
                    <a:pt x="59" y="120"/>
                  </a:lnTo>
                  <a:lnTo>
                    <a:pt x="65" y="142"/>
                  </a:lnTo>
                  <a:lnTo>
                    <a:pt x="70" y="164"/>
                  </a:lnTo>
                  <a:lnTo>
                    <a:pt x="74" y="184"/>
                  </a:lnTo>
                  <a:lnTo>
                    <a:pt x="77" y="203"/>
                  </a:lnTo>
                  <a:lnTo>
                    <a:pt x="77" y="221"/>
                  </a:lnTo>
                  <a:lnTo>
                    <a:pt x="79" y="240"/>
                  </a:lnTo>
                  <a:lnTo>
                    <a:pt x="77" y="257"/>
                  </a:lnTo>
                  <a:lnTo>
                    <a:pt x="74" y="289"/>
                  </a:lnTo>
                  <a:lnTo>
                    <a:pt x="69" y="316"/>
                  </a:lnTo>
                  <a:lnTo>
                    <a:pt x="243" y="355"/>
                  </a:lnTo>
                  <a:lnTo>
                    <a:pt x="420" y="392"/>
                  </a:lnTo>
                  <a:lnTo>
                    <a:pt x="597" y="431"/>
                  </a:lnTo>
                  <a:lnTo>
                    <a:pt x="775" y="470"/>
                  </a:lnTo>
                  <a:lnTo>
                    <a:pt x="954" y="509"/>
                  </a:lnTo>
                  <a:lnTo>
                    <a:pt x="1132" y="546"/>
                  </a:lnTo>
                  <a:lnTo>
                    <a:pt x="1311" y="585"/>
                  </a:lnTo>
                  <a:lnTo>
                    <a:pt x="1489" y="622"/>
                  </a:lnTo>
                  <a:lnTo>
                    <a:pt x="1664" y="659"/>
                  </a:lnTo>
                  <a:lnTo>
                    <a:pt x="1840" y="696"/>
                  </a:lnTo>
                  <a:lnTo>
                    <a:pt x="2012" y="732"/>
                  </a:lnTo>
                  <a:lnTo>
                    <a:pt x="2183" y="765"/>
                  </a:lnTo>
                  <a:lnTo>
                    <a:pt x="2350" y="799"/>
                  </a:lnTo>
                  <a:lnTo>
                    <a:pt x="2514" y="833"/>
                  </a:lnTo>
                  <a:lnTo>
                    <a:pt x="2674" y="865"/>
                  </a:lnTo>
                  <a:lnTo>
                    <a:pt x="2831" y="896"/>
                  </a:lnTo>
                  <a:lnTo>
                    <a:pt x="2899" y="904"/>
                  </a:lnTo>
                  <a:lnTo>
                    <a:pt x="2968" y="914"/>
                  </a:lnTo>
                  <a:lnTo>
                    <a:pt x="3034" y="924"/>
                  </a:lnTo>
                  <a:lnTo>
                    <a:pt x="3099" y="933"/>
                  </a:lnTo>
                  <a:lnTo>
                    <a:pt x="3162" y="941"/>
                  </a:lnTo>
                  <a:lnTo>
                    <a:pt x="3219" y="948"/>
                  </a:lnTo>
                  <a:lnTo>
                    <a:pt x="3270" y="953"/>
                  </a:lnTo>
                  <a:lnTo>
                    <a:pt x="3314" y="953"/>
                  </a:lnTo>
                  <a:lnTo>
                    <a:pt x="3344" y="9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78" name="Freeform 401">
              <a:extLst>
                <a:ext uri="{FF2B5EF4-FFF2-40B4-BE49-F238E27FC236}">
                  <a16:creationId xmlns:a16="http://schemas.microsoft.com/office/drawing/2014/main" id="{E37E7670-1179-44AB-9229-D9877E04F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1650"/>
              <a:ext cx="3402" cy="683"/>
            </a:xfrm>
            <a:custGeom>
              <a:avLst/>
              <a:gdLst>
                <a:gd name="T0" fmla="*/ 3402 w 3402"/>
                <a:gd name="T1" fmla="*/ 676 h 683"/>
                <a:gd name="T2" fmla="*/ 3399 w 3402"/>
                <a:gd name="T3" fmla="*/ 668 h 683"/>
                <a:gd name="T4" fmla="*/ 3338 w 3402"/>
                <a:gd name="T5" fmla="*/ 673 h 683"/>
                <a:gd name="T6" fmla="*/ 3325 w 3402"/>
                <a:gd name="T7" fmla="*/ 673 h 683"/>
                <a:gd name="T8" fmla="*/ 3309 w 3402"/>
                <a:gd name="T9" fmla="*/ 673 h 683"/>
                <a:gd name="T10" fmla="*/ 3291 w 3402"/>
                <a:gd name="T11" fmla="*/ 671 h 683"/>
                <a:gd name="T12" fmla="*/ 3271 w 3402"/>
                <a:gd name="T13" fmla="*/ 668 h 683"/>
                <a:gd name="T14" fmla="*/ 3225 w 3402"/>
                <a:gd name="T15" fmla="*/ 661 h 683"/>
                <a:gd name="T16" fmla="*/ 3174 w 3402"/>
                <a:gd name="T17" fmla="*/ 649 h 683"/>
                <a:gd name="T18" fmla="*/ 3119 w 3402"/>
                <a:gd name="T19" fmla="*/ 637 h 683"/>
                <a:gd name="T20" fmla="*/ 3060 w 3402"/>
                <a:gd name="T21" fmla="*/ 625 h 683"/>
                <a:gd name="T22" fmla="*/ 2999 w 3402"/>
                <a:gd name="T23" fmla="*/ 614 h 683"/>
                <a:gd name="T24" fmla="*/ 2938 w 3402"/>
                <a:gd name="T25" fmla="*/ 605 h 683"/>
                <a:gd name="T26" fmla="*/ 2762 w 3402"/>
                <a:gd name="T27" fmla="*/ 570 h 683"/>
                <a:gd name="T28" fmla="*/ 2582 w 3402"/>
                <a:gd name="T29" fmla="*/ 536 h 683"/>
                <a:gd name="T30" fmla="*/ 2401 w 3402"/>
                <a:gd name="T31" fmla="*/ 499 h 683"/>
                <a:gd name="T32" fmla="*/ 2215 w 3402"/>
                <a:gd name="T33" fmla="*/ 463 h 683"/>
                <a:gd name="T34" fmla="*/ 2030 w 3402"/>
                <a:gd name="T35" fmla="*/ 426 h 683"/>
                <a:gd name="T36" fmla="*/ 1842 w 3402"/>
                <a:gd name="T37" fmla="*/ 389 h 683"/>
                <a:gd name="T38" fmla="*/ 1655 w 3402"/>
                <a:gd name="T39" fmla="*/ 352 h 683"/>
                <a:gd name="T40" fmla="*/ 1467 w 3402"/>
                <a:gd name="T41" fmla="*/ 313 h 683"/>
                <a:gd name="T42" fmla="*/ 1278 w 3402"/>
                <a:gd name="T43" fmla="*/ 274 h 683"/>
                <a:gd name="T44" fmla="*/ 1091 w 3402"/>
                <a:gd name="T45" fmla="*/ 235 h 683"/>
                <a:gd name="T46" fmla="*/ 904 w 3402"/>
                <a:gd name="T47" fmla="*/ 196 h 683"/>
                <a:gd name="T48" fmla="*/ 718 w 3402"/>
                <a:gd name="T49" fmla="*/ 157 h 683"/>
                <a:gd name="T50" fmla="*/ 535 w 3402"/>
                <a:gd name="T51" fmla="*/ 118 h 683"/>
                <a:gd name="T52" fmla="*/ 353 w 3402"/>
                <a:gd name="T53" fmla="*/ 80 h 683"/>
                <a:gd name="T54" fmla="*/ 176 w 3402"/>
                <a:gd name="T55" fmla="*/ 39 h 683"/>
                <a:gd name="T56" fmla="*/ 0 w 3402"/>
                <a:gd name="T57" fmla="*/ 0 h 683"/>
                <a:gd name="T58" fmla="*/ 0 w 3402"/>
                <a:gd name="T59" fmla="*/ 34 h 683"/>
                <a:gd name="T60" fmla="*/ 178 w 3402"/>
                <a:gd name="T61" fmla="*/ 71 h 683"/>
                <a:gd name="T62" fmla="*/ 362 w 3402"/>
                <a:gd name="T63" fmla="*/ 110 h 683"/>
                <a:gd name="T64" fmla="*/ 551 w 3402"/>
                <a:gd name="T65" fmla="*/ 149 h 683"/>
                <a:gd name="T66" fmla="*/ 745 w 3402"/>
                <a:gd name="T67" fmla="*/ 188 h 683"/>
                <a:gd name="T68" fmla="*/ 941 w 3402"/>
                <a:gd name="T69" fmla="*/ 228 h 683"/>
                <a:gd name="T70" fmla="*/ 1140 w 3402"/>
                <a:gd name="T71" fmla="*/ 267 h 683"/>
                <a:gd name="T72" fmla="*/ 1339 w 3402"/>
                <a:gd name="T73" fmla="*/ 306 h 683"/>
                <a:gd name="T74" fmla="*/ 1538 w 3402"/>
                <a:gd name="T75" fmla="*/ 345 h 683"/>
                <a:gd name="T76" fmla="*/ 1736 w 3402"/>
                <a:gd name="T77" fmla="*/ 382 h 683"/>
                <a:gd name="T78" fmla="*/ 1932 w 3402"/>
                <a:gd name="T79" fmla="*/ 421 h 683"/>
                <a:gd name="T80" fmla="*/ 2124 w 3402"/>
                <a:gd name="T81" fmla="*/ 456 h 683"/>
                <a:gd name="T82" fmla="*/ 2312 w 3402"/>
                <a:gd name="T83" fmla="*/ 492 h 683"/>
                <a:gd name="T84" fmla="*/ 2496 w 3402"/>
                <a:gd name="T85" fmla="*/ 527 h 683"/>
                <a:gd name="T86" fmla="*/ 2671 w 3402"/>
                <a:gd name="T87" fmla="*/ 561 h 683"/>
                <a:gd name="T88" fmla="*/ 2838 w 3402"/>
                <a:gd name="T89" fmla="*/ 592 h 683"/>
                <a:gd name="T90" fmla="*/ 2999 w 3402"/>
                <a:gd name="T91" fmla="*/ 622 h 683"/>
                <a:gd name="T92" fmla="*/ 3056 w 3402"/>
                <a:gd name="T93" fmla="*/ 636 h 683"/>
                <a:gd name="T94" fmla="*/ 3103 w 3402"/>
                <a:gd name="T95" fmla="*/ 646 h 683"/>
                <a:gd name="T96" fmla="*/ 3146 w 3402"/>
                <a:gd name="T97" fmla="*/ 656 h 683"/>
                <a:gd name="T98" fmla="*/ 3183 w 3402"/>
                <a:gd name="T99" fmla="*/ 666 h 683"/>
                <a:gd name="T100" fmla="*/ 3218 w 3402"/>
                <a:gd name="T101" fmla="*/ 673 h 683"/>
                <a:gd name="T102" fmla="*/ 3252 w 3402"/>
                <a:gd name="T103" fmla="*/ 678 h 683"/>
                <a:gd name="T104" fmla="*/ 3286 w 3402"/>
                <a:gd name="T105" fmla="*/ 681 h 683"/>
                <a:gd name="T106" fmla="*/ 3325 w 3402"/>
                <a:gd name="T107" fmla="*/ 683 h 683"/>
                <a:gd name="T108" fmla="*/ 3402 w 3402"/>
                <a:gd name="T109" fmla="*/ 676 h 68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402" h="683">
                  <a:moveTo>
                    <a:pt x="3402" y="676"/>
                  </a:moveTo>
                  <a:lnTo>
                    <a:pt x="3399" y="668"/>
                  </a:lnTo>
                  <a:lnTo>
                    <a:pt x="3338" y="673"/>
                  </a:lnTo>
                  <a:lnTo>
                    <a:pt x="3325" y="673"/>
                  </a:lnTo>
                  <a:lnTo>
                    <a:pt x="3309" y="673"/>
                  </a:lnTo>
                  <a:lnTo>
                    <a:pt x="3291" y="671"/>
                  </a:lnTo>
                  <a:lnTo>
                    <a:pt x="3271" y="668"/>
                  </a:lnTo>
                  <a:lnTo>
                    <a:pt x="3225" y="661"/>
                  </a:lnTo>
                  <a:lnTo>
                    <a:pt x="3174" y="649"/>
                  </a:lnTo>
                  <a:lnTo>
                    <a:pt x="3119" y="637"/>
                  </a:lnTo>
                  <a:lnTo>
                    <a:pt x="3060" y="625"/>
                  </a:lnTo>
                  <a:lnTo>
                    <a:pt x="2999" y="614"/>
                  </a:lnTo>
                  <a:lnTo>
                    <a:pt x="2938" y="605"/>
                  </a:lnTo>
                  <a:lnTo>
                    <a:pt x="2762" y="570"/>
                  </a:lnTo>
                  <a:lnTo>
                    <a:pt x="2582" y="536"/>
                  </a:lnTo>
                  <a:lnTo>
                    <a:pt x="2401" y="499"/>
                  </a:lnTo>
                  <a:lnTo>
                    <a:pt x="2215" y="463"/>
                  </a:lnTo>
                  <a:lnTo>
                    <a:pt x="2030" y="426"/>
                  </a:lnTo>
                  <a:lnTo>
                    <a:pt x="1842" y="389"/>
                  </a:lnTo>
                  <a:lnTo>
                    <a:pt x="1655" y="352"/>
                  </a:lnTo>
                  <a:lnTo>
                    <a:pt x="1467" y="313"/>
                  </a:lnTo>
                  <a:lnTo>
                    <a:pt x="1278" y="274"/>
                  </a:lnTo>
                  <a:lnTo>
                    <a:pt x="1091" y="235"/>
                  </a:lnTo>
                  <a:lnTo>
                    <a:pt x="904" y="196"/>
                  </a:lnTo>
                  <a:lnTo>
                    <a:pt x="718" y="157"/>
                  </a:lnTo>
                  <a:lnTo>
                    <a:pt x="535" y="118"/>
                  </a:lnTo>
                  <a:lnTo>
                    <a:pt x="353" y="80"/>
                  </a:lnTo>
                  <a:lnTo>
                    <a:pt x="176" y="39"/>
                  </a:lnTo>
                  <a:lnTo>
                    <a:pt x="0" y="0"/>
                  </a:lnTo>
                  <a:lnTo>
                    <a:pt x="0" y="34"/>
                  </a:lnTo>
                  <a:lnTo>
                    <a:pt x="178" y="71"/>
                  </a:lnTo>
                  <a:lnTo>
                    <a:pt x="362" y="110"/>
                  </a:lnTo>
                  <a:lnTo>
                    <a:pt x="551" y="149"/>
                  </a:lnTo>
                  <a:lnTo>
                    <a:pt x="745" y="188"/>
                  </a:lnTo>
                  <a:lnTo>
                    <a:pt x="941" y="228"/>
                  </a:lnTo>
                  <a:lnTo>
                    <a:pt x="1140" y="267"/>
                  </a:lnTo>
                  <a:lnTo>
                    <a:pt x="1339" y="306"/>
                  </a:lnTo>
                  <a:lnTo>
                    <a:pt x="1538" y="345"/>
                  </a:lnTo>
                  <a:lnTo>
                    <a:pt x="1736" y="382"/>
                  </a:lnTo>
                  <a:lnTo>
                    <a:pt x="1932" y="421"/>
                  </a:lnTo>
                  <a:lnTo>
                    <a:pt x="2124" y="456"/>
                  </a:lnTo>
                  <a:lnTo>
                    <a:pt x="2312" y="492"/>
                  </a:lnTo>
                  <a:lnTo>
                    <a:pt x="2496" y="527"/>
                  </a:lnTo>
                  <a:lnTo>
                    <a:pt x="2671" y="561"/>
                  </a:lnTo>
                  <a:lnTo>
                    <a:pt x="2838" y="592"/>
                  </a:lnTo>
                  <a:lnTo>
                    <a:pt x="2999" y="622"/>
                  </a:lnTo>
                  <a:lnTo>
                    <a:pt x="3056" y="636"/>
                  </a:lnTo>
                  <a:lnTo>
                    <a:pt x="3103" y="646"/>
                  </a:lnTo>
                  <a:lnTo>
                    <a:pt x="3146" y="656"/>
                  </a:lnTo>
                  <a:lnTo>
                    <a:pt x="3183" y="666"/>
                  </a:lnTo>
                  <a:lnTo>
                    <a:pt x="3218" y="673"/>
                  </a:lnTo>
                  <a:lnTo>
                    <a:pt x="3252" y="678"/>
                  </a:lnTo>
                  <a:lnTo>
                    <a:pt x="3286" y="681"/>
                  </a:lnTo>
                  <a:lnTo>
                    <a:pt x="3325" y="683"/>
                  </a:lnTo>
                  <a:lnTo>
                    <a:pt x="3402" y="676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79" name="Freeform 402">
              <a:extLst>
                <a:ext uri="{FF2B5EF4-FFF2-40B4-BE49-F238E27FC236}">
                  <a16:creationId xmlns:a16="http://schemas.microsoft.com/office/drawing/2014/main" id="{1C66F383-59A8-4B7F-A441-97E85D439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329"/>
              <a:ext cx="3339" cy="965"/>
            </a:xfrm>
            <a:custGeom>
              <a:avLst/>
              <a:gdLst>
                <a:gd name="T0" fmla="*/ 3338 w 3339"/>
                <a:gd name="T1" fmla="*/ 957 h 965"/>
                <a:gd name="T2" fmla="*/ 3267 w 3339"/>
                <a:gd name="T3" fmla="*/ 955 h 965"/>
                <a:gd name="T4" fmla="*/ 3175 w 3339"/>
                <a:gd name="T5" fmla="*/ 948 h 965"/>
                <a:gd name="T6" fmla="*/ 3059 w 3339"/>
                <a:gd name="T7" fmla="*/ 933 h 965"/>
                <a:gd name="T8" fmla="*/ 2931 w 3339"/>
                <a:gd name="T9" fmla="*/ 916 h 965"/>
                <a:gd name="T10" fmla="*/ 2711 w 3339"/>
                <a:gd name="T11" fmla="*/ 877 h 965"/>
                <a:gd name="T12" fmla="*/ 2401 w 3339"/>
                <a:gd name="T13" fmla="*/ 813 h 965"/>
                <a:gd name="T14" fmla="*/ 2098 w 3339"/>
                <a:gd name="T15" fmla="*/ 747 h 965"/>
                <a:gd name="T16" fmla="*/ 1803 w 3339"/>
                <a:gd name="T17" fmla="*/ 679 h 965"/>
                <a:gd name="T18" fmla="*/ 1511 w 3339"/>
                <a:gd name="T19" fmla="*/ 613 h 965"/>
                <a:gd name="T20" fmla="*/ 1222 w 3339"/>
                <a:gd name="T21" fmla="*/ 546 h 965"/>
                <a:gd name="T22" fmla="*/ 935 w 3339"/>
                <a:gd name="T23" fmla="*/ 478 h 965"/>
                <a:gd name="T24" fmla="*/ 646 w 3339"/>
                <a:gd name="T25" fmla="*/ 409 h 965"/>
                <a:gd name="T26" fmla="*/ 479 w 3339"/>
                <a:gd name="T27" fmla="*/ 372 h 965"/>
                <a:gd name="T28" fmla="*/ 439 w 3339"/>
                <a:gd name="T29" fmla="*/ 358 h 965"/>
                <a:gd name="T30" fmla="*/ 401 w 3339"/>
                <a:gd name="T31" fmla="*/ 341 h 965"/>
                <a:gd name="T32" fmla="*/ 369 w 3339"/>
                <a:gd name="T33" fmla="*/ 321 h 965"/>
                <a:gd name="T34" fmla="*/ 324 w 3339"/>
                <a:gd name="T35" fmla="*/ 286 h 965"/>
                <a:gd name="T36" fmla="*/ 271 w 3339"/>
                <a:gd name="T37" fmla="*/ 232 h 965"/>
                <a:gd name="T38" fmla="*/ 223 w 3339"/>
                <a:gd name="T39" fmla="*/ 174 h 965"/>
                <a:gd name="T40" fmla="*/ 170 w 3339"/>
                <a:gd name="T41" fmla="*/ 117 h 965"/>
                <a:gd name="T42" fmla="*/ 126 w 3339"/>
                <a:gd name="T43" fmla="*/ 76 h 965"/>
                <a:gd name="T44" fmla="*/ 94 w 3339"/>
                <a:gd name="T45" fmla="*/ 52 h 965"/>
                <a:gd name="T46" fmla="*/ 59 w 3339"/>
                <a:gd name="T47" fmla="*/ 29 h 965"/>
                <a:gd name="T48" fmla="*/ 20 w 3339"/>
                <a:gd name="T49" fmla="*/ 10 h 965"/>
                <a:gd name="T50" fmla="*/ 15 w 3339"/>
                <a:gd name="T51" fmla="*/ 25 h 965"/>
                <a:gd name="T52" fmla="*/ 40 w 3339"/>
                <a:gd name="T53" fmla="*/ 74 h 965"/>
                <a:gd name="T54" fmla="*/ 60 w 3339"/>
                <a:gd name="T55" fmla="*/ 120 h 965"/>
                <a:gd name="T56" fmla="*/ 74 w 3339"/>
                <a:gd name="T57" fmla="*/ 162 h 965"/>
                <a:gd name="T58" fmla="*/ 87 w 3339"/>
                <a:gd name="T59" fmla="*/ 221 h 965"/>
                <a:gd name="T60" fmla="*/ 91 w 3339"/>
                <a:gd name="T61" fmla="*/ 291 h 965"/>
                <a:gd name="T62" fmla="*/ 265 w 3339"/>
                <a:gd name="T63" fmla="*/ 362 h 965"/>
                <a:gd name="T64" fmla="*/ 616 w 3339"/>
                <a:gd name="T65" fmla="*/ 438 h 965"/>
                <a:gd name="T66" fmla="*/ 969 w 3339"/>
                <a:gd name="T67" fmla="*/ 515 h 965"/>
                <a:gd name="T68" fmla="*/ 1322 w 3339"/>
                <a:gd name="T69" fmla="*/ 593 h 965"/>
                <a:gd name="T70" fmla="*/ 1671 w 3339"/>
                <a:gd name="T71" fmla="*/ 669 h 965"/>
                <a:gd name="T72" fmla="*/ 2014 w 3339"/>
                <a:gd name="T73" fmla="*/ 744 h 965"/>
                <a:gd name="T74" fmla="*/ 2348 w 3339"/>
                <a:gd name="T75" fmla="*/ 813 h 965"/>
                <a:gd name="T76" fmla="*/ 2671 w 3339"/>
                <a:gd name="T77" fmla="*/ 879 h 965"/>
                <a:gd name="T78" fmla="*/ 2895 w 3339"/>
                <a:gd name="T79" fmla="*/ 918 h 965"/>
                <a:gd name="T80" fmla="*/ 3030 w 3339"/>
                <a:gd name="T81" fmla="*/ 936 h 965"/>
                <a:gd name="T82" fmla="*/ 3157 w 3339"/>
                <a:gd name="T83" fmla="*/ 953 h 965"/>
                <a:gd name="T84" fmla="*/ 3265 w 3339"/>
                <a:gd name="T85" fmla="*/ 963 h 965"/>
                <a:gd name="T86" fmla="*/ 3339 w 3339"/>
                <a:gd name="T87" fmla="*/ 965 h 96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339" h="965">
                  <a:moveTo>
                    <a:pt x="3339" y="965"/>
                  </a:moveTo>
                  <a:lnTo>
                    <a:pt x="3338" y="957"/>
                  </a:lnTo>
                  <a:lnTo>
                    <a:pt x="3297" y="953"/>
                  </a:lnTo>
                  <a:lnTo>
                    <a:pt x="3267" y="955"/>
                  </a:lnTo>
                  <a:lnTo>
                    <a:pt x="3224" y="953"/>
                  </a:lnTo>
                  <a:lnTo>
                    <a:pt x="3175" y="948"/>
                  </a:lnTo>
                  <a:lnTo>
                    <a:pt x="3118" y="941"/>
                  </a:lnTo>
                  <a:lnTo>
                    <a:pt x="3059" y="933"/>
                  </a:lnTo>
                  <a:lnTo>
                    <a:pt x="2995" y="924"/>
                  </a:lnTo>
                  <a:lnTo>
                    <a:pt x="2931" y="916"/>
                  </a:lnTo>
                  <a:lnTo>
                    <a:pt x="2870" y="908"/>
                  </a:lnTo>
                  <a:lnTo>
                    <a:pt x="2711" y="877"/>
                  </a:lnTo>
                  <a:lnTo>
                    <a:pt x="2554" y="845"/>
                  </a:lnTo>
                  <a:lnTo>
                    <a:pt x="2401" y="813"/>
                  </a:lnTo>
                  <a:lnTo>
                    <a:pt x="2249" y="779"/>
                  </a:lnTo>
                  <a:lnTo>
                    <a:pt x="2098" y="747"/>
                  </a:lnTo>
                  <a:lnTo>
                    <a:pt x="1950" y="713"/>
                  </a:lnTo>
                  <a:lnTo>
                    <a:pt x="1803" y="679"/>
                  </a:lnTo>
                  <a:lnTo>
                    <a:pt x="1656" y="647"/>
                  </a:lnTo>
                  <a:lnTo>
                    <a:pt x="1511" y="613"/>
                  </a:lnTo>
                  <a:lnTo>
                    <a:pt x="1366" y="580"/>
                  </a:lnTo>
                  <a:lnTo>
                    <a:pt x="1222" y="546"/>
                  </a:lnTo>
                  <a:lnTo>
                    <a:pt x="1079" y="512"/>
                  </a:lnTo>
                  <a:lnTo>
                    <a:pt x="935" y="478"/>
                  </a:lnTo>
                  <a:lnTo>
                    <a:pt x="790" y="443"/>
                  </a:lnTo>
                  <a:lnTo>
                    <a:pt x="646" y="409"/>
                  </a:lnTo>
                  <a:lnTo>
                    <a:pt x="501" y="375"/>
                  </a:lnTo>
                  <a:lnTo>
                    <a:pt x="479" y="372"/>
                  </a:lnTo>
                  <a:lnTo>
                    <a:pt x="459" y="365"/>
                  </a:lnTo>
                  <a:lnTo>
                    <a:pt x="439" y="358"/>
                  </a:lnTo>
                  <a:lnTo>
                    <a:pt x="420" y="350"/>
                  </a:lnTo>
                  <a:lnTo>
                    <a:pt x="401" y="341"/>
                  </a:lnTo>
                  <a:lnTo>
                    <a:pt x="385" y="331"/>
                  </a:lnTo>
                  <a:lnTo>
                    <a:pt x="369" y="321"/>
                  </a:lnTo>
                  <a:lnTo>
                    <a:pt x="354" y="309"/>
                  </a:lnTo>
                  <a:lnTo>
                    <a:pt x="324" y="286"/>
                  </a:lnTo>
                  <a:lnTo>
                    <a:pt x="298" y="260"/>
                  </a:lnTo>
                  <a:lnTo>
                    <a:pt x="271" y="232"/>
                  </a:lnTo>
                  <a:lnTo>
                    <a:pt x="248" y="205"/>
                  </a:lnTo>
                  <a:lnTo>
                    <a:pt x="223" y="174"/>
                  </a:lnTo>
                  <a:lnTo>
                    <a:pt x="197" y="145"/>
                  </a:lnTo>
                  <a:lnTo>
                    <a:pt x="170" y="117"/>
                  </a:lnTo>
                  <a:lnTo>
                    <a:pt x="141" y="90"/>
                  </a:lnTo>
                  <a:lnTo>
                    <a:pt x="126" y="76"/>
                  </a:lnTo>
                  <a:lnTo>
                    <a:pt x="111" y="64"/>
                  </a:lnTo>
                  <a:lnTo>
                    <a:pt x="94" y="52"/>
                  </a:lnTo>
                  <a:lnTo>
                    <a:pt x="77" y="41"/>
                  </a:lnTo>
                  <a:lnTo>
                    <a:pt x="59" y="29"/>
                  </a:lnTo>
                  <a:lnTo>
                    <a:pt x="40" y="19"/>
                  </a:lnTo>
                  <a:lnTo>
                    <a:pt x="20" y="10"/>
                  </a:lnTo>
                  <a:lnTo>
                    <a:pt x="0" y="0"/>
                  </a:lnTo>
                  <a:lnTo>
                    <a:pt x="15" y="25"/>
                  </a:lnTo>
                  <a:lnTo>
                    <a:pt x="28" y="51"/>
                  </a:lnTo>
                  <a:lnTo>
                    <a:pt x="40" y="74"/>
                  </a:lnTo>
                  <a:lnTo>
                    <a:pt x="50" y="98"/>
                  </a:lnTo>
                  <a:lnTo>
                    <a:pt x="60" y="120"/>
                  </a:lnTo>
                  <a:lnTo>
                    <a:pt x="67" y="142"/>
                  </a:lnTo>
                  <a:lnTo>
                    <a:pt x="74" y="162"/>
                  </a:lnTo>
                  <a:lnTo>
                    <a:pt x="79" y="183"/>
                  </a:lnTo>
                  <a:lnTo>
                    <a:pt x="87" y="221"/>
                  </a:lnTo>
                  <a:lnTo>
                    <a:pt x="91" y="257"/>
                  </a:lnTo>
                  <a:lnTo>
                    <a:pt x="91" y="291"/>
                  </a:lnTo>
                  <a:lnTo>
                    <a:pt x="89" y="323"/>
                  </a:lnTo>
                  <a:lnTo>
                    <a:pt x="265" y="362"/>
                  </a:lnTo>
                  <a:lnTo>
                    <a:pt x="440" y="399"/>
                  </a:lnTo>
                  <a:lnTo>
                    <a:pt x="616" y="438"/>
                  </a:lnTo>
                  <a:lnTo>
                    <a:pt x="793" y="477"/>
                  </a:lnTo>
                  <a:lnTo>
                    <a:pt x="969" y="515"/>
                  </a:lnTo>
                  <a:lnTo>
                    <a:pt x="1146" y="554"/>
                  </a:lnTo>
                  <a:lnTo>
                    <a:pt x="1322" y="593"/>
                  </a:lnTo>
                  <a:lnTo>
                    <a:pt x="1497" y="632"/>
                  </a:lnTo>
                  <a:lnTo>
                    <a:pt x="1671" y="669"/>
                  </a:lnTo>
                  <a:lnTo>
                    <a:pt x="1843" y="706"/>
                  </a:lnTo>
                  <a:lnTo>
                    <a:pt x="2014" y="744"/>
                  </a:lnTo>
                  <a:lnTo>
                    <a:pt x="2183" y="779"/>
                  </a:lnTo>
                  <a:lnTo>
                    <a:pt x="2348" y="813"/>
                  </a:lnTo>
                  <a:lnTo>
                    <a:pt x="2512" y="847"/>
                  </a:lnTo>
                  <a:lnTo>
                    <a:pt x="2671" y="879"/>
                  </a:lnTo>
                  <a:lnTo>
                    <a:pt x="2828" y="908"/>
                  </a:lnTo>
                  <a:lnTo>
                    <a:pt x="2895" y="918"/>
                  </a:lnTo>
                  <a:lnTo>
                    <a:pt x="2963" y="928"/>
                  </a:lnTo>
                  <a:lnTo>
                    <a:pt x="3030" y="936"/>
                  </a:lnTo>
                  <a:lnTo>
                    <a:pt x="3094" y="946"/>
                  </a:lnTo>
                  <a:lnTo>
                    <a:pt x="3157" y="953"/>
                  </a:lnTo>
                  <a:lnTo>
                    <a:pt x="3214" y="960"/>
                  </a:lnTo>
                  <a:lnTo>
                    <a:pt x="3265" y="963"/>
                  </a:lnTo>
                  <a:lnTo>
                    <a:pt x="3309" y="965"/>
                  </a:lnTo>
                  <a:lnTo>
                    <a:pt x="3339" y="96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80" name="Freeform 403">
              <a:extLst>
                <a:ext uri="{FF2B5EF4-FFF2-40B4-BE49-F238E27FC236}">
                  <a16:creationId xmlns:a16="http://schemas.microsoft.com/office/drawing/2014/main" id="{BB6C0014-40A2-4B16-97B8-92DA90F60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235"/>
              <a:ext cx="494" cy="120"/>
            </a:xfrm>
            <a:custGeom>
              <a:avLst/>
              <a:gdLst>
                <a:gd name="T0" fmla="*/ 0 w 494"/>
                <a:gd name="T1" fmla="*/ 0 h 120"/>
                <a:gd name="T2" fmla="*/ 50 w 494"/>
                <a:gd name="T3" fmla="*/ 3 h 120"/>
                <a:gd name="T4" fmla="*/ 103 w 494"/>
                <a:gd name="T5" fmla="*/ 3 h 120"/>
                <a:gd name="T6" fmla="*/ 153 w 494"/>
                <a:gd name="T7" fmla="*/ 5 h 120"/>
                <a:gd name="T8" fmla="*/ 204 w 494"/>
                <a:gd name="T9" fmla="*/ 5 h 120"/>
                <a:gd name="T10" fmla="*/ 253 w 494"/>
                <a:gd name="T11" fmla="*/ 5 h 120"/>
                <a:gd name="T12" fmla="*/ 303 w 494"/>
                <a:gd name="T13" fmla="*/ 3 h 120"/>
                <a:gd name="T14" fmla="*/ 354 w 494"/>
                <a:gd name="T15" fmla="*/ 3 h 120"/>
                <a:gd name="T16" fmla="*/ 403 w 494"/>
                <a:gd name="T17" fmla="*/ 0 h 120"/>
                <a:gd name="T18" fmla="*/ 418 w 494"/>
                <a:gd name="T19" fmla="*/ 7 h 120"/>
                <a:gd name="T20" fmla="*/ 430 w 494"/>
                <a:gd name="T21" fmla="*/ 12 h 120"/>
                <a:gd name="T22" fmla="*/ 444 w 494"/>
                <a:gd name="T23" fmla="*/ 18 h 120"/>
                <a:gd name="T24" fmla="*/ 454 w 494"/>
                <a:gd name="T25" fmla="*/ 27 h 120"/>
                <a:gd name="T26" fmla="*/ 474 w 494"/>
                <a:gd name="T27" fmla="*/ 42 h 120"/>
                <a:gd name="T28" fmla="*/ 494 w 494"/>
                <a:gd name="T29" fmla="*/ 62 h 120"/>
                <a:gd name="T30" fmla="*/ 471 w 494"/>
                <a:gd name="T31" fmla="*/ 81 h 120"/>
                <a:gd name="T32" fmla="*/ 449 w 494"/>
                <a:gd name="T33" fmla="*/ 96 h 120"/>
                <a:gd name="T34" fmla="*/ 437 w 494"/>
                <a:gd name="T35" fmla="*/ 105 h 120"/>
                <a:gd name="T36" fmla="*/ 423 w 494"/>
                <a:gd name="T37" fmla="*/ 110 h 120"/>
                <a:gd name="T38" fmla="*/ 408 w 494"/>
                <a:gd name="T39" fmla="*/ 115 h 120"/>
                <a:gd name="T40" fmla="*/ 391 w 494"/>
                <a:gd name="T41" fmla="*/ 120 h 120"/>
                <a:gd name="T42" fmla="*/ 342 w 494"/>
                <a:gd name="T43" fmla="*/ 103 h 120"/>
                <a:gd name="T44" fmla="*/ 295 w 494"/>
                <a:gd name="T45" fmla="*/ 88 h 120"/>
                <a:gd name="T46" fmla="*/ 246 w 494"/>
                <a:gd name="T47" fmla="*/ 71 h 120"/>
                <a:gd name="T48" fmla="*/ 195 w 494"/>
                <a:gd name="T49" fmla="*/ 57 h 120"/>
                <a:gd name="T50" fmla="*/ 146 w 494"/>
                <a:gd name="T51" fmla="*/ 42 h 120"/>
                <a:gd name="T52" fmla="*/ 97 w 494"/>
                <a:gd name="T53" fmla="*/ 29 h 120"/>
                <a:gd name="T54" fmla="*/ 49 w 494"/>
                <a:gd name="T55" fmla="*/ 13 h 120"/>
                <a:gd name="T56" fmla="*/ 0 w 494"/>
                <a:gd name="T57" fmla="*/ 0 h 12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94" h="120">
                  <a:moveTo>
                    <a:pt x="0" y="0"/>
                  </a:moveTo>
                  <a:lnTo>
                    <a:pt x="50" y="3"/>
                  </a:lnTo>
                  <a:lnTo>
                    <a:pt x="103" y="3"/>
                  </a:lnTo>
                  <a:lnTo>
                    <a:pt x="153" y="5"/>
                  </a:lnTo>
                  <a:lnTo>
                    <a:pt x="204" y="5"/>
                  </a:lnTo>
                  <a:lnTo>
                    <a:pt x="253" y="5"/>
                  </a:lnTo>
                  <a:lnTo>
                    <a:pt x="303" y="3"/>
                  </a:lnTo>
                  <a:lnTo>
                    <a:pt x="354" y="3"/>
                  </a:lnTo>
                  <a:lnTo>
                    <a:pt x="403" y="0"/>
                  </a:lnTo>
                  <a:lnTo>
                    <a:pt x="418" y="7"/>
                  </a:lnTo>
                  <a:lnTo>
                    <a:pt x="430" y="12"/>
                  </a:lnTo>
                  <a:lnTo>
                    <a:pt x="444" y="18"/>
                  </a:lnTo>
                  <a:lnTo>
                    <a:pt x="454" y="27"/>
                  </a:lnTo>
                  <a:lnTo>
                    <a:pt x="474" y="42"/>
                  </a:lnTo>
                  <a:lnTo>
                    <a:pt x="494" y="62"/>
                  </a:lnTo>
                  <a:lnTo>
                    <a:pt x="471" y="81"/>
                  </a:lnTo>
                  <a:lnTo>
                    <a:pt x="449" y="96"/>
                  </a:lnTo>
                  <a:lnTo>
                    <a:pt x="437" y="105"/>
                  </a:lnTo>
                  <a:lnTo>
                    <a:pt x="423" y="110"/>
                  </a:lnTo>
                  <a:lnTo>
                    <a:pt x="408" y="115"/>
                  </a:lnTo>
                  <a:lnTo>
                    <a:pt x="391" y="120"/>
                  </a:lnTo>
                  <a:lnTo>
                    <a:pt x="342" y="103"/>
                  </a:lnTo>
                  <a:lnTo>
                    <a:pt x="295" y="88"/>
                  </a:lnTo>
                  <a:lnTo>
                    <a:pt x="246" y="71"/>
                  </a:lnTo>
                  <a:lnTo>
                    <a:pt x="195" y="57"/>
                  </a:lnTo>
                  <a:lnTo>
                    <a:pt x="146" y="42"/>
                  </a:lnTo>
                  <a:lnTo>
                    <a:pt x="97" y="29"/>
                  </a:lnTo>
                  <a:lnTo>
                    <a:pt x="49" y="13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969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81" name="Freeform 404">
              <a:extLst>
                <a:ext uri="{FF2B5EF4-FFF2-40B4-BE49-F238E27FC236}">
                  <a16:creationId xmlns:a16="http://schemas.microsoft.com/office/drawing/2014/main" id="{80387F37-931F-4222-AFD2-EBEB507CF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273"/>
              <a:ext cx="76" cy="479"/>
            </a:xfrm>
            <a:custGeom>
              <a:avLst/>
              <a:gdLst>
                <a:gd name="T0" fmla="*/ 7 w 76"/>
                <a:gd name="T1" fmla="*/ 0 h 479"/>
                <a:gd name="T2" fmla="*/ 4 w 76"/>
                <a:gd name="T3" fmla="*/ 2 h 479"/>
                <a:gd name="T4" fmla="*/ 2 w 76"/>
                <a:gd name="T5" fmla="*/ 5 h 479"/>
                <a:gd name="T6" fmla="*/ 0 w 76"/>
                <a:gd name="T7" fmla="*/ 9 h 479"/>
                <a:gd name="T8" fmla="*/ 0 w 76"/>
                <a:gd name="T9" fmla="*/ 12 h 479"/>
                <a:gd name="T10" fmla="*/ 76 w 76"/>
                <a:gd name="T11" fmla="*/ 479 h 4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479">
                  <a:moveTo>
                    <a:pt x="7" y="0"/>
                  </a:moveTo>
                  <a:lnTo>
                    <a:pt x="4" y="2"/>
                  </a:lnTo>
                  <a:lnTo>
                    <a:pt x="2" y="5"/>
                  </a:lnTo>
                  <a:lnTo>
                    <a:pt x="0" y="9"/>
                  </a:lnTo>
                  <a:lnTo>
                    <a:pt x="0" y="12"/>
                  </a:lnTo>
                  <a:lnTo>
                    <a:pt x="76" y="479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82" name="Freeform 405">
              <a:extLst>
                <a:ext uri="{FF2B5EF4-FFF2-40B4-BE49-F238E27FC236}">
                  <a16:creationId xmlns:a16="http://schemas.microsoft.com/office/drawing/2014/main" id="{B6613B86-F347-48F9-BBB3-4183FB386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547"/>
              <a:ext cx="145" cy="103"/>
            </a:xfrm>
            <a:custGeom>
              <a:avLst/>
              <a:gdLst>
                <a:gd name="T0" fmla="*/ 64 w 145"/>
                <a:gd name="T1" fmla="*/ 0 h 103"/>
                <a:gd name="T2" fmla="*/ 65 w 145"/>
                <a:gd name="T3" fmla="*/ 7 h 103"/>
                <a:gd name="T4" fmla="*/ 67 w 145"/>
                <a:gd name="T5" fmla="*/ 14 h 103"/>
                <a:gd name="T6" fmla="*/ 67 w 145"/>
                <a:gd name="T7" fmla="*/ 19 h 103"/>
                <a:gd name="T8" fmla="*/ 67 w 145"/>
                <a:gd name="T9" fmla="*/ 25 h 103"/>
                <a:gd name="T10" fmla="*/ 62 w 145"/>
                <a:gd name="T11" fmla="*/ 39 h 103"/>
                <a:gd name="T12" fmla="*/ 54 w 145"/>
                <a:gd name="T13" fmla="*/ 51 h 103"/>
                <a:gd name="T14" fmla="*/ 44 w 145"/>
                <a:gd name="T15" fmla="*/ 63 h 103"/>
                <a:gd name="T16" fmla="*/ 30 w 145"/>
                <a:gd name="T17" fmla="*/ 76 h 103"/>
                <a:gd name="T18" fmla="*/ 15 w 145"/>
                <a:gd name="T19" fmla="*/ 88 h 103"/>
                <a:gd name="T20" fmla="*/ 0 w 145"/>
                <a:gd name="T21" fmla="*/ 101 h 103"/>
                <a:gd name="T22" fmla="*/ 20 w 145"/>
                <a:gd name="T23" fmla="*/ 101 h 103"/>
                <a:gd name="T24" fmla="*/ 40 w 145"/>
                <a:gd name="T25" fmla="*/ 103 h 103"/>
                <a:gd name="T26" fmla="*/ 138 w 145"/>
                <a:gd name="T27" fmla="*/ 44 h 103"/>
                <a:gd name="T28" fmla="*/ 141 w 145"/>
                <a:gd name="T29" fmla="*/ 39 h 103"/>
                <a:gd name="T30" fmla="*/ 145 w 145"/>
                <a:gd name="T31" fmla="*/ 36 h 103"/>
                <a:gd name="T32" fmla="*/ 145 w 145"/>
                <a:gd name="T33" fmla="*/ 32 h 103"/>
                <a:gd name="T34" fmla="*/ 145 w 145"/>
                <a:gd name="T35" fmla="*/ 29 h 103"/>
                <a:gd name="T36" fmla="*/ 145 w 145"/>
                <a:gd name="T37" fmla="*/ 25 h 103"/>
                <a:gd name="T38" fmla="*/ 141 w 145"/>
                <a:gd name="T39" fmla="*/ 24 h 103"/>
                <a:gd name="T40" fmla="*/ 138 w 145"/>
                <a:gd name="T41" fmla="*/ 20 h 103"/>
                <a:gd name="T42" fmla="*/ 133 w 145"/>
                <a:gd name="T43" fmla="*/ 19 h 103"/>
                <a:gd name="T44" fmla="*/ 116 w 145"/>
                <a:gd name="T45" fmla="*/ 14 h 103"/>
                <a:gd name="T46" fmla="*/ 99 w 145"/>
                <a:gd name="T47" fmla="*/ 8 h 103"/>
                <a:gd name="T48" fmla="*/ 81 w 145"/>
                <a:gd name="T49" fmla="*/ 3 h 103"/>
                <a:gd name="T50" fmla="*/ 64 w 145"/>
                <a:gd name="T51" fmla="*/ 0 h 10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45" h="103">
                  <a:moveTo>
                    <a:pt x="64" y="0"/>
                  </a:moveTo>
                  <a:lnTo>
                    <a:pt x="65" y="7"/>
                  </a:lnTo>
                  <a:lnTo>
                    <a:pt x="67" y="14"/>
                  </a:lnTo>
                  <a:lnTo>
                    <a:pt x="67" y="19"/>
                  </a:lnTo>
                  <a:lnTo>
                    <a:pt x="67" y="25"/>
                  </a:lnTo>
                  <a:lnTo>
                    <a:pt x="62" y="39"/>
                  </a:lnTo>
                  <a:lnTo>
                    <a:pt x="54" y="51"/>
                  </a:lnTo>
                  <a:lnTo>
                    <a:pt x="44" y="63"/>
                  </a:lnTo>
                  <a:lnTo>
                    <a:pt x="30" y="76"/>
                  </a:lnTo>
                  <a:lnTo>
                    <a:pt x="15" y="88"/>
                  </a:lnTo>
                  <a:lnTo>
                    <a:pt x="0" y="101"/>
                  </a:lnTo>
                  <a:lnTo>
                    <a:pt x="20" y="101"/>
                  </a:lnTo>
                  <a:lnTo>
                    <a:pt x="40" y="103"/>
                  </a:lnTo>
                  <a:lnTo>
                    <a:pt x="138" y="44"/>
                  </a:lnTo>
                  <a:lnTo>
                    <a:pt x="141" y="39"/>
                  </a:lnTo>
                  <a:lnTo>
                    <a:pt x="145" y="36"/>
                  </a:lnTo>
                  <a:lnTo>
                    <a:pt x="145" y="32"/>
                  </a:lnTo>
                  <a:lnTo>
                    <a:pt x="145" y="29"/>
                  </a:lnTo>
                  <a:lnTo>
                    <a:pt x="145" y="25"/>
                  </a:lnTo>
                  <a:lnTo>
                    <a:pt x="141" y="24"/>
                  </a:lnTo>
                  <a:lnTo>
                    <a:pt x="138" y="20"/>
                  </a:lnTo>
                  <a:lnTo>
                    <a:pt x="133" y="19"/>
                  </a:lnTo>
                  <a:lnTo>
                    <a:pt x="116" y="14"/>
                  </a:lnTo>
                  <a:lnTo>
                    <a:pt x="99" y="8"/>
                  </a:lnTo>
                  <a:lnTo>
                    <a:pt x="81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83" name="Freeform 406">
              <a:extLst>
                <a:ext uri="{FF2B5EF4-FFF2-40B4-BE49-F238E27FC236}">
                  <a16:creationId xmlns:a16="http://schemas.microsoft.com/office/drawing/2014/main" id="{550F09DC-8D39-48E8-86FB-20F629824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520"/>
              <a:ext cx="365" cy="429"/>
            </a:xfrm>
            <a:custGeom>
              <a:avLst/>
              <a:gdLst>
                <a:gd name="T0" fmla="*/ 138 w 365"/>
                <a:gd name="T1" fmla="*/ 0 h 429"/>
                <a:gd name="T2" fmla="*/ 142 w 365"/>
                <a:gd name="T3" fmla="*/ 25 h 429"/>
                <a:gd name="T4" fmla="*/ 144 w 365"/>
                <a:gd name="T5" fmla="*/ 51 h 429"/>
                <a:gd name="T6" fmla="*/ 142 w 365"/>
                <a:gd name="T7" fmla="*/ 78 h 429"/>
                <a:gd name="T8" fmla="*/ 140 w 365"/>
                <a:gd name="T9" fmla="*/ 103 h 429"/>
                <a:gd name="T10" fmla="*/ 135 w 365"/>
                <a:gd name="T11" fmla="*/ 130 h 429"/>
                <a:gd name="T12" fmla="*/ 128 w 365"/>
                <a:gd name="T13" fmla="*/ 157 h 429"/>
                <a:gd name="T14" fmla="*/ 120 w 365"/>
                <a:gd name="T15" fmla="*/ 183 h 429"/>
                <a:gd name="T16" fmla="*/ 111 w 365"/>
                <a:gd name="T17" fmla="*/ 210 h 429"/>
                <a:gd name="T18" fmla="*/ 101 w 365"/>
                <a:gd name="T19" fmla="*/ 237 h 429"/>
                <a:gd name="T20" fmla="*/ 88 w 365"/>
                <a:gd name="T21" fmla="*/ 264 h 429"/>
                <a:gd name="T22" fmla="*/ 76 w 365"/>
                <a:gd name="T23" fmla="*/ 291 h 429"/>
                <a:gd name="T24" fmla="*/ 63 w 365"/>
                <a:gd name="T25" fmla="*/ 316 h 429"/>
                <a:gd name="T26" fmla="*/ 32 w 365"/>
                <a:gd name="T27" fmla="*/ 368 h 429"/>
                <a:gd name="T28" fmla="*/ 0 w 365"/>
                <a:gd name="T29" fmla="*/ 421 h 429"/>
                <a:gd name="T30" fmla="*/ 22 w 365"/>
                <a:gd name="T31" fmla="*/ 424 h 429"/>
                <a:gd name="T32" fmla="*/ 51 w 365"/>
                <a:gd name="T33" fmla="*/ 429 h 429"/>
                <a:gd name="T34" fmla="*/ 358 w 365"/>
                <a:gd name="T35" fmla="*/ 68 h 429"/>
                <a:gd name="T36" fmla="*/ 363 w 365"/>
                <a:gd name="T37" fmla="*/ 61 h 429"/>
                <a:gd name="T38" fmla="*/ 365 w 365"/>
                <a:gd name="T39" fmla="*/ 54 h 429"/>
                <a:gd name="T40" fmla="*/ 365 w 365"/>
                <a:gd name="T41" fmla="*/ 49 h 429"/>
                <a:gd name="T42" fmla="*/ 361 w 365"/>
                <a:gd name="T43" fmla="*/ 44 h 429"/>
                <a:gd name="T44" fmla="*/ 358 w 365"/>
                <a:gd name="T45" fmla="*/ 41 h 429"/>
                <a:gd name="T46" fmla="*/ 355 w 365"/>
                <a:gd name="T47" fmla="*/ 37 h 429"/>
                <a:gd name="T48" fmla="*/ 350 w 365"/>
                <a:gd name="T49" fmla="*/ 35 h 429"/>
                <a:gd name="T50" fmla="*/ 344 w 365"/>
                <a:gd name="T51" fmla="*/ 32 h 429"/>
                <a:gd name="T52" fmla="*/ 317 w 365"/>
                <a:gd name="T53" fmla="*/ 24 h 429"/>
                <a:gd name="T54" fmla="*/ 287 w 365"/>
                <a:gd name="T55" fmla="*/ 15 h 429"/>
                <a:gd name="T56" fmla="*/ 257 w 365"/>
                <a:gd name="T57" fmla="*/ 10 h 429"/>
                <a:gd name="T58" fmla="*/ 226 w 365"/>
                <a:gd name="T59" fmla="*/ 7 h 429"/>
                <a:gd name="T60" fmla="*/ 172 w 365"/>
                <a:gd name="T61" fmla="*/ 2 h 429"/>
                <a:gd name="T62" fmla="*/ 138 w 365"/>
                <a:gd name="T63" fmla="*/ 0 h 42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65" h="429">
                  <a:moveTo>
                    <a:pt x="138" y="0"/>
                  </a:moveTo>
                  <a:lnTo>
                    <a:pt x="142" y="25"/>
                  </a:lnTo>
                  <a:lnTo>
                    <a:pt x="144" y="51"/>
                  </a:lnTo>
                  <a:lnTo>
                    <a:pt x="142" y="78"/>
                  </a:lnTo>
                  <a:lnTo>
                    <a:pt x="140" y="103"/>
                  </a:lnTo>
                  <a:lnTo>
                    <a:pt x="135" y="130"/>
                  </a:lnTo>
                  <a:lnTo>
                    <a:pt x="128" y="157"/>
                  </a:lnTo>
                  <a:lnTo>
                    <a:pt x="120" y="183"/>
                  </a:lnTo>
                  <a:lnTo>
                    <a:pt x="111" y="210"/>
                  </a:lnTo>
                  <a:lnTo>
                    <a:pt x="101" y="237"/>
                  </a:lnTo>
                  <a:lnTo>
                    <a:pt x="88" y="264"/>
                  </a:lnTo>
                  <a:lnTo>
                    <a:pt x="76" y="291"/>
                  </a:lnTo>
                  <a:lnTo>
                    <a:pt x="63" y="316"/>
                  </a:lnTo>
                  <a:lnTo>
                    <a:pt x="32" y="368"/>
                  </a:lnTo>
                  <a:lnTo>
                    <a:pt x="0" y="421"/>
                  </a:lnTo>
                  <a:lnTo>
                    <a:pt x="22" y="424"/>
                  </a:lnTo>
                  <a:lnTo>
                    <a:pt x="51" y="429"/>
                  </a:lnTo>
                  <a:lnTo>
                    <a:pt x="358" y="68"/>
                  </a:lnTo>
                  <a:lnTo>
                    <a:pt x="363" y="61"/>
                  </a:lnTo>
                  <a:lnTo>
                    <a:pt x="365" y="54"/>
                  </a:lnTo>
                  <a:lnTo>
                    <a:pt x="365" y="49"/>
                  </a:lnTo>
                  <a:lnTo>
                    <a:pt x="361" y="44"/>
                  </a:lnTo>
                  <a:lnTo>
                    <a:pt x="358" y="41"/>
                  </a:lnTo>
                  <a:lnTo>
                    <a:pt x="355" y="37"/>
                  </a:lnTo>
                  <a:lnTo>
                    <a:pt x="350" y="35"/>
                  </a:lnTo>
                  <a:lnTo>
                    <a:pt x="344" y="32"/>
                  </a:lnTo>
                  <a:lnTo>
                    <a:pt x="317" y="24"/>
                  </a:lnTo>
                  <a:lnTo>
                    <a:pt x="287" y="15"/>
                  </a:lnTo>
                  <a:lnTo>
                    <a:pt x="257" y="10"/>
                  </a:lnTo>
                  <a:lnTo>
                    <a:pt x="226" y="7"/>
                  </a:lnTo>
                  <a:lnTo>
                    <a:pt x="172" y="2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84" name="Freeform 407">
              <a:extLst>
                <a:ext uri="{FF2B5EF4-FFF2-40B4-BE49-F238E27FC236}">
                  <a16:creationId xmlns:a16="http://schemas.microsoft.com/office/drawing/2014/main" id="{DB86FE80-D003-4AC9-B8A1-37295AFF7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544"/>
              <a:ext cx="76" cy="104"/>
            </a:xfrm>
            <a:custGeom>
              <a:avLst/>
              <a:gdLst>
                <a:gd name="T0" fmla="*/ 71 w 76"/>
                <a:gd name="T1" fmla="*/ 3 h 104"/>
                <a:gd name="T2" fmla="*/ 72 w 76"/>
                <a:gd name="T3" fmla="*/ 10 h 104"/>
                <a:gd name="T4" fmla="*/ 74 w 76"/>
                <a:gd name="T5" fmla="*/ 17 h 104"/>
                <a:gd name="T6" fmla="*/ 74 w 76"/>
                <a:gd name="T7" fmla="*/ 22 h 104"/>
                <a:gd name="T8" fmla="*/ 74 w 76"/>
                <a:gd name="T9" fmla="*/ 28 h 104"/>
                <a:gd name="T10" fmla="*/ 69 w 76"/>
                <a:gd name="T11" fmla="*/ 42 h 104"/>
                <a:gd name="T12" fmla="*/ 61 w 76"/>
                <a:gd name="T13" fmla="*/ 54 h 104"/>
                <a:gd name="T14" fmla="*/ 51 w 76"/>
                <a:gd name="T15" fmla="*/ 66 h 104"/>
                <a:gd name="T16" fmla="*/ 37 w 76"/>
                <a:gd name="T17" fmla="*/ 79 h 104"/>
                <a:gd name="T18" fmla="*/ 22 w 76"/>
                <a:gd name="T19" fmla="*/ 91 h 104"/>
                <a:gd name="T20" fmla="*/ 7 w 76"/>
                <a:gd name="T21" fmla="*/ 104 h 104"/>
                <a:gd name="T22" fmla="*/ 10 w 76"/>
                <a:gd name="T23" fmla="*/ 104 h 104"/>
                <a:gd name="T24" fmla="*/ 5 w 76"/>
                <a:gd name="T25" fmla="*/ 103 h 104"/>
                <a:gd name="T26" fmla="*/ 0 w 76"/>
                <a:gd name="T27" fmla="*/ 103 h 104"/>
                <a:gd name="T28" fmla="*/ 2 w 76"/>
                <a:gd name="T29" fmla="*/ 103 h 104"/>
                <a:gd name="T30" fmla="*/ 18 w 76"/>
                <a:gd name="T31" fmla="*/ 91 h 104"/>
                <a:gd name="T32" fmla="*/ 34 w 76"/>
                <a:gd name="T33" fmla="*/ 77 h 104"/>
                <a:gd name="T34" fmla="*/ 47 w 76"/>
                <a:gd name="T35" fmla="*/ 64 h 104"/>
                <a:gd name="T36" fmla="*/ 57 w 76"/>
                <a:gd name="T37" fmla="*/ 50 h 104"/>
                <a:gd name="T38" fmla="*/ 66 w 76"/>
                <a:gd name="T39" fmla="*/ 37 h 104"/>
                <a:gd name="T40" fmla="*/ 71 w 76"/>
                <a:gd name="T41" fmla="*/ 25 h 104"/>
                <a:gd name="T42" fmla="*/ 71 w 76"/>
                <a:gd name="T43" fmla="*/ 18 h 104"/>
                <a:gd name="T44" fmla="*/ 71 w 76"/>
                <a:gd name="T45" fmla="*/ 13 h 104"/>
                <a:gd name="T46" fmla="*/ 69 w 76"/>
                <a:gd name="T47" fmla="*/ 8 h 104"/>
                <a:gd name="T48" fmla="*/ 66 w 76"/>
                <a:gd name="T49" fmla="*/ 3 h 104"/>
                <a:gd name="T50" fmla="*/ 59 w 76"/>
                <a:gd name="T51" fmla="*/ 1 h 104"/>
                <a:gd name="T52" fmla="*/ 59 w 76"/>
                <a:gd name="T53" fmla="*/ 0 h 104"/>
                <a:gd name="T54" fmla="*/ 62 w 76"/>
                <a:gd name="T55" fmla="*/ 0 h 104"/>
                <a:gd name="T56" fmla="*/ 67 w 76"/>
                <a:gd name="T57" fmla="*/ 1 h 104"/>
                <a:gd name="T58" fmla="*/ 72 w 76"/>
                <a:gd name="T59" fmla="*/ 3 h 104"/>
                <a:gd name="T60" fmla="*/ 76 w 76"/>
                <a:gd name="T61" fmla="*/ 5 h 104"/>
                <a:gd name="T62" fmla="*/ 76 w 76"/>
                <a:gd name="T63" fmla="*/ 5 h 104"/>
                <a:gd name="T64" fmla="*/ 71 w 76"/>
                <a:gd name="T65" fmla="*/ 3 h 1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6" h="104">
                  <a:moveTo>
                    <a:pt x="71" y="3"/>
                  </a:moveTo>
                  <a:lnTo>
                    <a:pt x="72" y="10"/>
                  </a:lnTo>
                  <a:lnTo>
                    <a:pt x="74" y="17"/>
                  </a:lnTo>
                  <a:lnTo>
                    <a:pt x="74" y="22"/>
                  </a:lnTo>
                  <a:lnTo>
                    <a:pt x="74" y="28"/>
                  </a:lnTo>
                  <a:lnTo>
                    <a:pt x="69" y="42"/>
                  </a:lnTo>
                  <a:lnTo>
                    <a:pt x="61" y="54"/>
                  </a:lnTo>
                  <a:lnTo>
                    <a:pt x="51" y="66"/>
                  </a:lnTo>
                  <a:lnTo>
                    <a:pt x="37" y="79"/>
                  </a:lnTo>
                  <a:lnTo>
                    <a:pt x="22" y="91"/>
                  </a:lnTo>
                  <a:lnTo>
                    <a:pt x="7" y="104"/>
                  </a:lnTo>
                  <a:lnTo>
                    <a:pt x="10" y="104"/>
                  </a:lnTo>
                  <a:lnTo>
                    <a:pt x="5" y="103"/>
                  </a:lnTo>
                  <a:lnTo>
                    <a:pt x="0" y="103"/>
                  </a:lnTo>
                  <a:lnTo>
                    <a:pt x="2" y="103"/>
                  </a:lnTo>
                  <a:lnTo>
                    <a:pt x="18" y="91"/>
                  </a:lnTo>
                  <a:lnTo>
                    <a:pt x="34" y="77"/>
                  </a:lnTo>
                  <a:lnTo>
                    <a:pt x="47" y="64"/>
                  </a:lnTo>
                  <a:lnTo>
                    <a:pt x="57" y="50"/>
                  </a:lnTo>
                  <a:lnTo>
                    <a:pt x="66" y="37"/>
                  </a:lnTo>
                  <a:lnTo>
                    <a:pt x="71" y="25"/>
                  </a:lnTo>
                  <a:lnTo>
                    <a:pt x="71" y="18"/>
                  </a:lnTo>
                  <a:lnTo>
                    <a:pt x="71" y="13"/>
                  </a:lnTo>
                  <a:lnTo>
                    <a:pt x="69" y="8"/>
                  </a:lnTo>
                  <a:lnTo>
                    <a:pt x="66" y="3"/>
                  </a:lnTo>
                  <a:lnTo>
                    <a:pt x="59" y="1"/>
                  </a:lnTo>
                  <a:lnTo>
                    <a:pt x="59" y="0"/>
                  </a:lnTo>
                  <a:lnTo>
                    <a:pt x="62" y="0"/>
                  </a:lnTo>
                  <a:lnTo>
                    <a:pt x="67" y="1"/>
                  </a:lnTo>
                  <a:lnTo>
                    <a:pt x="72" y="3"/>
                  </a:lnTo>
                  <a:lnTo>
                    <a:pt x="76" y="5"/>
                  </a:lnTo>
                  <a:lnTo>
                    <a:pt x="71" y="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85" name="Freeform 408">
              <a:extLst>
                <a:ext uri="{FF2B5EF4-FFF2-40B4-BE49-F238E27FC236}">
                  <a16:creationId xmlns:a16="http://schemas.microsoft.com/office/drawing/2014/main" id="{F76C02C0-25CC-4B07-A9F0-8D858B571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520"/>
              <a:ext cx="149" cy="419"/>
            </a:xfrm>
            <a:custGeom>
              <a:avLst/>
              <a:gdLst>
                <a:gd name="T0" fmla="*/ 143 w 149"/>
                <a:gd name="T1" fmla="*/ 0 h 419"/>
                <a:gd name="T2" fmla="*/ 147 w 149"/>
                <a:gd name="T3" fmla="*/ 25 h 419"/>
                <a:gd name="T4" fmla="*/ 149 w 149"/>
                <a:gd name="T5" fmla="*/ 51 h 419"/>
                <a:gd name="T6" fmla="*/ 149 w 149"/>
                <a:gd name="T7" fmla="*/ 78 h 419"/>
                <a:gd name="T8" fmla="*/ 145 w 149"/>
                <a:gd name="T9" fmla="*/ 103 h 419"/>
                <a:gd name="T10" fmla="*/ 140 w 149"/>
                <a:gd name="T11" fmla="*/ 130 h 419"/>
                <a:gd name="T12" fmla="*/ 133 w 149"/>
                <a:gd name="T13" fmla="*/ 157 h 419"/>
                <a:gd name="T14" fmla="*/ 127 w 149"/>
                <a:gd name="T15" fmla="*/ 183 h 419"/>
                <a:gd name="T16" fmla="*/ 116 w 149"/>
                <a:gd name="T17" fmla="*/ 210 h 419"/>
                <a:gd name="T18" fmla="*/ 106 w 149"/>
                <a:gd name="T19" fmla="*/ 237 h 419"/>
                <a:gd name="T20" fmla="*/ 95 w 149"/>
                <a:gd name="T21" fmla="*/ 264 h 419"/>
                <a:gd name="T22" fmla="*/ 81 w 149"/>
                <a:gd name="T23" fmla="*/ 291 h 419"/>
                <a:gd name="T24" fmla="*/ 68 w 149"/>
                <a:gd name="T25" fmla="*/ 316 h 419"/>
                <a:gd name="T26" fmla="*/ 37 w 149"/>
                <a:gd name="T27" fmla="*/ 368 h 419"/>
                <a:gd name="T28" fmla="*/ 7 w 149"/>
                <a:gd name="T29" fmla="*/ 419 h 419"/>
                <a:gd name="T30" fmla="*/ 0 w 149"/>
                <a:gd name="T31" fmla="*/ 419 h 419"/>
                <a:gd name="T32" fmla="*/ 17 w 149"/>
                <a:gd name="T33" fmla="*/ 395 h 419"/>
                <a:gd name="T34" fmla="*/ 32 w 149"/>
                <a:gd name="T35" fmla="*/ 368 h 419"/>
                <a:gd name="T36" fmla="*/ 49 w 149"/>
                <a:gd name="T37" fmla="*/ 343 h 419"/>
                <a:gd name="T38" fmla="*/ 62 w 149"/>
                <a:gd name="T39" fmla="*/ 314 h 419"/>
                <a:gd name="T40" fmla="*/ 78 w 149"/>
                <a:gd name="T41" fmla="*/ 287 h 419"/>
                <a:gd name="T42" fmla="*/ 89 w 149"/>
                <a:gd name="T43" fmla="*/ 259 h 419"/>
                <a:gd name="T44" fmla="*/ 101 w 149"/>
                <a:gd name="T45" fmla="*/ 230 h 419"/>
                <a:gd name="T46" fmla="*/ 113 w 149"/>
                <a:gd name="T47" fmla="*/ 201 h 419"/>
                <a:gd name="T48" fmla="*/ 122 w 149"/>
                <a:gd name="T49" fmla="*/ 172 h 419"/>
                <a:gd name="T50" fmla="*/ 130 w 149"/>
                <a:gd name="T51" fmla="*/ 144 h 419"/>
                <a:gd name="T52" fmla="*/ 135 w 149"/>
                <a:gd name="T53" fmla="*/ 117 h 419"/>
                <a:gd name="T54" fmla="*/ 138 w 149"/>
                <a:gd name="T55" fmla="*/ 90 h 419"/>
                <a:gd name="T56" fmla="*/ 140 w 149"/>
                <a:gd name="T57" fmla="*/ 64 h 419"/>
                <a:gd name="T58" fmla="*/ 140 w 149"/>
                <a:gd name="T59" fmla="*/ 41 h 419"/>
                <a:gd name="T60" fmla="*/ 138 w 149"/>
                <a:gd name="T61" fmla="*/ 19 h 419"/>
                <a:gd name="T62" fmla="*/ 132 w 149"/>
                <a:gd name="T63" fmla="*/ 0 h 419"/>
                <a:gd name="T64" fmla="*/ 143 w 149"/>
                <a:gd name="T65" fmla="*/ 0 h 4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9" h="419">
                  <a:moveTo>
                    <a:pt x="143" y="0"/>
                  </a:moveTo>
                  <a:lnTo>
                    <a:pt x="147" y="25"/>
                  </a:lnTo>
                  <a:lnTo>
                    <a:pt x="149" y="51"/>
                  </a:lnTo>
                  <a:lnTo>
                    <a:pt x="149" y="78"/>
                  </a:lnTo>
                  <a:lnTo>
                    <a:pt x="145" y="103"/>
                  </a:lnTo>
                  <a:lnTo>
                    <a:pt x="140" y="130"/>
                  </a:lnTo>
                  <a:lnTo>
                    <a:pt x="133" y="157"/>
                  </a:lnTo>
                  <a:lnTo>
                    <a:pt x="127" y="183"/>
                  </a:lnTo>
                  <a:lnTo>
                    <a:pt x="116" y="210"/>
                  </a:lnTo>
                  <a:lnTo>
                    <a:pt x="106" y="237"/>
                  </a:lnTo>
                  <a:lnTo>
                    <a:pt x="95" y="264"/>
                  </a:lnTo>
                  <a:lnTo>
                    <a:pt x="81" y="291"/>
                  </a:lnTo>
                  <a:lnTo>
                    <a:pt x="68" y="316"/>
                  </a:lnTo>
                  <a:lnTo>
                    <a:pt x="37" y="368"/>
                  </a:lnTo>
                  <a:lnTo>
                    <a:pt x="7" y="419"/>
                  </a:lnTo>
                  <a:lnTo>
                    <a:pt x="0" y="419"/>
                  </a:lnTo>
                  <a:lnTo>
                    <a:pt x="17" y="395"/>
                  </a:lnTo>
                  <a:lnTo>
                    <a:pt x="32" y="368"/>
                  </a:lnTo>
                  <a:lnTo>
                    <a:pt x="49" y="343"/>
                  </a:lnTo>
                  <a:lnTo>
                    <a:pt x="62" y="314"/>
                  </a:lnTo>
                  <a:lnTo>
                    <a:pt x="78" y="287"/>
                  </a:lnTo>
                  <a:lnTo>
                    <a:pt x="89" y="259"/>
                  </a:lnTo>
                  <a:lnTo>
                    <a:pt x="101" y="230"/>
                  </a:lnTo>
                  <a:lnTo>
                    <a:pt x="113" y="201"/>
                  </a:lnTo>
                  <a:lnTo>
                    <a:pt x="122" y="172"/>
                  </a:lnTo>
                  <a:lnTo>
                    <a:pt x="130" y="144"/>
                  </a:lnTo>
                  <a:lnTo>
                    <a:pt x="135" y="117"/>
                  </a:lnTo>
                  <a:lnTo>
                    <a:pt x="138" y="90"/>
                  </a:lnTo>
                  <a:lnTo>
                    <a:pt x="140" y="64"/>
                  </a:lnTo>
                  <a:lnTo>
                    <a:pt x="140" y="41"/>
                  </a:lnTo>
                  <a:lnTo>
                    <a:pt x="138" y="19"/>
                  </a:lnTo>
                  <a:lnTo>
                    <a:pt x="132" y="0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86" name="Freeform 409">
              <a:extLst>
                <a:ext uri="{FF2B5EF4-FFF2-40B4-BE49-F238E27FC236}">
                  <a16:creationId xmlns:a16="http://schemas.microsoft.com/office/drawing/2014/main" id="{FC30AF7D-67E5-497D-845F-4A6919A4E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363"/>
              <a:ext cx="827" cy="92"/>
            </a:xfrm>
            <a:custGeom>
              <a:avLst/>
              <a:gdLst>
                <a:gd name="T0" fmla="*/ 827 w 827"/>
                <a:gd name="T1" fmla="*/ 48 h 92"/>
                <a:gd name="T2" fmla="*/ 827 w 827"/>
                <a:gd name="T3" fmla="*/ 53 h 92"/>
                <a:gd name="T4" fmla="*/ 824 w 827"/>
                <a:gd name="T5" fmla="*/ 58 h 92"/>
                <a:gd name="T6" fmla="*/ 820 w 827"/>
                <a:gd name="T7" fmla="*/ 61 h 92"/>
                <a:gd name="T8" fmla="*/ 817 w 827"/>
                <a:gd name="T9" fmla="*/ 66 h 92"/>
                <a:gd name="T10" fmla="*/ 810 w 827"/>
                <a:gd name="T11" fmla="*/ 70 h 92"/>
                <a:gd name="T12" fmla="*/ 803 w 827"/>
                <a:gd name="T13" fmla="*/ 75 h 92"/>
                <a:gd name="T14" fmla="*/ 795 w 827"/>
                <a:gd name="T15" fmla="*/ 78 h 92"/>
                <a:gd name="T16" fmla="*/ 785 w 827"/>
                <a:gd name="T17" fmla="*/ 80 h 92"/>
                <a:gd name="T18" fmla="*/ 761 w 827"/>
                <a:gd name="T19" fmla="*/ 85 h 92"/>
                <a:gd name="T20" fmla="*/ 731 w 827"/>
                <a:gd name="T21" fmla="*/ 86 h 92"/>
                <a:gd name="T22" fmla="*/ 695 w 827"/>
                <a:gd name="T23" fmla="*/ 86 h 92"/>
                <a:gd name="T24" fmla="*/ 651 w 827"/>
                <a:gd name="T25" fmla="*/ 85 h 92"/>
                <a:gd name="T26" fmla="*/ 564 w 827"/>
                <a:gd name="T27" fmla="*/ 78 h 92"/>
                <a:gd name="T28" fmla="*/ 476 w 827"/>
                <a:gd name="T29" fmla="*/ 71 h 92"/>
                <a:gd name="T30" fmla="*/ 388 w 827"/>
                <a:gd name="T31" fmla="*/ 61 h 92"/>
                <a:gd name="T32" fmla="*/ 302 w 827"/>
                <a:gd name="T33" fmla="*/ 51 h 92"/>
                <a:gd name="T34" fmla="*/ 219 w 827"/>
                <a:gd name="T35" fmla="*/ 39 h 92"/>
                <a:gd name="T36" fmla="*/ 140 w 827"/>
                <a:gd name="T37" fmla="*/ 26 h 92"/>
                <a:gd name="T38" fmla="*/ 65 w 827"/>
                <a:gd name="T39" fmla="*/ 14 h 92"/>
                <a:gd name="T40" fmla="*/ 0 w 827"/>
                <a:gd name="T41" fmla="*/ 0 h 92"/>
                <a:gd name="T42" fmla="*/ 60 w 827"/>
                <a:gd name="T43" fmla="*/ 12 h 92"/>
                <a:gd name="T44" fmla="*/ 121 w 827"/>
                <a:gd name="T45" fmla="*/ 24 h 92"/>
                <a:gd name="T46" fmla="*/ 180 w 827"/>
                <a:gd name="T47" fmla="*/ 36 h 92"/>
                <a:gd name="T48" fmla="*/ 248 w 827"/>
                <a:gd name="T49" fmla="*/ 46 h 92"/>
                <a:gd name="T50" fmla="*/ 324 w 827"/>
                <a:gd name="T51" fmla="*/ 56 h 92"/>
                <a:gd name="T52" fmla="*/ 413 w 827"/>
                <a:gd name="T53" fmla="*/ 68 h 92"/>
                <a:gd name="T54" fmla="*/ 521 w 827"/>
                <a:gd name="T55" fmla="*/ 78 h 92"/>
                <a:gd name="T56" fmla="*/ 650 w 827"/>
                <a:gd name="T57" fmla="*/ 90 h 92"/>
                <a:gd name="T58" fmla="*/ 697 w 827"/>
                <a:gd name="T59" fmla="*/ 92 h 92"/>
                <a:gd name="T60" fmla="*/ 734 w 827"/>
                <a:gd name="T61" fmla="*/ 92 h 92"/>
                <a:gd name="T62" fmla="*/ 764 w 827"/>
                <a:gd name="T63" fmla="*/ 90 h 92"/>
                <a:gd name="T64" fmla="*/ 788 w 827"/>
                <a:gd name="T65" fmla="*/ 85 h 92"/>
                <a:gd name="T66" fmla="*/ 798 w 827"/>
                <a:gd name="T67" fmla="*/ 81 h 92"/>
                <a:gd name="T68" fmla="*/ 807 w 827"/>
                <a:gd name="T69" fmla="*/ 78 h 92"/>
                <a:gd name="T70" fmla="*/ 813 w 827"/>
                <a:gd name="T71" fmla="*/ 73 h 92"/>
                <a:gd name="T72" fmla="*/ 818 w 827"/>
                <a:gd name="T73" fmla="*/ 70 h 92"/>
                <a:gd name="T74" fmla="*/ 822 w 827"/>
                <a:gd name="T75" fmla="*/ 64 h 92"/>
                <a:gd name="T76" fmla="*/ 825 w 827"/>
                <a:gd name="T77" fmla="*/ 59 h 92"/>
                <a:gd name="T78" fmla="*/ 827 w 827"/>
                <a:gd name="T79" fmla="*/ 53 h 92"/>
                <a:gd name="T80" fmla="*/ 827 w 827"/>
                <a:gd name="T81" fmla="*/ 48 h 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27" h="92">
                  <a:moveTo>
                    <a:pt x="827" y="48"/>
                  </a:moveTo>
                  <a:lnTo>
                    <a:pt x="827" y="53"/>
                  </a:lnTo>
                  <a:lnTo>
                    <a:pt x="824" y="58"/>
                  </a:lnTo>
                  <a:lnTo>
                    <a:pt x="820" y="61"/>
                  </a:lnTo>
                  <a:lnTo>
                    <a:pt x="817" y="66"/>
                  </a:lnTo>
                  <a:lnTo>
                    <a:pt x="810" y="70"/>
                  </a:lnTo>
                  <a:lnTo>
                    <a:pt x="803" y="75"/>
                  </a:lnTo>
                  <a:lnTo>
                    <a:pt x="795" y="78"/>
                  </a:lnTo>
                  <a:lnTo>
                    <a:pt x="785" y="80"/>
                  </a:lnTo>
                  <a:lnTo>
                    <a:pt x="761" y="85"/>
                  </a:lnTo>
                  <a:lnTo>
                    <a:pt x="731" y="86"/>
                  </a:lnTo>
                  <a:lnTo>
                    <a:pt x="695" y="86"/>
                  </a:lnTo>
                  <a:lnTo>
                    <a:pt x="651" y="85"/>
                  </a:lnTo>
                  <a:lnTo>
                    <a:pt x="564" y="78"/>
                  </a:lnTo>
                  <a:lnTo>
                    <a:pt x="476" y="71"/>
                  </a:lnTo>
                  <a:lnTo>
                    <a:pt x="388" y="61"/>
                  </a:lnTo>
                  <a:lnTo>
                    <a:pt x="302" y="51"/>
                  </a:lnTo>
                  <a:lnTo>
                    <a:pt x="219" y="39"/>
                  </a:lnTo>
                  <a:lnTo>
                    <a:pt x="140" y="26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60" y="12"/>
                  </a:lnTo>
                  <a:lnTo>
                    <a:pt x="121" y="24"/>
                  </a:lnTo>
                  <a:lnTo>
                    <a:pt x="180" y="36"/>
                  </a:lnTo>
                  <a:lnTo>
                    <a:pt x="248" y="46"/>
                  </a:lnTo>
                  <a:lnTo>
                    <a:pt x="324" y="56"/>
                  </a:lnTo>
                  <a:lnTo>
                    <a:pt x="413" y="68"/>
                  </a:lnTo>
                  <a:lnTo>
                    <a:pt x="521" y="78"/>
                  </a:lnTo>
                  <a:lnTo>
                    <a:pt x="650" y="90"/>
                  </a:lnTo>
                  <a:lnTo>
                    <a:pt x="697" y="92"/>
                  </a:lnTo>
                  <a:lnTo>
                    <a:pt x="734" y="92"/>
                  </a:lnTo>
                  <a:lnTo>
                    <a:pt x="764" y="90"/>
                  </a:lnTo>
                  <a:lnTo>
                    <a:pt x="788" y="85"/>
                  </a:lnTo>
                  <a:lnTo>
                    <a:pt x="798" y="81"/>
                  </a:lnTo>
                  <a:lnTo>
                    <a:pt x="807" y="78"/>
                  </a:lnTo>
                  <a:lnTo>
                    <a:pt x="813" y="73"/>
                  </a:lnTo>
                  <a:lnTo>
                    <a:pt x="818" y="70"/>
                  </a:lnTo>
                  <a:lnTo>
                    <a:pt x="822" y="64"/>
                  </a:lnTo>
                  <a:lnTo>
                    <a:pt x="825" y="59"/>
                  </a:lnTo>
                  <a:lnTo>
                    <a:pt x="827" y="53"/>
                  </a:lnTo>
                  <a:lnTo>
                    <a:pt x="827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7287" name="Freeform 410">
              <a:extLst>
                <a:ext uri="{FF2B5EF4-FFF2-40B4-BE49-F238E27FC236}">
                  <a16:creationId xmlns:a16="http://schemas.microsoft.com/office/drawing/2014/main" id="{0CDFA2F2-9188-4C85-B4FF-F3C0C4C48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363"/>
              <a:ext cx="827" cy="92"/>
            </a:xfrm>
            <a:custGeom>
              <a:avLst/>
              <a:gdLst>
                <a:gd name="T0" fmla="*/ 827 w 827"/>
                <a:gd name="T1" fmla="*/ 48 h 92"/>
                <a:gd name="T2" fmla="*/ 827 w 827"/>
                <a:gd name="T3" fmla="*/ 53 h 92"/>
                <a:gd name="T4" fmla="*/ 824 w 827"/>
                <a:gd name="T5" fmla="*/ 58 h 92"/>
                <a:gd name="T6" fmla="*/ 820 w 827"/>
                <a:gd name="T7" fmla="*/ 61 h 92"/>
                <a:gd name="T8" fmla="*/ 817 w 827"/>
                <a:gd name="T9" fmla="*/ 66 h 92"/>
                <a:gd name="T10" fmla="*/ 810 w 827"/>
                <a:gd name="T11" fmla="*/ 70 h 92"/>
                <a:gd name="T12" fmla="*/ 803 w 827"/>
                <a:gd name="T13" fmla="*/ 75 h 92"/>
                <a:gd name="T14" fmla="*/ 795 w 827"/>
                <a:gd name="T15" fmla="*/ 78 h 92"/>
                <a:gd name="T16" fmla="*/ 785 w 827"/>
                <a:gd name="T17" fmla="*/ 80 h 92"/>
                <a:gd name="T18" fmla="*/ 761 w 827"/>
                <a:gd name="T19" fmla="*/ 85 h 92"/>
                <a:gd name="T20" fmla="*/ 731 w 827"/>
                <a:gd name="T21" fmla="*/ 86 h 92"/>
                <a:gd name="T22" fmla="*/ 695 w 827"/>
                <a:gd name="T23" fmla="*/ 86 h 92"/>
                <a:gd name="T24" fmla="*/ 651 w 827"/>
                <a:gd name="T25" fmla="*/ 85 h 92"/>
                <a:gd name="T26" fmla="*/ 564 w 827"/>
                <a:gd name="T27" fmla="*/ 78 h 92"/>
                <a:gd name="T28" fmla="*/ 476 w 827"/>
                <a:gd name="T29" fmla="*/ 71 h 92"/>
                <a:gd name="T30" fmla="*/ 388 w 827"/>
                <a:gd name="T31" fmla="*/ 61 h 92"/>
                <a:gd name="T32" fmla="*/ 302 w 827"/>
                <a:gd name="T33" fmla="*/ 51 h 92"/>
                <a:gd name="T34" fmla="*/ 219 w 827"/>
                <a:gd name="T35" fmla="*/ 39 h 92"/>
                <a:gd name="T36" fmla="*/ 140 w 827"/>
                <a:gd name="T37" fmla="*/ 26 h 92"/>
                <a:gd name="T38" fmla="*/ 65 w 827"/>
                <a:gd name="T39" fmla="*/ 14 h 92"/>
                <a:gd name="T40" fmla="*/ 0 w 827"/>
                <a:gd name="T41" fmla="*/ 0 h 92"/>
                <a:gd name="T42" fmla="*/ 60 w 827"/>
                <a:gd name="T43" fmla="*/ 12 h 92"/>
                <a:gd name="T44" fmla="*/ 121 w 827"/>
                <a:gd name="T45" fmla="*/ 24 h 92"/>
                <a:gd name="T46" fmla="*/ 180 w 827"/>
                <a:gd name="T47" fmla="*/ 36 h 92"/>
                <a:gd name="T48" fmla="*/ 248 w 827"/>
                <a:gd name="T49" fmla="*/ 46 h 92"/>
                <a:gd name="T50" fmla="*/ 324 w 827"/>
                <a:gd name="T51" fmla="*/ 56 h 92"/>
                <a:gd name="T52" fmla="*/ 413 w 827"/>
                <a:gd name="T53" fmla="*/ 68 h 92"/>
                <a:gd name="T54" fmla="*/ 521 w 827"/>
                <a:gd name="T55" fmla="*/ 78 h 92"/>
                <a:gd name="T56" fmla="*/ 650 w 827"/>
                <a:gd name="T57" fmla="*/ 90 h 92"/>
                <a:gd name="T58" fmla="*/ 697 w 827"/>
                <a:gd name="T59" fmla="*/ 92 h 92"/>
                <a:gd name="T60" fmla="*/ 734 w 827"/>
                <a:gd name="T61" fmla="*/ 92 h 92"/>
                <a:gd name="T62" fmla="*/ 764 w 827"/>
                <a:gd name="T63" fmla="*/ 90 h 92"/>
                <a:gd name="T64" fmla="*/ 788 w 827"/>
                <a:gd name="T65" fmla="*/ 85 h 92"/>
                <a:gd name="T66" fmla="*/ 798 w 827"/>
                <a:gd name="T67" fmla="*/ 81 h 92"/>
                <a:gd name="T68" fmla="*/ 807 w 827"/>
                <a:gd name="T69" fmla="*/ 78 h 92"/>
                <a:gd name="T70" fmla="*/ 813 w 827"/>
                <a:gd name="T71" fmla="*/ 73 h 92"/>
                <a:gd name="T72" fmla="*/ 818 w 827"/>
                <a:gd name="T73" fmla="*/ 70 h 92"/>
                <a:gd name="T74" fmla="*/ 822 w 827"/>
                <a:gd name="T75" fmla="*/ 64 h 92"/>
                <a:gd name="T76" fmla="*/ 825 w 827"/>
                <a:gd name="T77" fmla="*/ 59 h 92"/>
                <a:gd name="T78" fmla="*/ 827 w 827"/>
                <a:gd name="T79" fmla="*/ 53 h 92"/>
                <a:gd name="T80" fmla="*/ 827 w 827"/>
                <a:gd name="T81" fmla="*/ 48 h 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27" h="92">
                  <a:moveTo>
                    <a:pt x="827" y="48"/>
                  </a:moveTo>
                  <a:lnTo>
                    <a:pt x="827" y="53"/>
                  </a:lnTo>
                  <a:lnTo>
                    <a:pt x="824" y="58"/>
                  </a:lnTo>
                  <a:lnTo>
                    <a:pt x="820" y="61"/>
                  </a:lnTo>
                  <a:lnTo>
                    <a:pt x="817" y="66"/>
                  </a:lnTo>
                  <a:lnTo>
                    <a:pt x="810" y="70"/>
                  </a:lnTo>
                  <a:lnTo>
                    <a:pt x="803" y="75"/>
                  </a:lnTo>
                  <a:lnTo>
                    <a:pt x="795" y="78"/>
                  </a:lnTo>
                  <a:lnTo>
                    <a:pt x="785" y="80"/>
                  </a:lnTo>
                  <a:lnTo>
                    <a:pt x="761" y="85"/>
                  </a:lnTo>
                  <a:lnTo>
                    <a:pt x="731" y="86"/>
                  </a:lnTo>
                  <a:lnTo>
                    <a:pt x="695" y="86"/>
                  </a:lnTo>
                  <a:lnTo>
                    <a:pt x="651" y="85"/>
                  </a:lnTo>
                  <a:lnTo>
                    <a:pt x="564" y="78"/>
                  </a:lnTo>
                  <a:lnTo>
                    <a:pt x="476" y="71"/>
                  </a:lnTo>
                  <a:lnTo>
                    <a:pt x="388" y="61"/>
                  </a:lnTo>
                  <a:lnTo>
                    <a:pt x="302" y="51"/>
                  </a:lnTo>
                  <a:lnTo>
                    <a:pt x="219" y="39"/>
                  </a:lnTo>
                  <a:lnTo>
                    <a:pt x="140" y="26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60" y="12"/>
                  </a:lnTo>
                  <a:lnTo>
                    <a:pt x="121" y="24"/>
                  </a:lnTo>
                  <a:lnTo>
                    <a:pt x="180" y="36"/>
                  </a:lnTo>
                  <a:lnTo>
                    <a:pt x="248" y="46"/>
                  </a:lnTo>
                  <a:lnTo>
                    <a:pt x="324" y="56"/>
                  </a:lnTo>
                  <a:lnTo>
                    <a:pt x="413" y="68"/>
                  </a:lnTo>
                  <a:lnTo>
                    <a:pt x="521" y="78"/>
                  </a:lnTo>
                  <a:lnTo>
                    <a:pt x="650" y="90"/>
                  </a:lnTo>
                  <a:lnTo>
                    <a:pt x="697" y="92"/>
                  </a:lnTo>
                  <a:lnTo>
                    <a:pt x="734" y="92"/>
                  </a:lnTo>
                  <a:lnTo>
                    <a:pt x="764" y="90"/>
                  </a:lnTo>
                  <a:lnTo>
                    <a:pt x="788" y="85"/>
                  </a:lnTo>
                  <a:lnTo>
                    <a:pt x="798" y="81"/>
                  </a:lnTo>
                  <a:lnTo>
                    <a:pt x="807" y="78"/>
                  </a:lnTo>
                  <a:lnTo>
                    <a:pt x="813" y="73"/>
                  </a:lnTo>
                  <a:lnTo>
                    <a:pt x="818" y="70"/>
                  </a:lnTo>
                  <a:lnTo>
                    <a:pt x="822" y="64"/>
                  </a:lnTo>
                  <a:lnTo>
                    <a:pt x="825" y="59"/>
                  </a:lnTo>
                  <a:lnTo>
                    <a:pt x="827" y="53"/>
                  </a:lnTo>
                  <a:lnTo>
                    <a:pt x="827" y="48"/>
                  </a:lnTo>
                  <a:close/>
                </a:path>
              </a:pathLst>
            </a:custGeom>
            <a:noFill/>
            <a:ln w="3175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</p:spTree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635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536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4">
            <a:extLst>
              <a:ext uri="{FF2B5EF4-FFF2-40B4-BE49-F238E27FC236}">
                <a16:creationId xmlns:a16="http://schemas.microsoft.com/office/drawing/2014/main" id="{FD9145E1-2977-4871-BD43-422D5155CB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-52453" y="-15875"/>
            <a:ext cx="9144000" cy="6324600"/>
          </a:xfrm>
          <a:prstGeom prst="rect">
            <a:avLst/>
          </a:prstGeom>
          <a:gradFill rotWithShape="0">
            <a:gsLst>
              <a:gs pos="0">
                <a:srgbClr val="66CCFF"/>
              </a:gs>
              <a:gs pos="100000">
                <a:srgbClr val="DFF8F9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48131" name="Rectangle 5">
            <a:extLst>
              <a:ext uri="{FF2B5EF4-FFF2-40B4-BE49-F238E27FC236}">
                <a16:creationId xmlns:a16="http://schemas.microsoft.com/office/drawing/2014/main" id="{B9DB560D-F854-4093-8D0D-5DE8524CDD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5334000"/>
            <a:ext cx="9144000" cy="1524000"/>
          </a:xfrm>
          <a:prstGeom prst="rect">
            <a:avLst/>
          </a:prstGeom>
          <a:gradFill rotWithShape="0">
            <a:gsLst>
              <a:gs pos="0">
                <a:srgbClr val="3DA759"/>
              </a:gs>
              <a:gs pos="100000">
                <a:srgbClr val="BDE7A1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48132" name="Freeform 6">
            <a:extLst>
              <a:ext uri="{FF2B5EF4-FFF2-40B4-BE49-F238E27FC236}">
                <a16:creationId xmlns:a16="http://schemas.microsoft.com/office/drawing/2014/main" id="{9F26F734-8987-40BA-B91E-80E85A68B9E4}"/>
              </a:ext>
            </a:extLst>
          </p:cNvPr>
          <p:cNvSpPr>
            <a:spLocks/>
          </p:cNvSpPr>
          <p:nvPr/>
        </p:nvSpPr>
        <p:spPr bwMode="auto">
          <a:xfrm>
            <a:off x="5686425" y="3082925"/>
            <a:ext cx="69850" cy="109538"/>
          </a:xfrm>
          <a:custGeom>
            <a:avLst/>
            <a:gdLst>
              <a:gd name="T0" fmla="*/ 2147483646 w 8"/>
              <a:gd name="T1" fmla="*/ 0 h 109538"/>
              <a:gd name="T2" fmla="*/ 0 w 8"/>
              <a:gd name="T3" fmla="*/ 0 h 109538"/>
              <a:gd name="T4" fmla="*/ 2147483646 w 8"/>
              <a:gd name="T5" fmla="*/ 0 h 109538"/>
              <a:gd name="T6" fmla="*/ 2147483646 w 8"/>
              <a:gd name="T7" fmla="*/ 0 h 10953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" h="109538">
                <a:moveTo>
                  <a:pt x="8" y="0"/>
                </a:move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48133" name="Text Box 121">
            <a:extLst>
              <a:ext uri="{FF2B5EF4-FFF2-40B4-BE49-F238E27FC236}">
                <a16:creationId xmlns:a16="http://schemas.microsoft.com/office/drawing/2014/main" id="{C7CDBF20-8892-41FF-9A07-C593FCE222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8050" y="5143500"/>
            <a:ext cx="7524750" cy="1311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8000" b="1">
                <a:solidFill>
                  <a:srgbClr val="02369E"/>
                </a:solidFill>
              </a:rPr>
              <a:t>Thank you!</a:t>
            </a:r>
          </a:p>
        </p:txBody>
      </p:sp>
      <p:sp>
        <p:nvSpPr>
          <p:cNvPr id="48134" name="Text Box 122">
            <a:extLst>
              <a:ext uri="{FF2B5EF4-FFF2-40B4-BE49-F238E27FC236}">
                <a16:creationId xmlns:a16="http://schemas.microsoft.com/office/drawing/2014/main" id="{705EA976-291F-42B7-B85A-F83CFB2725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300" y="187325"/>
            <a:ext cx="8369300" cy="2378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de-DE" sz="3200" b="1" dirty="0">
                <a:solidFill>
                  <a:srgbClr val="02369E"/>
                </a:solidFill>
                <a:latin typeface="Balloon" pitchFamily="2" charset="0"/>
              </a:rPr>
              <a:t>Forget </a:t>
            </a:r>
            <a:r>
              <a:rPr lang="en-GB" altLang="de-DE" sz="3200" b="1" dirty="0">
                <a:solidFill>
                  <a:srgbClr val="FF0000"/>
                </a:solidFill>
                <a:latin typeface="Balloon" pitchFamily="2" charset="0"/>
              </a:rPr>
              <a:t>WHO</a:t>
            </a:r>
            <a:r>
              <a:rPr lang="en-GB" altLang="de-DE" sz="3200" b="1" dirty="0">
                <a:solidFill>
                  <a:srgbClr val="02369E"/>
                </a:solidFill>
                <a:latin typeface="Balloon" pitchFamily="2" charset="0"/>
              </a:rPr>
              <a:t> is flying</a:t>
            </a:r>
            <a:br>
              <a:rPr lang="en-GB" altLang="de-DE" sz="3200" b="1" dirty="0">
                <a:solidFill>
                  <a:srgbClr val="02369E"/>
                </a:solidFill>
                <a:latin typeface="Balloon" pitchFamily="2" charset="0"/>
              </a:rPr>
            </a:br>
            <a:r>
              <a:rPr lang="en-GB" altLang="de-DE" b="1" dirty="0">
                <a:solidFill>
                  <a:srgbClr val="02369E"/>
                </a:solidFill>
              </a:rPr>
              <a:t>(friend, rival, countryman, flier from other nation)</a:t>
            </a:r>
          </a:p>
          <a:p>
            <a:pPr algn="ctr" eaLnBrk="1" hangingPunct="1"/>
            <a:r>
              <a:rPr lang="en-GB" altLang="de-DE" sz="3200" b="1" dirty="0">
                <a:solidFill>
                  <a:srgbClr val="02369E"/>
                </a:solidFill>
                <a:latin typeface="Balloon" pitchFamily="2" charset="0"/>
              </a:rPr>
              <a:t>Forget </a:t>
            </a:r>
            <a:r>
              <a:rPr lang="en-GB" altLang="de-DE" sz="3200" b="1" dirty="0">
                <a:solidFill>
                  <a:srgbClr val="FF0000"/>
                </a:solidFill>
                <a:latin typeface="Balloon" pitchFamily="2" charset="0"/>
              </a:rPr>
              <a:t>WHAT</a:t>
            </a:r>
            <a:r>
              <a:rPr lang="en-GB" altLang="de-DE" sz="3200" b="1" dirty="0">
                <a:solidFill>
                  <a:srgbClr val="02369E"/>
                </a:solidFill>
                <a:latin typeface="Balloon" pitchFamily="2" charset="0"/>
              </a:rPr>
              <a:t> is flying</a:t>
            </a:r>
            <a:br>
              <a:rPr lang="en-GB" altLang="de-DE" sz="3200" b="1" dirty="0">
                <a:solidFill>
                  <a:srgbClr val="02369E"/>
                </a:solidFill>
                <a:latin typeface="Balloon" pitchFamily="2" charset="0"/>
              </a:rPr>
            </a:br>
            <a:r>
              <a:rPr lang="en-GB" altLang="de-DE" dirty="0">
                <a:solidFill>
                  <a:srgbClr val="02369E"/>
                </a:solidFill>
                <a:latin typeface="Balloon" pitchFamily="2" charset="0"/>
              </a:rPr>
              <a:t>(2-stroke, 4-stroke, electric)</a:t>
            </a:r>
          </a:p>
          <a:p>
            <a:pPr algn="ctr" eaLnBrk="1" hangingPunct="1"/>
            <a:r>
              <a:rPr lang="en-GB" altLang="de-DE" sz="3200" b="1" dirty="0">
                <a:solidFill>
                  <a:srgbClr val="FF0000"/>
                </a:solidFill>
                <a:latin typeface="Balloon" pitchFamily="2" charset="0"/>
              </a:rPr>
              <a:t>LOOK </a:t>
            </a:r>
            <a:r>
              <a:rPr lang="en-GB" altLang="de-DE" sz="3200" b="1" u="sng" dirty="0">
                <a:solidFill>
                  <a:srgbClr val="FF0000"/>
                </a:solidFill>
                <a:latin typeface="Balloon" pitchFamily="2" charset="0"/>
              </a:rPr>
              <a:t>ONLY</a:t>
            </a:r>
            <a:r>
              <a:rPr lang="en-GB" altLang="de-DE" sz="3200" b="1" dirty="0">
                <a:solidFill>
                  <a:srgbClr val="FF0000"/>
                </a:solidFill>
                <a:latin typeface="Balloon" pitchFamily="2" charset="0"/>
              </a:rPr>
              <a:t> AT LINES DESCRIBED IN THE SKY</a:t>
            </a:r>
            <a:r>
              <a:rPr lang="en-GB" altLang="de-DE" sz="3200" dirty="0">
                <a:solidFill>
                  <a:srgbClr val="FF0000"/>
                </a:solidFill>
                <a:latin typeface="Balloon" pitchFamily="2" charset="0"/>
              </a:rPr>
              <a:t>!</a:t>
            </a:r>
            <a:br>
              <a:rPr lang="en-GB" altLang="de-DE" sz="3200" dirty="0">
                <a:solidFill>
                  <a:srgbClr val="FF0000"/>
                </a:solidFill>
                <a:latin typeface="Balloon" pitchFamily="2" charset="0"/>
              </a:rPr>
            </a:br>
            <a:endParaRPr lang="en-ZA" altLang="de-DE" dirty="0">
              <a:solidFill>
                <a:srgbClr val="02369E"/>
              </a:solidFill>
              <a:latin typeface="Balloon" pitchFamily="2" charset="0"/>
            </a:endParaRPr>
          </a:p>
        </p:txBody>
      </p:sp>
      <p:grpSp>
        <p:nvGrpSpPr>
          <p:cNvPr id="48135" name="Group 134">
            <a:extLst>
              <a:ext uri="{FF2B5EF4-FFF2-40B4-BE49-F238E27FC236}">
                <a16:creationId xmlns:a16="http://schemas.microsoft.com/office/drawing/2014/main" id="{9A28F0A1-4129-49F3-8AAB-A24DCAC4A5E3}"/>
              </a:ext>
            </a:extLst>
          </p:cNvPr>
          <p:cNvGrpSpPr>
            <a:grpSpLocks/>
          </p:cNvGrpSpPr>
          <p:nvPr/>
        </p:nvGrpSpPr>
        <p:grpSpPr bwMode="auto">
          <a:xfrm>
            <a:off x="2752725" y="3313113"/>
            <a:ext cx="3783013" cy="1743075"/>
            <a:chOff x="748" y="1253"/>
            <a:chExt cx="4096" cy="1820"/>
          </a:xfrm>
        </p:grpSpPr>
        <p:sp>
          <p:nvSpPr>
            <p:cNvPr id="48138" name="AutoShape 135">
              <a:extLst>
                <a:ext uri="{FF2B5EF4-FFF2-40B4-BE49-F238E27FC236}">
                  <a16:creationId xmlns:a16="http://schemas.microsoft.com/office/drawing/2014/main" id="{AC8308E1-2E89-4CAB-AE4D-8A5E635A4276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48" y="1253"/>
              <a:ext cx="4096" cy="18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48139" name="Group 136">
              <a:extLst>
                <a:ext uri="{FF2B5EF4-FFF2-40B4-BE49-F238E27FC236}">
                  <a16:creationId xmlns:a16="http://schemas.microsoft.com/office/drawing/2014/main" id="{3F58854C-5CA5-4CFC-9135-352AFE2395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6" y="1261"/>
              <a:ext cx="4080" cy="1804"/>
              <a:chOff x="756" y="1261"/>
              <a:chExt cx="4080" cy="1804"/>
            </a:xfrm>
          </p:grpSpPr>
          <p:sp>
            <p:nvSpPr>
              <p:cNvPr id="48299" name="Freeform 137">
                <a:extLst>
                  <a:ext uri="{FF2B5EF4-FFF2-40B4-BE49-F238E27FC236}">
                    <a16:creationId xmlns:a16="http://schemas.microsoft.com/office/drawing/2014/main" id="{A476E6CA-1866-44D0-A9E8-81241FE6C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1532"/>
                <a:ext cx="390" cy="118"/>
              </a:xfrm>
              <a:custGeom>
                <a:avLst/>
                <a:gdLst>
                  <a:gd name="T0" fmla="*/ 203 w 390"/>
                  <a:gd name="T1" fmla="*/ 0 h 118"/>
                  <a:gd name="T2" fmla="*/ 0 w 390"/>
                  <a:gd name="T3" fmla="*/ 71 h 118"/>
                  <a:gd name="T4" fmla="*/ 12 w 390"/>
                  <a:gd name="T5" fmla="*/ 81 h 118"/>
                  <a:gd name="T6" fmla="*/ 24 w 390"/>
                  <a:gd name="T7" fmla="*/ 89 h 118"/>
                  <a:gd name="T8" fmla="*/ 41 w 390"/>
                  <a:gd name="T9" fmla="*/ 98 h 118"/>
                  <a:gd name="T10" fmla="*/ 58 w 390"/>
                  <a:gd name="T11" fmla="*/ 103 h 118"/>
                  <a:gd name="T12" fmla="*/ 115 w 390"/>
                  <a:gd name="T13" fmla="*/ 108 h 118"/>
                  <a:gd name="T14" fmla="*/ 171 w 390"/>
                  <a:gd name="T15" fmla="*/ 111 h 118"/>
                  <a:gd name="T16" fmla="*/ 227 w 390"/>
                  <a:gd name="T17" fmla="*/ 115 h 118"/>
                  <a:gd name="T18" fmla="*/ 284 w 390"/>
                  <a:gd name="T19" fmla="*/ 118 h 118"/>
                  <a:gd name="T20" fmla="*/ 380 w 390"/>
                  <a:gd name="T21" fmla="*/ 59 h 118"/>
                  <a:gd name="T22" fmla="*/ 385 w 390"/>
                  <a:gd name="T23" fmla="*/ 56 h 118"/>
                  <a:gd name="T24" fmla="*/ 389 w 390"/>
                  <a:gd name="T25" fmla="*/ 52 h 118"/>
                  <a:gd name="T26" fmla="*/ 390 w 390"/>
                  <a:gd name="T27" fmla="*/ 49 h 118"/>
                  <a:gd name="T28" fmla="*/ 390 w 390"/>
                  <a:gd name="T29" fmla="*/ 44 h 118"/>
                  <a:gd name="T30" fmla="*/ 389 w 390"/>
                  <a:gd name="T31" fmla="*/ 42 h 118"/>
                  <a:gd name="T32" fmla="*/ 387 w 390"/>
                  <a:gd name="T33" fmla="*/ 39 h 118"/>
                  <a:gd name="T34" fmla="*/ 384 w 390"/>
                  <a:gd name="T35" fmla="*/ 35 h 118"/>
                  <a:gd name="T36" fmla="*/ 379 w 390"/>
                  <a:gd name="T37" fmla="*/ 34 h 118"/>
                  <a:gd name="T38" fmla="*/ 336 w 390"/>
                  <a:gd name="T39" fmla="*/ 22 h 118"/>
                  <a:gd name="T40" fmla="*/ 293 w 390"/>
                  <a:gd name="T41" fmla="*/ 12 h 118"/>
                  <a:gd name="T42" fmla="*/ 249 w 390"/>
                  <a:gd name="T43" fmla="*/ 5 h 118"/>
                  <a:gd name="T44" fmla="*/ 203 w 390"/>
                  <a:gd name="T45" fmla="*/ 0 h 1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0" h="118">
                    <a:moveTo>
                      <a:pt x="203" y="0"/>
                    </a:moveTo>
                    <a:lnTo>
                      <a:pt x="0" y="71"/>
                    </a:lnTo>
                    <a:lnTo>
                      <a:pt x="12" y="81"/>
                    </a:lnTo>
                    <a:lnTo>
                      <a:pt x="24" y="89"/>
                    </a:lnTo>
                    <a:lnTo>
                      <a:pt x="41" y="98"/>
                    </a:lnTo>
                    <a:lnTo>
                      <a:pt x="58" y="103"/>
                    </a:lnTo>
                    <a:lnTo>
                      <a:pt x="115" y="108"/>
                    </a:lnTo>
                    <a:lnTo>
                      <a:pt x="171" y="111"/>
                    </a:lnTo>
                    <a:lnTo>
                      <a:pt x="227" y="115"/>
                    </a:lnTo>
                    <a:lnTo>
                      <a:pt x="284" y="118"/>
                    </a:lnTo>
                    <a:lnTo>
                      <a:pt x="380" y="59"/>
                    </a:lnTo>
                    <a:lnTo>
                      <a:pt x="385" y="56"/>
                    </a:lnTo>
                    <a:lnTo>
                      <a:pt x="389" y="52"/>
                    </a:lnTo>
                    <a:lnTo>
                      <a:pt x="390" y="49"/>
                    </a:lnTo>
                    <a:lnTo>
                      <a:pt x="390" y="44"/>
                    </a:lnTo>
                    <a:lnTo>
                      <a:pt x="389" y="42"/>
                    </a:lnTo>
                    <a:lnTo>
                      <a:pt x="387" y="39"/>
                    </a:lnTo>
                    <a:lnTo>
                      <a:pt x="384" y="35"/>
                    </a:lnTo>
                    <a:lnTo>
                      <a:pt x="379" y="34"/>
                    </a:lnTo>
                    <a:lnTo>
                      <a:pt x="336" y="22"/>
                    </a:lnTo>
                    <a:lnTo>
                      <a:pt x="293" y="12"/>
                    </a:lnTo>
                    <a:lnTo>
                      <a:pt x="249" y="5"/>
                    </a:lnTo>
                    <a:lnTo>
                      <a:pt x="20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00" name="Freeform 138">
                <a:extLst>
                  <a:ext uri="{FF2B5EF4-FFF2-40B4-BE49-F238E27FC236}">
                    <a16:creationId xmlns:a16="http://schemas.microsoft.com/office/drawing/2014/main" id="{5D518420-DBC2-4806-A60F-63D26AEC3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1532"/>
                <a:ext cx="390" cy="118"/>
              </a:xfrm>
              <a:custGeom>
                <a:avLst/>
                <a:gdLst>
                  <a:gd name="T0" fmla="*/ 203 w 390"/>
                  <a:gd name="T1" fmla="*/ 0 h 118"/>
                  <a:gd name="T2" fmla="*/ 0 w 390"/>
                  <a:gd name="T3" fmla="*/ 71 h 118"/>
                  <a:gd name="T4" fmla="*/ 12 w 390"/>
                  <a:gd name="T5" fmla="*/ 81 h 118"/>
                  <a:gd name="T6" fmla="*/ 24 w 390"/>
                  <a:gd name="T7" fmla="*/ 89 h 118"/>
                  <a:gd name="T8" fmla="*/ 41 w 390"/>
                  <a:gd name="T9" fmla="*/ 98 h 118"/>
                  <a:gd name="T10" fmla="*/ 58 w 390"/>
                  <a:gd name="T11" fmla="*/ 103 h 118"/>
                  <a:gd name="T12" fmla="*/ 115 w 390"/>
                  <a:gd name="T13" fmla="*/ 108 h 118"/>
                  <a:gd name="T14" fmla="*/ 171 w 390"/>
                  <a:gd name="T15" fmla="*/ 111 h 118"/>
                  <a:gd name="T16" fmla="*/ 227 w 390"/>
                  <a:gd name="T17" fmla="*/ 115 h 118"/>
                  <a:gd name="T18" fmla="*/ 284 w 390"/>
                  <a:gd name="T19" fmla="*/ 118 h 118"/>
                  <a:gd name="T20" fmla="*/ 380 w 390"/>
                  <a:gd name="T21" fmla="*/ 59 h 118"/>
                  <a:gd name="T22" fmla="*/ 385 w 390"/>
                  <a:gd name="T23" fmla="*/ 56 h 118"/>
                  <a:gd name="T24" fmla="*/ 389 w 390"/>
                  <a:gd name="T25" fmla="*/ 52 h 118"/>
                  <a:gd name="T26" fmla="*/ 390 w 390"/>
                  <a:gd name="T27" fmla="*/ 49 h 118"/>
                  <a:gd name="T28" fmla="*/ 390 w 390"/>
                  <a:gd name="T29" fmla="*/ 44 h 118"/>
                  <a:gd name="T30" fmla="*/ 389 w 390"/>
                  <a:gd name="T31" fmla="*/ 42 h 118"/>
                  <a:gd name="T32" fmla="*/ 387 w 390"/>
                  <a:gd name="T33" fmla="*/ 39 h 118"/>
                  <a:gd name="T34" fmla="*/ 384 w 390"/>
                  <a:gd name="T35" fmla="*/ 35 h 118"/>
                  <a:gd name="T36" fmla="*/ 379 w 390"/>
                  <a:gd name="T37" fmla="*/ 34 h 118"/>
                  <a:gd name="T38" fmla="*/ 336 w 390"/>
                  <a:gd name="T39" fmla="*/ 22 h 118"/>
                  <a:gd name="T40" fmla="*/ 293 w 390"/>
                  <a:gd name="T41" fmla="*/ 12 h 118"/>
                  <a:gd name="T42" fmla="*/ 249 w 390"/>
                  <a:gd name="T43" fmla="*/ 5 h 118"/>
                  <a:gd name="T44" fmla="*/ 203 w 390"/>
                  <a:gd name="T45" fmla="*/ 0 h 11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0" h="118">
                    <a:moveTo>
                      <a:pt x="203" y="0"/>
                    </a:moveTo>
                    <a:lnTo>
                      <a:pt x="0" y="71"/>
                    </a:lnTo>
                    <a:lnTo>
                      <a:pt x="12" y="81"/>
                    </a:lnTo>
                    <a:lnTo>
                      <a:pt x="24" y="89"/>
                    </a:lnTo>
                    <a:lnTo>
                      <a:pt x="41" y="98"/>
                    </a:lnTo>
                    <a:lnTo>
                      <a:pt x="58" y="103"/>
                    </a:lnTo>
                    <a:lnTo>
                      <a:pt x="115" y="108"/>
                    </a:lnTo>
                    <a:lnTo>
                      <a:pt x="171" y="111"/>
                    </a:lnTo>
                    <a:lnTo>
                      <a:pt x="227" y="115"/>
                    </a:lnTo>
                    <a:lnTo>
                      <a:pt x="284" y="118"/>
                    </a:lnTo>
                    <a:lnTo>
                      <a:pt x="380" y="59"/>
                    </a:lnTo>
                    <a:lnTo>
                      <a:pt x="385" y="56"/>
                    </a:lnTo>
                    <a:lnTo>
                      <a:pt x="389" y="52"/>
                    </a:lnTo>
                    <a:lnTo>
                      <a:pt x="390" y="49"/>
                    </a:lnTo>
                    <a:lnTo>
                      <a:pt x="390" y="44"/>
                    </a:lnTo>
                    <a:lnTo>
                      <a:pt x="389" y="42"/>
                    </a:lnTo>
                    <a:lnTo>
                      <a:pt x="387" y="39"/>
                    </a:lnTo>
                    <a:lnTo>
                      <a:pt x="384" y="35"/>
                    </a:lnTo>
                    <a:lnTo>
                      <a:pt x="379" y="34"/>
                    </a:lnTo>
                    <a:lnTo>
                      <a:pt x="336" y="22"/>
                    </a:lnTo>
                    <a:lnTo>
                      <a:pt x="293" y="12"/>
                    </a:lnTo>
                    <a:lnTo>
                      <a:pt x="249" y="5"/>
                    </a:lnTo>
                    <a:lnTo>
                      <a:pt x="203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01" name="Freeform 139">
                <a:extLst>
                  <a:ext uri="{FF2B5EF4-FFF2-40B4-BE49-F238E27FC236}">
                    <a16:creationId xmlns:a16="http://schemas.microsoft.com/office/drawing/2014/main" id="{F2DD6ACB-C2AB-477F-8321-5BACE2B5E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517"/>
                <a:ext cx="815" cy="432"/>
              </a:xfrm>
              <a:custGeom>
                <a:avLst/>
                <a:gdLst>
                  <a:gd name="T0" fmla="*/ 500 w 815"/>
                  <a:gd name="T1" fmla="*/ 432 h 432"/>
                  <a:gd name="T2" fmla="*/ 809 w 815"/>
                  <a:gd name="T3" fmla="*/ 71 h 432"/>
                  <a:gd name="T4" fmla="*/ 814 w 815"/>
                  <a:gd name="T5" fmla="*/ 62 h 432"/>
                  <a:gd name="T6" fmla="*/ 815 w 815"/>
                  <a:gd name="T7" fmla="*/ 54 h 432"/>
                  <a:gd name="T8" fmla="*/ 814 w 815"/>
                  <a:gd name="T9" fmla="*/ 50 h 432"/>
                  <a:gd name="T10" fmla="*/ 812 w 815"/>
                  <a:gd name="T11" fmla="*/ 47 h 432"/>
                  <a:gd name="T12" fmla="*/ 809 w 815"/>
                  <a:gd name="T13" fmla="*/ 44 h 432"/>
                  <a:gd name="T14" fmla="*/ 805 w 815"/>
                  <a:gd name="T15" fmla="*/ 40 h 432"/>
                  <a:gd name="T16" fmla="*/ 790 w 815"/>
                  <a:gd name="T17" fmla="*/ 33 h 432"/>
                  <a:gd name="T18" fmla="*/ 773 w 815"/>
                  <a:gd name="T19" fmla="*/ 28 h 432"/>
                  <a:gd name="T20" fmla="*/ 755 w 815"/>
                  <a:gd name="T21" fmla="*/ 23 h 432"/>
                  <a:gd name="T22" fmla="*/ 734 w 815"/>
                  <a:gd name="T23" fmla="*/ 18 h 432"/>
                  <a:gd name="T24" fmla="*/ 692 w 815"/>
                  <a:gd name="T25" fmla="*/ 11 h 432"/>
                  <a:gd name="T26" fmla="*/ 647 w 815"/>
                  <a:gd name="T27" fmla="*/ 6 h 432"/>
                  <a:gd name="T28" fmla="*/ 598 w 815"/>
                  <a:gd name="T29" fmla="*/ 3 h 432"/>
                  <a:gd name="T30" fmla="*/ 545 w 815"/>
                  <a:gd name="T31" fmla="*/ 0 h 432"/>
                  <a:gd name="T32" fmla="*/ 493 w 815"/>
                  <a:gd name="T33" fmla="*/ 0 h 432"/>
                  <a:gd name="T34" fmla="*/ 437 w 815"/>
                  <a:gd name="T35" fmla="*/ 0 h 432"/>
                  <a:gd name="T36" fmla="*/ 429 w 815"/>
                  <a:gd name="T37" fmla="*/ 0 h 432"/>
                  <a:gd name="T38" fmla="*/ 420 w 815"/>
                  <a:gd name="T39" fmla="*/ 1 h 432"/>
                  <a:gd name="T40" fmla="*/ 414 w 815"/>
                  <a:gd name="T41" fmla="*/ 3 h 432"/>
                  <a:gd name="T42" fmla="*/ 405 w 815"/>
                  <a:gd name="T43" fmla="*/ 6 h 432"/>
                  <a:gd name="T44" fmla="*/ 0 w 815"/>
                  <a:gd name="T45" fmla="*/ 196 h 432"/>
                  <a:gd name="T46" fmla="*/ 29 w 815"/>
                  <a:gd name="T47" fmla="*/ 202 h 432"/>
                  <a:gd name="T48" fmla="*/ 56 w 815"/>
                  <a:gd name="T49" fmla="*/ 209 h 432"/>
                  <a:gd name="T50" fmla="*/ 84 w 815"/>
                  <a:gd name="T51" fmla="*/ 218 h 432"/>
                  <a:gd name="T52" fmla="*/ 111 w 815"/>
                  <a:gd name="T53" fmla="*/ 226 h 432"/>
                  <a:gd name="T54" fmla="*/ 137 w 815"/>
                  <a:gd name="T55" fmla="*/ 236 h 432"/>
                  <a:gd name="T56" fmla="*/ 164 w 815"/>
                  <a:gd name="T57" fmla="*/ 248 h 432"/>
                  <a:gd name="T58" fmla="*/ 189 w 815"/>
                  <a:gd name="T59" fmla="*/ 258 h 432"/>
                  <a:gd name="T60" fmla="*/ 214 w 815"/>
                  <a:gd name="T61" fmla="*/ 272 h 432"/>
                  <a:gd name="T62" fmla="*/ 265 w 815"/>
                  <a:gd name="T63" fmla="*/ 299 h 432"/>
                  <a:gd name="T64" fmla="*/ 312 w 815"/>
                  <a:gd name="T65" fmla="*/ 329 h 432"/>
                  <a:gd name="T66" fmla="*/ 360 w 815"/>
                  <a:gd name="T67" fmla="*/ 361 h 432"/>
                  <a:gd name="T68" fmla="*/ 407 w 815"/>
                  <a:gd name="T69" fmla="*/ 397 h 432"/>
                  <a:gd name="T70" fmla="*/ 415 w 815"/>
                  <a:gd name="T71" fmla="*/ 407 h 432"/>
                  <a:gd name="T72" fmla="*/ 425 w 815"/>
                  <a:gd name="T73" fmla="*/ 415 h 432"/>
                  <a:gd name="T74" fmla="*/ 439 w 815"/>
                  <a:gd name="T75" fmla="*/ 420 h 432"/>
                  <a:gd name="T76" fmla="*/ 454 w 815"/>
                  <a:gd name="T77" fmla="*/ 425 h 432"/>
                  <a:gd name="T78" fmla="*/ 500 w 815"/>
                  <a:gd name="T79" fmla="*/ 432 h 43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15" h="432">
                    <a:moveTo>
                      <a:pt x="500" y="432"/>
                    </a:moveTo>
                    <a:lnTo>
                      <a:pt x="809" y="71"/>
                    </a:lnTo>
                    <a:lnTo>
                      <a:pt x="814" y="62"/>
                    </a:lnTo>
                    <a:lnTo>
                      <a:pt x="815" y="54"/>
                    </a:lnTo>
                    <a:lnTo>
                      <a:pt x="814" y="50"/>
                    </a:lnTo>
                    <a:lnTo>
                      <a:pt x="812" y="47"/>
                    </a:lnTo>
                    <a:lnTo>
                      <a:pt x="809" y="44"/>
                    </a:lnTo>
                    <a:lnTo>
                      <a:pt x="805" y="40"/>
                    </a:lnTo>
                    <a:lnTo>
                      <a:pt x="790" y="33"/>
                    </a:lnTo>
                    <a:lnTo>
                      <a:pt x="773" y="28"/>
                    </a:lnTo>
                    <a:lnTo>
                      <a:pt x="755" y="23"/>
                    </a:lnTo>
                    <a:lnTo>
                      <a:pt x="734" y="18"/>
                    </a:lnTo>
                    <a:lnTo>
                      <a:pt x="692" y="11"/>
                    </a:lnTo>
                    <a:lnTo>
                      <a:pt x="647" y="6"/>
                    </a:lnTo>
                    <a:lnTo>
                      <a:pt x="598" y="3"/>
                    </a:lnTo>
                    <a:lnTo>
                      <a:pt x="545" y="0"/>
                    </a:lnTo>
                    <a:lnTo>
                      <a:pt x="493" y="0"/>
                    </a:lnTo>
                    <a:lnTo>
                      <a:pt x="437" y="0"/>
                    </a:lnTo>
                    <a:lnTo>
                      <a:pt x="429" y="0"/>
                    </a:lnTo>
                    <a:lnTo>
                      <a:pt x="420" y="1"/>
                    </a:lnTo>
                    <a:lnTo>
                      <a:pt x="414" y="3"/>
                    </a:lnTo>
                    <a:lnTo>
                      <a:pt x="405" y="6"/>
                    </a:lnTo>
                    <a:lnTo>
                      <a:pt x="0" y="196"/>
                    </a:lnTo>
                    <a:lnTo>
                      <a:pt x="29" y="202"/>
                    </a:lnTo>
                    <a:lnTo>
                      <a:pt x="56" y="209"/>
                    </a:lnTo>
                    <a:lnTo>
                      <a:pt x="84" y="218"/>
                    </a:lnTo>
                    <a:lnTo>
                      <a:pt x="111" y="226"/>
                    </a:lnTo>
                    <a:lnTo>
                      <a:pt x="137" y="236"/>
                    </a:lnTo>
                    <a:lnTo>
                      <a:pt x="164" y="248"/>
                    </a:lnTo>
                    <a:lnTo>
                      <a:pt x="189" y="258"/>
                    </a:lnTo>
                    <a:lnTo>
                      <a:pt x="214" y="272"/>
                    </a:lnTo>
                    <a:lnTo>
                      <a:pt x="265" y="299"/>
                    </a:lnTo>
                    <a:lnTo>
                      <a:pt x="312" y="329"/>
                    </a:lnTo>
                    <a:lnTo>
                      <a:pt x="360" y="361"/>
                    </a:lnTo>
                    <a:lnTo>
                      <a:pt x="407" y="397"/>
                    </a:lnTo>
                    <a:lnTo>
                      <a:pt x="415" y="407"/>
                    </a:lnTo>
                    <a:lnTo>
                      <a:pt x="425" y="415"/>
                    </a:lnTo>
                    <a:lnTo>
                      <a:pt x="439" y="420"/>
                    </a:lnTo>
                    <a:lnTo>
                      <a:pt x="454" y="425"/>
                    </a:lnTo>
                    <a:lnTo>
                      <a:pt x="500" y="4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02" name="Freeform 140">
                <a:extLst>
                  <a:ext uri="{FF2B5EF4-FFF2-40B4-BE49-F238E27FC236}">
                    <a16:creationId xmlns:a16="http://schemas.microsoft.com/office/drawing/2014/main" id="{79AB60EF-3E50-4401-8E5E-A16BB7A8D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517"/>
                <a:ext cx="815" cy="432"/>
              </a:xfrm>
              <a:custGeom>
                <a:avLst/>
                <a:gdLst>
                  <a:gd name="T0" fmla="*/ 500 w 815"/>
                  <a:gd name="T1" fmla="*/ 432 h 432"/>
                  <a:gd name="T2" fmla="*/ 809 w 815"/>
                  <a:gd name="T3" fmla="*/ 71 h 432"/>
                  <a:gd name="T4" fmla="*/ 814 w 815"/>
                  <a:gd name="T5" fmla="*/ 62 h 432"/>
                  <a:gd name="T6" fmla="*/ 815 w 815"/>
                  <a:gd name="T7" fmla="*/ 54 h 432"/>
                  <a:gd name="T8" fmla="*/ 814 w 815"/>
                  <a:gd name="T9" fmla="*/ 50 h 432"/>
                  <a:gd name="T10" fmla="*/ 812 w 815"/>
                  <a:gd name="T11" fmla="*/ 47 h 432"/>
                  <a:gd name="T12" fmla="*/ 809 w 815"/>
                  <a:gd name="T13" fmla="*/ 44 h 432"/>
                  <a:gd name="T14" fmla="*/ 805 w 815"/>
                  <a:gd name="T15" fmla="*/ 40 h 432"/>
                  <a:gd name="T16" fmla="*/ 790 w 815"/>
                  <a:gd name="T17" fmla="*/ 33 h 432"/>
                  <a:gd name="T18" fmla="*/ 773 w 815"/>
                  <a:gd name="T19" fmla="*/ 28 h 432"/>
                  <a:gd name="T20" fmla="*/ 755 w 815"/>
                  <a:gd name="T21" fmla="*/ 23 h 432"/>
                  <a:gd name="T22" fmla="*/ 734 w 815"/>
                  <a:gd name="T23" fmla="*/ 18 h 432"/>
                  <a:gd name="T24" fmla="*/ 692 w 815"/>
                  <a:gd name="T25" fmla="*/ 11 h 432"/>
                  <a:gd name="T26" fmla="*/ 647 w 815"/>
                  <a:gd name="T27" fmla="*/ 6 h 432"/>
                  <a:gd name="T28" fmla="*/ 598 w 815"/>
                  <a:gd name="T29" fmla="*/ 3 h 432"/>
                  <a:gd name="T30" fmla="*/ 545 w 815"/>
                  <a:gd name="T31" fmla="*/ 0 h 432"/>
                  <a:gd name="T32" fmla="*/ 493 w 815"/>
                  <a:gd name="T33" fmla="*/ 0 h 432"/>
                  <a:gd name="T34" fmla="*/ 437 w 815"/>
                  <a:gd name="T35" fmla="*/ 0 h 432"/>
                  <a:gd name="T36" fmla="*/ 429 w 815"/>
                  <a:gd name="T37" fmla="*/ 0 h 432"/>
                  <a:gd name="T38" fmla="*/ 420 w 815"/>
                  <a:gd name="T39" fmla="*/ 1 h 432"/>
                  <a:gd name="T40" fmla="*/ 414 w 815"/>
                  <a:gd name="T41" fmla="*/ 3 h 432"/>
                  <a:gd name="T42" fmla="*/ 405 w 815"/>
                  <a:gd name="T43" fmla="*/ 6 h 432"/>
                  <a:gd name="T44" fmla="*/ 0 w 815"/>
                  <a:gd name="T45" fmla="*/ 196 h 432"/>
                  <a:gd name="T46" fmla="*/ 29 w 815"/>
                  <a:gd name="T47" fmla="*/ 202 h 432"/>
                  <a:gd name="T48" fmla="*/ 56 w 815"/>
                  <a:gd name="T49" fmla="*/ 209 h 432"/>
                  <a:gd name="T50" fmla="*/ 84 w 815"/>
                  <a:gd name="T51" fmla="*/ 218 h 432"/>
                  <a:gd name="T52" fmla="*/ 111 w 815"/>
                  <a:gd name="T53" fmla="*/ 226 h 432"/>
                  <a:gd name="T54" fmla="*/ 137 w 815"/>
                  <a:gd name="T55" fmla="*/ 236 h 432"/>
                  <a:gd name="T56" fmla="*/ 164 w 815"/>
                  <a:gd name="T57" fmla="*/ 248 h 432"/>
                  <a:gd name="T58" fmla="*/ 189 w 815"/>
                  <a:gd name="T59" fmla="*/ 258 h 432"/>
                  <a:gd name="T60" fmla="*/ 214 w 815"/>
                  <a:gd name="T61" fmla="*/ 272 h 432"/>
                  <a:gd name="T62" fmla="*/ 265 w 815"/>
                  <a:gd name="T63" fmla="*/ 299 h 432"/>
                  <a:gd name="T64" fmla="*/ 312 w 815"/>
                  <a:gd name="T65" fmla="*/ 329 h 432"/>
                  <a:gd name="T66" fmla="*/ 360 w 815"/>
                  <a:gd name="T67" fmla="*/ 361 h 432"/>
                  <a:gd name="T68" fmla="*/ 407 w 815"/>
                  <a:gd name="T69" fmla="*/ 397 h 432"/>
                  <a:gd name="T70" fmla="*/ 415 w 815"/>
                  <a:gd name="T71" fmla="*/ 407 h 432"/>
                  <a:gd name="T72" fmla="*/ 425 w 815"/>
                  <a:gd name="T73" fmla="*/ 415 h 432"/>
                  <a:gd name="T74" fmla="*/ 439 w 815"/>
                  <a:gd name="T75" fmla="*/ 420 h 432"/>
                  <a:gd name="T76" fmla="*/ 454 w 815"/>
                  <a:gd name="T77" fmla="*/ 425 h 432"/>
                  <a:gd name="T78" fmla="*/ 500 w 815"/>
                  <a:gd name="T79" fmla="*/ 432 h 43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815" h="432">
                    <a:moveTo>
                      <a:pt x="500" y="432"/>
                    </a:moveTo>
                    <a:lnTo>
                      <a:pt x="809" y="71"/>
                    </a:lnTo>
                    <a:lnTo>
                      <a:pt x="814" y="62"/>
                    </a:lnTo>
                    <a:lnTo>
                      <a:pt x="815" y="54"/>
                    </a:lnTo>
                    <a:lnTo>
                      <a:pt x="814" y="50"/>
                    </a:lnTo>
                    <a:lnTo>
                      <a:pt x="812" y="47"/>
                    </a:lnTo>
                    <a:lnTo>
                      <a:pt x="809" y="44"/>
                    </a:lnTo>
                    <a:lnTo>
                      <a:pt x="805" y="40"/>
                    </a:lnTo>
                    <a:lnTo>
                      <a:pt x="790" y="33"/>
                    </a:lnTo>
                    <a:lnTo>
                      <a:pt x="773" y="28"/>
                    </a:lnTo>
                    <a:lnTo>
                      <a:pt x="755" y="23"/>
                    </a:lnTo>
                    <a:lnTo>
                      <a:pt x="734" y="18"/>
                    </a:lnTo>
                    <a:lnTo>
                      <a:pt x="692" y="11"/>
                    </a:lnTo>
                    <a:lnTo>
                      <a:pt x="647" y="6"/>
                    </a:lnTo>
                    <a:lnTo>
                      <a:pt x="598" y="3"/>
                    </a:lnTo>
                    <a:lnTo>
                      <a:pt x="545" y="0"/>
                    </a:lnTo>
                    <a:lnTo>
                      <a:pt x="493" y="0"/>
                    </a:lnTo>
                    <a:lnTo>
                      <a:pt x="437" y="0"/>
                    </a:lnTo>
                    <a:lnTo>
                      <a:pt x="429" y="0"/>
                    </a:lnTo>
                    <a:lnTo>
                      <a:pt x="420" y="1"/>
                    </a:lnTo>
                    <a:lnTo>
                      <a:pt x="414" y="3"/>
                    </a:lnTo>
                    <a:lnTo>
                      <a:pt x="405" y="6"/>
                    </a:lnTo>
                    <a:lnTo>
                      <a:pt x="0" y="196"/>
                    </a:lnTo>
                    <a:lnTo>
                      <a:pt x="29" y="202"/>
                    </a:lnTo>
                    <a:lnTo>
                      <a:pt x="56" y="209"/>
                    </a:lnTo>
                    <a:lnTo>
                      <a:pt x="84" y="218"/>
                    </a:lnTo>
                    <a:lnTo>
                      <a:pt x="111" y="226"/>
                    </a:lnTo>
                    <a:lnTo>
                      <a:pt x="137" y="236"/>
                    </a:lnTo>
                    <a:lnTo>
                      <a:pt x="164" y="248"/>
                    </a:lnTo>
                    <a:lnTo>
                      <a:pt x="189" y="258"/>
                    </a:lnTo>
                    <a:lnTo>
                      <a:pt x="214" y="272"/>
                    </a:lnTo>
                    <a:lnTo>
                      <a:pt x="265" y="299"/>
                    </a:lnTo>
                    <a:lnTo>
                      <a:pt x="312" y="329"/>
                    </a:lnTo>
                    <a:lnTo>
                      <a:pt x="360" y="361"/>
                    </a:lnTo>
                    <a:lnTo>
                      <a:pt x="407" y="397"/>
                    </a:lnTo>
                    <a:lnTo>
                      <a:pt x="415" y="407"/>
                    </a:lnTo>
                    <a:lnTo>
                      <a:pt x="425" y="415"/>
                    </a:lnTo>
                    <a:lnTo>
                      <a:pt x="439" y="420"/>
                    </a:lnTo>
                    <a:lnTo>
                      <a:pt x="454" y="425"/>
                    </a:lnTo>
                    <a:lnTo>
                      <a:pt x="500" y="432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03" name="Freeform 141">
                <a:extLst>
                  <a:ext uri="{FF2B5EF4-FFF2-40B4-BE49-F238E27FC236}">
                    <a16:creationId xmlns:a16="http://schemas.microsoft.com/office/drawing/2014/main" id="{4AB28418-4CD0-41D6-A7C6-F332F76AD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547"/>
                <a:ext cx="86" cy="171"/>
              </a:xfrm>
              <a:custGeom>
                <a:avLst/>
                <a:gdLst>
                  <a:gd name="T0" fmla="*/ 81 w 86"/>
                  <a:gd name="T1" fmla="*/ 41 h 171"/>
                  <a:gd name="T2" fmla="*/ 82 w 86"/>
                  <a:gd name="T3" fmla="*/ 32 h 171"/>
                  <a:gd name="T4" fmla="*/ 84 w 86"/>
                  <a:gd name="T5" fmla="*/ 25 h 171"/>
                  <a:gd name="T6" fmla="*/ 84 w 86"/>
                  <a:gd name="T7" fmla="*/ 19 h 171"/>
                  <a:gd name="T8" fmla="*/ 82 w 86"/>
                  <a:gd name="T9" fmla="*/ 14 h 171"/>
                  <a:gd name="T10" fmla="*/ 81 w 86"/>
                  <a:gd name="T11" fmla="*/ 8 h 171"/>
                  <a:gd name="T12" fmla="*/ 79 w 86"/>
                  <a:gd name="T13" fmla="*/ 5 h 171"/>
                  <a:gd name="T14" fmla="*/ 76 w 86"/>
                  <a:gd name="T15" fmla="*/ 2 h 171"/>
                  <a:gd name="T16" fmla="*/ 72 w 86"/>
                  <a:gd name="T17" fmla="*/ 0 h 171"/>
                  <a:gd name="T18" fmla="*/ 74 w 86"/>
                  <a:gd name="T19" fmla="*/ 0 h 171"/>
                  <a:gd name="T20" fmla="*/ 79 w 86"/>
                  <a:gd name="T21" fmla="*/ 2 h 171"/>
                  <a:gd name="T22" fmla="*/ 81 w 86"/>
                  <a:gd name="T23" fmla="*/ 3 h 171"/>
                  <a:gd name="T24" fmla="*/ 82 w 86"/>
                  <a:gd name="T25" fmla="*/ 7 h 171"/>
                  <a:gd name="T26" fmla="*/ 84 w 86"/>
                  <a:gd name="T27" fmla="*/ 10 h 171"/>
                  <a:gd name="T28" fmla="*/ 86 w 86"/>
                  <a:gd name="T29" fmla="*/ 20 h 171"/>
                  <a:gd name="T30" fmla="*/ 84 w 86"/>
                  <a:gd name="T31" fmla="*/ 32 h 171"/>
                  <a:gd name="T32" fmla="*/ 81 w 86"/>
                  <a:gd name="T33" fmla="*/ 44 h 171"/>
                  <a:gd name="T34" fmla="*/ 76 w 86"/>
                  <a:gd name="T35" fmla="*/ 59 h 171"/>
                  <a:gd name="T36" fmla="*/ 69 w 86"/>
                  <a:gd name="T37" fmla="*/ 74 h 171"/>
                  <a:gd name="T38" fmla="*/ 62 w 86"/>
                  <a:gd name="T39" fmla="*/ 90 h 171"/>
                  <a:gd name="T40" fmla="*/ 45 w 86"/>
                  <a:gd name="T41" fmla="*/ 118 h 171"/>
                  <a:gd name="T42" fmla="*/ 28 w 86"/>
                  <a:gd name="T43" fmla="*/ 145 h 171"/>
                  <a:gd name="T44" fmla="*/ 20 w 86"/>
                  <a:gd name="T45" fmla="*/ 156 h 171"/>
                  <a:gd name="T46" fmla="*/ 11 w 86"/>
                  <a:gd name="T47" fmla="*/ 164 h 171"/>
                  <a:gd name="T48" fmla="*/ 5 w 86"/>
                  <a:gd name="T49" fmla="*/ 169 h 171"/>
                  <a:gd name="T50" fmla="*/ 0 w 86"/>
                  <a:gd name="T51" fmla="*/ 171 h 171"/>
                  <a:gd name="T52" fmla="*/ 81 w 86"/>
                  <a:gd name="T53" fmla="*/ 41 h 17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86" h="171">
                    <a:moveTo>
                      <a:pt x="81" y="41"/>
                    </a:moveTo>
                    <a:lnTo>
                      <a:pt x="82" y="32"/>
                    </a:lnTo>
                    <a:lnTo>
                      <a:pt x="84" y="25"/>
                    </a:lnTo>
                    <a:lnTo>
                      <a:pt x="84" y="19"/>
                    </a:lnTo>
                    <a:lnTo>
                      <a:pt x="82" y="14"/>
                    </a:lnTo>
                    <a:lnTo>
                      <a:pt x="81" y="8"/>
                    </a:lnTo>
                    <a:lnTo>
                      <a:pt x="79" y="5"/>
                    </a:lnTo>
                    <a:lnTo>
                      <a:pt x="76" y="2"/>
                    </a:lnTo>
                    <a:lnTo>
                      <a:pt x="72" y="0"/>
                    </a:lnTo>
                    <a:lnTo>
                      <a:pt x="74" y="0"/>
                    </a:lnTo>
                    <a:lnTo>
                      <a:pt x="79" y="2"/>
                    </a:lnTo>
                    <a:lnTo>
                      <a:pt x="81" y="3"/>
                    </a:lnTo>
                    <a:lnTo>
                      <a:pt x="82" y="7"/>
                    </a:lnTo>
                    <a:lnTo>
                      <a:pt x="84" y="10"/>
                    </a:lnTo>
                    <a:lnTo>
                      <a:pt x="86" y="20"/>
                    </a:lnTo>
                    <a:lnTo>
                      <a:pt x="84" y="32"/>
                    </a:lnTo>
                    <a:lnTo>
                      <a:pt x="81" y="44"/>
                    </a:lnTo>
                    <a:lnTo>
                      <a:pt x="76" y="59"/>
                    </a:lnTo>
                    <a:lnTo>
                      <a:pt x="69" y="74"/>
                    </a:lnTo>
                    <a:lnTo>
                      <a:pt x="62" y="90"/>
                    </a:lnTo>
                    <a:lnTo>
                      <a:pt x="45" y="118"/>
                    </a:lnTo>
                    <a:lnTo>
                      <a:pt x="28" y="145"/>
                    </a:lnTo>
                    <a:lnTo>
                      <a:pt x="20" y="156"/>
                    </a:lnTo>
                    <a:lnTo>
                      <a:pt x="11" y="164"/>
                    </a:lnTo>
                    <a:lnTo>
                      <a:pt x="5" y="169"/>
                    </a:lnTo>
                    <a:lnTo>
                      <a:pt x="0" y="171"/>
                    </a:lnTo>
                    <a:lnTo>
                      <a:pt x="81" y="4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04" name="Freeform 142">
                <a:extLst>
                  <a:ext uri="{FF2B5EF4-FFF2-40B4-BE49-F238E27FC236}">
                    <a16:creationId xmlns:a16="http://schemas.microsoft.com/office/drawing/2014/main" id="{0CD16AA8-29DD-4465-B878-A1D513704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" y="1559"/>
                <a:ext cx="28" cy="164"/>
              </a:xfrm>
              <a:custGeom>
                <a:avLst/>
                <a:gdLst>
                  <a:gd name="T0" fmla="*/ 0 w 28"/>
                  <a:gd name="T1" fmla="*/ 164 h 164"/>
                  <a:gd name="T2" fmla="*/ 6 w 28"/>
                  <a:gd name="T3" fmla="*/ 133 h 164"/>
                  <a:gd name="T4" fmla="*/ 12 w 28"/>
                  <a:gd name="T5" fmla="*/ 105 h 164"/>
                  <a:gd name="T6" fmla="*/ 15 w 28"/>
                  <a:gd name="T7" fmla="*/ 78 h 164"/>
                  <a:gd name="T8" fmla="*/ 15 w 28"/>
                  <a:gd name="T9" fmla="*/ 54 h 164"/>
                  <a:gd name="T10" fmla="*/ 15 w 28"/>
                  <a:gd name="T11" fmla="*/ 35 h 164"/>
                  <a:gd name="T12" fmla="*/ 12 w 28"/>
                  <a:gd name="T13" fmla="*/ 20 h 164"/>
                  <a:gd name="T14" fmla="*/ 10 w 28"/>
                  <a:gd name="T15" fmla="*/ 13 h 164"/>
                  <a:gd name="T16" fmla="*/ 6 w 28"/>
                  <a:gd name="T17" fmla="*/ 8 h 164"/>
                  <a:gd name="T18" fmla="*/ 5 w 28"/>
                  <a:gd name="T19" fmla="*/ 5 h 164"/>
                  <a:gd name="T20" fmla="*/ 1 w 28"/>
                  <a:gd name="T21" fmla="*/ 3 h 164"/>
                  <a:gd name="T22" fmla="*/ 10 w 28"/>
                  <a:gd name="T23" fmla="*/ 0 h 164"/>
                  <a:gd name="T24" fmla="*/ 15 w 28"/>
                  <a:gd name="T25" fmla="*/ 3 h 164"/>
                  <a:gd name="T26" fmla="*/ 18 w 28"/>
                  <a:gd name="T27" fmla="*/ 10 h 164"/>
                  <a:gd name="T28" fmla="*/ 22 w 28"/>
                  <a:gd name="T29" fmla="*/ 17 h 164"/>
                  <a:gd name="T30" fmla="*/ 25 w 28"/>
                  <a:gd name="T31" fmla="*/ 25 h 164"/>
                  <a:gd name="T32" fmla="*/ 28 w 28"/>
                  <a:gd name="T33" fmla="*/ 45 h 164"/>
                  <a:gd name="T34" fmla="*/ 28 w 28"/>
                  <a:gd name="T35" fmla="*/ 69 h 164"/>
                  <a:gd name="T36" fmla="*/ 27 w 28"/>
                  <a:gd name="T37" fmla="*/ 95 h 164"/>
                  <a:gd name="T38" fmla="*/ 23 w 28"/>
                  <a:gd name="T39" fmla="*/ 118 h 164"/>
                  <a:gd name="T40" fmla="*/ 20 w 28"/>
                  <a:gd name="T41" fmla="*/ 144 h 164"/>
                  <a:gd name="T42" fmla="*/ 15 w 28"/>
                  <a:gd name="T43" fmla="*/ 164 h 164"/>
                  <a:gd name="T44" fmla="*/ 0 w 28"/>
                  <a:gd name="T45" fmla="*/ 164 h 16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8" h="164">
                    <a:moveTo>
                      <a:pt x="0" y="164"/>
                    </a:moveTo>
                    <a:lnTo>
                      <a:pt x="6" y="133"/>
                    </a:lnTo>
                    <a:lnTo>
                      <a:pt x="12" y="105"/>
                    </a:lnTo>
                    <a:lnTo>
                      <a:pt x="15" y="78"/>
                    </a:lnTo>
                    <a:lnTo>
                      <a:pt x="15" y="54"/>
                    </a:lnTo>
                    <a:lnTo>
                      <a:pt x="15" y="35"/>
                    </a:lnTo>
                    <a:lnTo>
                      <a:pt x="12" y="20"/>
                    </a:lnTo>
                    <a:lnTo>
                      <a:pt x="10" y="13"/>
                    </a:lnTo>
                    <a:lnTo>
                      <a:pt x="6" y="8"/>
                    </a:lnTo>
                    <a:lnTo>
                      <a:pt x="5" y="5"/>
                    </a:lnTo>
                    <a:lnTo>
                      <a:pt x="1" y="3"/>
                    </a:lnTo>
                    <a:lnTo>
                      <a:pt x="10" y="0"/>
                    </a:lnTo>
                    <a:lnTo>
                      <a:pt x="15" y="3"/>
                    </a:lnTo>
                    <a:lnTo>
                      <a:pt x="18" y="10"/>
                    </a:lnTo>
                    <a:lnTo>
                      <a:pt x="22" y="17"/>
                    </a:lnTo>
                    <a:lnTo>
                      <a:pt x="25" y="25"/>
                    </a:lnTo>
                    <a:lnTo>
                      <a:pt x="28" y="45"/>
                    </a:lnTo>
                    <a:lnTo>
                      <a:pt x="28" y="69"/>
                    </a:lnTo>
                    <a:lnTo>
                      <a:pt x="27" y="95"/>
                    </a:lnTo>
                    <a:lnTo>
                      <a:pt x="23" y="118"/>
                    </a:lnTo>
                    <a:lnTo>
                      <a:pt x="20" y="144"/>
                    </a:lnTo>
                    <a:lnTo>
                      <a:pt x="15" y="164"/>
                    </a:lnTo>
                    <a:lnTo>
                      <a:pt x="0" y="164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05" name="Freeform 143">
                <a:extLst>
                  <a:ext uri="{FF2B5EF4-FFF2-40B4-BE49-F238E27FC236}">
                    <a16:creationId xmlns:a16="http://schemas.microsoft.com/office/drawing/2014/main" id="{5C5F63EE-08A0-41B5-8CEA-B6C108DA2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532"/>
                <a:ext cx="175" cy="186"/>
              </a:xfrm>
              <a:custGeom>
                <a:avLst/>
                <a:gdLst>
                  <a:gd name="T0" fmla="*/ 172 w 175"/>
                  <a:gd name="T1" fmla="*/ 7 h 186"/>
                  <a:gd name="T2" fmla="*/ 160 w 175"/>
                  <a:gd name="T3" fmla="*/ 5 h 186"/>
                  <a:gd name="T4" fmla="*/ 141 w 175"/>
                  <a:gd name="T5" fmla="*/ 3 h 186"/>
                  <a:gd name="T6" fmla="*/ 125 w 175"/>
                  <a:gd name="T7" fmla="*/ 0 h 186"/>
                  <a:gd name="T8" fmla="*/ 118 w 175"/>
                  <a:gd name="T9" fmla="*/ 0 h 186"/>
                  <a:gd name="T10" fmla="*/ 116 w 175"/>
                  <a:gd name="T11" fmla="*/ 0 h 186"/>
                  <a:gd name="T12" fmla="*/ 96 w 175"/>
                  <a:gd name="T13" fmla="*/ 7 h 186"/>
                  <a:gd name="T14" fmla="*/ 74 w 175"/>
                  <a:gd name="T15" fmla="*/ 15 h 186"/>
                  <a:gd name="T16" fmla="*/ 79 w 175"/>
                  <a:gd name="T17" fmla="*/ 17 h 186"/>
                  <a:gd name="T18" fmla="*/ 81 w 175"/>
                  <a:gd name="T19" fmla="*/ 18 h 186"/>
                  <a:gd name="T20" fmla="*/ 82 w 175"/>
                  <a:gd name="T21" fmla="*/ 22 h 186"/>
                  <a:gd name="T22" fmla="*/ 84 w 175"/>
                  <a:gd name="T23" fmla="*/ 25 h 186"/>
                  <a:gd name="T24" fmla="*/ 86 w 175"/>
                  <a:gd name="T25" fmla="*/ 35 h 186"/>
                  <a:gd name="T26" fmla="*/ 84 w 175"/>
                  <a:gd name="T27" fmla="*/ 47 h 186"/>
                  <a:gd name="T28" fmla="*/ 81 w 175"/>
                  <a:gd name="T29" fmla="*/ 59 h 186"/>
                  <a:gd name="T30" fmla="*/ 76 w 175"/>
                  <a:gd name="T31" fmla="*/ 74 h 186"/>
                  <a:gd name="T32" fmla="*/ 69 w 175"/>
                  <a:gd name="T33" fmla="*/ 89 h 186"/>
                  <a:gd name="T34" fmla="*/ 62 w 175"/>
                  <a:gd name="T35" fmla="*/ 105 h 186"/>
                  <a:gd name="T36" fmla="*/ 45 w 175"/>
                  <a:gd name="T37" fmla="*/ 133 h 186"/>
                  <a:gd name="T38" fmla="*/ 28 w 175"/>
                  <a:gd name="T39" fmla="*/ 160 h 186"/>
                  <a:gd name="T40" fmla="*/ 20 w 175"/>
                  <a:gd name="T41" fmla="*/ 171 h 186"/>
                  <a:gd name="T42" fmla="*/ 11 w 175"/>
                  <a:gd name="T43" fmla="*/ 179 h 186"/>
                  <a:gd name="T44" fmla="*/ 5 w 175"/>
                  <a:gd name="T45" fmla="*/ 184 h 186"/>
                  <a:gd name="T46" fmla="*/ 0 w 175"/>
                  <a:gd name="T47" fmla="*/ 186 h 186"/>
                  <a:gd name="T48" fmla="*/ 3 w 175"/>
                  <a:gd name="T49" fmla="*/ 186 h 186"/>
                  <a:gd name="T50" fmla="*/ 91 w 175"/>
                  <a:gd name="T51" fmla="*/ 118 h 186"/>
                  <a:gd name="T52" fmla="*/ 146 w 175"/>
                  <a:gd name="T53" fmla="*/ 74 h 186"/>
                  <a:gd name="T54" fmla="*/ 155 w 175"/>
                  <a:gd name="T55" fmla="*/ 66 h 186"/>
                  <a:gd name="T56" fmla="*/ 163 w 175"/>
                  <a:gd name="T57" fmla="*/ 57 h 186"/>
                  <a:gd name="T58" fmla="*/ 168 w 175"/>
                  <a:gd name="T59" fmla="*/ 49 h 186"/>
                  <a:gd name="T60" fmla="*/ 172 w 175"/>
                  <a:gd name="T61" fmla="*/ 40 h 186"/>
                  <a:gd name="T62" fmla="*/ 175 w 175"/>
                  <a:gd name="T63" fmla="*/ 32 h 186"/>
                  <a:gd name="T64" fmla="*/ 175 w 175"/>
                  <a:gd name="T65" fmla="*/ 25 h 186"/>
                  <a:gd name="T66" fmla="*/ 173 w 175"/>
                  <a:gd name="T67" fmla="*/ 15 h 186"/>
                  <a:gd name="T68" fmla="*/ 172 w 175"/>
                  <a:gd name="T69" fmla="*/ 7 h 18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75" h="186">
                    <a:moveTo>
                      <a:pt x="172" y="7"/>
                    </a:moveTo>
                    <a:lnTo>
                      <a:pt x="160" y="5"/>
                    </a:lnTo>
                    <a:lnTo>
                      <a:pt x="141" y="3"/>
                    </a:lnTo>
                    <a:lnTo>
                      <a:pt x="125" y="0"/>
                    </a:lnTo>
                    <a:lnTo>
                      <a:pt x="118" y="0"/>
                    </a:lnTo>
                    <a:lnTo>
                      <a:pt x="116" y="0"/>
                    </a:lnTo>
                    <a:lnTo>
                      <a:pt x="96" y="7"/>
                    </a:lnTo>
                    <a:lnTo>
                      <a:pt x="74" y="15"/>
                    </a:lnTo>
                    <a:lnTo>
                      <a:pt x="79" y="17"/>
                    </a:lnTo>
                    <a:lnTo>
                      <a:pt x="81" y="18"/>
                    </a:lnTo>
                    <a:lnTo>
                      <a:pt x="82" y="22"/>
                    </a:lnTo>
                    <a:lnTo>
                      <a:pt x="84" y="25"/>
                    </a:lnTo>
                    <a:lnTo>
                      <a:pt x="86" y="35"/>
                    </a:lnTo>
                    <a:lnTo>
                      <a:pt x="84" y="47"/>
                    </a:lnTo>
                    <a:lnTo>
                      <a:pt x="81" y="59"/>
                    </a:lnTo>
                    <a:lnTo>
                      <a:pt x="76" y="74"/>
                    </a:lnTo>
                    <a:lnTo>
                      <a:pt x="69" y="89"/>
                    </a:lnTo>
                    <a:lnTo>
                      <a:pt x="62" y="105"/>
                    </a:lnTo>
                    <a:lnTo>
                      <a:pt x="45" y="133"/>
                    </a:lnTo>
                    <a:lnTo>
                      <a:pt x="28" y="160"/>
                    </a:lnTo>
                    <a:lnTo>
                      <a:pt x="20" y="171"/>
                    </a:lnTo>
                    <a:lnTo>
                      <a:pt x="11" y="179"/>
                    </a:lnTo>
                    <a:lnTo>
                      <a:pt x="5" y="184"/>
                    </a:lnTo>
                    <a:lnTo>
                      <a:pt x="0" y="186"/>
                    </a:lnTo>
                    <a:lnTo>
                      <a:pt x="3" y="186"/>
                    </a:lnTo>
                    <a:lnTo>
                      <a:pt x="91" y="118"/>
                    </a:lnTo>
                    <a:lnTo>
                      <a:pt x="146" y="74"/>
                    </a:lnTo>
                    <a:lnTo>
                      <a:pt x="155" y="66"/>
                    </a:lnTo>
                    <a:lnTo>
                      <a:pt x="163" y="57"/>
                    </a:lnTo>
                    <a:lnTo>
                      <a:pt x="168" y="49"/>
                    </a:lnTo>
                    <a:lnTo>
                      <a:pt x="172" y="40"/>
                    </a:lnTo>
                    <a:lnTo>
                      <a:pt x="175" y="32"/>
                    </a:lnTo>
                    <a:lnTo>
                      <a:pt x="175" y="25"/>
                    </a:lnTo>
                    <a:lnTo>
                      <a:pt x="173" y="15"/>
                    </a:lnTo>
                    <a:lnTo>
                      <a:pt x="172" y="7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06" name="Freeform 144">
                <a:extLst>
                  <a:ext uri="{FF2B5EF4-FFF2-40B4-BE49-F238E27FC236}">
                    <a16:creationId xmlns:a16="http://schemas.microsoft.com/office/drawing/2014/main" id="{0F06F859-7427-4045-9BA6-31500E3A0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1517"/>
                <a:ext cx="370" cy="696"/>
              </a:xfrm>
              <a:custGeom>
                <a:avLst/>
                <a:gdLst>
                  <a:gd name="T0" fmla="*/ 366 w 370"/>
                  <a:gd name="T1" fmla="*/ 1 h 696"/>
                  <a:gd name="T2" fmla="*/ 351 w 370"/>
                  <a:gd name="T3" fmla="*/ 0 h 696"/>
                  <a:gd name="T4" fmla="*/ 328 w 370"/>
                  <a:gd name="T5" fmla="*/ 0 h 696"/>
                  <a:gd name="T6" fmla="*/ 307 w 370"/>
                  <a:gd name="T7" fmla="*/ 0 h 696"/>
                  <a:gd name="T8" fmla="*/ 297 w 370"/>
                  <a:gd name="T9" fmla="*/ 0 h 696"/>
                  <a:gd name="T10" fmla="*/ 284 w 370"/>
                  <a:gd name="T11" fmla="*/ 1 h 696"/>
                  <a:gd name="T12" fmla="*/ 272 w 370"/>
                  <a:gd name="T13" fmla="*/ 5 h 696"/>
                  <a:gd name="T14" fmla="*/ 196 w 370"/>
                  <a:gd name="T15" fmla="*/ 42 h 696"/>
                  <a:gd name="T16" fmla="*/ 201 w 370"/>
                  <a:gd name="T17" fmla="*/ 49 h 696"/>
                  <a:gd name="T18" fmla="*/ 206 w 370"/>
                  <a:gd name="T19" fmla="*/ 57 h 696"/>
                  <a:gd name="T20" fmla="*/ 209 w 370"/>
                  <a:gd name="T21" fmla="*/ 71 h 696"/>
                  <a:gd name="T22" fmla="*/ 211 w 370"/>
                  <a:gd name="T23" fmla="*/ 86 h 696"/>
                  <a:gd name="T24" fmla="*/ 211 w 370"/>
                  <a:gd name="T25" fmla="*/ 103 h 696"/>
                  <a:gd name="T26" fmla="*/ 209 w 370"/>
                  <a:gd name="T27" fmla="*/ 121 h 696"/>
                  <a:gd name="T28" fmla="*/ 208 w 370"/>
                  <a:gd name="T29" fmla="*/ 143 h 696"/>
                  <a:gd name="T30" fmla="*/ 203 w 370"/>
                  <a:gd name="T31" fmla="*/ 165 h 696"/>
                  <a:gd name="T32" fmla="*/ 192 w 370"/>
                  <a:gd name="T33" fmla="*/ 216 h 696"/>
                  <a:gd name="T34" fmla="*/ 179 w 370"/>
                  <a:gd name="T35" fmla="*/ 270 h 696"/>
                  <a:gd name="T36" fmla="*/ 162 w 370"/>
                  <a:gd name="T37" fmla="*/ 326 h 696"/>
                  <a:gd name="T38" fmla="*/ 144 w 370"/>
                  <a:gd name="T39" fmla="*/ 385 h 696"/>
                  <a:gd name="T40" fmla="*/ 123 w 370"/>
                  <a:gd name="T41" fmla="*/ 441 h 696"/>
                  <a:gd name="T42" fmla="*/ 101 w 370"/>
                  <a:gd name="T43" fmla="*/ 496 h 696"/>
                  <a:gd name="T44" fmla="*/ 81 w 370"/>
                  <a:gd name="T45" fmla="*/ 549 h 696"/>
                  <a:gd name="T46" fmla="*/ 61 w 370"/>
                  <a:gd name="T47" fmla="*/ 594 h 696"/>
                  <a:gd name="T48" fmla="*/ 42 w 370"/>
                  <a:gd name="T49" fmla="*/ 633 h 696"/>
                  <a:gd name="T50" fmla="*/ 25 w 370"/>
                  <a:gd name="T51" fmla="*/ 665 h 696"/>
                  <a:gd name="T52" fmla="*/ 17 w 370"/>
                  <a:gd name="T53" fmla="*/ 677 h 696"/>
                  <a:gd name="T54" fmla="*/ 10 w 370"/>
                  <a:gd name="T55" fmla="*/ 686 h 696"/>
                  <a:gd name="T56" fmla="*/ 5 w 370"/>
                  <a:gd name="T57" fmla="*/ 692 h 696"/>
                  <a:gd name="T58" fmla="*/ 0 w 370"/>
                  <a:gd name="T59" fmla="*/ 696 h 696"/>
                  <a:gd name="T60" fmla="*/ 3 w 370"/>
                  <a:gd name="T61" fmla="*/ 692 h 696"/>
                  <a:gd name="T62" fmla="*/ 103 w 370"/>
                  <a:gd name="T63" fmla="*/ 542 h 696"/>
                  <a:gd name="T64" fmla="*/ 184 w 370"/>
                  <a:gd name="T65" fmla="*/ 419 h 696"/>
                  <a:gd name="T66" fmla="*/ 252 w 370"/>
                  <a:gd name="T67" fmla="*/ 319 h 696"/>
                  <a:gd name="T68" fmla="*/ 302 w 370"/>
                  <a:gd name="T69" fmla="*/ 236 h 696"/>
                  <a:gd name="T70" fmla="*/ 322 w 370"/>
                  <a:gd name="T71" fmla="*/ 201 h 696"/>
                  <a:gd name="T72" fmla="*/ 338 w 370"/>
                  <a:gd name="T73" fmla="*/ 169 h 696"/>
                  <a:gd name="T74" fmla="*/ 351 w 370"/>
                  <a:gd name="T75" fmla="*/ 138 h 696"/>
                  <a:gd name="T76" fmla="*/ 361 w 370"/>
                  <a:gd name="T77" fmla="*/ 109 h 696"/>
                  <a:gd name="T78" fmla="*/ 366 w 370"/>
                  <a:gd name="T79" fmla="*/ 82 h 696"/>
                  <a:gd name="T80" fmla="*/ 370 w 370"/>
                  <a:gd name="T81" fmla="*/ 55 h 696"/>
                  <a:gd name="T82" fmla="*/ 370 w 370"/>
                  <a:gd name="T83" fmla="*/ 28 h 696"/>
                  <a:gd name="T84" fmla="*/ 366 w 370"/>
                  <a:gd name="T85" fmla="*/ 1 h 69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370" h="696">
                    <a:moveTo>
                      <a:pt x="366" y="1"/>
                    </a:moveTo>
                    <a:lnTo>
                      <a:pt x="351" y="0"/>
                    </a:lnTo>
                    <a:lnTo>
                      <a:pt x="328" y="0"/>
                    </a:lnTo>
                    <a:lnTo>
                      <a:pt x="307" y="0"/>
                    </a:lnTo>
                    <a:lnTo>
                      <a:pt x="297" y="0"/>
                    </a:lnTo>
                    <a:lnTo>
                      <a:pt x="284" y="1"/>
                    </a:lnTo>
                    <a:lnTo>
                      <a:pt x="272" y="5"/>
                    </a:lnTo>
                    <a:lnTo>
                      <a:pt x="196" y="42"/>
                    </a:lnTo>
                    <a:lnTo>
                      <a:pt x="201" y="49"/>
                    </a:lnTo>
                    <a:lnTo>
                      <a:pt x="206" y="57"/>
                    </a:lnTo>
                    <a:lnTo>
                      <a:pt x="209" y="71"/>
                    </a:lnTo>
                    <a:lnTo>
                      <a:pt x="211" y="86"/>
                    </a:lnTo>
                    <a:lnTo>
                      <a:pt x="211" y="103"/>
                    </a:lnTo>
                    <a:lnTo>
                      <a:pt x="209" y="121"/>
                    </a:lnTo>
                    <a:lnTo>
                      <a:pt x="208" y="143"/>
                    </a:lnTo>
                    <a:lnTo>
                      <a:pt x="203" y="165"/>
                    </a:lnTo>
                    <a:lnTo>
                      <a:pt x="192" y="216"/>
                    </a:lnTo>
                    <a:lnTo>
                      <a:pt x="179" y="270"/>
                    </a:lnTo>
                    <a:lnTo>
                      <a:pt x="162" y="326"/>
                    </a:lnTo>
                    <a:lnTo>
                      <a:pt x="144" y="385"/>
                    </a:lnTo>
                    <a:lnTo>
                      <a:pt x="123" y="441"/>
                    </a:lnTo>
                    <a:lnTo>
                      <a:pt x="101" y="496"/>
                    </a:lnTo>
                    <a:lnTo>
                      <a:pt x="81" y="549"/>
                    </a:lnTo>
                    <a:lnTo>
                      <a:pt x="61" y="594"/>
                    </a:lnTo>
                    <a:lnTo>
                      <a:pt x="42" y="633"/>
                    </a:lnTo>
                    <a:lnTo>
                      <a:pt x="25" y="665"/>
                    </a:lnTo>
                    <a:lnTo>
                      <a:pt x="17" y="677"/>
                    </a:lnTo>
                    <a:lnTo>
                      <a:pt x="10" y="686"/>
                    </a:lnTo>
                    <a:lnTo>
                      <a:pt x="5" y="692"/>
                    </a:lnTo>
                    <a:lnTo>
                      <a:pt x="0" y="696"/>
                    </a:lnTo>
                    <a:lnTo>
                      <a:pt x="3" y="692"/>
                    </a:lnTo>
                    <a:lnTo>
                      <a:pt x="103" y="542"/>
                    </a:lnTo>
                    <a:lnTo>
                      <a:pt x="184" y="419"/>
                    </a:lnTo>
                    <a:lnTo>
                      <a:pt x="252" y="319"/>
                    </a:lnTo>
                    <a:lnTo>
                      <a:pt x="302" y="236"/>
                    </a:lnTo>
                    <a:lnTo>
                      <a:pt x="322" y="201"/>
                    </a:lnTo>
                    <a:lnTo>
                      <a:pt x="338" y="169"/>
                    </a:lnTo>
                    <a:lnTo>
                      <a:pt x="351" y="138"/>
                    </a:lnTo>
                    <a:lnTo>
                      <a:pt x="361" y="109"/>
                    </a:lnTo>
                    <a:lnTo>
                      <a:pt x="366" y="82"/>
                    </a:lnTo>
                    <a:lnTo>
                      <a:pt x="370" y="55"/>
                    </a:lnTo>
                    <a:lnTo>
                      <a:pt x="370" y="28"/>
                    </a:lnTo>
                    <a:lnTo>
                      <a:pt x="366" y="1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07" name="Freeform 145">
                <a:extLst>
                  <a:ext uri="{FF2B5EF4-FFF2-40B4-BE49-F238E27FC236}">
                    <a16:creationId xmlns:a16="http://schemas.microsoft.com/office/drawing/2014/main" id="{FC02BEE8-7107-4F06-9316-4D5875862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1559"/>
                <a:ext cx="144" cy="86"/>
              </a:xfrm>
              <a:custGeom>
                <a:avLst/>
                <a:gdLst>
                  <a:gd name="T0" fmla="*/ 144 w 144"/>
                  <a:gd name="T1" fmla="*/ 0 h 86"/>
                  <a:gd name="T2" fmla="*/ 134 w 144"/>
                  <a:gd name="T3" fmla="*/ 7 h 86"/>
                  <a:gd name="T4" fmla="*/ 122 w 144"/>
                  <a:gd name="T5" fmla="*/ 13 h 86"/>
                  <a:gd name="T6" fmla="*/ 108 w 144"/>
                  <a:gd name="T7" fmla="*/ 18 h 86"/>
                  <a:gd name="T8" fmla="*/ 93 w 144"/>
                  <a:gd name="T9" fmla="*/ 24 h 86"/>
                  <a:gd name="T10" fmla="*/ 76 w 144"/>
                  <a:gd name="T11" fmla="*/ 25 h 86"/>
                  <a:gd name="T12" fmla="*/ 58 w 144"/>
                  <a:gd name="T13" fmla="*/ 27 h 86"/>
                  <a:gd name="T14" fmla="*/ 38 w 144"/>
                  <a:gd name="T15" fmla="*/ 29 h 86"/>
                  <a:gd name="T16" fmla="*/ 17 w 144"/>
                  <a:gd name="T17" fmla="*/ 29 h 86"/>
                  <a:gd name="T18" fmla="*/ 17 w 144"/>
                  <a:gd name="T19" fmla="*/ 37 h 86"/>
                  <a:gd name="T20" fmla="*/ 17 w 144"/>
                  <a:gd name="T21" fmla="*/ 45 h 86"/>
                  <a:gd name="T22" fmla="*/ 16 w 144"/>
                  <a:gd name="T23" fmla="*/ 54 h 86"/>
                  <a:gd name="T24" fmla="*/ 12 w 144"/>
                  <a:gd name="T25" fmla="*/ 61 h 86"/>
                  <a:gd name="T26" fmla="*/ 7 w 144"/>
                  <a:gd name="T27" fmla="*/ 74 h 86"/>
                  <a:gd name="T28" fmla="*/ 0 w 144"/>
                  <a:gd name="T29" fmla="*/ 81 h 86"/>
                  <a:gd name="T30" fmla="*/ 12 w 144"/>
                  <a:gd name="T31" fmla="*/ 83 h 86"/>
                  <a:gd name="T32" fmla="*/ 26 w 144"/>
                  <a:gd name="T33" fmla="*/ 84 h 86"/>
                  <a:gd name="T34" fmla="*/ 41 w 144"/>
                  <a:gd name="T35" fmla="*/ 84 h 86"/>
                  <a:gd name="T36" fmla="*/ 53 w 144"/>
                  <a:gd name="T37" fmla="*/ 86 h 86"/>
                  <a:gd name="T38" fmla="*/ 71 w 144"/>
                  <a:gd name="T39" fmla="*/ 76 h 86"/>
                  <a:gd name="T40" fmla="*/ 88 w 144"/>
                  <a:gd name="T41" fmla="*/ 66 h 86"/>
                  <a:gd name="T42" fmla="*/ 102 w 144"/>
                  <a:gd name="T43" fmla="*/ 56 h 86"/>
                  <a:gd name="T44" fmla="*/ 115 w 144"/>
                  <a:gd name="T45" fmla="*/ 45 h 86"/>
                  <a:gd name="T46" fmla="*/ 125 w 144"/>
                  <a:gd name="T47" fmla="*/ 35 h 86"/>
                  <a:gd name="T48" fmla="*/ 134 w 144"/>
                  <a:gd name="T49" fmla="*/ 24 h 86"/>
                  <a:gd name="T50" fmla="*/ 141 w 144"/>
                  <a:gd name="T51" fmla="*/ 12 h 86"/>
                  <a:gd name="T52" fmla="*/ 144 w 144"/>
                  <a:gd name="T53" fmla="*/ 0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4" h="86">
                    <a:moveTo>
                      <a:pt x="144" y="0"/>
                    </a:moveTo>
                    <a:lnTo>
                      <a:pt x="134" y="7"/>
                    </a:lnTo>
                    <a:lnTo>
                      <a:pt x="122" y="13"/>
                    </a:lnTo>
                    <a:lnTo>
                      <a:pt x="108" y="18"/>
                    </a:lnTo>
                    <a:lnTo>
                      <a:pt x="93" y="24"/>
                    </a:lnTo>
                    <a:lnTo>
                      <a:pt x="76" y="25"/>
                    </a:lnTo>
                    <a:lnTo>
                      <a:pt x="58" y="27"/>
                    </a:lnTo>
                    <a:lnTo>
                      <a:pt x="38" y="29"/>
                    </a:lnTo>
                    <a:lnTo>
                      <a:pt x="17" y="29"/>
                    </a:lnTo>
                    <a:lnTo>
                      <a:pt x="17" y="37"/>
                    </a:lnTo>
                    <a:lnTo>
                      <a:pt x="17" y="45"/>
                    </a:lnTo>
                    <a:lnTo>
                      <a:pt x="16" y="54"/>
                    </a:lnTo>
                    <a:lnTo>
                      <a:pt x="12" y="61"/>
                    </a:lnTo>
                    <a:lnTo>
                      <a:pt x="7" y="74"/>
                    </a:lnTo>
                    <a:lnTo>
                      <a:pt x="0" y="81"/>
                    </a:lnTo>
                    <a:lnTo>
                      <a:pt x="12" y="83"/>
                    </a:lnTo>
                    <a:lnTo>
                      <a:pt x="26" y="84"/>
                    </a:lnTo>
                    <a:lnTo>
                      <a:pt x="41" y="84"/>
                    </a:lnTo>
                    <a:lnTo>
                      <a:pt x="53" y="86"/>
                    </a:lnTo>
                    <a:lnTo>
                      <a:pt x="71" y="76"/>
                    </a:lnTo>
                    <a:lnTo>
                      <a:pt x="88" y="66"/>
                    </a:lnTo>
                    <a:lnTo>
                      <a:pt x="102" y="56"/>
                    </a:lnTo>
                    <a:lnTo>
                      <a:pt x="115" y="45"/>
                    </a:lnTo>
                    <a:lnTo>
                      <a:pt x="125" y="35"/>
                    </a:lnTo>
                    <a:lnTo>
                      <a:pt x="134" y="24"/>
                    </a:lnTo>
                    <a:lnTo>
                      <a:pt x="141" y="12"/>
                    </a:lnTo>
                    <a:lnTo>
                      <a:pt x="144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08" name="Freeform 146">
                <a:extLst>
                  <a:ext uri="{FF2B5EF4-FFF2-40B4-BE49-F238E27FC236}">
                    <a16:creationId xmlns:a16="http://schemas.microsoft.com/office/drawing/2014/main" id="{B6526EC2-5145-4146-9A97-AB63AD1C3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1583"/>
                <a:ext cx="243" cy="338"/>
              </a:xfrm>
              <a:custGeom>
                <a:avLst/>
                <a:gdLst>
                  <a:gd name="T0" fmla="*/ 243 w 243"/>
                  <a:gd name="T1" fmla="*/ 0 h 338"/>
                  <a:gd name="T2" fmla="*/ 233 w 243"/>
                  <a:gd name="T3" fmla="*/ 16 h 338"/>
                  <a:gd name="T4" fmla="*/ 222 w 243"/>
                  <a:gd name="T5" fmla="*/ 32 h 338"/>
                  <a:gd name="T6" fmla="*/ 211 w 243"/>
                  <a:gd name="T7" fmla="*/ 47 h 338"/>
                  <a:gd name="T8" fmla="*/ 199 w 243"/>
                  <a:gd name="T9" fmla="*/ 59 h 338"/>
                  <a:gd name="T10" fmla="*/ 185 w 243"/>
                  <a:gd name="T11" fmla="*/ 71 h 338"/>
                  <a:gd name="T12" fmla="*/ 172 w 243"/>
                  <a:gd name="T13" fmla="*/ 81 h 338"/>
                  <a:gd name="T14" fmla="*/ 158 w 243"/>
                  <a:gd name="T15" fmla="*/ 89 h 338"/>
                  <a:gd name="T16" fmla="*/ 143 w 243"/>
                  <a:gd name="T17" fmla="*/ 96 h 338"/>
                  <a:gd name="T18" fmla="*/ 128 w 243"/>
                  <a:gd name="T19" fmla="*/ 103 h 338"/>
                  <a:gd name="T20" fmla="*/ 113 w 243"/>
                  <a:gd name="T21" fmla="*/ 108 h 338"/>
                  <a:gd name="T22" fmla="*/ 96 w 243"/>
                  <a:gd name="T23" fmla="*/ 111 h 338"/>
                  <a:gd name="T24" fmla="*/ 79 w 243"/>
                  <a:gd name="T25" fmla="*/ 114 h 338"/>
                  <a:gd name="T26" fmla="*/ 60 w 243"/>
                  <a:gd name="T27" fmla="*/ 116 h 338"/>
                  <a:gd name="T28" fmla="*/ 42 w 243"/>
                  <a:gd name="T29" fmla="*/ 116 h 338"/>
                  <a:gd name="T30" fmla="*/ 21 w 243"/>
                  <a:gd name="T31" fmla="*/ 116 h 338"/>
                  <a:gd name="T32" fmla="*/ 1 w 243"/>
                  <a:gd name="T33" fmla="*/ 116 h 338"/>
                  <a:gd name="T34" fmla="*/ 8 w 243"/>
                  <a:gd name="T35" fmla="*/ 152 h 338"/>
                  <a:gd name="T36" fmla="*/ 11 w 243"/>
                  <a:gd name="T37" fmla="*/ 187 h 338"/>
                  <a:gd name="T38" fmla="*/ 13 w 243"/>
                  <a:gd name="T39" fmla="*/ 221 h 338"/>
                  <a:gd name="T40" fmla="*/ 13 w 243"/>
                  <a:gd name="T41" fmla="*/ 253 h 338"/>
                  <a:gd name="T42" fmla="*/ 13 w 243"/>
                  <a:gd name="T43" fmla="*/ 282 h 338"/>
                  <a:gd name="T44" fmla="*/ 10 w 243"/>
                  <a:gd name="T45" fmla="*/ 305 h 338"/>
                  <a:gd name="T46" fmla="*/ 5 w 243"/>
                  <a:gd name="T47" fmla="*/ 324 h 338"/>
                  <a:gd name="T48" fmla="*/ 0 w 243"/>
                  <a:gd name="T49" fmla="*/ 336 h 338"/>
                  <a:gd name="T50" fmla="*/ 13 w 243"/>
                  <a:gd name="T51" fmla="*/ 338 h 338"/>
                  <a:gd name="T52" fmla="*/ 21 w 243"/>
                  <a:gd name="T53" fmla="*/ 338 h 338"/>
                  <a:gd name="T54" fmla="*/ 28 w 243"/>
                  <a:gd name="T55" fmla="*/ 336 h 338"/>
                  <a:gd name="T56" fmla="*/ 42 w 243"/>
                  <a:gd name="T57" fmla="*/ 338 h 338"/>
                  <a:gd name="T58" fmla="*/ 79 w 243"/>
                  <a:gd name="T59" fmla="*/ 297 h 338"/>
                  <a:gd name="T60" fmla="*/ 114 w 243"/>
                  <a:gd name="T61" fmla="*/ 258 h 338"/>
                  <a:gd name="T62" fmla="*/ 145 w 243"/>
                  <a:gd name="T63" fmla="*/ 219 h 338"/>
                  <a:gd name="T64" fmla="*/ 173 w 243"/>
                  <a:gd name="T65" fmla="*/ 180 h 338"/>
                  <a:gd name="T66" fmla="*/ 185 w 243"/>
                  <a:gd name="T67" fmla="*/ 160 h 338"/>
                  <a:gd name="T68" fmla="*/ 197 w 243"/>
                  <a:gd name="T69" fmla="*/ 138 h 338"/>
                  <a:gd name="T70" fmla="*/ 207 w 243"/>
                  <a:gd name="T71" fmla="*/ 118 h 338"/>
                  <a:gd name="T72" fmla="*/ 217 w 243"/>
                  <a:gd name="T73" fmla="*/ 96 h 338"/>
                  <a:gd name="T74" fmla="*/ 224 w 243"/>
                  <a:gd name="T75" fmla="*/ 72 h 338"/>
                  <a:gd name="T76" fmla="*/ 233 w 243"/>
                  <a:gd name="T77" fmla="*/ 49 h 338"/>
                  <a:gd name="T78" fmla="*/ 238 w 243"/>
                  <a:gd name="T79" fmla="*/ 25 h 338"/>
                  <a:gd name="T80" fmla="*/ 243 w 243"/>
                  <a:gd name="T81" fmla="*/ 0 h 33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243" h="338">
                    <a:moveTo>
                      <a:pt x="243" y="0"/>
                    </a:moveTo>
                    <a:lnTo>
                      <a:pt x="233" y="16"/>
                    </a:lnTo>
                    <a:lnTo>
                      <a:pt x="222" y="32"/>
                    </a:lnTo>
                    <a:lnTo>
                      <a:pt x="211" y="47"/>
                    </a:lnTo>
                    <a:lnTo>
                      <a:pt x="199" y="59"/>
                    </a:lnTo>
                    <a:lnTo>
                      <a:pt x="185" y="71"/>
                    </a:lnTo>
                    <a:lnTo>
                      <a:pt x="172" y="81"/>
                    </a:lnTo>
                    <a:lnTo>
                      <a:pt x="158" y="89"/>
                    </a:lnTo>
                    <a:lnTo>
                      <a:pt x="143" y="96"/>
                    </a:lnTo>
                    <a:lnTo>
                      <a:pt x="128" y="103"/>
                    </a:lnTo>
                    <a:lnTo>
                      <a:pt x="113" y="108"/>
                    </a:lnTo>
                    <a:lnTo>
                      <a:pt x="96" y="111"/>
                    </a:lnTo>
                    <a:lnTo>
                      <a:pt x="79" y="114"/>
                    </a:lnTo>
                    <a:lnTo>
                      <a:pt x="60" y="116"/>
                    </a:lnTo>
                    <a:lnTo>
                      <a:pt x="42" y="116"/>
                    </a:lnTo>
                    <a:lnTo>
                      <a:pt x="21" y="116"/>
                    </a:lnTo>
                    <a:lnTo>
                      <a:pt x="1" y="116"/>
                    </a:lnTo>
                    <a:lnTo>
                      <a:pt x="8" y="152"/>
                    </a:lnTo>
                    <a:lnTo>
                      <a:pt x="11" y="187"/>
                    </a:lnTo>
                    <a:lnTo>
                      <a:pt x="13" y="221"/>
                    </a:lnTo>
                    <a:lnTo>
                      <a:pt x="13" y="253"/>
                    </a:lnTo>
                    <a:lnTo>
                      <a:pt x="13" y="282"/>
                    </a:lnTo>
                    <a:lnTo>
                      <a:pt x="10" y="305"/>
                    </a:lnTo>
                    <a:lnTo>
                      <a:pt x="5" y="324"/>
                    </a:lnTo>
                    <a:lnTo>
                      <a:pt x="0" y="336"/>
                    </a:lnTo>
                    <a:lnTo>
                      <a:pt x="13" y="338"/>
                    </a:lnTo>
                    <a:lnTo>
                      <a:pt x="21" y="338"/>
                    </a:lnTo>
                    <a:lnTo>
                      <a:pt x="28" y="336"/>
                    </a:lnTo>
                    <a:lnTo>
                      <a:pt x="42" y="338"/>
                    </a:lnTo>
                    <a:lnTo>
                      <a:pt x="79" y="297"/>
                    </a:lnTo>
                    <a:lnTo>
                      <a:pt x="114" y="258"/>
                    </a:lnTo>
                    <a:lnTo>
                      <a:pt x="145" y="219"/>
                    </a:lnTo>
                    <a:lnTo>
                      <a:pt x="173" y="180"/>
                    </a:lnTo>
                    <a:lnTo>
                      <a:pt x="185" y="160"/>
                    </a:lnTo>
                    <a:lnTo>
                      <a:pt x="197" y="138"/>
                    </a:lnTo>
                    <a:lnTo>
                      <a:pt x="207" y="118"/>
                    </a:lnTo>
                    <a:lnTo>
                      <a:pt x="217" y="96"/>
                    </a:lnTo>
                    <a:lnTo>
                      <a:pt x="224" y="72"/>
                    </a:lnTo>
                    <a:lnTo>
                      <a:pt x="233" y="49"/>
                    </a:lnTo>
                    <a:lnTo>
                      <a:pt x="238" y="25"/>
                    </a:lnTo>
                    <a:lnTo>
                      <a:pt x="243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09" name="Freeform 147">
                <a:extLst>
                  <a:ext uri="{FF2B5EF4-FFF2-40B4-BE49-F238E27FC236}">
                    <a16:creationId xmlns:a16="http://schemas.microsoft.com/office/drawing/2014/main" id="{EB69BA2E-5A88-4C0C-B90D-A7FBF3568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1564"/>
                <a:ext cx="144" cy="88"/>
              </a:xfrm>
              <a:custGeom>
                <a:avLst/>
                <a:gdLst>
                  <a:gd name="T0" fmla="*/ 144 w 144"/>
                  <a:gd name="T1" fmla="*/ 0 h 88"/>
                  <a:gd name="T2" fmla="*/ 132 w 144"/>
                  <a:gd name="T3" fmla="*/ 7 h 88"/>
                  <a:gd name="T4" fmla="*/ 120 w 144"/>
                  <a:gd name="T5" fmla="*/ 13 h 88"/>
                  <a:gd name="T6" fmla="*/ 107 w 144"/>
                  <a:gd name="T7" fmla="*/ 19 h 88"/>
                  <a:gd name="T8" fmla="*/ 92 w 144"/>
                  <a:gd name="T9" fmla="*/ 22 h 88"/>
                  <a:gd name="T10" fmla="*/ 76 w 144"/>
                  <a:gd name="T11" fmla="*/ 25 h 88"/>
                  <a:gd name="T12" fmla="*/ 60 w 144"/>
                  <a:gd name="T13" fmla="*/ 27 h 88"/>
                  <a:gd name="T14" fmla="*/ 39 w 144"/>
                  <a:gd name="T15" fmla="*/ 29 h 88"/>
                  <a:gd name="T16" fmla="*/ 19 w 144"/>
                  <a:gd name="T17" fmla="*/ 29 h 88"/>
                  <a:gd name="T18" fmla="*/ 17 w 144"/>
                  <a:gd name="T19" fmla="*/ 44 h 88"/>
                  <a:gd name="T20" fmla="*/ 12 w 144"/>
                  <a:gd name="T21" fmla="*/ 59 h 88"/>
                  <a:gd name="T22" fmla="*/ 7 w 144"/>
                  <a:gd name="T23" fmla="*/ 71 h 88"/>
                  <a:gd name="T24" fmla="*/ 0 w 144"/>
                  <a:gd name="T25" fmla="*/ 83 h 88"/>
                  <a:gd name="T26" fmla="*/ 12 w 144"/>
                  <a:gd name="T27" fmla="*/ 83 h 88"/>
                  <a:gd name="T28" fmla="*/ 26 w 144"/>
                  <a:gd name="T29" fmla="*/ 84 h 88"/>
                  <a:gd name="T30" fmla="*/ 41 w 144"/>
                  <a:gd name="T31" fmla="*/ 86 h 88"/>
                  <a:gd name="T32" fmla="*/ 53 w 144"/>
                  <a:gd name="T33" fmla="*/ 88 h 88"/>
                  <a:gd name="T34" fmla="*/ 71 w 144"/>
                  <a:gd name="T35" fmla="*/ 78 h 88"/>
                  <a:gd name="T36" fmla="*/ 88 w 144"/>
                  <a:gd name="T37" fmla="*/ 68 h 88"/>
                  <a:gd name="T38" fmla="*/ 103 w 144"/>
                  <a:gd name="T39" fmla="*/ 57 h 88"/>
                  <a:gd name="T40" fmla="*/ 115 w 144"/>
                  <a:gd name="T41" fmla="*/ 46 h 88"/>
                  <a:gd name="T42" fmla="*/ 125 w 144"/>
                  <a:gd name="T43" fmla="*/ 35 h 88"/>
                  <a:gd name="T44" fmla="*/ 134 w 144"/>
                  <a:gd name="T45" fmla="*/ 24 h 88"/>
                  <a:gd name="T46" fmla="*/ 141 w 144"/>
                  <a:gd name="T47" fmla="*/ 12 h 88"/>
                  <a:gd name="T48" fmla="*/ 144 w 144"/>
                  <a:gd name="T49" fmla="*/ 0 h 8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44" h="88">
                    <a:moveTo>
                      <a:pt x="144" y="0"/>
                    </a:moveTo>
                    <a:lnTo>
                      <a:pt x="132" y="7"/>
                    </a:lnTo>
                    <a:lnTo>
                      <a:pt x="120" y="13"/>
                    </a:lnTo>
                    <a:lnTo>
                      <a:pt x="107" y="19"/>
                    </a:lnTo>
                    <a:lnTo>
                      <a:pt x="92" y="22"/>
                    </a:lnTo>
                    <a:lnTo>
                      <a:pt x="76" y="25"/>
                    </a:lnTo>
                    <a:lnTo>
                      <a:pt x="60" y="27"/>
                    </a:lnTo>
                    <a:lnTo>
                      <a:pt x="39" y="29"/>
                    </a:lnTo>
                    <a:lnTo>
                      <a:pt x="19" y="29"/>
                    </a:lnTo>
                    <a:lnTo>
                      <a:pt x="17" y="44"/>
                    </a:lnTo>
                    <a:lnTo>
                      <a:pt x="12" y="59"/>
                    </a:lnTo>
                    <a:lnTo>
                      <a:pt x="7" y="71"/>
                    </a:lnTo>
                    <a:lnTo>
                      <a:pt x="0" y="83"/>
                    </a:lnTo>
                    <a:lnTo>
                      <a:pt x="12" y="83"/>
                    </a:lnTo>
                    <a:lnTo>
                      <a:pt x="26" y="84"/>
                    </a:lnTo>
                    <a:lnTo>
                      <a:pt x="41" y="86"/>
                    </a:lnTo>
                    <a:lnTo>
                      <a:pt x="53" y="88"/>
                    </a:lnTo>
                    <a:lnTo>
                      <a:pt x="71" y="78"/>
                    </a:lnTo>
                    <a:lnTo>
                      <a:pt x="88" y="68"/>
                    </a:lnTo>
                    <a:lnTo>
                      <a:pt x="103" y="57"/>
                    </a:lnTo>
                    <a:lnTo>
                      <a:pt x="115" y="46"/>
                    </a:lnTo>
                    <a:lnTo>
                      <a:pt x="125" y="35"/>
                    </a:lnTo>
                    <a:lnTo>
                      <a:pt x="134" y="24"/>
                    </a:lnTo>
                    <a:lnTo>
                      <a:pt x="141" y="12"/>
                    </a:lnTo>
                    <a:lnTo>
                      <a:pt x="144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10" name="Freeform 148">
                <a:extLst>
                  <a:ext uri="{FF2B5EF4-FFF2-40B4-BE49-F238E27FC236}">
                    <a16:creationId xmlns:a16="http://schemas.microsoft.com/office/drawing/2014/main" id="{8FB1D5AC-533D-4835-9D21-E9AFE2187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1598"/>
                <a:ext cx="264" cy="344"/>
              </a:xfrm>
              <a:custGeom>
                <a:avLst/>
                <a:gdLst>
                  <a:gd name="T0" fmla="*/ 264 w 264"/>
                  <a:gd name="T1" fmla="*/ 0 h 344"/>
                  <a:gd name="T2" fmla="*/ 252 w 264"/>
                  <a:gd name="T3" fmla="*/ 15 h 344"/>
                  <a:gd name="T4" fmla="*/ 240 w 264"/>
                  <a:gd name="T5" fmla="*/ 28 h 344"/>
                  <a:gd name="T6" fmla="*/ 228 w 264"/>
                  <a:gd name="T7" fmla="*/ 42 h 344"/>
                  <a:gd name="T8" fmla="*/ 215 w 264"/>
                  <a:gd name="T9" fmla="*/ 54 h 344"/>
                  <a:gd name="T10" fmla="*/ 203 w 264"/>
                  <a:gd name="T11" fmla="*/ 64 h 344"/>
                  <a:gd name="T12" fmla="*/ 189 w 264"/>
                  <a:gd name="T13" fmla="*/ 72 h 344"/>
                  <a:gd name="T14" fmla="*/ 178 w 264"/>
                  <a:gd name="T15" fmla="*/ 81 h 344"/>
                  <a:gd name="T16" fmla="*/ 162 w 264"/>
                  <a:gd name="T17" fmla="*/ 88 h 344"/>
                  <a:gd name="T18" fmla="*/ 149 w 264"/>
                  <a:gd name="T19" fmla="*/ 94 h 344"/>
                  <a:gd name="T20" fmla="*/ 134 w 264"/>
                  <a:gd name="T21" fmla="*/ 99 h 344"/>
                  <a:gd name="T22" fmla="*/ 119 w 264"/>
                  <a:gd name="T23" fmla="*/ 103 h 344"/>
                  <a:gd name="T24" fmla="*/ 102 w 264"/>
                  <a:gd name="T25" fmla="*/ 106 h 344"/>
                  <a:gd name="T26" fmla="*/ 66 w 264"/>
                  <a:gd name="T27" fmla="*/ 111 h 344"/>
                  <a:gd name="T28" fmla="*/ 26 w 264"/>
                  <a:gd name="T29" fmla="*/ 113 h 344"/>
                  <a:gd name="T30" fmla="*/ 31 w 264"/>
                  <a:gd name="T31" fmla="*/ 135 h 344"/>
                  <a:gd name="T32" fmla="*/ 36 w 264"/>
                  <a:gd name="T33" fmla="*/ 155 h 344"/>
                  <a:gd name="T34" fmla="*/ 38 w 264"/>
                  <a:gd name="T35" fmla="*/ 174 h 344"/>
                  <a:gd name="T36" fmla="*/ 39 w 264"/>
                  <a:gd name="T37" fmla="*/ 192 h 344"/>
                  <a:gd name="T38" fmla="*/ 41 w 264"/>
                  <a:gd name="T39" fmla="*/ 209 h 344"/>
                  <a:gd name="T40" fmla="*/ 41 w 264"/>
                  <a:gd name="T41" fmla="*/ 226 h 344"/>
                  <a:gd name="T42" fmla="*/ 39 w 264"/>
                  <a:gd name="T43" fmla="*/ 241 h 344"/>
                  <a:gd name="T44" fmla="*/ 38 w 264"/>
                  <a:gd name="T45" fmla="*/ 257 h 344"/>
                  <a:gd name="T46" fmla="*/ 36 w 264"/>
                  <a:gd name="T47" fmla="*/ 270 h 344"/>
                  <a:gd name="T48" fmla="*/ 32 w 264"/>
                  <a:gd name="T49" fmla="*/ 282 h 344"/>
                  <a:gd name="T50" fmla="*/ 29 w 264"/>
                  <a:gd name="T51" fmla="*/ 294 h 344"/>
                  <a:gd name="T52" fmla="*/ 24 w 264"/>
                  <a:gd name="T53" fmla="*/ 304 h 344"/>
                  <a:gd name="T54" fmla="*/ 19 w 264"/>
                  <a:gd name="T55" fmla="*/ 314 h 344"/>
                  <a:gd name="T56" fmla="*/ 12 w 264"/>
                  <a:gd name="T57" fmla="*/ 323 h 344"/>
                  <a:gd name="T58" fmla="*/ 7 w 264"/>
                  <a:gd name="T59" fmla="*/ 329 h 344"/>
                  <a:gd name="T60" fmla="*/ 0 w 264"/>
                  <a:gd name="T61" fmla="*/ 336 h 344"/>
                  <a:gd name="T62" fmla="*/ 17 w 264"/>
                  <a:gd name="T63" fmla="*/ 339 h 344"/>
                  <a:gd name="T64" fmla="*/ 31 w 264"/>
                  <a:gd name="T65" fmla="*/ 339 h 344"/>
                  <a:gd name="T66" fmla="*/ 44 w 264"/>
                  <a:gd name="T67" fmla="*/ 341 h 344"/>
                  <a:gd name="T68" fmla="*/ 61 w 264"/>
                  <a:gd name="T69" fmla="*/ 344 h 344"/>
                  <a:gd name="T70" fmla="*/ 98 w 264"/>
                  <a:gd name="T71" fmla="*/ 304 h 344"/>
                  <a:gd name="T72" fmla="*/ 134 w 264"/>
                  <a:gd name="T73" fmla="*/ 265 h 344"/>
                  <a:gd name="T74" fmla="*/ 149 w 264"/>
                  <a:gd name="T75" fmla="*/ 245 h 344"/>
                  <a:gd name="T76" fmla="*/ 166 w 264"/>
                  <a:gd name="T77" fmla="*/ 224 h 344"/>
                  <a:gd name="T78" fmla="*/ 179 w 264"/>
                  <a:gd name="T79" fmla="*/ 204 h 344"/>
                  <a:gd name="T80" fmla="*/ 193 w 264"/>
                  <a:gd name="T81" fmla="*/ 184 h 344"/>
                  <a:gd name="T82" fmla="*/ 206 w 264"/>
                  <a:gd name="T83" fmla="*/ 162 h 344"/>
                  <a:gd name="T84" fmla="*/ 217 w 264"/>
                  <a:gd name="T85" fmla="*/ 140 h 344"/>
                  <a:gd name="T86" fmla="*/ 228 w 264"/>
                  <a:gd name="T87" fmla="*/ 118 h 344"/>
                  <a:gd name="T88" fmla="*/ 237 w 264"/>
                  <a:gd name="T89" fmla="*/ 96 h 344"/>
                  <a:gd name="T90" fmla="*/ 245 w 264"/>
                  <a:gd name="T91" fmla="*/ 72 h 344"/>
                  <a:gd name="T92" fmla="*/ 252 w 264"/>
                  <a:gd name="T93" fmla="*/ 49 h 344"/>
                  <a:gd name="T94" fmla="*/ 259 w 264"/>
                  <a:gd name="T95" fmla="*/ 25 h 344"/>
                  <a:gd name="T96" fmla="*/ 264 w 264"/>
                  <a:gd name="T97" fmla="*/ 0 h 34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64" h="344">
                    <a:moveTo>
                      <a:pt x="264" y="0"/>
                    </a:moveTo>
                    <a:lnTo>
                      <a:pt x="252" y="15"/>
                    </a:lnTo>
                    <a:lnTo>
                      <a:pt x="240" y="28"/>
                    </a:lnTo>
                    <a:lnTo>
                      <a:pt x="228" y="42"/>
                    </a:lnTo>
                    <a:lnTo>
                      <a:pt x="215" y="54"/>
                    </a:lnTo>
                    <a:lnTo>
                      <a:pt x="203" y="64"/>
                    </a:lnTo>
                    <a:lnTo>
                      <a:pt x="189" y="72"/>
                    </a:lnTo>
                    <a:lnTo>
                      <a:pt x="178" y="81"/>
                    </a:lnTo>
                    <a:lnTo>
                      <a:pt x="162" y="88"/>
                    </a:lnTo>
                    <a:lnTo>
                      <a:pt x="149" y="94"/>
                    </a:lnTo>
                    <a:lnTo>
                      <a:pt x="134" y="99"/>
                    </a:lnTo>
                    <a:lnTo>
                      <a:pt x="119" y="103"/>
                    </a:lnTo>
                    <a:lnTo>
                      <a:pt x="102" y="106"/>
                    </a:lnTo>
                    <a:lnTo>
                      <a:pt x="66" y="111"/>
                    </a:lnTo>
                    <a:lnTo>
                      <a:pt x="26" y="113"/>
                    </a:lnTo>
                    <a:lnTo>
                      <a:pt x="31" y="135"/>
                    </a:lnTo>
                    <a:lnTo>
                      <a:pt x="36" y="155"/>
                    </a:lnTo>
                    <a:lnTo>
                      <a:pt x="38" y="174"/>
                    </a:lnTo>
                    <a:lnTo>
                      <a:pt x="39" y="192"/>
                    </a:lnTo>
                    <a:lnTo>
                      <a:pt x="41" y="209"/>
                    </a:lnTo>
                    <a:lnTo>
                      <a:pt x="41" y="226"/>
                    </a:lnTo>
                    <a:lnTo>
                      <a:pt x="39" y="241"/>
                    </a:lnTo>
                    <a:lnTo>
                      <a:pt x="38" y="257"/>
                    </a:lnTo>
                    <a:lnTo>
                      <a:pt x="36" y="270"/>
                    </a:lnTo>
                    <a:lnTo>
                      <a:pt x="32" y="282"/>
                    </a:lnTo>
                    <a:lnTo>
                      <a:pt x="29" y="294"/>
                    </a:lnTo>
                    <a:lnTo>
                      <a:pt x="24" y="304"/>
                    </a:lnTo>
                    <a:lnTo>
                      <a:pt x="19" y="314"/>
                    </a:lnTo>
                    <a:lnTo>
                      <a:pt x="12" y="323"/>
                    </a:lnTo>
                    <a:lnTo>
                      <a:pt x="7" y="329"/>
                    </a:lnTo>
                    <a:lnTo>
                      <a:pt x="0" y="336"/>
                    </a:lnTo>
                    <a:lnTo>
                      <a:pt x="17" y="339"/>
                    </a:lnTo>
                    <a:lnTo>
                      <a:pt x="31" y="339"/>
                    </a:lnTo>
                    <a:lnTo>
                      <a:pt x="44" y="341"/>
                    </a:lnTo>
                    <a:lnTo>
                      <a:pt x="61" y="344"/>
                    </a:lnTo>
                    <a:lnTo>
                      <a:pt x="98" y="304"/>
                    </a:lnTo>
                    <a:lnTo>
                      <a:pt x="134" y="265"/>
                    </a:lnTo>
                    <a:lnTo>
                      <a:pt x="149" y="245"/>
                    </a:lnTo>
                    <a:lnTo>
                      <a:pt x="166" y="224"/>
                    </a:lnTo>
                    <a:lnTo>
                      <a:pt x="179" y="204"/>
                    </a:lnTo>
                    <a:lnTo>
                      <a:pt x="193" y="184"/>
                    </a:lnTo>
                    <a:lnTo>
                      <a:pt x="206" y="162"/>
                    </a:lnTo>
                    <a:lnTo>
                      <a:pt x="217" y="140"/>
                    </a:lnTo>
                    <a:lnTo>
                      <a:pt x="228" y="118"/>
                    </a:lnTo>
                    <a:lnTo>
                      <a:pt x="237" y="96"/>
                    </a:lnTo>
                    <a:lnTo>
                      <a:pt x="245" y="72"/>
                    </a:lnTo>
                    <a:lnTo>
                      <a:pt x="252" y="49"/>
                    </a:lnTo>
                    <a:lnTo>
                      <a:pt x="259" y="25"/>
                    </a:lnTo>
                    <a:lnTo>
                      <a:pt x="264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11" name="Freeform 149">
                <a:extLst>
                  <a:ext uri="{FF2B5EF4-FFF2-40B4-BE49-F238E27FC236}">
                    <a16:creationId xmlns:a16="http://schemas.microsoft.com/office/drawing/2014/main" id="{04E7E5A7-4F8B-4C72-82DB-602F46907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1564"/>
                <a:ext cx="147" cy="91"/>
              </a:xfrm>
              <a:custGeom>
                <a:avLst/>
                <a:gdLst>
                  <a:gd name="T0" fmla="*/ 147 w 147"/>
                  <a:gd name="T1" fmla="*/ 0 h 91"/>
                  <a:gd name="T2" fmla="*/ 135 w 147"/>
                  <a:gd name="T3" fmla="*/ 8 h 91"/>
                  <a:gd name="T4" fmla="*/ 123 w 147"/>
                  <a:gd name="T5" fmla="*/ 15 h 91"/>
                  <a:gd name="T6" fmla="*/ 110 w 147"/>
                  <a:gd name="T7" fmla="*/ 20 h 91"/>
                  <a:gd name="T8" fmla="*/ 94 w 147"/>
                  <a:gd name="T9" fmla="*/ 25 h 91"/>
                  <a:gd name="T10" fmla="*/ 79 w 147"/>
                  <a:gd name="T11" fmla="*/ 29 h 91"/>
                  <a:gd name="T12" fmla="*/ 61 w 147"/>
                  <a:gd name="T13" fmla="*/ 30 h 91"/>
                  <a:gd name="T14" fmla="*/ 40 w 147"/>
                  <a:gd name="T15" fmla="*/ 32 h 91"/>
                  <a:gd name="T16" fmla="*/ 20 w 147"/>
                  <a:gd name="T17" fmla="*/ 30 h 91"/>
                  <a:gd name="T18" fmla="*/ 15 w 147"/>
                  <a:gd name="T19" fmla="*/ 52 h 91"/>
                  <a:gd name="T20" fmla="*/ 12 w 147"/>
                  <a:gd name="T21" fmla="*/ 68 h 91"/>
                  <a:gd name="T22" fmla="*/ 5 w 147"/>
                  <a:gd name="T23" fmla="*/ 78 h 91"/>
                  <a:gd name="T24" fmla="*/ 0 w 147"/>
                  <a:gd name="T25" fmla="*/ 88 h 91"/>
                  <a:gd name="T26" fmla="*/ 13 w 147"/>
                  <a:gd name="T27" fmla="*/ 88 h 91"/>
                  <a:gd name="T28" fmla="*/ 27 w 147"/>
                  <a:gd name="T29" fmla="*/ 90 h 91"/>
                  <a:gd name="T30" fmla="*/ 40 w 147"/>
                  <a:gd name="T31" fmla="*/ 91 h 91"/>
                  <a:gd name="T32" fmla="*/ 52 w 147"/>
                  <a:gd name="T33" fmla="*/ 91 h 91"/>
                  <a:gd name="T34" fmla="*/ 71 w 147"/>
                  <a:gd name="T35" fmla="*/ 81 h 91"/>
                  <a:gd name="T36" fmla="*/ 89 w 147"/>
                  <a:gd name="T37" fmla="*/ 71 h 91"/>
                  <a:gd name="T38" fmla="*/ 105 w 147"/>
                  <a:gd name="T39" fmla="*/ 61 h 91"/>
                  <a:gd name="T40" fmla="*/ 116 w 147"/>
                  <a:gd name="T41" fmla="*/ 49 h 91"/>
                  <a:gd name="T42" fmla="*/ 128 w 147"/>
                  <a:gd name="T43" fmla="*/ 37 h 91"/>
                  <a:gd name="T44" fmla="*/ 137 w 147"/>
                  <a:gd name="T45" fmla="*/ 25 h 91"/>
                  <a:gd name="T46" fmla="*/ 143 w 147"/>
                  <a:gd name="T47" fmla="*/ 13 h 91"/>
                  <a:gd name="T48" fmla="*/ 147 w 147"/>
                  <a:gd name="T49" fmla="*/ 0 h 9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47" h="91">
                    <a:moveTo>
                      <a:pt x="147" y="0"/>
                    </a:moveTo>
                    <a:lnTo>
                      <a:pt x="135" y="8"/>
                    </a:lnTo>
                    <a:lnTo>
                      <a:pt x="123" y="15"/>
                    </a:lnTo>
                    <a:lnTo>
                      <a:pt x="110" y="20"/>
                    </a:lnTo>
                    <a:lnTo>
                      <a:pt x="94" y="25"/>
                    </a:lnTo>
                    <a:lnTo>
                      <a:pt x="79" y="29"/>
                    </a:lnTo>
                    <a:lnTo>
                      <a:pt x="61" y="30"/>
                    </a:lnTo>
                    <a:lnTo>
                      <a:pt x="40" y="32"/>
                    </a:lnTo>
                    <a:lnTo>
                      <a:pt x="20" y="30"/>
                    </a:lnTo>
                    <a:lnTo>
                      <a:pt x="15" y="52"/>
                    </a:lnTo>
                    <a:lnTo>
                      <a:pt x="12" y="68"/>
                    </a:lnTo>
                    <a:lnTo>
                      <a:pt x="5" y="78"/>
                    </a:lnTo>
                    <a:lnTo>
                      <a:pt x="0" y="88"/>
                    </a:lnTo>
                    <a:lnTo>
                      <a:pt x="13" y="88"/>
                    </a:lnTo>
                    <a:lnTo>
                      <a:pt x="27" y="90"/>
                    </a:lnTo>
                    <a:lnTo>
                      <a:pt x="40" y="91"/>
                    </a:lnTo>
                    <a:lnTo>
                      <a:pt x="52" y="91"/>
                    </a:lnTo>
                    <a:lnTo>
                      <a:pt x="71" y="81"/>
                    </a:lnTo>
                    <a:lnTo>
                      <a:pt x="89" y="71"/>
                    </a:lnTo>
                    <a:lnTo>
                      <a:pt x="105" y="61"/>
                    </a:lnTo>
                    <a:lnTo>
                      <a:pt x="116" y="49"/>
                    </a:lnTo>
                    <a:lnTo>
                      <a:pt x="128" y="37"/>
                    </a:lnTo>
                    <a:lnTo>
                      <a:pt x="137" y="25"/>
                    </a:lnTo>
                    <a:lnTo>
                      <a:pt x="143" y="13"/>
                    </a:lnTo>
                    <a:lnTo>
                      <a:pt x="147" y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12" name="Freeform 150">
                <a:extLst>
                  <a:ext uri="{FF2B5EF4-FFF2-40B4-BE49-F238E27FC236}">
                    <a16:creationId xmlns:a16="http://schemas.microsoft.com/office/drawing/2014/main" id="{BD7DB053-D812-430D-85EB-0A7356DAC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1596"/>
                <a:ext cx="252" cy="367"/>
              </a:xfrm>
              <a:custGeom>
                <a:avLst/>
                <a:gdLst>
                  <a:gd name="T0" fmla="*/ 252 w 252"/>
                  <a:gd name="T1" fmla="*/ 0 h 367"/>
                  <a:gd name="T2" fmla="*/ 228 w 252"/>
                  <a:gd name="T3" fmla="*/ 30 h 367"/>
                  <a:gd name="T4" fmla="*/ 205 w 252"/>
                  <a:gd name="T5" fmla="*/ 56 h 367"/>
                  <a:gd name="T6" fmla="*/ 193 w 252"/>
                  <a:gd name="T7" fmla="*/ 68 h 367"/>
                  <a:gd name="T8" fmla="*/ 181 w 252"/>
                  <a:gd name="T9" fmla="*/ 78 h 367"/>
                  <a:gd name="T10" fmla="*/ 167 w 252"/>
                  <a:gd name="T11" fmla="*/ 86 h 367"/>
                  <a:gd name="T12" fmla="*/ 154 w 252"/>
                  <a:gd name="T13" fmla="*/ 95 h 367"/>
                  <a:gd name="T14" fmla="*/ 140 w 252"/>
                  <a:gd name="T15" fmla="*/ 101 h 367"/>
                  <a:gd name="T16" fmla="*/ 127 w 252"/>
                  <a:gd name="T17" fmla="*/ 107 h 367"/>
                  <a:gd name="T18" fmla="*/ 110 w 252"/>
                  <a:gd name="T19" fmla="*/ 112 h 367"/>
                  <a:gd name="T20" fmla="*/ 95 w 252"/>
                  <a:gd name="T21" fmla="*/ 115 h 367"/>
                  <a:gd name="T22" fmla="*/ 78 w 252"/>
                  <a:gd name="T23" fmla="*/ 118 h 367"/>
                  <a:gd name="T24" fmla="*/ 59 w 252"/>
                  <a:gd name="T25" fmla="*/ 120 h 367"/>
                  <a:gd name="T26" fmla="*/ 39 w 252"/>
                  <a:gd name="T27" fmla="*/ 122 h 367"/>
                  <a:gd name="T28" fmla="*/ 19 w 252"/>
                  <a:gd name="T29" fmla="*/ 123 h 367"/>
                  <a:gd name="T30" fmla="*/ 26 w 252"/>
                  <a:gd name="T31" fmla="*/ 161 h 367"/>
                  <a:gd name="T32" fmla="*/ 27 w 252"/>
                  <a:gd name="T33" fmla="*/ 194 h 367"/>
                  <a:gd name="T34" fmla="*/ 27 w 252"/>
                  <a:gd name="T35" fmla="*/ 226 h 367"/>
                  <a:gd name="T36" fmla="*/ 26 w 252"/>
                  <a:gd name="T37" fmla="*/ 254 h 367"/>
                  <a:gd name="T38" fmla="*/ 21 w 252"/>
                  <a:gd name="T39" fmla="*/ 279 h 367"/>
                  <a:gd name="T40" fmla="*/ 14 w 252"/>
                  <a:gd name="T41" fmla="*/ 303 h 367"/>
                  <a:gd name="T42" fmla="*/ 7 w 252"/>
                  <a:gd name="T43" fmla="*/ 326 h 367"/>
                  <a:gd name="T44" fmla="*/ 0 w 252"/>
                  <a:gd name="T45" fmla="*/ 346 h 367"/>
                  <a:gd name="T46" fmla="*/ 22 w 252"/>
                  <a:gd name="T47" fmla="*/ 352 h 367"/>
                  <a:gd name="T48" fmla="*/ 48 w 252"/>
                  <a:gd name="T49" fmla="*/ 357 h 367"/>
                  <a:gd name="T50" fmla="*/ 73 w 252"/>
                  <a:gd name="T51" fmla="*/ 362 h 367"/>
                  <a:gd name="T52" fmla="*/ 97 w 252"/>
                  <a:gd name="T53" fmla="*/ 367 h 367"/>
                  <a:gd name="T54" fmla="*/ 115 w 252"/>
                  <a:gd name="T55" fmla="*/ 346 h 367"/>
                  <a:gd name="T56" fmla="*/ 132 w 252"/>
                  <a:gd name="T57" fmla="*/ 325 h 367"/>
                  <a:gd name="T58" fmla="*/ 149 w 252"/>
                  <a:gd name="T59" fmla="*/ 303 h 367"/>
                  <a:gd name="T60" fmla="*/ 164 w 252"/>
                  <a:gd name="T61" fmla="*/ 279 h 367"/>
                  <a:gd name="T62" fmla="*/ 178 w 252"/>
                  <a:gd name="T63" fmla="*/ 257 h 367"/>
                  <a:gd name="T64" fmla="*/ 191 w 252"/>
                  <a:gd name="T65" fmla="*/ 233 h 367"/>
                  <a:gd name="T66" fmla="*/ 203 w 252"/>
                  <a:gd name="T67" fmla="*/ 210 h 367"/>
                  <a:gd name="T68" fmla="*/ 213 w 252"/>
                  <a:gd name="T69" fmla="*/ 184 h 367"/>
                  <a:gd name="T70" fmla="*/ 222 w 252"/>
                  <a:gd name="T71" fmla="*/ 161 h 367"/>
                  <a:gd name="T72" fmla="*/ 228 w 252"/>
                  <a:gd name="T73" fmla="*/ 137 h 367"/>
                  <a:gd name="T74" fmla="*/ 235 w 252"/>
                  <a:gd name="T75" fmla="*/ 113 h 367"/>
                  <a:gd name="T76" fmla="*/ 242 w 252"/>
                  <a:gd name="T77" fmla="*/ 90 h 367"/>
                  <a:gd name="T78" fmla="*/ 245 w 252"/>
                  <a:gd name="T79" fmla="*/ 66 h 367"/>
                  <a:gd name="T80" fmla="*/ 249 w 252"/>
                  <a:gd name="T81" fmla="*/ 44 h 367"/>
                  <a:gd name="T82" fmla="*/ 252 w 252"/>
                  <a:gd name="T83" fmla="*/ 22 h 367"/>
                  <a:gd name="T84" fmla="*/ 252 w 252"/>
                  <a:gd name="T85" fmla="*/ 0 h 36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52" h="367">
                    <a:moveTo>
                      <a:pt x="252" y="0"/>
                    </a:moveTo>
                    <a:lnTo>
                      <a:pt x="228" y="30"/>
                    </a:lnTo>
                    <a:lnTo>
                      <a:pt x="205" y="56"/>
                    </a:lnTo>
                    <a:lnTo>
                      <a:pt x="193" y="68"/>
                    </a:lnTo>
                    <a:lnTo>
                      <a:pt x="181" y="78"/>
                    </a:lnTo>
                    <a:lnTo>
                      <a:pt x="167" y="86"/>
                    </a:lnTo>
                    <a:lnTo>
                      <a:pt x="154" y="95"/>
                    </a:lnTo>
                    <a:lnTo>
                      <a:pt x="140" y="101"/>
                    </a:lnTo>
                    <a:lnTo>
                      <a:pt x="127" y="107"/>
                    </a:lnTo>
                    <a:lnTo>
                      <a:pt x="110" y="112"/>
                    </a:lnTo>
                    <a:lnTo>
                      <a:pt x="95" y="115"/>
                    </a:lnTo>
                    <a:lnTo>
                      <a:pt x="78" y="118"/>
                    </a:lnTo>
                    <a:lnTo>
                      <a:pt x="59" y="120"/>
                    </a:lnTo>
                    <a:lnTo>
                      <a:pt x="39" y="122"/>
                    </a:lnTo>
                    <a:lnTo>
                      <a:pt x="19" y="123"/>
                    </a:lnTo>
                    <a:lnTo>
                      <a:pt x="26" y="161"/>
                    </a:lnTo>
                    <a:lnTo>
                      <a:pt x="27" y="194"/>
                    </a:lnTo>
                    <a:lnTo>
                      <a:pt x="27" y="226"/>
                    </a:lnTo>
                    <a:lnTo>
                      <a:pt x="26" y="254"/>
                    </a:lnTo>
                    <a:lnTo>
                      <a:pt x="21" y="279"/>
                    </a:lnTo>
                    <a:lnTo>
                      <a:pt x="14" y="303"/>
                    </a:lnTo>
                    <a:lnTo>
                      <a:pt x="7" y="326"/>
                    </a:lnTo>
                    <a:lnTo>
                      <a:pt x="0" y="346"/>
                    </a:lnTo>
                    <a:lnTo>
                      <a:pt x="22" y="352"/>
                    </a:lnTo>
                    <a:lnTo>
                      <a:pt x="48" y="357"/>
                    </a:lnTo>
                    <a:lnTo>
                      <a:pt x="73" y="362"/>
                    </a:lnTo>
                    <a:lnTo>
                      <a:pt x="97" y="367"/>
                    </a:lnTo>
                    <a:lnTo>
                      <a:pt x="115" y="346"/>
                    </a:lnTo>
                    <a:lnTo>
                      <a:pt x="132" y="325"/>
                    </a:lnTo>
                    <a:lnTo>
                      <a:pt x="149" y="303"/>
                    </a:lnTo>
                    <a:lnTo>
                      <a:pt x="164" y="279"/>
                    </a:lnTo>
                    <a:lnTo>
                      <a:pt x="178" y="257"/>
                    </a:lnTo>
                    <a:lnTo>
                      <a:pt x="191" y="233"/>
                    </a:lnTo>
                    <a:lnTo>
                      <a:pt x="203" y="210"/>
                    </a:lnTo>
                    <a:lnTo>
                      <a:pt x="213" y="184"/>
                    </a:lnTo>
                    <a:lnTo>
                      <a:pt x="222" y="161"/>
                    </a:lnTo>
                    <a:lnTo>
                      <a:pt x="228" y="137"/>
                    </a:lnTo>
                    <a:lnTo>
                      <a:pt x="235" y="113"/>
                    </a:lnTo>
                    <a:lnTo>
                      <a:pt x="242" y="90"/>
                    </a:lnTo>
                    <a:lnTo>
                      <a:pt x="245" y="66"/>
                    </a:lnTo>
                    <a:lnTo>
                      <a:pt x="249" y="44"/>
                    </a:lnTo>
                    <a:lnTo>
                      <a:pt x="252" y="22"/>
                    </a:lnTo>
                    <a:lnTo>
                      <a:pt x="252" y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13" name="Freeform 151">
                <a:extLst>
                  <a:ext uri="{FF2B5EF4-FFF2-40B4-BE49-F238E27FC236}">
                    <a16:creationId xmlns:a16="http://schemas.microsoft.com/office/drawing/2014/main" id="{20998054-D36F-42C4-8B7B-4AE42C624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1540"/>
                <a:ext cx="234" cy="88"/>
              </a:xfrm>
              <a:custGeom>
                <a:avLst/>
                <a:gdLst>
                  <a:gd name="T0" fmla="*/ 234 w 234"/>
                  <a:gd name="T1" fmla="*/ 0 h 88"/>
                  <a:gd name="T2" fmla="*/ 221 w 234"/>
                  <a:gd name="T3" fmla="*/ 0 h 88"/>
                  <a:gd name="T4" fmla="*/ 209 w 234"/>
                  <a:gd name="T5" fmla="*/ 4 h 88"/>
                  <a:gd name="T6" fmla="*/ 0 w 234"/>
                  <a:gd name="T7" fmla="*/ 88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4" h="88">
                    <a:moveTo>
                      <a:pt x="234" y="0"/>
                    </a:moveTo>
                    <a:lnTo>
                      <a:pt x="221" y="0"/>
                    </a:lnTo>
                    <a:lnTo>
                      <a:pt x="209" y="4"/>
                    </a:lnTo>
                    <a:lnTo>
                      <a:pt x="0" y="88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14" name="Freeform 152">
                <a:extLst>
                  <a:ext uri="{FF2B5EF4-FFF2-40B4-BE49-F238E27FC236}">
                    <a16:creationId xmlns:a16="http://schemas.microsoft.com/office/drawing/2014/main" id="{86C56DFF-46C0-495C-AA33-80E9B7B9A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61"/>
                <a:ext cx="3458" cy="1283"/>
              </a:xfrm>
              <a:custGeom>
                <a:avLst/>
                <a:gdLst>
                  <a:gd name="T0" fmla="*/ 6 w 3458"/>
                  <a:gd name="T1" fmla="*/ 0 h 1283"/>
                  <a:gd name="T2" fmla="*/ 0 w 3458"/>
                  <a:gd name="T3" fmla="*/ 7 h 1283"/>
                  <a:gd name="T4" fmla="*/ 9 w 3458"/>
                  <a:gd name="T5" fmla="*/ 575 h 1283"/>
                  <a:gd name="T6" fmla="*/ 2305 w 3458"/>
                  <a:gd name="T7" fmla="*/ 1128 h 1283"/>
                  <a:gd name="T8" fmla="*/ 2445 w 3458"/>
                  <a:gd name="T9" fmla="*/ 1158 h 1283"/>
                  <a:gd name="T10" fmla="*/ 2582 w 3458"/>
                  <a:gd name="T11" fmla="*/ 1188 h 1283"/>
                  <a:gd name="T12" fmla="*/ 2722 w 3458"/>
                  <a:gd name="T13" fmla="*/ 1219 h 1283"/>
                  <a:gd name="T14" fmla="*/ 2866 w 3458"/>
                  <a:gd name="T15" fmla="*/ 1246 h 1283"/>
                  <a:gd name="T16" fmla="*/ 3004 w 3458"/>
                  <a:gd name="T17" fmla="*/ 1266 h 1283"/>
                  <a:gd name="T18" fmla="*/ 3136 w 3458"/>
                  <a:gd name="T19" fmla="*/ 1280 h 1283"/>
                  <a:gd name="T20" fmla="*/ 3197 w 3458"/>
                  <a:gd name="T21" fmla="*/ 1283 h 1283"/>
                  <a:gd name="T22" fmla="*/ 3256 w 3458"/>
                  <a:gd name="T23" fmla="*/ 1281 h 1283"/>
                  <a:gd name="T24" fmla="*/ 3308 w 3458"/>
                  <a:gd name="T25" fmla="*/ 1276 h 1283"/>
                  <a:gd name="T26" fmla="*/ 3355 w 3458"/>
                  <a:gd name="T27" fmla="*/ 1266 h 1283"/>
                  <a:gd name="T28" fmla="*/ 3381 w 3458"/>
                  <a:gd name="T29" fmla="*/ 1248 h 1283"/>
                  <a:gd name="T30" fmla="*/ 3401 w 3458"/>
                  <a:gd name="T31" fmla="*/ 1221 h 1283"/>
                  <a:gd name="T32" fmla="*/ 3416 w 3458"/>
                  <a:gd name="T33" fmla="*/ 1187 h 1283"/>
                  <a:gd name="T34" fmla="*/ 3428 w 3458"/>
                  <a:gd name="T35" fmla="*/ 1148 h 1283"/>
                  <a:gd name="T36" fmla="*/ 3425 w 3458"/>
                  <a:gd name="T37" fmla="*/ 1134 h 1283"/>
                  <a:gd name="T38" fmla="*/ 3425 w 3458"/>
                  <a:gd name="T39" fmla="*/ 1123 h 1283"/>
                  <a:gd name="T40" fmla="*/ 3431 w 3458"/>
                  <a:gd name="T41" fmla="*/ 1111 h 1283"/>
                  <a:gd name="T42" fmla="*/ 3440 w 3458"/>
                  <a:gd name="T43" fmla="*/ 1104 h 1283"/>
                  <a:gd name="T44" fmla="*/ 3425 w 3458"/>
                  <a:gd name="T45" fmla="*/ 1090 h 1283"/>
                  <a:gd name="T46" fmla="*/ 3411 w 3458"/>
                  <a:gd name="T47" fmla="*/ 1070 h 1283"/>
                  <a:gd name="T48" fmla="*/ 3404 w 3458"/>
                  <a:gd name="T49" fmla="*/ 1045 h 1283"/>
                  <a:gd name="T50" fmla="*/ 3403 w 3458"/>
                  <a:gd name="T51" fmla="*/ 1014 h 1283"/>
                  <a:gd name="T52" fmla="*/ 3408 w 3458"/>
                  <a:gd name="T53" fmla="*/ 982 h 1283"/>
                  <a:gd name="T54" fmla="*/ 3418 w 3458"/>
                  <a:gd name="T55" fmla="*/ 950 h 1283"/>
                  <a:gd name="T56" fmla="*/ 3435 w 3458"/>
                  <a:gd name="T57" fmla="*/ 921 h 1283"/>
                  <a:gd name="T58" fmla="*/ 3458 w 3458"/>
                  <a:gd name="T59" fmla="*/ 896 h 1283"/>
                  <a:gd name="T60" fmla="*/ 3404 w 3458"/>
                  <a:gd name="T61" fmla="*/ 867 h 1283"/>
                  <a:gd name="T62" fmla="*/ 3343 w 3458"/>
                  <a:gd name="T63" fmla="*/ 840 h 1283"/>
                  <a:gd name="T64" fmla="*/ 3274 w 3458"/>
                  <a:gd name="T65" fmla="*/ 812 h 1283"/>
                  <a:gd name="T66" fmla="*/ 3195 w 3458"/>
                  <a:gd name="T67" fmla="*/ 785 h 1283"/>
                  <a:gd name="T68" fmla="*/ 3011 w 3458"/>
                  <a:gd name="T69" fmla="*/ 734 h 1283"/>
                  <a:gd name="T70" fmla="*/ 2783 w 3458"/>
                  <a:gd name="T71" fmla="*/ 683 h 1283"/>
                  <a:gd name="T72" fmla="*/ 2744 w 3458"/>
                  <a:gd name="T73" fmla="*/ 671 h 1283"/>
                  <a:gd name="T74" fmla="*/ 2655 w 3458"/>
                  <a:gd name="T75" fmla="*/ 600 h 1283"/>
                  <a:gd name="T76" fmla="*/ 2562 w 3458"/>
                  <a:gd name="T77" fmla="*/ 543 h 1283"/>
                  <a:gd name="T78" fmla="*/ 2464 w 3458"/>
                  <a:gd name="T79" fmla="*/ 497 h 1283"/>
                  <a:gd name="T80" fmla="*/ 2364 w 3458"/>
                  <a:gd name="T81" fmla="*/ 463 h 1283"/>
                  <a:gd name="T82" fmla="*/ 2261 w 3458"/>
                  <a:gd name="T83" fmla="*/ 440 h 1283"/>
                  <a:gd name="T84" fmla="*/ 2157 w 3458"/>
                  <a:gd name="T85" fmla="*/ 426 h 1283"/>
                  <a:gd name="T86" fmla="*/ 2048 w 3458"/>
                  <a:gd name="T87" fmla="*/ 421 h 1283"/>
                  <a:gd name="T88" fmla="*/ 1940 w 3458"/>
                  <a:gd name="T89" fmla="*/ 423 h 1283"/>
                  <a:gd name="T90" fmla="*/ 1888 w 3458"/>
                  <a:gd name="T91" fmla="*/ 425 h 1283"/>
                  <a:gd name="T92" fmla="*/ 1750 w 3458"/>
                  <a:gd name="T93" fmla="*/ 423 h 1283"/>
                  <a:gd name="T94" fmla="*/ 1552 w 3458"/>
                  <a:gd name="T95" fmla="*/ 420 h 1283"/>
                  <a:gd name="T96" fmla="*/ 1319 w 3458"/>
                  <a:gd name="T97" fmla="*/ 413 h 1283"/>
                  <a:gd name="T98" fmla="*/ 1074 w 3458"/>
                  <a:gd name="T99" fmla="*/ 404 h 1283"/>
                  <a:gd name="T100" fmla="*/ 843 w 3458"/>
                  <a:gd name="T101" fmla="*/ 394 h 1283"/>
                  <a:gd name="T102" fmla="*/ 651 w 3458"/>
                  <a:gd name="T103" fmla="*/ 384 h 1283"/>
                  <a:gd name="T104" fmla="*/ 521 w 3458"/>
                  <a:gd name="T105" fmla="*/ 372 h 1283"/>
                  <a:gd name="T106" fmla="*/ 502 w 3458"/>
                  <a:gd name="T107" fmla="*/ 367 h 1283"/>
                  <a:gd name="T108" fmla="*/ 487 w 3458"/>
                  <a:gd name="T109" fmla="*/ 359 h 1283"/>
                  <a:gd name="T110" fmla="*/ 463 w 3458"/>
                  <a:gd name="T111" fmla="*/ 337 h 1283"/>
                  <a:gd name="T112" fmla="*/ 195 w 3458"/>
                  <a:gd name="T113" fmla="*/ 33 h 1283"/>
                  <a:gd name="T114" fmla="*/ 181 w 3458"/>
                  <a:gd name="T115" fmla="*/ 24 h 1283"/>
                  <a:gd name="T116" fmla="*/ 132 w 3458"/>
                  <a:gd name="T117" fmla="*/ 12 h 1283"/>
                  <a:gd name="T118" fmla="*/ 51 w 3458"/>
                  <a:gd name="T119" fmla="*/ 4 h 128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458" h="1283">
                    <a:moveTo>
                      <a:pt x="11" y="0"/>
                    </a:moveTo>
                    <a:lnTo>
                      <a:pt x="6" y="0"/>
                    </a:lnTo>
                    <a:lnTo>
                      <a:pt x="2" y="2"/>
                    </a:lnTo>
                    <a:lnTo>
                      <a:pt x="0" y="7"/>
                    </a:lnTo>
                    <a:lnTo>
                      <a:pt x="0" y="12"/>
                    </a:lnTo>
                    <a:lnTo>
                      <a:pt x="9" y="575"/>
                    </a:lnTo>
                    <a:lnTo>
                      <a:pt x="1436" y="923"/>
                    </a:lnTo>
                    <a:lnTo>
                      <a:pt x="2305" y="1128"/>
                    </a:lnTo>
                    <a:lnTo>
                      <a:pt x="2376" y="1143"/>
                    </a:lnTo>
                    <a:lnTo>
                      <a:pt x="2445" y="1158"/>
                    </a:lnTo>
                    <a:lnTo>
                      <a:pt x="2513" y="1173"/>
                    </a:lnTo>
                    <a:lnTo>
                      <a:pt x="2582" y="1188"/>
                    </a:lnTo>
                    <a:lnTo>
                      <a:pt x="2653" y="1204"/>
                    </a:lnTo>
                    <a:lnTo>
                      <a:pt x="2722" y="1219"/>
                    </a:lnTo>
                    <a:lnTo>
                      <a:pt x="2793" y="1232"/>
                    </a:lnTo>
                    <a:lnTo>
                      <a:pt x="2866" y="1246"/>
                    </a:lnTo>
                    <a:lnTo>
                      <a:pt x="2935" y="1256"/>
                    </a:lnTo>
                    <a:lnTo>
                      <a:pt x="3004" y="1266"/>
                    </a:lnTo>
                    <a:lnTo>
                      <a:pt x="3070" y="1273"/>
                    </a:lnTo>
                    <a:lnTo>
                      <a:pt x="3136" y="1280"/>
                    </a:lnTo>
                    <a:lnTo>
                      <a:pt x="3166" y="1281"/>
                    </a:lnTo>
                    <a:lnTo>
                      <a:pt x="3197" y="1283"/>
                    </a:lnTo>
                    <a:lnTo>
                      <a:pt x="3227" y="1283"/>
                    </a:lnTo>
                    <a:lnTo>
                      <a:pt x="3256" y="1281"/>
                    </a:lnTo>
                    <a:lnTo>
                      <a:pt x="3283" y="1280"/>
                    </a:lnTo>
                    <a:lnTo>
                      <a:pt x="3308" y="1276"/>
                    </a:lnTo>
                    <a:lnTo>
                      <a:pt x="3332" y="1271"/>
                    </a:lnTo>
                    <a:lnTo>
                      <a:pt x="3355" y="1266"/>
                    </a:lnTo>
                    <a:lnTo>
                      <a:pt x="3369" y="1258"/>
                    </a:lnTo>
                    <a:lnTo>
                      <a:pt x="3381" y="1248"/>
                    </a:lnTo>
                    <a:lnTo>
                      <a:pt x="3391" y="1234"/>
                    </a:lnTo>
                    <a:lnTo>
                      <a:pt x="3401" y="1221"/>
                    </a:lnTo>
                    <a:lnTo>
                      <a:pt x="3409" y="1204"/>
                    </a:lnTo>
                    <a:lnTo>
                      <a:pt x="3416" y="1187"/>
                    </a:lnTo>
                    <a:lnTo>
                      <a:pt x="3423" y="1168"/>
                    </a:lnTo>
                    <a:lnTo>
                      <a:pt x="3428" y="1148"/>
                    </a:lnTo>
                    <a:lnTo>
                      <a:pt x="3426" y="1141"/>
                    </a:lnTo>
                    <a:lnTo>
                      <a:pt x="3425" y="1134"/>
                    </a:lnTo>
                    <a:lnTo>
                      <a:pt x="3425" y="1128"/>
                    </a:lnTo>
                    <a:lnTo>
                      <a:pt x="3425" y="1123"/>
                    </a:lnTo>
                    <a:lnTo>
                      <a:pt x="3428" y="1116"/>
                    </a:lnTo>
                    <a:lnTo>
                      <a:pt x="3431" y="1111"/>
                    </a:lnTo>
                    <a:lnTo>
                      <a:pt x="3435" y="1107"/>
                    </a:lnTo>
                    <a:lnTo>
                      <a:pt x="3440" y="1104"/>
                    </a:lnTo>
                    <a:lnTo>
                      <a:pt x="3431" y="1099"/>
                    </a:lnTo>
                    <a:lnTo>
                      <a:pt x="3425" y="1090"/>
                    </a:lnTo>
                    <a:lnTo>
                      <a:pt x="3418" y="1082"/>
                    </a:lnTo>
                    <a:lnTo>
                      <a:pt x="3411" y="1070"/>
                    </a:lnTo>
                    <a:lnTo>
                      <a:pt x="3408" y="1058"/>
                    </a:lnTo>
                    <a:lnTo>
                      <a:pt x="3404" y="1045"/>
                    </a:lnTo>
                    <a:lnTo>
                      <a:pt x="3403" y="1030"/>
                    </a:lnTo>
                    <a:lnTo>
                      <a:pt x="3403" y="1014"/>
                    </a:lnTo>
                    <a:lnTo>
                      <a:pt x="3404" y="997"/>
                    </a:lnTo>
                    <a:lnTo>
                      <a:pt x="3408" y="982"/>
                    </a:lnTo>
                    <a:lnTo>
                      <a:pt x="3411" y="965"/>
                    </a:lnTo>
                    <a:lnTo>
                      <a:pt x="3418" y="950"/>
                    </a:lnTo>
                    <a:lnTo>
                      <a:pt x="3425" y="935"/>
                    </a:lnTo>
                    <a:lnTo>
                      <a:pt x="3435" y="921"/>
                    </a:lnTo>
                    <a:lnTo>
                      <a:pt x="3445" y="908"/>
                    </a:lnTo>
                    <a:lnTo>
                      <a:pt x="3458" y="896"/>
                    </a:lnTo>
                    <a:lnTo>
                      <a:pt x="3433" y="881"/>
                    </a:lnTo>
                    <a:lnTo>
                      <a:pt x="3404" y="867"/>
                    </a:lnTo>
                    <a:lnTo>
                      <a:pt x="3374" y="854"/>
                    </a:lnTo>
                    <a:lnTo>
                      <a:pt x="3343" y="840"/>
                    </a:lnTo>
                    <a:lnTo>
                      <a:pt x="3310" y="825"/>
                    </a:lnTo>
                    <a:lnTo>
                      <a:pt x="3274" y="812"/>
                    </a:lnTo>
                    <a:lnTo>
                      <a:pt x="3235" y="798"/>
                    </a:lnTo>
                    <a:lnTo>
                      <a:pt x="3195" y="785"/>
                    </a:lnTo>
                    <a:lnTo>
                      <a:pt x="3109" y="759"/>
                    </a:lnTo>
                    <a:lnTo>
                      <a:pt x="3011" y="734"/>
                    </a:lnTo>
                    <a:lnTo>
                      <a:pt x="2903" y="709"/>
                    </a:lnTo>
                    <a:lnTo>
                      <a:pt x="2783" y="683"/>
                    </a:lnTo>
                    <a:lnTo>
                      <a:pt x="2758" y="678"/>
                    </a:lnTo>
                    <a:lnTo>
                      <a:pt x="2744" y="671"/>
                    </a:lnTo>
                    <a:lnTo>
                      <a:pt x="2699" y="634"/>
                    </a:lnTo>
                    <a:lnTo>
                      <a:pt x="2655" y="600"/>
                    </a:lnTo>
                    <a:lnTo>
                      <a:pt x="2607" y="570"/>
                    </a:lnTo>
                    <a:lnTo>
                      <a:pt x="2562" y="543"/>
                    </a:lnTo>
                    <a:lnTo>
                      <a:pt x="2513" y="518"/>
                    </a:lnTo>
                    <a:lnTo>
                      <a:pt x="2464" y="497"/>
                    </a:lnTo>
                    <a:lnTo>
                      <a:pt x="2415" y="479"/>
                    </a:lnTo>
                    <a:lnTo>
                      <a:pt x="2364" y="463"/>
                    </a:lnTo>
                    <a:lnTo>
                      <a:pt x="2314" y="450"/>
                    </a:lnTo>
                    <a:lnTo>
                      <a:pt x="2261" y="440"/>
                    </a:lnTo>
                    <a:lnTo>
                      <a:pt x="2209" y="431"/>
                    </a:lnTo>
                    <a:lnTo>
                      <a:pt x="2157" y="426"/>
                    </a:lnTo>
                    <a:lnTo>
                      <a:pt x="2103" y="423"/>
                    </a:lnTo>
                    <a:lnTo>
                      <a:pt x="2048" y="421"/>
                    </a:lnTo>
                    <a:lnTo>
                      <a:pt x="1994" y="421"/>
                    </a:lnTo>
                    <a:lnTo>
                      <a:pt x="1940" y="423"/>
                    </a:lnTo>
                    <a:lnTo>
                      <a:pt x="1925" y="425"/>
                    </a:lnTo>
                    <a:lnTo>
                      <a:pt x="1888" y="425"/>
                    </a:lnTo>
                    <a:lnTo>
                      <a:pt x="1827" y="425"/>
                    </a:lnTo>
                    <a:lnTo>
                      <a:pt x="1750" y="423"/>
                    </a:lnTo>
                    <a:lnTo>
                      <a:pt x="1657" y="421"/>
                    </a:lnTo>
                    <a:lnTo>
                      <a:pt x="1552" y="420"/>
                    </a:lnTo>
                    <a:lnTo>
                      <a:pt x="1439" y="416"/>
                    </a:lnTo>
                    <a:lnTo>
                      <a:pt x="1319" y="413"/>
                    </a:lnTo>
                    <a:lnTo>
                      <a:pt x="1198" y="409"/>
                    </a:lnTo>
                    <a:lnTo>
                      <a:pt x="1074" y="404"/>
                    </a:lnTo>
                    <a:lnTo>
                      <a:pt x="956" y="399"/>
                    </a:lnTo>
                    <a:lnTo>
                      <a:pt x="843" y="394"/>
                    </a:lnTo>
                    <a:lnTo>
                      <a:pt x="740" y="389"/>
                    </a:lnTo>
                    <a:lnTo>
                      <a:pt x="651" y="384"/>
                    </a:lnTo>
                    <a:lnTo>
                      <a:pt x="576" y="379"/>
                    </a:lnTo>
                    <a:lnTo>
                      <a:pt x="521" y="372"/>
                    </a:lnTo>
                    <a:lnTo>
                      <a:pt x="510" y="371"/>
                    </a:lnTo>
                    <a:lnTo>
                      <a:pt x="502" y="367"/>
                    </a:lnTo>
                    <a:lnTo>
                      <a:pt x="493" y="364"/>
                    </a:lnTo>
                    <a:lnTo>
                      <a:pt x="487" y="359"/>
                    </a:lnTo>
                    <a:lnTo>
                      <a:pt x="475" y="349"/>
                    </a:lnTo>
                    <a:lnTo>
                      <a:pt x="463" y="337"/>
                    </a:lnTo>
                    <a:lnTo>
                      <a:pt x="200" y="39"/>
                    </a:lnTo>
                    <a:lnTo>
                      <a:pt x="195" y="33"/>
                    </a:lnTo>
                    <a:lnTo>
                      <a:pt x="188" y="27"/>
                    </a:lnTo>
                    <a:lnTo>
                      <a:pt x="181" y="24"/>
                    </a:lnTo>
                    <a:lnTo>
                      <a:pt x="173" y="19"/>
                    </a:lnTo>
                    <a:lnTo>
                      <a:pt x="132" y="12"/>
                    </a:lnTo>
                    <a:lnTo>
                      <a:pt x="92" y="7"/>
                    </a:lnTo>
                    <a:lnTo>
                      <a:pt x="51" y="4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15" name="Freeform 153">
                <a:extLst>
                  <a:ext uri="{FF2B5EF4-FFF2-40B4-BE49-F238E27FC236}">
                    <a16:creationId xmlns:a16="http://schemas.microsoft.com/office/drawing/2014/main" id="{D5BFE136-F09A-4894-BF2B-9124B2D25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61"/>
                <a:ext cx="3458" cy="1283"/>
              </a:xfrm>
              <a:custGeom>
                <a:avLst/>
                <a:gdLst>
                  <a:gd name="T0" fmla="*/ 6 w 3458"/>
                  <a:gd name="T1" fmla="*/ 0 h 1283"/>
                  <a:gd name="T2" fmla="*/ 0 w 3458"/>
                  <a:gd name="T3" fmla="*/ 7 h 1283"/>
                  <a:gd name="T4" fmla="*/ 9 w 3458"/>
                  <a:gd name="T5" fmla="*/ 575 h 1283"/>
                  <a:gd name="T6" fmla="*/ 2305 w 3458"/>
                  <a:gd name="T7" fmla="*/ 1128 h 1283"/>
                  <a:gd name="T8" fmla="*/ 2445 w 3458"/>
                  <a:gd name="T9" fmla="*/ 1158 h 1283"/>
                  <a:gd name="T10" fmla="*/ 2582 w 3458"/>
                  <a:gd name="T11" fmla="*/ 1188 h 1283"/>
                  <a:gd name="T12" fmla="*/ 2722 w 3458"/>
                  <a:gd name="T13" fmla="*/ 1219 h 1283"/>
                  <a:gd name="T14" fmla="*/ 2866 w 3458"/>
                  <a:gd name="T15" fmla="*/ 1246 h 1283"/>
                  <a:gd name="T16" fmla="*/ 3004 w 3458"/>
                  <a:gd name="T17" fmla="*/ 1266 h 1283"/>
                  <a:gd name="T18" fmla="*/ 3136 w 3458"/>
                  <a:gd name="T19" fmla="*/ 1280 h 1283"/>
                  <a:gd name="T20" fmla="*/ 3197 w 3458"/>
                  <a:gd name="T21" fmla="*/ 1283 h 1283"/>
                  <a:gd name="T22" fmla="*/ 3256 w 3458"/>
                  <a:gd name="T23" fmla="*/ 1281 h 1283"/>
                  <a:gd name="T24" fmla="*/ 3308 w 3458"/>
                  <a:gd name="T25" fmla="*/ 1276 h 1283"/>
                  <a:gd name="T26" fmla="*/ 3355 w 3458"/>
                  <a:gd name="T27" fmla="*/ 1266 h 1283"/>
                  <a:gd name="T28" fmla="*/ 3381 w 3458"/>
                  <a:gd name="T29" fmla="*/ 1248 h 1283"/>
                  <a:gd name="T30" fmla="*/ 3401 w 3458"/>
                  <a:gd name="T31" fmla="*/ 1221 h 1283"/>
                  <a:gd name="T32" fmla="*/ 3416 w 3458"/>
                  <a:gd name="T33" fmla="*/ 1187 h 1283"/>
                  <a:gd name="T34" fmla="*/ 3428 w 3458"/>
                  <a:gd name="T35" fmla="*/ 1148 h 1283"/>
                  <a:gd name="T36" fmla="*/ 3425 w 3458"/>
                  <a:gd name="T37" fmla="*/ 1134 h 1283"/>
                  <a:gd name="T38" fmla="*/ 3425 w 3458"/>
                  <a:gd name="T39" fmla="*/ 1123 h 1283"/>
                  <a:gd name="T40" fmla="*/ 3431 w 3458"/>
                  <a:gd name="T41" fmla="*/ 1111 h 1283"/>
                  <a:gd name="T42" fmla="*/ 3440 w 3458"/>
                  <a:gd name="T43" fmla="*/ 1104 h 1283"/>
                  <a:gd name="T44" fmla="*/ 3425 w 3458"/>
                  <a:gd name="T45" fmla="*/ 1090 h 1283"/>
                  <a:gd name="T46" fmla="*/ 3411 w 3458"/>
                  <a:gd name="T47" fmla="*/ 1070 h 1283"/>
                  <a:gd name="T48" fmla="*/ 3404 w 3458"/>
                  <a:gd name="T49" fmla="*/ 1045 h 1283"/>
                  <a:gd name="T50" fmla="*/ 3403 w 3458"/>
                  <a:gd name="T51" fmla="*/ 1014 h 1283"/>
                  <a:gd name="T52" fmla="*/ 3408 w 3458"/>
                  <a:gd name="T53" fmla="*/ 982 h 1283"/>
                  <a:gd name="T54" fmla="*/ 3418 w 3458"/>
                  <a:gd name="T55" fmla="*/ 950 h 1283"/>
                  <a:gd name="T56" fmla="*/ 3435 w 3458"/>
                  <a:gd name="T57" fmla="*/ 921 h 1283"/>
                  <a:gd name="T58" fmla="*/ 3458 w 3458"/>
                  <a:gd name="T59" fmla="*/ 896 h 1283"/>
                  <a:gd name="T60" fmla="*/ 3404 w 3458"/>
                  <a:gd name="T61" fmla="*/ 867 h 1283"/>
                  <a:gd name="T62" fmla="*/ 3343 w 3458"/>
                  <a:gd name="T63" fmla="*/ 840 h 1283"/>
                  <a:gd name="T64" fmla="*/ 3274 w 3458"/>
                  <a:gd name="T65" fmla="*/ 812 h 1283"/>
                  <a:gd name="T66" fmla="*/ 3195 w 3458"/>
                  <a:gd name="T67" fmla="*/ 785 h 1283"/>
                  <a:gd name="T68" fmla="*/ 3011 w 3458"/>
                  <a:gd name="T69" fmla="*/ 734 h 1283"/>
                  <a:gd name="T70" fmla="*/ 2783 w 3458"/>
                  <a:gd name="T71" fmla="*/ 683 h 1283"/>
                  <a:gd name="T72" fmla="*/ 2744 w 3458"/>
                  <a:gd name="T73" fmla="*/ 671 h 1283"/>
                  <a:gd name="T74" fmla="*/ 2655 w 3458"/>
                  <a:gd name="T75" fmla="*/ 600 h 1283"/>
                  <a:gd name="T76" fmla="*/ 2562 w 3458"/>
                  <a:gd name="T77" fmla="*/ 543 h 1283"/>
                  <a:gd name="T78" fmla="*/ 2464 w 3458"/>
                  <a:gd name="T79" fmla="*/ 497 h 1283"/>
                  <a:gd name="T80" fmla="*/ 2364 w 3458"/>
                  <a:gd name="T81" fmla="*/ 463 h 1283"/>
                  <a:gd name="T82" fmla="*/ 2261 w 3458"/>
                  <a:gd name="T83" fmla="*/ 440 h 1283"/>
                  <a:gd name="T84" fmla="*/ 2157 w 3458"/>
                  <a:gd name="T85" fmla="*/ 426 h 1283"/>
                  <a:gd name="T86" fmla="*/ 2048 w 3458"/>
                  <a:gd name="T87" fmla="*/ 421 h 1283"/>
                  <a:gd name="T88" fmla="*/ 1940 w 3458"/>
                  <a:gd name="T89" fmla="*/ 423 h 1283"/>
                  <a:gd name="T90" fmla="*/ 1888 w 3458"/>
                  <a:gd name="T91" fmla="*/ 425 h 1283"/>
                  <a:gd name="T92" fmla="*/ 1750 w 3458"/>
                  <a:gd name="T93" fmla="*/ 423 h 1283"/>
                  <a:gd name="T94" fmla="*/ 1552 w 3458"/>
                  <a:gd name="T95" fmla="*/ 420 h 1283"/>
                  <a:gd name="T96" fmla="*/ 1319 w 3458"/>
                  <a:gd name="T97" fmla="*/ 413 h 1283"/>
                  <a:gd name="T98" fmla="*/ 1074 w 3458"/>
                  <a:gd name="T99" fmla="*/ 404 h 1283"/>
                  <a:gd name="T100" fmla="*/ 843 w 3458"/>
                  <a:gd name="T101" fmla="*/ 394 h 1283"/>
                  <a:gd name="T102" fmla="*/ 651 w 3458"/>
                  <a:gd name="T103" fmla="*/ 384 h 1283"/>
                  <a:gd name="T104" fmla="*/ 521 w 3458"/>
                  <a:gd name="T105" fmla="*/ 372 h 1283"/>
                  <a:gd name="T106" fmla="*/ 502 w 3458"/>
                  <a:gd name="T107" fmla="*/ 367 h 1283"/>
                  <a:gd name="T108" fmla="*/ 487 w 3458"/>
                  <a:gd name="T109" fmla="*/ 359 h 1283"/>
                  <a:gd name="T110" fmla="*/ 463 w 3458"/>
                  <a:gd name="T111" fmla="*/ 337 h 1283"/>
                  <a:gd name="T112" fmla="*/ 195 w 3458"/>
                  <a:gd name="T113" fmla="*/ 33 h 1283"/>
                  <a:gd name="T114" fmla="*/ 181 w 3458"/>
                  <a:gd name="T115" fmla="*/ 24 h 1283"/>
                  <a:gd name="T116" fmla="*/ 132 w 3458"/>
                  <a:gd name="T117" fmla="*/ 12 h 1283"/>
                  <a:gd name="T118" fmla="*/ 51 w 3458"/>
                  <a:gd name="T119" fmla="*/ 4 h 1283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458" h="1283">
                    <a:moveTo>
                      <a:pt x="11" y="0"/>
                    </a:moveTo>
                    <a:lnTo>
                      <a:pt x="6" y="0"/>
                    </a:lnTo>
                    <a:lnTo>
                      <a:pt x="2" y="2"/>
                    </a:lnTo>
                    <a:lnTo>
                      <a:pt x="0" y="7"/>
                    </a:lnTo>
                    <a:lnTo>
                      <a:pt x="0" y="12"/>
                    </a:lnTo>
                    <a:lnTo>
                      <a:pt x="9" y="575"/>
                    </a:lnTo>
                    <a:lnTo>
                      <a:pt x="1436" y="923"/>
                    </a:lnTo>
                    <a:lnTo>
                      <a:pt x="2305" y="1128"/>
                    </a:lnTo>
                    <a:lnTo>
                      <a:pt x="2376" y="1143"/>
                    </a:lnTo>
                    <a:lnTo>
                      <a:pt x="2445" y="1158"/>
                    </a:lnTo>
                    <a:lnTo>
                      <a:pt x="2513" y="1173"/>
                    </a:lnTo>
                    <a:lnTo>
                      <a:pt x="2582" y="1188"/>
                    </a:lnTo>
                    <a:lnTo>
                      <a:pt x="2653" y="1204"/>
                    </a:lnTo>
                    <a:lnTo>
                      <a:pt x="2722" y="1219"/>
                    </a:lnTo>
                    <a:lnTo>
                      <a:pt x="2793" y="1232"/>
                    </a:lnTo>
                    <a:lnTo>
                      <a:pt x="2866" y="1246"/>
                    </a:lnTo>
                    <a:lnTo>
                      <a:pt x="2935" y="1256"/>
                    </a:lnTo>
                    <a:lnTo>
                      <a:pt x="3004" y="1266"/>
                    </a:lnTo>
                    <a:lnTo>
                      <a:pt x="3070" y="1273"/>
                    </a:lnTo>
                    <a:lnTo>
                      <a:pt x="3136" y="1280"/>
                    </a:lnTo>
                    <a:lnTo>
                      <a:pt x="3166" y="1281"/>
                    </a:lnTo>
                    <a:lnTo>
                      <a:pt x="3197" y="1283"/>
                    </a:lnTo>
                    <a:lnTo>
                      <a:pt x="3227" y="1283"/>
                    </a:lnTo>
                    <a:lnTo>
                      <a:pt x="3256" y="1281"/>
                    </a:lnTo>
                    <a:lnTo>
                      <a:pt x="3283" y="1280"/>
                    </a:lnTo>
                    <a:lnTo>
                      <a:pt x="3308" y="1276"/>
                    </a:lnTo>
                    <a:lnTo>
                      <a:pt x="3332" y="1271"/>
                    </a:lnTo>
                    <a:lnTo>
                      <a:pt x="3355" y="1266"/>
                    </a:lnTo>
                    <a:lnTo>
                      <a:pt x="3369" y="1258"/>
                    </a:lnTo>
                    <a:lnTo>
                      <a:pt x="3381" y="1248"/>
                    </a:lnTo>
                    <a:lnTo>
                      <a:pt x="3391" y="1234"/>
                    </a:lnTo>
                    <a:lnTo>
                      <a:pt x="3401" y="1221"/>
                    </a:lnTo>
                    <a:lnTo>
                      <a:pt x="3409" y="1204"/>
                    </a:lnTo>
                    <a:lnTo>
                      <a:pt x="3416" y="1187"/>
                    </a:lnTo>
                    <a:lnTo>
                      <a:pt x="3423" y="1168"/>
                    </a:lnTo>
                    <a:lnTo>
                      <a:pt x="3428" y="1148"/>
                    </a:lnTo>
                    <a:lnTo>
                      <a:pt x="3426" y="1141"/>
                    </a:lnTo>
                    <a:lnTo>
                      <a:pt x="3425" y="1134"/>
                    </a:lnTo>
                    <a:lnTo>
                      <a:pt x="3425" y="1128"/>
                    </a:lnTo>
                    <a:lnTo>
                      <a:pt x="3425" y="1123"/>
                    </a:lnTo>
                    <a:lnTo>
                      <a:pt x="3428" y="1116"/>
                    </a:lnTo>
                    <a:lnTo>
                      <a:pt x="3431" y="1111"/>
                    </a:lnTo>
                    <a:lnTo>
                      <a:pt x="3435" y="1107"/>
                    </a:lnTo>
                    <a:lnTo>
                      <a:pt x="3440" y="1104"/>
                    </a:lnTo>
                    <a:lnTo>
                      <a:pt x="3431" y="1099"/>
                    </a:lnTo>
                    <a:lnTo>
                      <a:pt x="3425" y="1090"/>
                    </a:lnTo>
                    <a:lnTo>
                      <a:pt x="3418" y="1082"/>
                    </a:lnTo>
                    <a:lnTo>
                      <a:pt x="3411" y="1070"/>
                    </a:lnTo>
                    <a:lnTo>
                      <a:pt x="3408" y="1058"/>
                    </a:lnTo>
                    <a:lnTo>
                      <a:pt x="3404" y="1045"/>
                    </a:lnTo>
                    <a:lnTo>
                      <a:pt x="3403" y="1030"/>
                    </a:lnTo>
                    <a:lnTo>
                      <a:pt x="3403" y="1014"/>
                    </a:lnTo>
                    <a:lnTo>
                      <a:pt x="3404" y="997"/>
                    </a:lnTo>
                    <a:lnTo>
                      <a:pt x="3408" y="982"/>
                    </a:lnTo>
                    <a:lnTo>
                      <a:pt x="3411" y="965"/>
                    </a:lnTo>
                    <a:lnTo>
                      <a:pt x="3418" y="950"/>
                    </a:lnTo>
                    <a:lnTo>
                      <a:pt x="3425" y="935"/>
                    </a:lnTo>
                    <a:lnTo>
                      <a:pt x="3435" y="921"/>
                    </a:lnTo>
                    <a:lnTo>
                      <a:pt x="3445" y="908"/>
                    </a:lnTo>
                    <a:lnTo>
                      <a:pt x="3458" y="896"/>
                    </a:lnTo>
                    <a:lnTo>
                      <a:pt x="3433" y="881"/>
                    </a:lnTo>
                    <a:lnTo>
                      <a:pt x="3404" y="867"/>
                    </a:lnTo>
                    <a:lnTo>
                      <a:pt x="3374" y="854"/>
                    </a:lnTo>
                    <a:lnTo>
                      <a:pt x="3343" y="840"/>
                    </a:lnTo>
                    <a:lnTo>
                      <a:pt x="3310" y="825"/>
                    </a:lnTo>
                    <a:lnTo>
                      <a:pt x="3274" y="812"/>
                    </a:lnTo>
                    <a:lnTo>
                      <a:pt x="3235" y="798"/>
                    </a:lnTo>
                    <a:lnTo>
                      <a:pt x="3195" y="785"/>
                    </a:lnTo>
                    <a:lnTo>
                      <a:pt x="3109" y="759"/>
                    </a:lnTo>
                    <a:lnTo>
                      <a:pt x="3011" y="734"/>
                    </a:lnTo>
                    <a:lnTo>
                      <a:pt x="2903" y="709"/>
                    </a:lnTo>
                    <a:lnTo>
                      <a:pt x="2783" y="683"/>
                    </a:lnTo>
                    <a:lnTo>
                      <a:pt x="2758" y="678"/>
                    </a:lnTo>
                    <a:lnTo>
                      <a:pt x="2744" y="671"/>
                    </a:lnTo>
                    <a:lnTo>
                      <a:pt x="2699" y="634"/>
                    </a:lnTo>
                    <a:lnTo>
                      <a:pt x="2655" y="600"/>
                    </a:lnTo>
                    <a:lnTo>
                      <a:pt x="2607" y="570"/>
                    </a:lnTo>
                    <a:lnTo>
                      <a:pt x="2562" y="543"/>
                    </a:lnTo>
                    <a:lnTo>
                      <a:pt x="2513" y="518"/>
                    </a:lnTo>
                    <a:lnTo>
                      <a:pt x="2464" y="497"/>
                    </a:lnTo>
                    <a:lnTo>
                      <a:pt x="2415" y="479"/>
                    </a:lnTo>
                    <a:lnTo>
                      <a:pt x="2364" y="463"/>
                    </a:lnTo>
                    <a:lnTo>
                      <a:pt x="2314" y="450"/>
                    </a:lnTo>
                    <a:lnTo>
                      <a:pt x="2261" y="440"/>
                    </a:lnTo>
                    <a:lnTo>
                      <a:pt x="2209" y="431"/>
                    </a:lnTo>
                    <a:lnTo>
                      <a:pt x="2157" y="426"/>
                    </a:lnTo>
                    <a:lnTo>
                      <a:pt x="2103" y="423"/>
                    </a:lnTo>
                    <a:lnTo>
                      <a:pt x="2048" y="421"/>
                    </a:lnTo>
                    <a:lnTo>
                      <a:pt x="1994" y="421"/>
                    </a:lnTo>
                    <a:lnTo>
                      <a:pt x="1940" y="423"/>
                    </a:lnTo>
                    <a:lnTo>
                      <a:pt x="1925" y="425"/>
                    </a:lnTo>
                    <a:lnTo>
                      <a:pt x="1888" y="425"/>
                    </a:lnTo>
                    <a:lnTo>
                      <a:pt x="1827" y="425"/>
                    </a:lnTo>
                    <a:lnTo>
                      <a:pt x="1750" y="423"/>
                    </a:lnTo>
                    <a:lnTo>
                      <a:pt x="1657" y="421"/>
                    </a:lnTo>
                    <a:lnTo>
                      <a:pt x="1552" y="420"/>
                    </a:lnTo>
                    <a:lnTo>
                      <a:pt x="1439" y="416"/>
                    </a:lnTo>
                    <a:lnTo>
                      <a:pt x="1319" y="413"/>
                    </a:lnTo>
                    <a:lnTo>
                      <a:pt x="1198" y="409"/>
                    </a:lnTo>
                    <a:lnTo>
                      <a:pt x="1074" y="404"/>
                    </a:lnTo>
                    <a:lnTo>
                      <a:pt x="956" y="399"/>
                    </a:lnTo>
                    <a:lnTo>
                      <a:pt x="843" y="394"/>
                    </a:lnTo>
                    <a:lnTo>
                      <a:pt x="740" y="389"/>
                    </a:lnTo>
                    <a:lnTo>
                      <a:pt x="651" y="384"/>
                    </a:lnTo>
                    <a:lnTo>
                      <a:pt x="576" y="379"/>
                    </a:lnTo>
                    <a:lnTo>
                      <a:pt x="521" y="372"/>
                    </a:lnTo>
                    <a:lnTo>
                      <a:pt x="510" y="371"/>
                    </a:lnTo>
                    <a:lnTo>
                      <a:pt x="502" y="367"/>
                    </a:lnTo>
                    <a:lnTo>
                      <a:pt x="493" y="364"/>
                    </a:lnTo>
                    <a:lnTo>
                      <a:pt x="487" y="359"/>
                    </a:lnTo>
                    <a:lnTo>
                      <a:pt x="475" y="349"/>
                    </a:lnTo>
                    <a:lnTo>
                      <a:pt x="463" y="337"/>
                    </a:lnTo>
                    <a:lnTo>
                      <a:pt x="200" y="39"/>
                    </a:lnTo>
                    <a:lnTo>
                      <a:pt x="195" y="33"/>
                    </a:lnTo>
                    <a:lnTo>
                      <a:pt x="188" y="27"/>
                    </a:lnTo>
                    <a:lnTo>
                      <a:pt x="181" y="24"/>
                    </a:lnTo>
                    <a:lnTo>
                      <a:pt x="173" y="19"/>
                    </a:lnTo>
                    <a:lnTo>
                      <a:pt x="132" y="12"/>
                    </a:lnTo>
                    <a:lnTo>
                      <a:pt x="92" y="7"/>
                    </a:lnTo>
                    <a:lnTo>
                      <a:pt x="51" y="4"/>
                    </a:lnTo>
                    <a:lnTo>
                      <a:pt x="11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16" name="Freeform 154">
                <a:extLst>
                  <a:ext uri="{FF2B5EF4-FFF2-40B4-BE49-F238E27FC236}">
                    <a16:creationId xmlns:a16="http://schemas.microsoft.com/office/drawing/2014/main" id="{432EA44B-280D-4CFF-9EE1-FBC547A13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795"/>
                <a:ext cx="3422" cy="717"/>
              </a:xfrm>
              <a:custGeom>
                <a:avLst/>
                <a:gdLst>
                  <a:gd name="T0" fmla="*/ 3422 w 3422"/>
                  <a:gd name="T1" fmla="*/ 565 h 717"/>
                  <a:gd name="T2" fmla="*/ 3416 w 3422"/>
                  <a:gd name="T3" fmla="*/ 585 h 717"/>
                  <a:gd name="T4" fmla="*/ 3410 w 3422"/>
                  <a:gd name="T5" fmla="*/ 605 h 717"/>
                  <a:gd name="T6" fmla="*/ 3402 w 3422"/>
                  <a:gd name="T7" fmla="*/ 626 h 717"/>
                  <a:gd name="T8" fmla="*/ 3394 w 3422"/>
                  <a:gd name="T9" fmla="*/ 646 h 717"/>
                  <a:gd name="T10" fmla="*/ 3383 w 3422"/>
                  <a:gd name="T11" fmla="*/ 663 h 717"/>
                  <a:gd name="T12" fmla="*/ 3372 w 3422"/>
                  <a:gd name="T13" fmla="*/ 678 h 717"/>
                  <a:gd name="T14" fmla="*/ 3367 w 3422"/>
                  <a:gd name="T15" fmla="*/ 685 h 717"/>
                  <a:gd name="T16" fmla="*/ 3360 w 3422"/>
                  <a:gd name="T17" fmla="*/ 692 h 717"/>
                  <a:gd name="T18" fmla="*/ 3353 w 3422"/>
                  <a:gd name="T19" fmla="*/ 697 h 717"/>
                  <a:gd name="T20" fmla="*/ 3346 w 3422"/>
                  <a:gd name="T21" fmla="*/ 700 h 717"/>
                  <a:gd name="T22" fmla="*/ 3323 w 3422"/>
                  <a:gd name="T23" fmla="*/ 707 h 717"/>
                  <a:gd name="T24" fmla="*/ 3299 w 3422"/>
                  <a:gd name="T25" fmla="*/ 712 h 717"/>
                  <a:gd name="T26" fmla="*/ 3274 w 3422"/>
                  <a:gd name="T27" fmla="*/ 715 h 717"/>
                  <a:gd name="T28" fmla="*/ 3247 w 3422"/>
                  <a:gd name="T29" fmla="*/ 717 h 717"/>
                  <a:gd name="T30" fmla="*/ 3218 w 3422"/>
                  <a:gd name="T31" fmla="*/ 717 h 717"/>
                  <a:gd name="T32" fmla="*/ 3188 w 3422"/>
                  <a:gd name="T33" fmla="*/ 717 h 717"/>
                  <a:gd name="T34" fmla="*/ 3157 w 3422"/>
                  <a:gd name="T35" fmla="*/ 717 h 717"/>
                  <a:gd name="T36" fmla="*/ 3127 w 3422"/>
                  <a:gd name="T37" fmla="*/ 714 h 717"/>
                  <a:gd name="T38" fmla="*/ 3061 w 3422"/>
                  <a:gd name="T39" fmla="*/ 709 h 717"/>
                  <a:gd name="T40" fmla="*/ 2995 w 3422"/>
                  <a:gd name="T41" fmla="*/ 700 h 717"/>
                  <a:gd name="T42" fmla="*/ 2926 w 3422"/>
                  <a:gd name="T43" fmla="*/ 690 h 717"/>
                  <a:gd name="T44" fmla="*/ 2857 w 3422"/>
                  <a:gd name="T45" fmla="*/ 680 h 717"/>
                  <a:gd name="T46" fmla="*/ 2784 w 3422"/>
                  <a:gd name="T47" fmla="*/ 666 h 717"/>
                  <a:gd name="T48" fmla="*/ 2713 w 3422"/>
                  <a:gd name="T49" fmla="*/ 653 h 717"/>
                  <a:gd name="T50" fmla="*/ 2644 w 3422"/>
                  <a:gd name="T51" fmla="*/ 638 h 717"/>
                  <a:gd name="T52" fmla="*/ 2573 w 3422"/>
                  <a:gd name="T53" fmla="*/ 622 h 717"/>
                  <a:gd name="T54" fmla="*/ 2504 w 3422"/>
                  <a:gd name="T55" fmla="*/ 607 h 717"/>
                  <a:gd name="T56" fmla="*/ 2436 w 3422"/>
                  <a:gd name="T57" fmla="*/ 592 h 717"/>
                  <a:gd name="T58" fmla="*/ 2367 w 3422"/>
                  <a:gd name="T59" fmla="*/ 577 h 717"/>
                  <a:gd name="T60" fmla="*/ 2296 w 3422"/>
                  <a:gd name="T61" fmla="*/ 563 h 717"/>
                  <a:gd name="T62" fmla="*/ 1427 w 3422"/>
                  <a:gd name="T63" fmla="*/ 357 h 717"/>
                  <a:gd name="T64" fmla="*/ 0 w 3422"/>
                  <a:gd name="T65" fmla="*/ 9 h 717"/>
                  <a:gd name="T66" fmla="*/ 0 w 3422"/>
                  <a:gd name="T67" fmla="*/ 0 h 717"/>
                  <a:gd name="T68" fmla="*/ 2375 w 3422"/>
                  <a:gd name="T69" fmla="*/ 499 h 717"/>
                  <a:gd name="T70" fmla="*/ 2387 w 3422"/>
                  <a:gd name="T71" fmla="*/ 502 h 717"/>
                  <a:gd name="T72" fmla="*/ 2391 w 3422"/>
                  <a:gd name="T73" fmla="*/ 504 h 717"/>
                  <a:gd name="T74" fmla="*/ 2391 w 3422"/>
                  <a:gd name="T75" fmla="*/ 506 h 717"/>
                  <a:gd name="T76" fmla="*/ 2387 w 3422"/>
                  <a:gd name="T77" fmla="*/ 507 h 717"/>
                  <a:gd name="T78" fmla="*/ 2384 w 3422"/>
                  <a:gd name="T79" fmla="*/ 507 h 717"/>
                  <a:gd name="T80" fmla="*/ 2384 w 3422"/>
                  <a:gd name="T81" fmla="*/ 509 h 717"/>
                  <a:gd name="T82" fmla="*/ 2387 w 3422"/>
                  <a:gd name="T83" fmla="*/ 511 h 717"/>
                  <a:gd name="T84" fmla="*/ 2399 w 3422"/>
                  <a:gd name="T85" fmla="*/ 512 h 717"/>
                  <a:gd name="T86" fmla="*/ 2487 w 3422"/>
                  <a:gd name="T87" fmla="*/ 524 h 717"/>
                  <a:gd name="T88" fmla="*/ 2600 w 3422"/>
                  <a:gd name="T89" fmla="*/ 536 h 717"/>
                  <a:gd name="T90" fmla="*/ 2722 w 3422"/>
                  <a:gd name="T91" fmla="*/ 546 h 717"/>
                  <a:gd name="T92" fmla="*/ 2847 w 3422"/>
                  <a:gd name="T93" fmla="*/ 555 h 717"/>
                  <a:gd name="T94" fmla="*/ 2971 w 3422"/>
                  <a:gd name="T95" fmla="*/ 560 h 717"/>
                  <a:gd name="T96" fmla="*/ 3034 w 3422"/>
                  <a:gd name="T97" fmla="*/ 561 h 717"/>
                  <a:gd name="T98" fmla="*/ 3095 w 3422"/>
                  <a:gd name="T99" fmla="*/ 561 h 717"/>
                  <a:gd name="T100" fmla="*/ 3152 w 3422"/>
                  <a:gd name="T101" fmla="*/ 561 h 717"/>
                  <a:gd name="T102" fmla="*/ 3210 w 3422"/>
                  <a:gd name="T103" fmla="*/ 560 h 717"/>
                  <a:gd name="T104" fmla="*/ 3264 w 3422"/>
                  <a:gd name="T105" fmla="*/ 556 h 717"/>
                  <a:gd name="T106" fmla="*/ 3314 w 3422"/>
                  <a:gd name="T107" fmla="*/ 553 h 717"/>
                  <a:gd name="T108" fmla="*/ 3361 w 3422"/>
                  <a:gd name="T109" fmla="*/ 548 h 717"/>
                  <a:gd name="T110" fmla="*/ 3404 w 3422"/>
                  <a:gd name="T111" fmla="*/ 540 h 717"/>
                  <a:gd name="T112" fmla="*/ 3407 w 3422"/>
                  <a:gd name="T113" fmla="*/ 546 h 717"/>
                  <a:gd name="T114" fmla="*/ 3410 w 3422"/>
                  <a:gd name="T115" fmla="*/ 553 h 717"/>
                  <a:gd name="T116" fmla="*/ 3416 w 3422"/>
                  <a:gd name="T117" fmla="*/ 560 h 717"/>
                  <a:gd name="T118" fmla="*/ 3422 w 3422"/>
                  <a:gd name="T119" fmla="*/ 565 h 71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3422" h="717">
                    <a:moveTo>
                      <a:pt x="3422" y="565"/>
                    </a:moveTo>
                    <a:lnTo>
                      <a:pt x="3416" y="585"/>
                    </a:lnTo>
                    <a:lnTo>
                      <a:pt x="3410" y="605"/>
                    </a:lnTo>
                    <a:lnTo>
                      <a:pt x="3402" y="626"/>
                    </a:lnTo>
                    <a:lnTo>
                      <a:pt x="3394" y="646"/>
                    </a:lnTo>
                    <a:lnTo>
                      <a:pt x="3383" y="663"/>
                    </a:lnTo>
                    <a:lnTo>
                      <a:pt x="3372" y="678"/>
                    </a:lnTo>
                    <a:lnTo>
                      <a:pt x="3367" y="685"/>
                    </a:lnTo>
                    <a:lnTo>
                      <a:pt x="3360" y="692"/>
                    </a:lnTo>
                    <a:lnTo>
                      <a:pt x="3353" y="697"/>
                    </a:lnTo>
                    <a:lnTo>
                      <a:pt x="3346" y="700"/>
                    </a:lnTo>
                    <a:lnTo>
                      <a:pt x="3323" y="707"/>
                    </a:lnTo>
                    <a:lnTo>
                      <a:pt x="3299" y="712"/>
                    </a:lnTo>
                    <a:lnTo>
                      <a:pt x="3274" y="715"/>
                    </a:lnTo>
                    <a:lnTo>
                      <a:pt x="3247" y="717"/>
                    </a:lnTo>
                    <a:lnTo>
                      <a:pt x="3218" y="717"/>
                    </a:lnTo>
                    <a:lnTo>
                      <a:pt x="3188" y="717"/>
                    </a:lnTo>
                    <a:lnTo>
                      <a:pt x="3157" y="717"/>
                    </a:lnTo>
                    <a:lnTo>
                      <a:pt x="3127" y="714"/>
                    </a:lnTo>
                    <a:lnTo>
                      <a:pt x="3061" y="709"/>
                    </a:lnTo>
                    <a:lnTo>
                      <a:pt x="2995" y="700"/>
                    </a:lnTo>
                    <a:lnTo>
                      <a:pt x="2926" y="690"/>
                    </a:lnTo>
                    <a:lnTo>
                      <a:pt x="2857" y="680"/>
                    </a:lnTo>
                    <a:lnTo>
                      <a:pt x="2784" y="666"/>
                    </a:lnTo>
                    <a:lnTo>
                      <a:pt x="2713" y="653"/>
                    </a:lnTo>
                    <a:lnTo>
                      <a:pt x="2644" y="638"/>
                    </a:lnTo>
                    <a:lnTo>
                      <a:pt x="2573" y="622"/>
                    </a:lnTo>
                    <a:lnTo>
                      <a:pt x="2504" y="607"/>
                    </a:lnTo>
                    <a:lnTo>
                      <a:pt x="2436" y="592"/>
                    </a:lnTo>
                    <a:lnTo>
                      <a:pt x="2367" y="577"/>
                    </a:lnTo>
                    <a:lnTo>
                      <a:pt x="2296" y="563"/>
                    </a:lnTo>
                    <a:lnTo>
                      <a:pt x="1427" y="357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2375" y="499"/>
                    </a:lnTo>
                    <a:lnTo>
                      <a:pt x="2387" y="502"/>
                    </a:lnTo>
                    <a:lnTo>
                      <a:pt x="2391" y="504"/>
                    </a:lnTo>
                    <a:lnTo>
                      <a:pt x="2391" y="506"/>
                    </a:lnTo>
                    <a:lnTo>
                      <a:pt x="2387" y="507"/>
                    </a:lnTo>
                    <a:lnTo>
                      <a:pt x="2384" y="507"/>
                    </a:lnTo>
                    <a:lnTo>
                      <a:pt x="2384" y="509"/>
                    </a:lnTo>
                    <a:lnTo>
                      <a:pt x="2387" y="511"/>
                    </a:lnTo>
                    <a:lnTo>
                      <a:pt x="2399" y="512"/>
                    </a:lnTo>
                    <a:lnTo>
                      <a:pt x="2487" y="524"/>
                    </a:lnTo>
                    <a:lnTo>
                      <a:pt x="2600" y="536"/>
                    </a:lnTo>
                    <a:lnTo>
                      <a:pt x="2722" y="546"/>
                    </a:lnTo>
                    <a:lnTo>
                      <a:pt x="2847" y="555"/>
                    </a:lnTo>
                    <a:lnTo>
                      <a:pt x="2971" y="560"/>
                    </a:lnTo>
                    <a:lnTo>
                      <a:pt x="3034" y="561"/>
                    </a:lnTo>
                    <a:lnTo>
                      <a:pt x="3095" y="561"/>
                    </a:lnTo>
                    <a:lnTo>
                      <a:pt x="3152" y="561"/>
                    </a:lnTo>
                    <a:lnTo>
                      <a:pt x="3210" y="560"/>
                    </a:lnTo>
                    <a:lnTo>
                      <a:pt x="3264" y="556"/>
                    </a:lnTo>
                    <a:lnTo>
                      <a:pt x="3314" y="553"/>
                    </a:lnTo>
                    <a:lnTo>
                      <a:pt x="3361" y="548"/>
                    </a:lnTo>
                    <a:lnTo>
                      <a:pt x="3404" y="540"/>
                    </a:lnTo>
                    <a:lnTo>
                      <a:pt x="3407" y="546"/>
                    </a:lnTo>
                    <a:lnTo>
                      <a:pt x="3410" y="553"/>
                    </a:lnTo>
                    <a:lnTo>
                      <a:pt x="3416" y="560"/>
                    </a:lnTo>
                    <a:lnTo>
                      <a:pt x="3422" y="565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17" name="Freeform 155">
                <a:extLst>
                  <a:ext uri="{FF2B5EF4-FFF2-40B4-BE49-F238E27FC236}">
                    <a16:creationId xmlns:a16="http://schemas.microsoft.com/office/drawing/2014/main" id="{FB2FEDDB-E819-4FE5-A10F-709630BD3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1802"/>
                <a:ext cx="3431" cy="742"/>
              </a:xfrm>
              <a:custGeom>
                <a:avLst/>
                <a:gdLst>
                  <a:gd name="T0" fmla="*/ 3427 w 3431"/>
                  <a:gd name="T1" fmla="*/ 561 h 742"/>
                  <a:gd name="T2" fmla="*/ 3426 w 3431"/>
                  <a:gd name="T3" fmla="*/ 566 h 742"/>
                  <a:gd name="T4" fmla="*/ 3419 w 3431"/>
                  <a:gd name="T5" fmla="*/ 575 h 742"/>
                  <a:gd name="T6" fmla="*/ 3416 w 3431"/>
                  <a:gd name="T7" fmla="*/ 587 h 742"/>
                  <a:gd name="T8" fmla="*/ 3417 w 3431"/>
                  <a:gd name="T9" fmla="*/ 600 h 742"/>
                  <a:gd name="T10" fmla="*/ 3414 w 3431"/>
                  <a:gd name="T11" fmla="*/ 627 h 742"/>
                  <a:gd name="T12" fmla="*/ 3400 w 3431"/>
                  <a:gd name="T13" fmla="*/ 663 h 742"/>
                  <a:gd name="T14" fmla="*/ 3382 w 3431"/>
                  <a:gd name="T15" fmla="*/ 693 h 742"/>
                  <a:gd name="T16" fmla="*/ 3360 w 3431"/>
                  <a:gd name="T17" fmla="*/ 717 h 742"/>
                  <a:gd name="T18" fmla="*/ 3323 w 3431"/>
                  <a:gd name="T19" fmla="*/ 730 h 742"/>
                  <a:gd name="T20" fmla="*/ 3274 w 3431"/>
                  <a:gd name="T21" fmla="*/ 739 h 742"/>
                  <a:gd name="T22" fmla="*/ 3218 w 3431"/>
                  <a:gd name="T23" fmla="*/ 742 h 742"/>
                  <a:gd name="T24" fmla="*/ 3157 w 3431"/>
                  <a:gd name="T25" fmla="*/ 740 h 742"/>
                  <a:gd name="T26" fmla="*/ 3061 w 3431"/>
                  <a:gd name="T27" fmla="*/ 732 h 742"/>
                  <a:gd name="T28" fmla="*/ 2926 w 3431"/>
                  <a:gd name="T29" fmla="*/ 715 h 742"/>
                  <a:gd name="T30" fmla="*/ 2784 w 3431"/>
                  <a:gd name="T31" fmla="*/ 691 h 742"/>
                  <a:gd name="T32" fmla="*/ 2644 w 3431"/>
                  <a:gd name="T33" fmla="*/ 663 h 742"/>
                  <a:gd name="T34" fmla="*/ 2504 w 3431"/>
                  <a:gd name="T35" fmla="*/ 632 h 742"/>
                  <a:gd name="T36" fmla="*/ 2367 w 3431"/>
                  <a:gd name="T37" fmla="*/ 602 h 742"/>
                  <a:gd name="T38" fmla="*/ 1427 w 3431"/>
                  <a:gd name="T39" fmla="*/ 382 h 742"/>
                  <a:gd name="T40" fmla="*/ 0 w 3431"/>
                  <a:gd name="T41" fmla="*/ 0 h 742"/>
                  <a:gd name="T42" fmla="*/ 2408 w 3431"/>
                  <a:gd name="T43" fmla="*/ 529 h 742"/>
                  <a:gd name="T44" fmla="*/ 2472 w 3431"/>
                  <a:gd name="T45" fmla="*/ 538 h 742"/>
                  <a:gd name="T46" fmla="*/ 2505 w 3431"/>
                  <a:gd name="T47" fmla="*/ 539 h 742"/>
                  <a:gd name="T48" fmla="*/ 2514 w 3431"/>
                  <a:gd name="T49" fmla="*/ 536 h 742"/>
                  <a:gd name="T50" fmla="*/ 2585 w 3431"/>
                  <a:gd name="T51" fmla="*/ 543 h 742"/>
                  <a:gd name="T52" fmla="*/ 2590 w 3431"/>
                  <a:gd name="T53" fmla="*/ 553 h 742"/>
                  <a:gd name="T54" fmla="*/ 2806 w 3431"/>
                  <a:gd name="T55" fmla="*/ 573 h 742"/>
                  <a:gd name="T56" fmla="*/ 3015 w 3431"/>
                  <a:gd name="T57" fmla="*/ 582 h 742"/>
                  <a:gd name="T58" fmla="*/ 3115 w 3431"/>
                  <a:gd name="T59" fmla="*/ 582 h 742"/>
                  <a:gd name="T60" fmla="*/ 3210 w 3431"/>
                  <a:gd name="T61" fmla="*/ 576 h 742"/>
                  <a:gd name="T62" fmla="*/ 3301 w 3431"/>
                  <a:gd name="T63" fmla="*/ 568 h 742"/>
                  <a:gd name="T64" fmla="*/ 3385 w 3431"/>
                  <a:gd name="T65" fmla="*/ 554 h 742"/>
                  <a:gd name="T66" fmla="*/ 3405 w 3431"/>
                  <a:gd name="T67" fmla="*/ 560 h 742"/>
                  <a:gd name="T68" fmla="*/ 3424 w 3431"/>
                  <a:gd name="T69" fmla="*/ 558 h 74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431" h="742">
                    <a:moveTo>
                      <a:pt x="3424" y="558"/>
                    </a:moveTo>
                    <a:lnTo>
                      <a:pt x="3427" y="561"/>
                    </a:lnTo>
                    <a:lnTo>
                      <a:pt x="3431" y="563"/>
                    </a:lnTo>
                    <a:lnTo>
                      <a:pt x="3426" y="566"/>
                    </a:lnTo>
                    <a:lnTo>
                      <a:pt x="3422" y="570"/>
                    </a:lnTo>
                    <a:lnTo>
                      <a:pt x="3419" y="575"/>
                    </a:lnTo>
                    <a:lnTo>
                      <a:pt x="3416" y="582"/>
                    </a:lnTo>
                    <a:lnTo>
                      <a:pt x="3416" y="587"/>
                    </a:lnTo>
                    <a:lnTo>
                      <a:pt x="3416" y="593"/>
                    </a:lnTo>
                    <a:lnTo>
                      <a:pt x="3417" y="600"/>
                    </a:lnTo>
                    <a:lnTo>
                      <a:pt x="3419" y="607"/>
                    </a:lnTo>
                    <a:lnTo>
                      <a:pt x="3414" y="627"/>
                    </a:lnTo>
                    <a:lnTo>
                      <a:pt x="3407" y="646"/>
                    </a:lnTo>
                    <a:lnTo>
                      <a:pt x="3400" y="663"/>
                    </a:lnTo>
                    <a:lnTo>
                      <a:pt x="3392" y="680"/>
                    </a:lnTo>
                    <a:lnTo>
                      <a:pt x="3382" y="693"/>
                    </a:lnTo>
                    <a:lnTo>
                      <a:pt x="3372" y="707"/>
                    </a:lnTo>
                    <a:lnTo>
                      <a:pt x="3360" y="717"/>
                    </a:lnTo>
                    <a:lnTo>
                      <a:pt x="3346" y="725"/>
                    </a:lnTo>
                    <a:lnTo>
                      <a:pt x="3323" y="730"/>
                    </a:lnTo>
                    <a:lnTo>
                      <a:pt x="3299" y="735"/>
                    </a:lnTo>
                    <a:lnTo>
                      <a:pt x="3274" y="739"/>
                    </a:lnTo>
                    <a:lnTo>
                      <a:pt x="3247" y="740"/>
                    </a:lnTo>
                    <a:lnTo>
                      <a:pt x="3218" y="742"/>
                    </a:lnTo>
                    <a:lnTo>
                      <a:pt x="3188" y="742"/>
                    </a:lnTo>
                    <a:lnTo>
                      <a:pt x="3157" y="740"/>
                    </a:lnTo>
                    <a:lnTo>
                      <a:pt x="3127" y="739"/>
                    </a:lnTo>
                    <a:lnTo>
                      <a:pt x="3061" y="732"/>
                    </a:lnTo>
                    <a:lnTo>
                      <a:pt x="2995" y="725"/>
                    </a:lnTo>
                    <a:lnTo>
                      <a:pt x="2926" y="715"/>
                    </a:lnTo>
                    <a:lnTo>
                      <a:pt x="2857" y="705"/>
                    </a:lnTo>
                    <a:lnTo>
                      <a:pt x="2784" y="691"/>
                    </a:lnTo>
                    <a:lnTo>
                      <a:pt x="2713" y="678"/>
                    </a:lnTo>
                    <a:lnTo>
                      <a:pt x="2644" y="663"/>
                    </a:lnTo>
                    <a:lnTo>
                      <a:pt x="2573" y="647"/>
                    </a:lnTo>
                    <a:lnTo>
                      <a:pt x="2504" y="632"/>
                    </a:lnTo>
                    <a:lnTo>
                      <a:pt x="2436" y="617"/>
                    </a:lnTo>
                    <a:lnTo>
                      <a:pt x="2367" y="602"/>
                    </a:lnTo>
                    <a:lnTo>
                      <a:pt x="2296" y="587"/>
                    </a:lnTo>
                    <a:lnTo>
                      <a:pt x="1427" y="382"/>
                    </a:lnTo>
                    <a:lnTo>
                      <a:pt x="0" y="34"/>
                    </a:lnTo>
                    <a:lnTo>
                      <a:pt x="0" y="0"/>
                    </a:lnTo>
                    <a:lnTo>
                      <a:pt x="2375" y="524"/>
                    </a:lnTo>
                    <a:lnTo>
                      <a:pt x="2408" y="529"/>
                    </a:lnTo>
                    <a:lnTo>
                      <a:pt x="2440" y="533"/>
                    </a:lnTo>
                    <a:lnTo>
                      <a:pt x="2472" y="538"/>
                    </a:lnTo>
                    <a:lnTo>
                      <a:pt x="2504" y="541"/>
                    </a:lnTo>
                    <a:lnTo>
                      <a:pt x="2505" y="539"/>
                    </a:lnTo>
                    <a:lnTo>
                      <a:pt x="2509" y="538"/>
                    </a:lnTo>
                    <a:lnTo>
                      <a:pt x="2514" y="536"/>
                    </a:lnTo>
                    <a:lnTo>
                      <a:pt x="2519" y="536"/>
                    </a:lnTo>
                    <a:lnTo>
                      <a:pt x="2585" y="543"/>
                    </a:lnTo>
                    <a:lnTo>
                      <a:pt x="2588" y="546"/>
                    </a:lnTo>
                    <a:lnTo>
                      <a:pt x="2590" y="553"/>
                    </a:lnTo>
                    <a:lnTo>
                      <a:pt x="2700" y="563"/>
                    </a:lnTo>
                    <a:lnTo>
                      <a:pt x="2806" y="573"/>
                    </a:lnTo>
                    <a:lnTo>
                      <a:pt x="2912" y="578"/>
                    </a:lnTo>
                    <a:lnTo>
                      <a:pt x="3015" y="582"/>
                    </a:lnTo>
                    <a:lnTo>
                      <a:pt x="3066" y="582"/>
                    </a:lnTo>
                    <a:lnTo>
                      <a:pt x="3115" y="582"/>
                    </a:lnTo>
                    <a:lnTo>
                      <a:pt x="3162" y="580"/>
                    </a:lnTo>
                    <a:lnTo>
                      <a:pt x="3210" y="576"/>
                    </a:lnTo>
                    <a:lnTo>
                      <a:pt x="3257" y="573"/>
                    </a:lnTo>
                    <a:lnTo>
                      <a:pt x="3301" y="568"/>
                    </a:lnTo>
                    <a:lnTo>
                      <a:pt x="3345" y="561"/>
                    </a:lnTo>
                    <a:lnTo>
                      <a:pt x="3385" y="554"/>
                    </a:lnTo>
                    <a:lnTo>
                      <a:pt x="3397" y="558"/>
                    </a:lnTo>
                    <a:lnTo>
                      <a:pt x="3405" y="560"/>
                    </a:lnTo>
                    <a:lnTo>
                      <a:pt x="3414" y="560"/>
                    </a:lnTo>
                    <a:lnTo>
                      <a:pt x="3424" y="558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18" name="Freeform 156">
                <a:extLst>
                  <a:ext uri="{FF2B5EF4-FFF2-40B4-BE49-F238E27FC236}">
                    <a16:creationId xmlns:a16="http://schemas.microsoft.com/office/drawing/2014/main" id="{A90A1B86-C254-42D2-A1B0-9ACB38E61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261"/>
                <a:ext cx="3458" cy="1003"/>
              </a:xfrm>
              <a:custGeom>
                <a:avLst/>
                <a:gdLst>
                  <a:gd name="T0" fmla="*/ 0 w 3458"/>
                  <a:gd name="T1" fmla="*/ 7 h 1003"/>
                  <a:gd name="T2" fmla="*/ 11 w 3458"/>
                  <a:gd name="T3" fmla="*/ 0 h 1003"/>
                  <a:gd name="T4" fmla="*/ 132 w 3458"/>
                  <a:gd name="T5" fmla="*/ 12 h 1003"/>
                  <a:gd name="T6" fmla="*/ 188 w 3458"/>
                  <a:gd name="T7" fmla="*/ 27 h 1003"/>
                  <a:gd name="T8" fmla="*/ 463 w 3458"/>
                  <a:gd name="T9" fmla="*/ 337 h 1003"/>
                  <a:gd name="T10" fmla="*/ 493 w 3458"/>
                  <a:gd name="T11" fmla="*/ 364 h 1003"/>
                  <a:gd name="T12" fmla="*/ 521 w 3458"/>
                  <a:gd name="T13" fmla="*/ 372 h 1003"/>
                  <a:gd name="T14" fmla="*/ 666 w 3458"/>
                  <a:gd name="T15" fmla="*/ 384 h 1003"/>
                  <a:gd name="T16" fmla="*/ 884 w 3458"/>
                  <a:gd name="T17" fmla="*/ 396 h 1003"/>
                  <a:gd name="T18" fmla="*/ 1140 w 3458"/>
                  <a:gd name="T19" fmla="*/ 408 h 1003"/>
                  <a:gd name="T20" fmla="*/ 1405 w 3458"/>
                  <a:gd name="T21" fmla="*/ 416 h 1003"/>
                  <a:gd name="T22" fmla="*/ 1647 w 3458"/>
                  <a:gd name="T23" fmla="*/ 421 h 1003"/>
                  <a:gd name="T24" fmla="*/ 1711 w 3458"/>
                  <a:gd name="T25" fmla="*/ 442 h 1003"/>
                  <a:gd name="T26" fmla="*/ 1741 w 3458"/>
                  <a:gd name="T27" fmla="*/ 491 h 1003"/>
                  <a:gd name="T28" fmla="*/ 1824 w 3458"/>
                  <a:gd name="T29" fmla="*/ 583 h 1003"/>
                  <a:gd name="T30" fmla="*/ 1918 w 3458"/>
                  <a:gd name="T31" fmla="*/ 670 h 1003"/>
                  <a:gd name="T32" fmla="*/ 1976 w 3458"/>
                  <a:gd name="T33" fmla="*/ 714 h 1003"/>
                  <a:gd name="T34" fmla="*/ 2452 w 3458"/>
                  <a:gd name="T35" fmla="*/ 793 h 1003"/>
                  <a:gd name="T36" fmla="*/ 2533 w 3458"/>
                  <a:gd name="T37" fmla="*/ 791 h 1003"/>
                  <a:gd name="T38" fmla="*/ 2602 w 3458"/>
                  <a:gd name="T39" fmla="*/ 781 h 1003"/>
                  <a:gd name="T40" fmla="*/ 2661 w 3458"/>
                  <a:gd name="T41" fmla="*/ 761 h 1003"/>
                  <a:gd name="T42" fmla="*/ 2710 w 3458"/>
                  <a:gd name="T43" fmla="*/ 732 h 1003"/>
                  <a:gd name="T44" fmla="*/ 2747 w 3458"/>
                  <a:gd name="T45" fmla="*/ 693 h 1003"/>
                  <a:gd name="T46" fmla="*/ 2783 w 3458"/>
                  <a:gd name="T47" fmla="*/ 683 h 1003"/>
                  <a:gd name="T48" fmla="*/ 3109 w 3458"/>
                  <a:gd name="T49" fmla="*/ 759 h 1003"/>
                  <a:gd name="T50" fmla="*/ 3274 w 3458"/>
                  <a:gd name="T51" fmla="*/ 812 h 1003"/>
                  <a:gd name="T52" fmla="*/ 3374 w 3458"/>
                  <a:gd name="T53" fmla="*/ 854 h 1003"/>
                  <a:gd name="T54" fmla="*/ 3458 w 3458"/>
                  <a:gd name="T55" fmla="*/ 896 h 1003"/>
                  <a:gd name="T56" fmla="*/ 3428 w 3458"/>
                  <a:gd name="T57" fmla="*/ 928 h 1003"/>
                  <a:gd name="T58" fmla="*/ 3411 w 3458"/>
                  <a:gd name="T59" fmla="*/ 967 h 1003"/>
                  <a:gd name="T60" fmla="*/ 3403 w 3458"/>
                  <a:gd name="T61" fmla="*/ 1003 h 1003"/>
                  <a:gd name="T62" fmla="*/ 3296 w 3458"/>
                  <a:gd name="T63" fmla="*/ 999 h 1003"/>
                  <a:gd name="T64" fmla="*/ 3203 w 3458"/>
                  <a:gd name="T65" fmla="*/ 986 h 1003"/>
                  <a:gd name="T66" fmla="*/ 3036 w 3458"/>
                  <a:gd name="T67" fmla="*/ 962 h 1003"/>
                  <a:gd name="T68" fmla="*/ 2839 w 3458"/>
                  <a:gd name="T69" fmla="*/ 930 h 1003"/>
                  <a:gd name="T70" fmla="*/ 2619 w 3458"/>
                  <a:gd name="T71" fmla="*/ 889 h 1003"/>
                  <a:gd name="T72" fmla="*/ 2378 w 3458"/>
                  <a:gd name="T73" fmla="*/ 840 h 1003"/>
                  <a:gd name="T74" fmla="*/ 2116 w 3458"/>
                  <a:gd name="T75" fmla="*/ 785 h 1003"/>
                  <a:gd name="T76" fmla="*/ 569 w 3458"/>
                  <a:gd name="T77" fmla="*/ 430 h 1003"/>
                  <a:gd name="T78" fmla="*/ 510 w 3458"/>
                  <a:gd name="T79" fmla="*/ 409 h 1003"/>
                  <a:gd name="T80" fmla="*/ 456 w 3458"/>
                  <a:gd name="T81" fmla="*/ 379 h 1003"/>
                  <a:gd name="T82" fmla="*/ 392 w 3458"/>
                  <a:gd name="T83" fmla="*/ 323 h 1003"/>
                  <a:gd name="T84" fmla="*/ 301 w 3458"/>
                  <a:gd name="T85" fmla="*/ 224 h 1003"/>
                  <a:gd name="T86" fmla="*/ 223 w 3458"/>
                  <a:gd name="T87" fmla="*/ 142 h 1003"/>
                  <a:gd name="T88" fmla="*/ 171 w 3458"/>
                  <a:gd name="T89" fmla="*/ 100 h 1003"/>
                  <a:gd name="T90" fmla="*/ 114 w 3458"/>
                  <a:gd name="T91" fmla="*/ 66 h 1003"/>
                  <a:gd name="T92" fmla="*/ 49 w 3458"/>
                  <a:gd name="T93" fmla="*/ 46 h 100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3458" h="1003">
                    <a:moveTo>
                      <a:pt x="0" y="39"/>
                    </a:moveTo>
                    <a:lnTo>
                      <a:pt x="0" y="12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51" y="4"/>
                    </a:lnTo>
                    <a:lnTo>
                      <a:pt x="92" y="7"/>
                    </a:lnTo>
                    <a:lnTo>
                      <a:pt x="132" y="12"/>
                    </a:lnTo>
                    <a:lnTo>
                      <a:pt x="173" y="19"/>
                    </a:lnTo>
                    <a:lnTo>
                      <a:pt x="181" y="24"/>
                    </a:lnTo>
                    <a:lnTo>
                      <a:pt x="188" y="27"/>
                    </a:lnTo>
                    <a:lnTo>
                      <a:pt x="195" y="33"/>
                    </a:lnTo>
                    <a:lnTo>
                      <a:pt x="200" y="39"/>
                    </a:lnTo>
                    <a:lnTo>
                      <a:pt x="463" y="337"/>
                    </a:lnTo>
                    <a:lnTo>
                      <a:pt x="475" y="349"/>
                    </a:lnTo>
                    <a:lnTo>
                      <a:pt x="487" y="359"/>
                    </a:lnTo>
                    <a:lnTo>
                      <a:pt x="493" y="364"/>
                    </a:lnTo>
                    <a:lnTo>
                      <a:pt x="502" y="367"/>
                    </a:lnTo>
                    <a:lnTo>
                      <a:pt x="510" y="371"/>
                    </a:lnTo>
                    <a:lnTo>
                      <a:pt x="521" y="372"/>
                    </a:lnTo>
                    <a:lnTo>
                      <a:pt x="559" y="377"/>
                    </a:lnTo>
                    <a:lnTo>
                      <a:pt x="608" y="381"/>
                    </a:lnTo>
                    <a:lnTo>
                      <a:pt x="666" y="384"/>
                    </a:lnTo>
                    <a:lnTo>
                      <a:pt x="732" y="389"/>
                    </a:lnTo>
                    <a:lnTo>
                      <a:pt x="804" y="393"/>
                    </a:lnTo>
                    <a:lnTo>
                      <a:pt x="884" y="396"/>
                    </a:lnTo>
                    <a:lnTo>
                      <a:pt x="966" y="401"/>
                    </a:lnTo>
                    <a:lnTo>
                      <a:pt x="1052" y="404"/>
                    </a:lnTo>
                    <a:lnTo>
                      <a:pt x="1140" y="408"/>
                    </a:lnTo>
                    <a:lnTo>
                      <a:pt x="1230" y="409"/>
                    </a:lnTo>
                    <a:lnTo>
                      <a:pt x="1317" y="413"/>
                    </a:lnTo>
                    <a:lnTo>
                      <a:pt x="1405" y="416"/>
                    </a:lnTo>
                    <a:lnTo>
                      <a:pt x="1490" y="418"/>
                    </a:lnTo>
                    <a:lnTo>
                      <a:pt x="1571" y="420"/>
                    </a:lnTo>
                    <a:lnTo>
                      <a:pt x="1647" y="421"/>
                    </a:lnTo>
                    <a:lnTo>
                      <a:pt x="1716" y="423"/>
                    </a:lnTo>
                    <a:lnTo>
                      <a:pt x="1712" y="431"/>
                    </a:lnTo>
                    <a:lnTo>
                      <a:pt x="1711" y="442"/>
                    </a:lnTo>
                    <a:lnTo>
                      <a:pt x="1712" y="450"/>
                    </a:lnTo>
                    <a:lnTo>
                      <a:pt x="1716" y="458"/>
                    </a:lnTo>
                    <a:lnTo>
                      <a:pt x="1741" y="491"/>
                    </a:lnTo>
                    <a:lnTo>
                      <a:pt x="1767" y="523"/>
                    </a:lnTo>
                    <a:lnTo>
                      <a:pt x="1795" y="553"/>
                    </a:lnTo>
                    <a:lnTo>
                      <a:pt x="1824" y="583"/>
                    </a:lnTo>
                    <a:lnTo>
                      <a:pt x="1854" y="614"/>
                    </a:lnTo>
                    <a:lnTo>
                      <a:pt x="1885" y="643"/>
                    </a:lnTo>
                    <a:lnTo>
                      <a:pt x="1918" y="670"/>
                    </a:lnTo>
                    <a:lnTo>
                      <a:pt x="1952" y="698"/>
                    </a:lnTo>
                    <a:lnTo>
                      <a:pt x="1962" y="707"/>
                    </a:lnTo>
                    <a:lnTo>
                      <a:pt x="1976" y="714"/>
                    </a:lnTo>
                    <a:lnTo>
                      <a:pt x="1991" y="717"/>
                    </a:lnTo>
                    <a:lnTo>
                      <a:pt x="2006" y="722"/>
                    </a:lnTo>
                    <a:lnTo>
                      <a:pt x="2452" y="793"/>
                    </a:lnTo>
                    <a:lnTo>
                      <a:pt x="2481" y="793"/>
                    </a:lnTo>
                    <a:lnTo>
                      <a:pt x="2506" y="793"/>
                    </a:lnTo>
                    <a:lnTo>
                      <a:pt x="2533" y="791"/>
                    </a:lnTo>
                    <a:lnTo>
                      <a:pt x="2557" y="790"/>
                    </a:lnTo>
                    <a:lnTo>
                      <a:pt x="2580" y="786"/>
                    </a:lnTo>
                    <a:lnTo>
                      <a:pt x="2602" y="781"/>
                    </a:lnTo>
                    <a:lnTo>
                      <a:pt x="2624" y="776"/>
                    </a:lnTo>
                    <a:lnTo>
                      <a:pt x="2643" y="769"/>
                    </a:lnTo>
                    <a:lnTo>
                      <a:pt x="2661" y="761"/>
                    </a:lnTo>
                    <a:lnTo>
                      <a:pt x="2680" y="752"/>
                    </a:lnTo>
                    <a:lnTo>
                      <a:pt x="2695" y="742"/>
                    </a:lnTo>
                    <a:lnTo>
                      <a:pt x="2710" y="732"/>
                    </a:lnTo>
                    <a:lnTo>
                      <a:pt x="2724" y="720"/>
                    </a:lnTo>
                    <a:lnTo>
                      <a:pt x="2737" y="707"/>
                    </a:lnTo>
                    <a:lnTo>
                      <a:pt x="2747" y="693"/>
                    </a:lnTo>
                    <a:lnTo>
                      <a:pt x="2759" y="678"/>
                    </a:lnTo>
                    <a:lnTo>
                      <a:pt x="2769" y="680"/>
                    </a:lnTo>
                    <a:lnTo>
                      <a:pt x="2783" y="683"/>
                    </a:lnTo>
                    <a:lnTo>
                      <a:pt x="2903" y="709"/>
                    </a:lnTo>
                    <a:lnTo>
                      <a:pt x="3011" y="734"/>
                    </a:lnTo>
                    <a:lnTo>
                      <a:pt x="3109" y="759"/>
                    </a:lnTo>
                    <a:lnTo>
                      <a:pt x="3195" y="785"/>
                    </a:lnTo>
                    <a:lnTo>
                      <a:pt x="3235" y="798"/>
                    </a:lnTo>
                    <a:lnTo>
                      <a:pt x="3274" y="812"/>
                    </a:lnTo>
                    <a:lnTo>
                      <a:pt x="3310" y="825"/>
                    </a:lnTo>
                    <a:lnTo>
                      <a:pt x="3343" y="840"/>
                    </a:lnTo>
                    <a:lnTo>
                      <a:pt x="3374" y="854"/>
                    </a:lnTo>
                    <a:lnTo>
                      <a:pt x="3404" y="867"/>
                    </a:lnTo>
                    <a:lnTo>
                      <a:pt x="3433" y="881"/>
                    </a:lnTo>
                    <a:lnTo>
                      <a:pt x="3458" y="896"/>
                    </a:lnTo>
                    <a:lnTo>
                      <a:pt x="3446" y="906"/>
                    </a:lnTo>
                    <a:lnTo>
                      <a:pt x="3436" y="916"/>
                    </a:lnTo>
                    <a:lnTo>
                      <a:pt x="3428" y="928"/>
                    </a:lnTo>
                    <a:lnTo>
                      <a:pt x="3421" y="940"/>
                    </a:lnTo>
                    <a:lnTo>
                      <a:pt x="3416" y="954"/>
                    </a:lnTo>
                    <a:lnTo>
                      <a:pt x="3411" y="967"/>
                    </a:lnTo>
                    <a:lnTo>
                      <a:pt x="3408" y="981"/>
                    </a:lnTo>
                    <a:lnTo>
                      <a:pt x="3404" y="994"/>
                    </a:lnTo>
                    <a:lnTo>
                      <a:pt x="3403" y="1003"/>
                    </a:lnTo>
                    <a:lnTo>
                      <a:pt x="3328" y="996"/>
                    </a:lnTo>
                    <a:lnTo>
                      <a:pt x="3315" y="997"/>
                    </a:lnTo>
                    <a:lnTo>
                      <a:pt x="3296" y="999"/>
                    </a:lnTo>
                    <a:lnTo>
                      <a:pt x="3276" y="997"/>
                    </a:lnTo>
                    <a:lnTo>
                      <a:pt x="3252" y="994"/>
                    </a:lnTo>
                    <a:lnTo>
                      <a:pt x="3203" y="986"/>
                    </a:lnTo>
                    <a:lnTo>
                      <a:pt x="3153" y="979"/>
                    </a:lnTo>
                    <a:lnTo>
                      <a:pt x="3095" y="970"/>
                    </a:lnTo>
                    <a:lnTo>
                      <a:pt x="3036" y="962"/>
                    </a:lnTo>
                    <a:lnTo>
                      <a:pt x="2972" y="952"/>
                    </a:lnTo>
                    <a:lnTo>
                      <a:pt x="2906" y="942"/>
                    </a:lnTo>
                    <a:lnTo>
                      <a:pt x="2839" y="930"/>
                    </a:lnTo>
                    <a:lnTo>
                      <a:pt x="2768" y="918"/>
                    </a:lnTo>
                    <a:lnTo>
                      <a:pt x="2693" y="903"/>
                    </a:lnTo>
                    <a:lnTo>
                      <a:pt x="2619" y="889"/>
                    </a:lnTo>
                    <a:lnTo>
                      <a:pt x="2540" y="874"/>
                    </a:lnTo>
                    <a:lnTo>
                      <a:pt x="2460" y="857"/>
                    </a:lnTo>
                    <a:lnTo>
                      <a:pt x="2378" y="840"/>
                    </a:lnTo>
                    <a:lnTo>
                      <a:pt x="2292" y="822"/>
                    </a:lnTo>
                    <a:lnTo>
                      <a:pt x="2206" y="803"/>
                    </a:lnTo>
                    <a:lnTo>
                      <a:pt x="2116" y="785"/>
                    </a:lnTo>
                    <a:lnTo>
                      <a:pt x="2025" y="764"/>
                    </a:lnTo>
                    <a:lnTo>
                      <a:pt x="1932" y="742"/>
                    </a:lnTo>
                    <a:lnTo>
                      <a:pt x="569" y="430"/>
                    </a:lnTo>
                    <a:lnTo>
                      <a:pt x="549" y="425"/>
                    </a:lnTo>
                    <a:lnTo>
                      <a:pt x="529" y="418"/>
                    </a:lnTo>
                    <a:lnTo>
                      <a:pt x="510" y="409"/>
                    </a:lnTo>
                    <a:lnTo>
                      <a:pt x="492" y="401"/>
                    </a:lnTo>
                    <a:lnTo>
                      <a:pt x="473" y="391"/>
                    </a:lnTo>
                    <a:lnTo>
                      <a:pt x="456" y="379"/>
                    </a:lnTo>
                    <a:lnTo>
                      <a:pt x="439" y="365"/>
                    </a:lnTo>
                    <a:lnTo>
                      <a:pt x="423" y="352"/>
                    </a:lnTo>
                    <a:lnTo>
                      <a:pt x="392" y="323"/>
                    </a:lnTo>
                    <a:lnTo>
                      <a:pt x="362" y="291"/>
                    </a:lnTo>
                    <a:lnTo>
                      <a:pt x="331" y="257"/>
                    </a:lnTo>
                    <a:lnTo>
                      <a:pt x="301" y="224"/>
                    </a:lnTo>
                    <a:lnTo>
                      <a:pt x="271" y="190"/>
                    </a:lnTo>
                    <a:lnTo>
                      <a:pt x="240" y="158"/>
                    </a:lnTo>
                    <a:lnTo>
                      <a:pt x="223" y="142"/>
                    </a:lnTo>
                    <a:lnTo>
                      <a:pt x="206" y="127"/>
                    </a:lnTo>
                    <a:lnTo>
                      <a:pt x="190" y="114"/>
                    </a:lnTo>
                    <a:lnTo>
                      <a:pt x="171" y="100"/>
                    </a:lnTo>
                    <a:lnTo>
                      <a:pt x="154" y="88"/>
                    </a:lnTo>
                    <a:lnTo>
                      <a:pt x="134" y="76"/>
                    </a:lnTo>
                    <a:lnTo>
                      <a:pt x="114" y="66"/>
                    </a:lnTo>
                    <a:lnTo>
                      <a:pt x="93" y="58"/>
                    </a:lnTo>
                    <a:lnTo>
                      <a:pt x="71" y="51"/>
                    </a:lnTo>
                    <a:lnTo>
                      <a:pt x="49" y="46"/>
                    </a:lnTo>
                    <a:lnTo>
                      <a:pt x="26" y="41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F8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19" name="Freeform 157">
                <a:extLst>
                  <a:ext uri="{FF2B5EF4-FFF2-40B4-BE49-F238E27FC236}">
                    <a16:creationId xmlns:a16="http://schemas.microsoft.com/office/drawing/2014/main" id="{D857677E-BA9D-454B-AC1A-98F284342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1669"/>
                <a:ext cx="2011" cy="471"/>
              </a:xfrm>
              <a:custGeom>
                <a:avLst/>
                <a:gdLst>
                  <a:gd name="T0" fmla="*/ 72 w 2011"/>
                  <a:gd name="T1" fmla="*/ 3 h 471"/>
                  <a:gd name="T2" fmla="*/ 219 w 2011"/>
                  <a:gd name="T3" fmla="*/ 6 h 471"/>
                  <a:gd name="T4" fmla="*/ 363 w 2011"/>
                  <a:gd name="T5" fmla="*/ 10 h 471"/>
                  <a:gd name="T6" fmla="*/ 494 w 2011"/>
                  <a:gd name="T7" fmla="*/ 13 h 471"/>
                  <a:gd name="T8" fmla="*/ 548 w 2011"/>
                  <a:gd name="T9" fmla="*/ 23 h 471"/>
                  <a:gd name="T10" fmla="*/ 548 w 2011"/>
                  <a:gd name="T11" fmla="*/ 42 h 471"/>
                  <a:gd name="T12" fmla="*/ 577 w 2011"/>
                  <a:gd name="T13" fmla="*/ 83 h 471"/>
                  <a:gd name="T14" fmla="*/ 631 w 2011"/>
                  <a:gd name="T15" fmla="*/ 145 h 471"/>
                  <a:gd name="T16" fmla="*/ 690 w 2011"/>
                  <a:gd name="T17" fmla="*/ 206 h 471"/>
                  <a:gd name="T18" fmla="*/ 754 w 2011"/>
                  <a:gd name="T19" fmla="*/ 262 h 471"/>
                  <a:gd name="T20" fmla="*/ 798 w 2011"/>
                  <a:gd name="T21" fmla="*/ 299 h 471"/>
                  <a:gd name="T22" fmla="*/ 827 w 2011"/>
                  <a:gd name="T23" fmla="*/ 309 h 471"/>
                  <a:gd name="T24" fmla="*/ 1288 w 2011"/>
                  <a:gd name="T25" fmla="*/ 385 h 471"/>
                  <a:gd name="T26" fmla="*/ 1342 w 2011"/>
                  <a:gd name="T27" fmla="*/ 385 h 471"/>
                  <a:gd name="T28" fmla="*/ 1393 w 2011"/>
                  <a:gd name="T29" fmla="*/ 382 h 471"/>
                  <a:gd name="T30" fmla="*/ 1438 w 2011"/>
                  <a:gd name="T31" fmla="*/ 373 h 471"/>
                  <a:gd name="T32" fmla="*/ 1479 w 2011"/>
                  <a:gd name="T33" fmla="*/ 361 h 471"/>
                  <a:gd name="T34" fmla="*/ 1516 w 2011"/>
                  <a:gd name="T35" fmla="*/ 344 h 471"/>
                  <a:gd name="T36" fmla="*/ 1546 w 2011"/>
                  <a:gd name="T37" fmla="*/ 324 h 471"/>
                  <a:gd name="T38" fmla="*/ 1573 w 2011"/>
                  <a:gd name="T39" fmla="*/ 299 h 471"/>
                  <a:gd name="T40" fmla="*/ 1595 w 2011"/>
                  <a:gd name="T41" fmla="*/ 270 h 471"/>
                  <a:gd name="T42" fmla="*/ 1619 w 2011"/>
                  <a:gd name="T43" fmla="*/ 275 h 471"/>
                  <a:gd name="T44" fmla="*/ 1730 w 2011"/>
                  <a:gd name="T45" fmla="*/ 299 h 471"/>
                  <a:gd name="T46" fmla="*/ 1833 w 2011"/>
                  <a:gd name="T47" fmla="*/ 322 h 471"/>
                  <a:gd name="T48" fmla="*/ 1926 w 2011"/>
                  <a:gd name="T49" fmla="*/ 346 h 471"/>
                  <a:gd name="T50" fmla="*/ 2011 w 2011"/>
                  <a:gd name="T51" fmla="*/ 371 h 471"/>
                  <a:gd name="T52" fmla="*/ 1973 w 2011"/>
                  <a:gd name="T53" fmla="*/ 397 h 471"/>
                  <a:gd name="T54" fmla="*/ 1930 w 2011"/>
                  <a:gd name="T55" fmla="*/ 417 h 471"/>
                  <a:gd name="T56" fmla="*/ 1884 w 2011"/>
                  <a:gd name="T57" fmla="*/ 434 h 471"/>
                  <a:gd name="T58" fmla="*/ 1833 w 2011"/>
                  <a:gd name="T59" fmla="*/ 448 h 471"/>
                  <a:gd name="T60" fmla="*/ 1725 w 2011"/>
                  <a:gd name="T61" fmla="*/ 464 h 471"/>
                  <a:gd name="T62" fmla="*/ 1614 w 2011"/>
                  <a:gd name="T63" fmla="*/ 471 h 471"/>
                  <a:gd name="T64" fmla="*/ 1506 w 2011"/>
                  <a:gd name="T65" fmla="*/ 469 h 471"/>
                  <a:gd name="T66" fmla="*/ 1408 w 2011"/>
                  <a:gd name="T67" fmla="*/ 463 h 471"/>
                  <a:gd name="T68" fmla="*/ 1268 w 2011"/>
                  <a:gd name="T69" fmla="*/ 444 h 471"/>
                  <a:gd name="T70" fmla="*/ 1148 w 2011"/>
                  <a:gd name="T71" fmla="*/ 419 h 471"/>
                  <a:gd name="T72" fmla="*/ 1026 w 2011"/>
                  <a:gd name="T73" fmla="*/ 392 h 471"/>
                  <a:gd name="T74" fmla="*/ 898 w 2011"/>
                  <a:gd name="T75" fmla="*/ 365 h 471"/>
                  <a:gd name="T76" fmla="*/ 768 w 2011"/>
                  <a:gd name="T77" fmla="*/ 334 h 47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011" h="471">
                    <a:moveTo>
                      <a:pt x="0" y="0"/>
                    </a:moveTo>
                    <a:lnTo>
                      <a:pt x="72" y="3"/>
                    </a:lnTo>
                    <a:lnTo>
                      <a:pt x="147" y="5"/>
                    </a:lnTo>
                    <a:lnTo>
                      <a:pt x="219" y="6"/>
                    </a:lnTo>
                    <a:lnTo>
                      <a:pt x="292" y="10"/>
                    </a:lnTo>
                    <a:lnTo>
                      <a:pt x="363" y="10"/>
                    </a:lnTo>
                    <a:lnTo>
                      <a:pt x="430" y="12"/>
                    </a:lnTo>
                    <a:lnTo>
                      <a:pt x="494" y="13"/>
                    </a:lnTo>
                    <a:lnTo>
                      <a:pt x="552" y="15"/>
                    </a:lnTo>
                    <a:lnTo>
                      <a:pt x="548" y="23"/>
                    </a:lnTo>
                    <a:lnTo>
                      <a:pt x="547" y="34"/>
                    </a:lnTo>
                    <a:lnTo>
                      <a:pt x="548" y="42"/>
                    </a:lnTo>
                    <a:lnTo>
                      <a:pt x="552" y="50"/>
                    </a:lnTo>
                    <a:lnTo>
                      <a:pt x="577" y="83"/>
                    </a:lnTo>
                    <a:lnTo>
                      <a:pt x="603" y="115"/>
                    </a:lnTo>
                    <a:lnTo>
                      <a:pt x="631" y="145"/>
                    </a:lnTo>
                    <a:lnTo>
                      <a:pt x="660" y="175"/>
                    </a:lnTo>
                    <a:lnTo>
                      <a:pt x="690" y="206"/>
                    </a:lnTo>
                    <a:lnTo>
                      <a:pt x="721" y="235"/>
                    </a:lnTo>
                    <a:lnTo>
                      <a:pt x="754" y="262"/>
                    </a:lnTo>
                    <a:lnTo>
                      <a:pt x="788" y="290"/>
                    </a:lnTo>
                    <a:lnTo>
                      <a:pt x="798" y="299"/>
                    </a:lnTo>
                    <a:lnTo>
                      <a:pt x="812" y="306"/>
                    </a:lnTo>
                    <a:lnTo>
                      <a:pt x="827" y="309"/>
                    </a:lnTo>
                    <a:lnTo>
                      <a:pt x="842" y="314"/>
                    </a:lnTo>
                    <a:lnTo>
                      <a:pt x="1288" y="385"/>
                    </a:lnTo>
                    <a:lnTo>
                      <a:pt x="1317" y="385"/>
                    </a:lnTo>
                    <a:lnTo>
                      <a:pt x="1342" y="385"/>
                    </a:lnTo>
                    <a:lnTo>
                      <a:pt x="1369" y="383"/>
                    </a:lnTo>
                    <a:lnTo>
                      <a:pt x="1393" y="382"/>
                    </a:lnTo>
                    <a:lnTo>
                      <a:pt x="1416" y="378"/>
                    </a:lnTo>
                    <a:lnTo>
                      <a:pt x="1438" y="373"/>
                    </a:lnTo>
                    <a:lnTo>
                      <a:pt x="1460" y="368"/>
                    </a:lnTo>
                    <a:lnTo>
                      <a:pt x="1479" y="361"/>
                    </a:lnTo>
                    <a:lnTo>
                      <a:pt x="1497" y="353"/>
                    </a:lnTo>
                    <a:lnTo>
                      <a:pt x="1516" y="344"/>
                    </a:lnTo>
                    <a:lnTo>
                      <a:pt x="1531" y="334"/>
                    </a:lnTo>
                    <a:lnTo>
                      <a:pt x="1546" y="324"/>
                    </a:lnTo>
                    <a:lnTo>
                      <a:pt x="1560" y="312"/>
                    </a:lnTo>
                    <a:lnTo>
                      <a:pt x="1573" y="299"/>
                    </a:lnTo>
                    <a:lnTo>
                      <a:pt x="1583" y="285"/>
                    </a:lnTo>
                    <a:lnTo>
                      <a:pt x="1595" y="270"/>
                    </a:lnTo>
                    <a:lnTo>
                      <a:pt x="1605" y="272"/>
                    </a:lnTo>
                    <a:lnTo>
                      <a:pt x="1619" y="275"/>
                    </a:lnTo>
                    <a:lnTo>
                      <a:pt x="1676" y="287"/>
                    </a:lnTo>
                    <a:lnTo>
                      <a:pt x="1730" y="299"/>
                    </a:lnTo>
                    <a:lnTo>
                      <a:pt x="1783" y="311"/>
                    </a:lnTo>
                    <a:lnTo>
                      <a:pt x="1833" y="322"/>
                    </a:lnTo>
                    <a:lnTo>
                      <a:pt x="1881" y="334"/>
                    </a:lnTo>
                    <a:lnTo>
                      <a:pt x="1926" y="346"/>
                    </a:lnTo>
                    <a:lnTo>
                      <a:pt x="1970" y="358"/>
                    </a:lnTo>
                    <a:lnTo>
                      <a:pt x="2011" y="371"/>
                    </a:lnTo>
                    <a:lnTo>
                      <a:pt x="1992" y="383"/>
                    </a:lnTo>
                    <a:lnTo>
                      <a:pt x="1973" y="397"/>
                    </a:lnTo>
                    <a:lnTo>
                      <a:pt x="1952" y="407"/>
                    </a:lnTo>
                    <a:lnTo>
                      <a:pt x="1930" y="417"/>
                    </a:lnTo>
                    <a:lnTo>
                      <a:pt x="1908" y="426"/>
                    </a:lnTo>
                    <a:lnTo>
                      <a:pt x="1884" y="434"/>
                    </a:lnTo>
                    <a:lnTo>
                      <a:pt x="1859" y="441"/>
                    </a:lnTo>
                    <a:lnTo>
                      <a:pt x="1833" y="448"/>
                    </a:lnTo>
                    <a:lnTo>
                      <a:pt x="1779" y="458"/>
                    </a:lnTo>
                    <a:lnTo>
                      <a:pt x="1725" y="464"/>
                    </a:lnTo>
                    <a:lnTo>
                      <a:pt x="1670" y="469"/>
                    </a:lnTo>
                    <a:lnTo>
                      <a:pt x="1614" y="471"/>
                    </a:lnTo>
                    <a:lnTo>
                      <a:pt x="1560" y="471"/>
                    </a:lnTo>
                    <a:lnTo>
                      <a:pt x="1506" y="469"/>
                    </a:lnTo>
                    <a:lnTo>
                      <a:pt x="1455" y="466"/>
                    </a:lnTo>
                    <a:lnTo>
                      <a:pt x="1408" y="463"/>
                    </a:lnTo>
                    <a:lnTo>
                      <a:pt x="1325" y="453"/>
                    </a:lnTo>
                    <a:lnTo>
                      <a:pt x="1268" y="444"/>
                    </a:lnTo>
                    <a:lnTo>
                      <a:pt x="1209" y="431"/>
                    </a:lnTo>
                    <a:lnTo>
                      <a:pt x="1148" y="419"/>
                    </a:lnTo>
                    <a:lnTo>
                      <a:pt x="1087" y="405"/>
                    </a:lnTo>
                    <a:lnTo>
                      <a:pt x="1026" y="392"/>
                    </a:lnTo>
                    <a:lnTo>
                      <a:pt x="962" y="378"/>
                    </a:lnTo>
                    <a:lnTo>
                      <a:pt x="898" y="365"/>
                    </a:lnTo>
                    <a:lnTo>
                      <a:pt x="834" y="350"/>
                    </a:lnTo>
                    <a:lnTo>
                      <a:pt x="768" y="3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20" name="Freeform 158">
                <a:extLst>
                  <a:ext uri="{FF2B5EF4-FFF2-40B4-BE49-F238E27FC236}">
                    <a16:creationId xmlns:a16="http://schemas.microsoft.com/office/drawing/2014/main" id="{366F8D22-922F-4AD7-92DA-2D01D09C1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1682"/>
                <a:ext cx="1395" cy="421"/>
              </a:xfrm>
              <a:custGeom>
                <a:avLst/>
                <a:gdLst>
                  <a:gd name="T0" fmla="*/ 30 w 1395"/>
                  <a:gd name="T1" fmla="*/ 0 h 421"/>
                  <a:gd name="T2" fmla="*/ 98 w 1395"/>
                  <a:gd name="T3" fmla="*/ 2 h 421"/>
                  <a:gd name="T4" fmla="*/ 121 w 1395"/>
                  <a:gd name="T5" fmla="*/ 10 h 421"/>
                  <a:gd name="T6" fmla="*/ 121 w 1395"/>
                  <a:gd name="T7" fmla="*/ 29 h 421"/>
                  <a:gd name="T8" fmla="*/ 150 w 1395"/>
                  <a:gd name="T9" fmla="*/ 70 h 421"/>
                  <a:gd name="T10" fmla="*/ 204 w 1395"/>
                  <a:gd name="T11" fmla="*/ 132 h 421"/>
                  <a:gd name="T12" fmla="*/ 263 w 1395"/>
                  <a:gd name="T13" fmla="*/ 193 h 421"/>
                  <a:gd name="T14" fmla="*/ 327 w 1395"/>
                  <a:gd name="T15" fmla="*/ 249 h 421"/>
                  <a:gd name="T16" fmla="*/ 371 w 1395"/>
                  <a:gd name="T17" fmla="*/ 286 h 421"/>
                  <a:gd name="T18" fmla="*/ 400 w 1395"/>
                  <a:gd name="T19" fmla="*/ 296 h 421"/>
                  <a:gd name="T20" fmla="*/ 861 w 1395"/>
                  <a:gd name="T21" fmla="*/ 372 h 421"/>
                  <a:gd name="T22" fmla="*/ 915 w 1395"/>
                  <a:gd name="T23" fmla="*/ 372 h 421"/>
                  <a:gd name="T24" fmla="*/ 966 w 1395"/>
                  <a:gd name="T25" fmla="*/ 369 h 421"/>
                  <a:gd name="T26" fmla="*/ 1011 w 1395"/>
                  <a:gd name="T27" fmla="*/ 360 h 421"/>
                  <a:gd name="T28" fmla="*/ 1052 w 1395"/>
                  <a:gd name="T29" fmla="*/ 348 h 421"/>
                  <a:gd name="T30" fmla="*/ 1089 w 1395"/>
                  <a:gd name="T31" fmla="*/ 331 h 421"/>
                  <a:gd name="T32" fmla="*/ 1119 w 1395"/>
                  <a:gd name="T33" fmla="*/ 311 h 421"/>
                  <a:gd name="T34" fmla="*/ 1146 w 1395"/>
                  <a:gd name="T35" fmla="*/ 286 h 421"/>
                  <a:gd name="T36" fmla="*/ 1168 w 1395"/>
                  <a:gd name="T37" fmla="*/ 257 h 421"/>
                  <a:gd name="T38" fmla="*/ 1192 w 1395"/>
                  <a:gd name="T39" fmla="*/ 262 h 421"/>
                  <a:gd name="T40" fmla="*/ 1297 w 1395"/>
                  <a:gd name="T41" fmla="*/ 284 h 421"/>
                  <a:gd name="T42" fmla="*/ 1395 w 1395"/>
                  <a:gd name="T43" fmla="*/ 306 h 421"/>
                  <a:gd name="T44" fmla="*/ 1381 w 1395"/>
                  <a:gd name="T45" fmla="*/ 325 h 421"/>
                  <a:gd name="T46" fmla="*/ 1361 w 1395"/>
                  <a:gd name="T47" fmla="*/ 342 h 421"/>
                  <a:gd name="T48" fmla="*/ 1335 w 1395"/>
                  <a:gd name="T49" fmla="*/ 357 h 421"/>
                  <a:gd name="T50" fmla="*/ 1307 w 1395"/>
                  <a:gd name="T51" fmla="*/ 370 h 421"/>
                  <a:gd name="T52" fmla="*/ 1234 w 1395"/>
                  <a:gd name="T53" fmla="*/ 392 h 421"/>
                  <a:gd name="T54" fmla="*/ 1153 w 1395"/>
                  <a:gd name="T55" fmla="*/ 407 h 421"/>
                  <a:gd name="T56" fmla="*/ 1067 w 1395"/>
                  <a:gd name="T57" fmla="*/ 418 h 421"/>
                  <a:gd name="T58" fmla="*/ 984 w 1395"/>
                  <a:gd name="T59" fmla="*/ 421 h 421"/>
                  <a:gd name="T60" fmla="*/ 908 w 1395"/>
                  <a:gd name="T61" fmla="*/ 419 h 421"/>
                  <a:gd name="T62" fmla="*/ 847 w 1395"/>
                  <a:gd name="T63" fmla="*/ 413 h 421"/>
                  <a:gd name="T64" fmla="*/ 385 w 1395"/>
                  <a:gd name="T65" fmla="*/ 320 h 421"/>
                  <a:gd name="T66" fmla="*/ 371 w 1395"/>
                  <a:gd name="T67" fmla="*/ 315 h 421"/>
                  <a:gd name="T68" fmla="*/ 341 w 1395"/>
                  <a:gd name="T69" fmla="*/ 298 h 421"/>
                  <a:gd name="T70" fmla="*/ 282 w 1395"/>
                  <a:gd name="T71" fmla="*/ 260 h 421"/>
                  <a:gd name="T72" fmla="*/ 213 w 1395"/>
                  <a:gd name="T73" fmla="*/ 210 h 421"/>
                  <a:gd name="T74" fmla="*/ 140 w 1395"/>
                  <a:gd name="T75" fmla="*/ 154 h 421"/>
                  <a:gd name="T76" fmla="*/ 76 w 1395"/>
                  <a:gd name="T77" fmla="*/ 98 h 421"/>
                  <a:gd name="T78" fmla="*/ 25 w 1395"/>
                  <a:gd name="T79" fmla="*/ 49 h 421"/>
                  <a:gd name="T80" fmla="*/ 5 w 1395"/>
                  <a:gd name="T81" fmla="*/ 19 h 421"/>
                  <a:gd name="T82" fmla="*/ 0 w 1395"/>
                  <a:gd name="T83" fmla="*/ 5 h 42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395" h="421">
                    <a:moveTo>
                      <a:pt x="2" y="0"/>
                    </a:moveTo>
                    <a:lnTo>
                      <a:pt x="30" y="0"/>
                    </a:lnTo>
                    <a:lnTo>
                      <a:pt x="66" y="0"/>
                    </a:lnTo>
                    <a:lnTo>
                      <a:pt x="98" y="2"/>
                    </a:lnTo>
                    <a:lnTo>
                      <a:pt x="125" y="2"/>
                    </a:lnTo>
                    <a:lnTo>
                      <a:pt x="121" y="10"/>
                    </a:lnTo>
                    <a:lnTo>
                      <a:pt x="120" y="21"/>
                    </a:lnTo>
                    <a:lnTo>
                      <a:pt x="121" y="29"/>
                    </a:lnTo>
                    <a:lnTo>
                      <a:pt x="125" y="37"/>
                    </a:lnTo>
                    <a:lnTo>
                      <a:pt x="150" y="70"/>
                    </a:lnTo>
                    <a:lnTo>
                      <a:pt x="176" y="102"/>
                    </a:lnTo>
                    <a:lnTo>
                      <a:pt x="204" y="132"/>
                    </a:lnTo>
                    <a:lnTo>
                      <a:pt x="233" y="162"/>
                    </a:lnTo>
                    <a:lnTo>
                      <a:pt x="263" y="193"/>
                    </a:lnTo>
                    <a:lnTo>
                      <a:pt x="294" y="222"/>
                    </a:lnTo>
                    <a:lnTo>
                      <a:pt x="327" y="249"/>
                    </a:lnTo>
                    <a:lnTo>
                      <a:pt x="361" y="277"/>
                    </a:lnTo>
                    <a:lnTo>
                      <a:pt x="371" y="286"/>
                    </a:lnTo>
                    <a:lnTo>
                      <a:pt x="385" y="293"/>
                    </a:lnTo>
                    <a:lnTo>
                      <a:pt x="400" y="296"/>
                    </a:lnTo>
                    <a:lnTo>
                      <a:pt x="415" y="301"/>
                    </a:lnTo>
                    <a:lnTo>
                      <a:pt x="861" y="372"/>
                    </a:lnTo>
                    <a:lnTo>
                      <a:pt x="890" y="372"/>
                    </a:lnTo>
                    <a:lnTo>
                      <a:pt x="915" y="372"/>
                    </a:lnTo>
                    <a:lnTo>
                      <a:pt x="942" y="370"/>
                    </a:lnTo>
                    <a:lnTo>
                      <a:pt x="966" y="369"/>
                    </a:lnTo>
                    <a:lnTo>
                      <a:pt x="989" y="365"/>
                    </a:lnTo>
                    <a:lnTo>
                      <a:pt x="1011" y="360"/>
                    </a:lnTo>
                    <a:lnTo>
                      <a:pt x="1033" y="355"/>
                    </a:lnTo>
                    <a:lnTo>
                      <a:pt x="1052" y="348"/>
                    </a:lnTo>
                    <a:lnTo>
                      <a:pt x="1070" y="340"/>
                    </a:lnTo>
                    <a:lnTo>
                      <a:pt x="1089" y="331"/>
                    </a:lnTo>
                    <a:lnTo>
                      <a:pt x="1104" y="321"/>
                    </a:lnTo>
                    <a:lnTo>
                      <a:pt x="1119" y="311"/>
                    </a:lnTo>
                    <a:lnTo>
                      <a:pt x="1133" y="299"/>
                    </a:lnTo>
                    <a:lnTo>
                      <a:pt x="1146" y="286"/>
                    </a:lnTo>
                    <a:lnTo>
                      <a:pt x="1156" y="272"/>
                    </a:lnTo>
                    <a:lnTo>
                      <a:pt x="1168" y="257"/>
                    </a:lnTo>
                    <a:lnTo>
                      <a:pt x="1178" y="259"/>
                    </a:lnTo>
                    <a:lnTo>
                      <a:pt x="1192" y="262"/>
                    </a:lnTo>
                    <a:lnTo>
                      <a:pt x="1246" y="272"/>
                    </a:lnTo>
                    <a:lnTo>
                      <a:pt x="1297" y="284"/>
                    </a:lnTo>
                    <a:lnTo>
                      <a:pt x="1347" y="294"/>
                    </a:lnTo>
                    <a:lnTo>
                      <a:pt x="1395" y="306"/>
                    </a:lnTo>
                    <a:lnTo>
                      <a:pt x="1388" y="316"/>
                    </a:lnTo>
                    <a:lnTo>
                      <a:pt x="1381" y="325"/>
                    </a:lnTo>
                    <a:lnTo>
                      <a:pt x="1373" y="333"/>
                    </a:lnTo>
                    <a:lnTo>
                      <a:pt x="1361" y="342"/>
                    </a:lnTo>
                    <a:lnTo>
                      <a:pt x="1349" y="348"/>
                    </a:lnTo>
                    <a:lnTo>
                      <a:pt x="1335" y="357"/>
                    </a:lnTo>
                    <a:lnTo>
                      <a:pt x="1322" y="364"/>
                    </a:lnTo>
                    <a:lnTo>
                      <a:pt x="1307" y="370"/>
                    </a:lnTo>
                    <a:lnTo>
                      <a:pt x="1271" y="382"/>
                    </a:lnTo>
                    <a:lnTo>
                      <a:pt x="1234" y="392"/>
                    </a:lnTo>
                    <a:lnTo>
                      <a:pt x="1195" y="401"/>
                    </a:lnTo>
                    <a:lnTo>
                      <a:pt x="1153" y="407"/>
                    </a:lnTo>
                    <a:lnTo>
                      <a:pt x="1111" y="413"/>
                    </a:lnTo>
                    <a:lnTo>
                      <a:pt x="1067" y="418"/>
                    </a:lnTo>
                    <a:lnTo>
                      <a:pt x="1025" y="421"/>
                    </a:lnTo>
                    <a:lnTo>
                      <a:pt x="984" y="421"/>
                    </a:lnTo>
                    <a:lnTo>
                      <a:pt x="944" y="421"/>
                    </a:lnTo>
                    <a:lnTo>
                      <a:pt x="908" y="419"/>
                    </a:lnTo>
                    <a:lnTo>
                      <a:pt x="875" y="418"/>
                    </a:lnTo>
                    <a:lnTo>
                      <a:pt x="847" y="413"/>
                    </a:lnTo>
                    <a:lnTo>
                      <a:pt x="388" y="318"/>
                    </a:lnTo>
                    <a:lnTo>
                      <a:pt x="385" y="320"/>
                    </a:lnTo>
                    <a:lnTo>
                      <a:pt x="380" y="318"/>
                    </a:lnTo>
                    <a:lnTo>
                      <a:pt x="371" y="315"/>
                    </a:lnTo>
                    <a:lnTo>
                      <a:pt x="363" y="311"/>
                    </a:lnTo>
                    <a:lnTo>
                      <a:pt x="341" y="298"/>
                    </a:lnTo>
                    <a:lnTo>
                      <a:pt x="312" y="281"/>
                    </a:lnTo>
                    <a:lnTo>
                      <a:pt x="282" y="260"/>
                    </a:lnTo>
                    <a:lnTo>
                      <a:pt x="248" y="237"/>
                    </a:lnTo>
                    <a:lnTo>
                      <a:pt x="213" y="210"/>
                    </a:lnTo>
                    <a:lnTo>
                      <a:pt x="176" y="183"/>
                    </a:lnTo>
                    <a:lnTo>
                      <a:pt x="140" y="154"/>
                    </a:lnTo>
                    <a:lnTo>
                      <a:pt x="106" y="125"/>
                    </a:lnTo>
                    <a:lnTo>
                      <a:pt x="76" y="98"/>
                    </a:lnTo>
                    <a:lnTo>
                      <a:pt x="49" y="73"/>
                    </a:lnTo>
                    <a:lnTo>
                      <a:pt x="25" y="49"/>
                    </a:lnTo>
                    <a:lnTo>
                      <a:pt x="10" y="29"/>
                    </a:lnTo>
                    <a:lnTo>
                      <a:pt x="5" y="19"/>
                    </a:lnTo>
                    <a:lnTo>
                      <a:pt x="2" y="12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21" name="Freeform 159">
                <a:extLst>
                  <a:ext uri="{FF2B5EF4-FFF2-40B4-BE49-F238E27FC236}">
                    <a16:creationId xmlns:a16="http://schemas.microsoft.com/office/drawing/2014/main" id="{BD853962-2D72-4C17-9FF3-76B698ADB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684"/>
                <a:ext cx="1065" cy="380"/>
              </a:xfrm>
              <a:custGeom>
                <a:avLst/>
                <a:gdLst>
                  <a:gd name="T0" fmla="*/ 12 w 1065"/>
                  <a:gd name="T1" fmla="*/ 0 h 380"/>
                  <a:gd name="T2" fmla="*/ 7 w 1065"/>
                  <a:gd name="T3" fmla="*/ 19 h 380"/>
                  <a:gd name="T4" fmla="*/ 12 w 1065"/>
                  <a:gd name="T5" fmla="*/ 35 h 380"/>
                  <a:gd name="T6" fmla="*/ 63 w 1065"/>
                  <a:gd name="T7" fmla="*/ 100 h 380"/>
                  <a:gd name="T8" fmla="*/ 120 w 1065"/>
                  <a:gd name="T9" fmla="*/ 160 h 380"/>
                  <a:gd name="T10" fmla="*/ 181 w 1065"/>
                  <a:gd name="T11" fmla="*/ 220 h 380"/>
                  <a:gd name="T12" fmla="*/ 248 w 1065"/>
                  <a:gd name="T13" fmla="*/ 275 h 380"/>
                  <a:gd name="T14" fmla="*/ 272 w 1065"/>
                  <a:gd name="T15" fmla="*/ 291 h 380"/>
                  <a:gd name="T16" fmla="*/ 302 w 1065"/>
                  <a:gd name="T17" fmla="*/ 299 h 380"/>
                  <a:gd name="T18" fmla="*/ 777 w 1065"/>
                  <a:gd name="T19" fmla="*/ 370 h 380"/>
                  <a:gd name="T20" fmla="*/ 829 w 1065"/>
                  <a:gd name="T21" fmla="*/ 368 h 380"/>
                  <a:gd name="T22" fmla="*/ 876 w 1065"/>
                  <a:gd name="T23" fmla="*/ 363 h 380"/>
                  <a:gd name="T24" fmla="*/ 920 w 1065"/>
                  <a:gd name="T25" fmla="*/ 353 h 380"/>
                  <a:gd name="T26" fmla="*/ 957 w 1065"/>
                  <a:gd name="T27" fmla="*/ 338 h 380"/>
                  <a:gd name="T28" fmla="*/ 991 w 1065"/>
                  <a:gd name="T29" fmla="*/ 319 h 380"/>
                  <a:gd name="T30" fmla="*/ 1020 w 1065"/>
                  <a:gd name="T31" fmla="*/ 297 h 380"/>
                  <a:gd name="T32" fmla="*/ 1043 w 1065"/>
                  <a:gd name="T33" fmla="*/ 270 h 380"/>
                  <a:gd name="T34" fmla="*/ 1060 w 1065"/>
                  <a:gd name="T35" fmla="*/ 257 h 380"/>
                  <a:gd name="T36" fmla="*/ 1052 w 1065"/>
                  <a:gd name="T37" fmla="*/ 277 h 380"/>
                  <a:gd name="T38" fmla="*/ 1016 w 1065"/>
                  <a:gd name="T39" fmla="*/ 311 h 380"/>
                  <a:gd name="T40" fmla="*/ 978 w 1065"/>
                  <a:gd name="T41" fmla="*/ 336 h 380"/>
                  <a:gd name="T42" fmla="*/ 934 w 1065"/>
                  <a:gd name="T43" fmla="*/ 356 h 380"/>
                  <a:gd name="T44" fmla="*/ 888 w 1065"/>
                  <a:gd name="T45" fmla="*/ 368 h 380"/>
                  <a:gd name="T46" fmla="*/ 844 w 1065"/>
                  <a:gd name="T47" fmla="*/ 377 h 380"/>
                  <a:gd name="T48" fmla="*/ 802 w 1065"/>
                  <a:gd name="T49" fmla="*/ 380 h 380"/>
                  <a:gd name="T50" fmla="*/ 763 w 1065"/>
                  <a:gd name="T51" fmla="*/ 378 h 380"/>
                  <a:gd name="T52" fmla="*/ 299 w 1065"/>
                  <a:gd name="T53" fmla="*/ 304 h 380"/>
                  <a:gd name="T54" fmla="*/ 269 w 1065"/>
                  <a:gd name="T55" fmla="*/ 296 h 380"/>
                  <a:gd name="T56" fmla="*/ 243 w 1065"/>
                  <a:gd name="T57" fmla="*/ 280 h 380"/>
                  <a:gd name="T58" fmla="*/ 186 w 1065"/>
                  <a:gd name="T59" fmla="*/ 231 h 380"/>
                  <a:gd name="T60" fmla="*/ 120 w 1065"/>
                  <a:gd name="T61" fmla="*/ 171 h 380"/>
                  <a:gd name="T62" fmla="*/ 56 w 1065"/>
                  <a:gd name="T63" fmla="*/ 103 h 380"/>
                  <a:gd name="T64" fmla="*/ 7 w 1065"/>
                  <a:gd name="T65" fmla="*/ 39 h 380"/>
                  <a:gd name="T66" fmla="*/ 0 w 1065"/>
                  <a:gd name="T67" fmla="*/ 25 h 380"/>
                  <a:gd name="T68" fmla="*/ 0 w 1065"/>
                  <a:gd name="T69" fmla="*/ 17 h 380"/>
                  <a:gd name="T70" fmla="*/ 5 w 1065"/>
                  <a:gd name="T71" fmla="*/ 0 h 38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065" h="380">
                    <a:moveTo>
                      <a:pt x="5" y="0"/>
                    </a:moveTo>
                    <a:lnTo>
                      <a:pt x="12" y="0"/>
                    </a:lnTo>
                    <a:lnTo>
                      <a:pt x="8" y="8"/>
                    </a:lnTo>
                    <a:lnTo>
                      <a:pt x="7" y="19"/>
                    </a:lnTo>
                    <a:lnTo>
                      <a:pt x="8" y="27"/>
                    </a:lnTo>
                    <a:lnTo>
                      <a:pt x="12" y="35"/>
                    </a:lnTo>
                    <a:lnTo>
                      <a:pt x="37" y="68"/>
                    </a:lnTo>
                    <a:lnTo>
                      <a:pt x="63" y="100"/>
                    </a:lnTo>
                    <a:lnTo>
                      <a:pt x="91" y="130"/>
                    </a:lnTo>
                    <a:lnTo>
                      <a:pt x="120" y="160"/>
                    </a:lnTo>
                    <a:lnTo>
                      <a:pt x="150" y="191"/>
                    </a:lnTo>
                    <a:lnTo>
                      <a:pt x="181" y="220"/>
                    </a:lnTo>
                    <a:lnTo>
                      <a:pt x="214" y="247"/>
                    </a:lnTo>
                    <a:lnTo>
                      <a:pt x="248" y="275"/>
                    </a:lnTo>
                    <a:lnTo>
                      <a:pt x="258" y="284"/>
                    </a:lnTo>
                    <a:lnTo>
                      <a:pt x="272" y="291"/>
                    </a:lnTo>
                    <a:lnTo>
                      <a:pt x="287" y="294"/>
                    </a:lnTo>
                    <a:lnTo>
                      <a:pt x="302" y="299"/>
                    </a:lnTo>
                    <a:lnTo>
                      <a:pt x="748" y="370"/>
                    </a:lnTo>
                    <a:lnTo>
                      <a:pt x="777" y="370"/>
                    </a:lnTo>
                    <a:lnTo>
                      <a:pt x="802" y="370"/>
                    </a:lnTo>
                    <a:lnTo>
                      <a:pt x="829" y="368"/>
                    </a:lnTo>
                    <a:lnTo>
                      <a:pt x="853" y="367"/>
                    </a:lnTo>
                    <a:lnTo>
                      <a:pt x="876" y="363"/>
                    </a:lnTo>
                    <a:lnTo>
                      <a:pt x="898" y="358"/>
                    </a:lnTo>
                    <a:lnTo>
                      <a:pt x="920" y="353"/>
                    </a:lnTo>
                    <a:lnTo>
                      <a:pt x="939" y="346"/>
                    </a:lnTo>
                    <a:lnTo>
                      <a:pt x="957" y="338"/>
                    </a:lnTo>
                    <a:lnTo>
                      <a:pt x="976" y="329"/>
                    </a:lnTo>
                    <a:lnTo>
                      <a:pt x="991" y="319"/>
                    </a:lnTo>
                    <a:lnTo>
                      <a:pt x="1006" y="309"/>
                    </a:lnTo>
                    <a:lnTo>
                      <a:pt x="1020" y="297"/>
                    </a:lnTo>
                    <a:lnTo>
                      <a:pt x="1033" y="284"/>
                    </a:lnTo>
                    <a:lnTo>
                      <a:pt x="1043" y="270"/>
                    </a:lnTo>
                    <a:lnTo>
                      <a:pt x="1055" y="255"/>
                    </a:lnTo>
                    <a:lnTo>
                      <a:pt x="1060" y="257"/>
                    </a:lnTo>
                    <a:lnTo>
                      <a:pt x="1065" y="257"/>
                    </a:lnTo>
                    <a:lnTo>
                      <a:pt x="1052" y="277"/>
                    </a:lnTo>
                    <a:lnTo>
                      <a:pt x="1035" y="296"/>
                    </a:lnTo>
                    <a:lnTo>
                      <a:pt x="1016" y="311"/>
                    </a:lnTo>
                    <a:lnTo>
                      <a:pt x="998" y="324"/>
                    </a:lnTo>
                    <a:lnTo>
                      <a:pt x="978" y="336"/>
                    </a:lnTo>
                    <a:lnTo>
                      <a:pt x="956" y="346"/>
                    </a:lnTo>
                    <a:lnTo>
                      <a:pt x="934" y="356"/>
                    </a:lnTo>
                    <a:lnTo>
                      <a:pt x="910" y="363"/>
                    </a:lnTo>
                    <a:lnTo>
                      <a:pt x="888" y="368"/>
                    </a:lnTo>
                    <a:lnTo>
                      <a:pt x="866" y="373"/>
                    </a:lnTo>
                    <a:lnTo>
                      <a:pt x="844" y="377"/>
                    </a:lnTo>
                    <a:lnTo>
                      <a:pt x="822" y="378"/>
                    </a:lnTo>
                    <a:lnTo>
                      <a:pt x="802" y="380"/>
                    </a:lnTo>
                    <a:lnTo>
                      <a:pt x="782" y="380"/>
                    </a:lnTo>
                    <a:lnTo>
                      <a:pt x="763" y="378"/>
                    </a:lnTo>
                    <a:lnTo>
                      <a:pt x="748" y="377"/>
                    </a:lnTo>
                    <a:lnTo>
                      <a:pt x="299" y="304"/>
                    </a:lnTo>
                    <a:lnTo>
                      <a:pt x="284" y="301"/>
                    </a:lnTo>
                    <a:lnTo>
                      <a:pt x="269" y="296"/>
                    </a:lnTo>
                    <a:lnTo>
                      <a:pt x="255" y="289"/>
                    </a:lnTo>
                    <a:lnTo>
                      <a:pt x="243" y="280"/>
                    </a:lnTo>
                    <a:lnTo>
                      <a:pt x="216" y="258"/>
                    </a:lnTo>
                    <a:lnTo>
                      <a:pt x="186" y="231"/>
                    </a:lnTo>
                    <a:lnTo>
                      <a:pt x="154" y="203"/>
                    </a:lnTo>
                    <a:lnTo>
                      <a:pt x="120" y="171"/>
                    </a:lnTo>
                    <a:lnTo>
                      <a:pt x="88" y="137"/>
                    </a:lnTo>
                    <a:lnTo>
                      <a:pt x="56" y="103"/>
                    </a:lnTo>
                    <a:lnTo>
                      <a:pt x="29" y="71"/>
                    </a:lnTo>
                    <a:lnTo>
                      <a:pt x="7" y="39"/>
                    </a:lnTo>
                    <a:lnTo>
                      <a:pt x="3" y="32"/>
                    </a:lnTo>
                    <a:lnTo>
                      <a:pt x="0" y="25"/>
                    </a:lnTo>
                    <a:lnTo>
                      <a:pt x="0" y="20"/>
                    </a:lnTo>
                    <a:lnTo>
                      <a:pt x="0" y="17"/>
                    </a:lnTo>
                    <a:lnTo>
                      <a:pt x="2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22" name="Freeform 160">
                <a:extLst>
                  <a:ext uri="{FF2B5EF4-FFF2-40B4-BE49-F238E27FC236}">
                    <a16:creationId xmlns:a16="http://schemas.microsoft.com/office/drawing/2014/main" id="{510DB7B2-CB06-4F04-9F67-27B6C06F5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155"/>
                <a:ext cx="7" cy="4"/>
              </a:xfrm>
              <a:custGeom>
                <a:avLst/>
                <a:gdLst>
                  <a:gd name="T0" fmla="*/ 7 w 7"/>
                  <a:gd name="T1" fmla="*/ 4 h 4"/>
                  <a:gd name="T2" fmla="*/ 0 w 7"/>
                  <a:gd name="T3" fmla="*/ 4 h 4"/>
                  <a:gd name="T4" fmla="*/ 2 w 7"/>
                  <a:gd name="T5" fmla="*/ 2 h 4"/>
                  <a:gd name="T6" fmla="*/ 2 w 7"/>
                  <a:gd name="T7" fmla="*/ 0 h 4"/>
                  <a:gd name="T8" fmla="*/ 5 w 7"/>
                  <a:gd name="T9" fmla="*/ 2 h 4"/>
                  <a:gd name="T10" fmla="*/ 7 w 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" y="2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5A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23" name="Freeform 161">
                <a:extLst>
                  <a:ext uri="{FF2B5EF4-FFF2-40B4-BE49-F238E27FC236}">
                    <a16:creationId xmlns:a16="http://schemas.microsoft.com/office/drawing/2014/main" id="{FF4463BF-4DA0-4DD8-9075-6D98D7716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157"/>
                <a:ext cx="14" cy="5"/>
              </a:xfrm>
              <a:custGeom>
                <a:avLst/>
                <a:gdLst>
                  <a:gd name="T0" fmla="*/ 4 w 14"/>
                  <a:gd name="T1" fmla="*/ 0 h 5"/>
                  <a:gd name="T2" fmla="*/ 5 w 14"/>
                  <a:gd name="T3" fmla="*/ 0 h 5"/>
                  <a:gd name="T4" fmla="*/ 9 w 14"/>
                  <a:gd name="T5" fmla="*/ 2 h 5"/>
                  <a:gd name="T6" fmla="*/ 14 w 14"/>
                  <a:gd name="T7" fmla="*/ 5 h 5"/>
                  <a:gd name="T8" fmla="*/ 0 w 14"/>
                  <a:gd name="T9" fmla="*/ 2 h 5"/>
                  <a:gd name="T10" fmla="*/ 2 w 14"/>
                  <a:gd name="T11" fmla="*/ 2 h 5"/>
                  <a:gd name="T12" fmla="*/ 4 w 14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5">
                    <a:moveTo>
                      <a:pt x="4" y="0"/>
                    </a:moveTo>
                    <a:lnTo>
                      <a:pt x="5" y="0"/>
                    </a:lnTo>
                    <a:lnTo>
                      <a:pt x="9" y="2"/>
                    </a:lnTo>
                    <a:lnTo>
                      <a:pt x="14" y="5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5B5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24" name="Freeform 162">
                <a:extLst>
                  <a:ext uri="{FF2B5EF4-FFF2-40B4-BE49-F238E27FC236}">
                    <a16:creationId xmlns:a16="http://schemas.microsoft.com/office/drawing/2014/main" id="{1EE16A6B-3D94-454F-8378-8B5B3E1C9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3" y="2159"/>
                <a:ext cx="19" cy="5"/>
              </a:xfrm>
              <a:custGeom>
                <a:avLst/>
                <a:gdLst>
                  <a:gd name="T0" fmla="*/ 2 w 19"/>
                  <a:gd name="T1" fmla="*/ 0 h 5"/>
                  <a:gd name="T2" fmla="*/ 9 w 19"/>
                  <a:gd name="T3" fmla="*/ 0 h 5"/>
                  <a:gd name="T4" fmla="*/ 14 w 19"/>
                  <a:gd name="T5" fmla="*/ 3 h 5"/>
                  <a:gd name="T6" fmla="*/ 19 w 19"/>
                  <a:gd name="T7" fmla="*/ 5 h 5"/>
                  <a:gd name="T8" fmla="*/ 0 w 19"/>
                  <a:gd name="T9" fmla="*/ 1 h 5"/>
                  <a:gd name="T10" fmla="*/ 0 w 19"/>
                  <a:gd name="T11" fmla="*/ 0 h 5"/>
                  <a:gd name="T12" fmla="*/ 2 w 19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5">
                    <a:moveTo>
                      <a:pt x="2" y="0"/>
                    </a:moveTo>
                    <a:lnTo>
                      <a:pt x="9" y="0"/>
                    </a:lnTo>
                    <a:lnTo>
                      <a:pt x="14" y="3"/>
                    </a:lnTo>
                    <a:lnTo>
                      <a:pt x="19" y="5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F5D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25" name="Freeform 163">
                <a:extLst>
                  <a:ext uri="{FF2B5EF4-FFF2-40B4-BE49-F238E27FC236}">
                    <a16:creationId xmlns:a16="http://schemas.microsoft.com/office/drawing/2014/main" id="{DFAD305F-DB71-437C-853E-6AF370A6E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159"/>
                <a:ext cx="23" cy="8"/>
              </a:xfrm>
              <a:custGeom>
                <a:avLst/>
                <a:gdLst>
                  <a:gd name="T0" fmla="*/ 1 w 23"/>
                  <a:gd name="T1" fmla="*/ 0 h 8"/>
                  <a:gd name="T2" fmla="*/ 15 w 23"/>
                  <a:gd name="T3" fmla="*/ 3 h 8"/>
                  <a:gd name="T4" fmla="*/ 18 w 23"/>
                  <a:gd name="T5" fmla="*/ 5 h 8"/>
                  <a:gd name="T6" fmla="*/ 23 w 23"/>
                  <a:gd name="T7" fmla="*/ 8 h 8"/>
                  <a:gd name="T8" fmla="*/ 0 w 23"/>
                  <a:gd name="T9" fmla="*/ 3 h 8"/>
                  <a:gd name="T10" fmla="*/ 0 w 23"/>
                  <a:gd name="T11" fmla="*/ 1 h 8"/>
                  <a:gd name="T12" fmla="*/ 1 w 23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8">
                    <a:moveTo>
                      <a:pt x="1" y="0"/>
                    </a:moveTo>
                    <a:lnTo>
                      <a:pt x="15" y="3"/>
                    </a:lnTo>
                    <a:lnTo>
                      <a:pt x="18" y="5"/>
                    </a:lnTo>
                    <a:lnTo>
                      <a:pt x="23" y="8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62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26" name="Freeform 164">
                <a:extLst>
                  <a:ext uri="{FF2B5EF4-FFF2-40B4-BE49-F238E27FC236}">
                    <a16:creationId xmlns:a16="http://schemas.microsoft.com/office/drawing/2014/main" id="{073AAB46-2716-46FC-8387-2DA2C1599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160"/>
                <a:ext cx="27" cy="9"/>
              </a:xfrm>
              <a:custGeom>
                <a:avLst/>
                <a:gdLst>
                  <a:gd name="T0" fmla="*/ 3 w 27"/>
                  <a:gd name="T1" fmla="*/ 0 h 9"/>
                  <a:gd name="T2" fmla="*/ 22 w 27"/>
                  <a:gd name="T3" fmla="*/ 4 h 9"/>
                  <a:gd name="T4" fmla="*/ 23 w 27"/>
                  <a:gd name="T5" fmla="*/ 6 h 9"/>
                  <a:gd name="T6" fmla="*/ 27 w 27"/>
                  <a:gd name="T7" fmla="*/ 7 h 9"/>
                  <a:gd name="T8" fmla="*/ 27 w 27"/>
                  <a:gd name="T9" fmla="*/ 9 h 9"/>
                  <a:gd name="T10" fmla="*/ 27 w 27"/>
                  <a:gd name="T11" fmla="*/ 9 h 9"/>
                  <a:gd name="T12" fmla="*/ 0 w 27"/>
                  <a:gd name="T13" fmla="*/ 4 h 9"/>
                  <a:gd name="T14" fmla="*/ 2 w 27"/>
                  <a:gd name="T15" fmla="*/ 2 h 9"/>
                  <a:gd name="T16" fmla="*/ 3 w 27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9">
                    <a:moveTo>
                      <a:pt x="3" y="0"/>
                    </a:moveTo>
                    <a:lnTo>
                      <a:pt x="22" y="4"/>
                    </a:lnTo>
                    <a:lnTo>
                      <a:pt x="23" y="6"/>
                    </a:lnTo>
                    <a:lnTo>
                      <a:pt x="27" y="7"/>
                    </a:lnTo>
                    <a:lnTo>
                      <a:pt x="27" y="9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6462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27" name="Freeform 165">
                <a:extLst>
                  <a:ext uri="{FF2B5EF4-FFF2-40B4-BE49-F238E27FC236}">
                    <a16:creationId xmlns:a16="http://schemas.microsoft.com/office/drawing/2014/main" id="{EAA0E741-09E8-433B-B9D2-0F640A17D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162"/>
                <a:ext cx="29" cy="9"/>
              </a:xfrm>
              <a:custGeom>
                <a:avLst/>
                <a:gdLst>
                  <a:gd name="T0" fmla="*/ 4 w 29"/>
                  <a:gd name="T1" fmla="*/ 0 h 9"/>
                  <a:gd name="T2" fmla="*/ 27 w 29"/>
                  <a:gd name="T3" fmla="*/ 5 h 9"/>
                  <a:gd name="T4" fmla="*/ 27 w 29"/>
                  <a:gd name="T5" fmla="*/ 5 h 9"/>
                  <a:gd name="T6" fmla="*/ 29 w 29"/>
                  <a:gd name="T7" fmla="*/ 5 h 9"/>
                  <a:gd name="T8" fmla="*/ 29 w 29"/>
                  <a:gd name="T9" fmla="*/ 7 h 9"/>
                  <a:gd name="T10" fmla="*/ 29 w 29"/>
                  <a:gd name="T11" fmla="*/ 9 h 9"/>
                  <a:gd name="T12" fmla="*/ 0 w 29"/>
                  <a:gd name="T13" fmla="*/ 4 h 9"/>
                  <a:gd name="T14" fmla="*/ 2 w 29"/>
                  <a:gd name="T15" fmla="*/ 2 h 9"/>
                  <a:gd name="T16" fmla="*/ 4 w 29"/>
                  <a:gd name="T17" fmla="*/ 0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9">
                    <a:moveTo>
                      <a:pt x="4" y="0"/>
                    </a:moveTo>
                    <a:lnTo>
                      <a:pt x="27" y="5"/>
                    </a:lnTo>
                    <a:lnTo>
                      <a:pt x="29" y="5"/>
                    </a:lnTo>
                    <a:lnTo>
                      <a:pt x="29" y="7"/>
                    </a:lnTo>
                    <a:lnTo>
                      <a:pt x="29" y="9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6866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28" name="Freeform 166">
                <a:extLst>
                  <a:ext uri="{FF2B5EF4-FFF2-40B4-BE49-F238E27FC236}">
                    <a16:creationId xmlns:a16="http://schemas.microsoft.com/office/drawing/2014/main" id="{E5B07DCC-CD9D-464E-8779-D03B6BE33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164"/>
                <a:ext cx="29" cy="8"/>
              </a:xfrm>
              <a:custGeom>
                <a:avLst/>
                <a:gdLst>
                  <a:gd name="T0" fmla="*/ 2 w 29"/>
                  <a:gd name="T1" fmla="*/ 0 h 8"/>
                  <a:gd name="T2" fmla="*/ 29 w 29"/>
                  <a:gd name="T3" fmla="*/ 5 h 8"/>
                  <a:gd name="T4" fmla="*/ 29 w 29"/>
                  <a:gd name="T5" fmla="*/ 7 h 8"/>
                  <a:gd name="T6" fmla="*/ 29 w 29"/>
                  <a:gd name="T7" fmla="*/ 8 h 8"/>
                  <a:gd name="T8" fmla="*/ 0 w 29"/>
                  <a:gd name="T9" fmla="*/ 3 h 8"/>
                  <a:gd name="T10" fmla="*/ 0 w 29"/>
                  <a:gd name="T11" fmla="*/ 2 h 8"/>
                  <a:gd name="T12" fmla="*/ 2 w 29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8">
                    <a:moveTo>
                      <a:pt x="2" y="0"/>
                    </a:moveTo>
                    <a:lnTo>
                      <a:pt x="29" y="5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6A68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29" name="Freeform 167">
                <a:extLst>
                  <a:ext uri="{FF2B5EF4-FFF2-40B4-BE49-F238E27FC236}">
                    <a16:creationId xmlns:a16="http://schemas.microsoft.com/office/drawing/2014/main" id="{353DC483-4CCF-4EE4-8BC6-9B411E942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6" y="2166"/>
                <a:ext cx="31" cy="8"/>
              </a:xfrm>
              <a:custGeom>
                <a:avLst/>
                <a:gdLst>
                  <a:gd name="T0" fmla="*/ 2 w 31"/>
                  <a:gd name="T1" fmla="*/ 0 h 8"/>
                  <a:gd name="T2" fmla="*/ 31 w 31"/>
                  <a:gd name="T3" fmla="*/ 5 h 8"/>
                  <a:gd name="T4" fmla="*/ 31 w 31"/>
                  <a:gd name="T5" fmla="*/ 6 h 8"/>
                  <a:gd name="T6" fmla="*/ 31 w 31"/>
                  <a:gd name="T7" fmla="*/ 8 h 8"/>
                  <a:gd name="T8" fmla="*/ 0 w 31"/>
                  <a:gd name="T9" fmla="*/ 3 h 8"/>
                  <a:gd name="T10" fmla="*/ 2 w 31"/>
                  <a:gd name="T11" fmla="*/ 1 h 8"/>
                  <a:gd name="T12" fmla="*/ 2 w 31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8">
                    <a:moveTo>
                      <a:pt x="2" y="0"/>
                    </a:moveTo>
                    <a:lnTo>
                      <a:pt x="31" y="5"/>
                    </a:lnTo>
                    <a:lnTo>
                      <a:pt x="31" y="6"/>
                    </a:lnTo>
                    <a:lnTo>
                      <a:pt x="31" y="8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30" name="Freeform 168">
                <a:extLst>
                  <a:ext uri="{FF2B5EF4-FFF2-40B4-BE49-F238E27FC236}">
                    <a16:creationId xmlns:a16="http://schemas.microsoft.com/office/drawing/2014/main" id="{E07EF640-3AE3-40E8-B39F-1BAC25CF8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167"/>
                <a:ext cx="32" cy="9"/>
              </a:xfrm>
              <a:custGeom>
                <a:avLst/>
                <a:gdLst>
                  <a:gd name="T0" fmla="*/ 3 w 32"/>
                  <a:gd name="T1" fmla="*/ 0 h 9"/>
                  <a:gd name="T2" fmla="*/ 32 w 32"/>
                  <a:gd name="T3" fmla="*/ 5 h 9"/>
                  <a:gd name="T4" fmla="*/ 32 w 32"/>
                  <a:gd name="T5" fmla="*/ 7 h 9"/>
                  <a:gd name="T6" fmla="*/ 32 w 32"/>
                  <a:gd name="T7" fmla="*/ 9 h 9"/>
                  <a:gd name="T8" fmla="*/ 0 w 32"/>
                  <a:gd name="T9" fmla="*/ 4 h 9"/>
                  <a:gd name="T10" fmla="*/ 1 w 32"/>
                  <a:gd name="T11" fmla="*/ 2 h 9"/>
                  <a:gd name="T12" fmla="*/ 3 w 32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9">
                    <a:moveTo>
                      <a:pt x="3" y="0"/>
                    </a:moveTo>
                    <a:lnTo>
                      <a:pt x="32" y="5"/>
                    </a:lnTo>
                    <a:lnTo>
                      <a:pt x="32" y="7"/>
                    </a:lnTo>
                    <a:lnTo>
                      <a:pt x="32" y="9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06E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31" name="Freeform 169">
                <a:extLst>
                  <a:ext uri="{FF2B5EF4-FFF2-40B4-BE49-F238E27FC236}">
                    <a16:creationId xmlns:a16="http://schemas.microsoft.com/office/drawing/2014/main" id="{6DAF7046-6664-4271-9117-A5A9D5EE4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" y="2169"/>
                <a:ext cx="34" cy="8"/>
              </a:xfrm>
              <a:custGeom>
                <a:avLst/>
                <a:gdLst>
                  <a:gd name="T0" fmla="*/ 1 w 34"/>
                  <a:gd name="T1" fmla="*/ 0 h 8"/>
                  <a:gd name="T2" fmla="*/ 32 w 34"/>
                  <a:gd name="T3" fmla="*/ 5 h 8"/>
                  <a:gd name="T4" fmla="*/ 32 w 34"/>
                  <a:gd name="T5" fmla="*/ 7 h 8"/>
                  <a:gd name="T6" fmla="*/ 34 w 34"/>
                  <a:gd name="T7" fmla="*/ 8 h 8"/>
                  <a:gd name="T8" fmla="*/ 0 w 34"/>
                  <a:gd name="T9" fmla="*/ 3 h 8"/>
                  <a:gd name="T10" fmla="*/ 0 w 34"/>
                  <a:gd name="T11" fmla="*/ 2 h 8"/>
                  <a:gd name="T12" fmla="*/ 1 w 34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8">
                    <a:moveTo>
                      <a:pt x="1" y="0"/>
                    </a:moveTo>
                    <a:lnTo>
                      <a:pt x="32" y="5"/>
                    </a:lnTo>
                    <a:lnTo>
                      <a:pt x="32" y="7"/>
                    </a:lnTo>
                    <a:lnTo>
                      <a:pt x="34" y="8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170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32" name="Freeform 170">
                <a:extLst>
                  <a:ext uri="{FF2B5EF4-FFF2-40B4-BE49-F238E27FC236}">
                    <a16:creationId xmlns:a16="http://schemas.microsoft.com/office/drawing/2014/main" id="{BB209279-A7E6-48A1-9606-C5B303CD5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2171"/>
                <a:ext cx="36" cy="8"/>
              </a:xfrm>
              <a:custGeom>
                <a:avLst/>
                <a:gdLst>
                  <a:gd name="T0" fmla="*/ 2 w 36"/>
                  <a:gd name="T1" fmla="*/ 0 h 8"/>
                  <a:gd name="T2" fmla="*/ 34 w 36"/>
                  <a:gd name="T3" fmla="*/ 5 h 8"/>
                  <a:gd name="T4" fmla="*/ 36 w 36"/>
                  <a:gd name="T5" fmla="*/ 6 h 8"/>
                  <a:gd name="T6" fmla="*/ 36 w 36"/>
                  <a:gd name="T7" fmla="*/ 8 h 8"/>
                  <a:gd name="T8" fmla="*/ 0 w 36"/>
                  <a:gd name="T9" fmla="*/ 3 h 8"/>
                  <a:gd name="T10" fmla="*/ 2 w 36"/>
                  <a:gd name="T11" fmla="*/ 1 h 8"/>
                  <a:gd name="T12" fmla="*/ 2 w 36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8">
                    <a:moveTo>
                      <a:pt x="2" y="0"/>
                    </a:moveTo>
                    <a:lnTo>
                      <a:pt x="34" y="5"/>
                    </a:lnTo>
                    <a:lnTo>
                      <a:pt x="36" y="6"/>
                    </a:lnTo>
                    <a:lnTo>
                      <a:pt x="36" y="8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737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33" name="Freeform 171">
                <a:extLst>
                  <a:ext uri="{FF2B5EF4-FFF2-40B4-BE49-F238E27FC236}">
                    <a16:creationId xmlns:a16="http://schemas.microsoft.com/office/drawing/2014/main" id="{1864E6B7-1567-416E-B6E2-E326D7F06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2172"/>
                <a:ext cx="38" cy="9"/>
              </a:xfrm>
              <a:custGeom>
                <a:avLst/>
                <a:gdLst>
                  <a:gd name="T0" fmla="*/ 4 w 38"/>
                  <a:gd name="T1" fmla="*/ 0 h 9"/>
                  <a:gd name="T2" fmla="*/ 38 w 38"/>
                  <a:gd name="T3" fmla="*/ 5 h 9"/>
                  <a:gd name="T4" fmla="*/ 38 w 38"/>
                  <a:gd name="T5" fmla="*/ 7 h 9"/>
                  <a:gd name="T6" fmla="*/ 38 w 38"/>
                  <a:gd name="T7" fmla="*/ 9 h 9"/>
                  <a:gd name="T8" fmla="*/ 0 w 38"/>
                  <a:gd name="T9" fmla="*/ 2 h 9"/>
                  <a:gd name="T10" fmla="*/ 2 w 38"/>
                  <a:gd name="T11" fmla="*/ 2 h 9"/>
                  <a:gd name="T12" fmla="*/ 4 w 38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9">
                    <a:moveTo>
                      <a:pt x="4" y="0"/>
                    </a:moveTo>
                    <a:lnTo>
                      <a:pt x="38" y="5"/>
                    </a:lnTo>
                    <a:lnTo>
                      <a:pt x="38" y="7"/>
                    </a:lnTo>
                    <a:lnTo>
                      <a:pt x="38" y="9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777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34" name="Freeform 172">
                <a:extLst>
                  <a:ext uri="{FF2B5EF4-FFF2-40B4-BE49-F238E27FC236}">
                    <a16:creationId xmlns:a16="http://schemas.microsoft.com/office/drawing/2014/main" id="{9B56786B-4025-4860-A804-BA3465D473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1" y="2174"/>
                <a:ext cx="76" cy="15"/>
              </a:xfrm>
              <a:custGeom>
                <a:avLst/>
                <a:gdLst>
                  <a:gd name="T0" fmla="*/ 2 w 76"/>
                  <a:gd name="T1" fmla="*/ 0 h 15"/>
                  <a:gd name="T2" fmla="*/ 38 w 76"/>
                  <a:gd name="T3" fmla="*/ 5 h 15"/>
                  <a:gd name="T4" fmla="*/ 38 w 76"/>
                  <a:gd name="T5" fmla="*/ 7 h 15"/>
                  <a:gd name="T6" fmla="*/ 38 w 76"/>
                  <a:gd name="T7" fmla="*/ 8 h 15"/>
                  <a:gd name="T8" fmla="*/ 0 w 76"/>
                  <a:gd name="T9" fmla="*/ 2 h 15"/>
                  <a:gd name="T10" fmla="*/ 0 w 76"/>
                  <a:gd name="T11" fmla="*/ 0 h 15"/>
                  <a:gd name="T12" fmla="*/ 2 w 76"/>
                  <a:gd name="T13" fmla="*/ 0 h 15"/>
                  <a:gd name="T14" fmla="*/ 76 w 76"/>
                  <a:gd name="T15" fmla="*/ 15 h 15"/>
                  <a:gd name="T16" fmla="*/ 73 w 76"/>
                  <a:gd name="T17" fmla="*/ 15 h 15"/>
                  <a:gd name="T18" fmla="*/ 73 w 76"/>
                  <a:gd name="T19" fmla="*/ 15 h 15"/>
                  <a:gd name="T20" fmla="*/ 73 w 76"/>
                  <a:gd name="T21" fmla="*/ 14 h 15"/>
                  <a:gd name="T22" fmla="*/ 75 w 76"/>
                  <a:gd name="T23" fmla="*/ 15 h 15"/>
                  <a:gd name="T24" fmla="*/ 76 w 76"/>
                  <a:gd name="T25" fmla="*/ 15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" h="15">
                    <a:moveTo>
                      <a:pt x="2" y="0"/>
                    </a:moveTo>
                    <a:lnTo>
                      <a:pt x="38" y="5"/>
                    </a:lnTo>
                    <a:lnTo>
                      <a:pt x="38" y="7"/>
                    </a:lnTo>
                    <a:lnTo>
                      <a:pt x="38" y="8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  <a:moveTo>
                      <a:pt x="76" y="15"/>
                    </a:moveTo>
                    <a:lnTo>
                      <a:pt x="73" y="15"/>
                    </a:lnTo>
                    <a:lnTo>
                      <a:pt x="73" y="14"/>
                    </a:lnTo>
                    <a:lnTo>
                      <a:pt x="75" y="15"/>
                    </a:lnTo>
                    <a:lnTo>
                      <a:pt x="76" y="15"/>
                    </a:lnTo>
                    <a:close/>
                  </a:path>
                </a:pathLst>
              </a:custGeom>
              <a:solidFill>
                <a:srgbClr val="797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35" name="Freeform 173">
                <a:extLst>
                  <a:ext uri="{FF2B5EF4-FFF2-40B4-BE49-F238E27FC236}">
                    <a16:creationId xmlns:a16="http://schemas.microsoft.com/office/drawing/2014/main" id="{5FBF122D-850F-4EC1-9D08-F2564A8BE3B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0" y="2174"/>
                <a:ext cx="82" cy="19"/>
              </a:xfrm>
              <a:custGeom>
                <a:avLst/>
                <a:gdLst>
                  <a:gd name="T0" fmla="*/ 1 w 82"/>
                  <a:gd name="T1" fmla="*/ 0 h 19"/>
                  <a:gd name="T2" fmla="*/ 39 w 82"/>
                  <a:gd name="T3" fmla="*/ 7 h 19"/>
                  <a:gd name="T4" fmla="*/ 39 w 82"/>
                  <a:gd name="T5" fmla="*/ 8 h 19"/>
                  <a:gd name="T6" fmla="*/ 40 w 82"/>
                  <a:gd name="T7" fmla="*/ 10 h 19"/>
                  <a:gd name="T8" fmla="*/ 0 w 82"/>
                  <a:gd name="T9" fmla="*/ 3 h 19"/>
                  <a:gd name="T10" fmla="*/ 1 w 82"/>
                  <a:gd name="T11" fmla="*/ 2 h 19"/>
                  <a:gd name="T12" fmla="*/ 1 w 82"/>
                  <a:gd name="T13" fmla="*/ 0 h 19"/>
                  <a:gd name="T14" fmla="*/ 82 w 82"/>
                  <a:gd name="T15" fmla="*/ 19 h 19"/>
                  <a:gd name="T16" fmla="*/ 74 w 82"/>
                  <a:gd name="T17" fmla="*/ 17 h 19"/>
                  <a:gd name="T18" fmla="*/ 74 w 82"/>
                  <a:gd name="T19" fmla="*/ 15 h 19"/>
                  <a:gd name="T20" fmla="*/ 74 w 82"/>
                  <a:gd name="T21" fmla="*/ 14 h 19"/>
                  <a:gd name="T22" fmla="*/ 79 w 82"/>
                  <a:gd name="T23" fmla="*/ 17 h 19"/>
                  <a:gd name="T24" fmla="*/ 82 w 82"/>
                  <a:gd name="T25" fmla="*/ 19 h 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2" h="19">
                    <a:moveTo>
                      <a:pt x="1" y="0"/>
                    </a:moveTo>
                    <a:lnTo>
                      <a:pt x="39" y="7"/>
                    </a:lnTo>
                    <a:lnTo>
                      <a:pt x="39" y="8"/>
                    </a:lnTo>
                    <a:lnTo>
                      <a:pt x="40" y="10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  <a:moveTo>
                      <a:pt x="82" y="19"/>
                    </a:move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9" y="17"/>
                    </a:lnTo>
                    <a:lnTo>
                      <a:pt x="82" y="19"/>
                    </a:lnTo>
                    <a:close/>
                  </a:path>
                </a:pathLst>
              </a:custGeom>
              <a:solidFill>
                <a:srgbClr val="7C7A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36" name="Freeform 174">
                <a:extLst>
                  <a:ext uri="{FF2B5EF4-FFF2-40B4-BE49-F238E27FC236}">
                    <a16:creationId xmlns:a16="http://schemas.microsoft.com/office/drawing/2014/main" id="{6D2CBAF6-2DC1-4089-AF2A-34A97E5DD58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40" y="2176"/>
                <a:ext cx="89" cy="20"/>
              </a:xfrm>
              <a:custGeom>
                <a:avLst/>
                <a:gdLst>
                  <a:gd name="T0" fmla="*/ 1 w 89"/>
                  <a:gd name="T1" fmla="*/ 0 h 20"/>
                  <a:gd name="T2" fmla="*/ 39 w 89"/>
                  <a:gd name="T3" fmla="*/ 6 h 20"/>
                  <a:gd name="T4" fmla="*/ 40 w 89"/>
                  <a:gd name="T5" fmla="*/ 8 h 20"/>
                  <a:gd name="T6" fmla="*/ 40 w 89"/>
                  <a:gd name="T7" fmla="*/ 10 h 20"/>
                  <a:gd name="T8" fmla="*/ 0 w 89"/>
                  <a:gd name="T9" fmla="*/ 3 h 20"/>
                  <a:gd name="T10" fmla="*/ 0 w 89"/>
                  <a:gd name="T11" fmla="*/ 1 h 20"/>
                  <a:gd name="T12" fmla="*/ 1 w 89"/>
                  <a:gd name="T13" fmla="*/ 0 h 20"/>
                  <a:gd name="T14" fmla="*/ 74 w 89"/>
                  <a:gd name="T15" fmla="*/ 13 h 20"/>
                  <a:gd name="T16" fmla="*/ 77 w 89"/>
                  <a:gd name="T17" fmla="*/ 13 h 20"/>
                  <a:gd name="T18" fmla="*/ 82 w 89"/>
                  <a:gd name="T19" fmla="*/ 17 h 20"/>
                  <a:gd name="T20" fmla="*/ 89 w 89"/>
                  <a:gd name="T21" fmla="*/ 20 h 20"/>
                  <a:gd name="T22" fmla="*/ 74 w 89"/>
                  <a:gd name="T23" fmla="*/ 17 h 20"/>
                  <a:gd name="T24" fmla="*/ 74 w 89"/>
                  <a:gd name="T25" fmla="*/ 15 h 20"/>
                  <a:gd name="T26" fmla="*/ 74 w 89"/>
                  <a:gd name="T27" fmla="*/ 13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9" h="20">
                    <a:moveTo>
                      <a:pt x="1" y="0"/>
                    </a:moveTo>
                    <a:lnTo>
                      <a:pt x="39" y="6"/>
                    </a:lnTo>
                    <a:lnTo>
                      <a:pt x="40" y="8"/>
                    </a:lnTo>
                    <a:lnTo>
                      <a:pt x="40" y="1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  <a:moveTo>
                      <a:pt x="74" y="13"/>
                    </a:moveTo>
                    <a:lnTo>
                      <a:pt x="77" y="13"/>
                    </a:lnTo>
                    <a:lnTo>
                      <a:pt x="82" y="17"/>
                    </a:lnTo>
                    <a:lnTo>
                      <a:pt x="89" y="20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3"/>
                    </a:lnTo>
                    <a:close/>
                  </a:path>
                </a:pathLst>
              </a:custGeom>
              <a:solidFill>
                <a:srgbClr val="7F7E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37" name="Freeform 175">
                <a:extLst>
                  <a:ext uri="{FF2B5EF4-FFF2-40B4-BE49-F238E27FC236}">
                    <a16:creationId xmlns:a16="http://schemas.microsoft.com/office/drawing/2014/main" id="{69826E3A-A7AE-4882-B7A7-4DEF8D43618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8" y="2177"/>
                <a:ext cx="96" cy="21"/>
              </a:xfrm>
              <a:custGeom>
                <a:avLst/>
                <a:gdLst>
                  <a:gd name="T0" fmla="*/ 2 w 96"/>
                  <a:gd name="T1" fmla="*/ 0 h 21"/>
                  <a:gd name="T2" fmla="*/ 42 w 96"/>
                  <a:gd name="T3" fmla="*/ 7 h 21"/>
                  <a:gd name="T4" fmla="*/ 42 w 96"/>
                  <a:gd name="T5" fmla="*/ 9 h 21"/>
                  <a:gd name="T6" fmla="*/ 42 w 96"/>
                  <a:gd name="T7" fmla="*/ 12 h 21"/>
                  <a:gd name="T8" fmla="*/ 0 w 96"/>
                  <a:gd name="T9" fmla="*/ 4 h 21"/>
                  <a:gd name="T10" fmla="*/ 2 w 96"/>
                  <a:gd name="T11" fmla="*/ 2 h 21"/>
                  <a:gd name="T12" fmla="*/ 2 w 96"/>
                  <a:gd name="T13" fmla="*/ 0 h 21"/>
                  <a:gd name="T14" fmla="*/ 76 w 96"/>
                  <a:gd name="T15" fmla="*/ 14 h 21"/>
                  <a:gd name="T16" fmla="*/ 84 w 96"/>
                  <a:gd name="T17" fmla="*/ 16 h 21"/>
                  <a:gd name="T18" fmla="*/ 90 w 96"/>
                  <a:gd name="T19" fmla="*/ 17 h 21"/>
                  <a:gd name="T20" fmla="*/ 96 w 96"/>
                  <a:gd name="T21" fmla="*/ 21 h 21"/>
                  <a:gd name="T22" fmla="*/ 76 w 96"/>
                  <a:gd name="T23" fmla="*/ 17 h 21"/>
                  <a:gd name="T24" fmla="*/ 76 w 96"/>
                  <a:gd name="T25" fmla="*/ 16 h 21"/>
                  <a:gd name="T26" fmla="*/ 76 w 96"/>
                  <a:gd name="T27" fmla="*/ 14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6" h="21">
                    <a:moveTo>
                      <a:pt x="2" y="0"/>
                    </a:moveTo>
                    <a:lnTo>
                      <a:pt x="42" y="7"/>
                    </a:lnTo>
                    <a:lnTo>
                      <a:pt x="42" y="9"/>
                    </a:lnTo>
                    <a:lnTo>
                      <a:pt x="42" y="12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76" y="14"/>
                    </a:moveTo>
                    <a:lnTo>
                      <a:pt x="84" y="16"/>
                    </a:lnTo>
                    <a:lnTo>
                      <a:pt x="90" y="17"/>
                    </a:lnTo>
                    <a:lnTo>
                      <a:pt x="96" y="21"/>
                    </a:lnTo>
                    <a:lnTo>
                      <a:pt x="76" y="17"/>
                    </a:lnTo>
                    <a:lnTo>
                      <a:pt x="76" y="16"/>
                    </a:lnTo>
                    <a:lnTo>
                      <a:pt x="76" y="14"/>
                    </a:lnTo>
                    <a:close/>
                  </a:path>
                </a:pathLst>
              </a:custGeom>
              <a:solidFill>
                <a:srgbClr val="828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38" name="Freeform 176">
                <a:extLst>
                  <a:ext uri="{FF2B5EF4-FFF2-40B4-BE49-F238E27FC236}">
                    <a16:creationId xmlns:a16="http://schemas.microsoft.com/office/drawing/2014/main" id="{46863B06-33D7-4CCF-A915-A8A27ED3B0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6" y="2179"/>
                <a:ext cx="102" cy="22"/>
              </a:xfrm>
              <a:custGeom>
                <a:avLst/>
                <a:gdLst>
                  <a:gd name="T0" fmla="*/ 4 w 102"/>
                  <a:gd name="T1" fmla="*/ 0 h 22"/>
                  <a:gd name="T2" fmla="*/ 44 w 102"/>
                  <a:gd name="T3" fmla="*/ 7 h 22"/>
                  <a:gd name="T4" fmla="*/ 44 w 102"/>
                  <a:gd name="T5" fmla="*/ 10 h 22"/>
                  <a:gd name="T6" fmla="*/ 46 w 102"/>
                  <a:gd name="T7" fmla="*/ 12 h 22"/>
                  <a:gd name="T8" fmla="*/ 0 w 102"/>
                  <a:gd name="T9" fmla="*/ 3 h 22"/>
                  <a:gd name="T10" fmla="*/ 2 w 102"/>
                  <a:gd name="T11" fmla="*/ 2 h 22"/>
                  <a:gd name="T12" fmla="*/ 4 w 102"/>
                  <a:gd name="T13" fmla="*/ 0 h 22"/>
                  <a:gd name="T14" fmla="*/ 78 w 102"/>
                  <a:gd name="T15" fmla="*/ 14 h 22"/>
                  <a:gd name="T16" fmla="*/ 93 w 102"/>
                  <a:gd name="T17" fmla="*/ 17 h 22"/>
                  <a:gd name="T18" fmla="*/ 98 w 102"/>
                  <a:gd name="T19" fmla="*/ 19 h 22"/>
                  <a:gd name="T20" fmla="*/ 102 w 102"/>
                  <a:gd name="T21" fmla="*/ 22 h 22"/>
                  <a:gd name="T22" fmla="*/ 78 w 102"/>
                  <a:gd name="T23" fmla="*/ 17 h 22"/>
                  <a:gd name="T24" fmla="*/ 78 w 102"/>
                  <a:gd name="T25" fmla="*/ 15 h 22"/>
                  <a:gd name="T26" fmla="*/ 78 w 102"/>
                  <a:gd name="T27" fmla="*/ 14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2" h="22">
                    <a:moveTo>
                      <a:pt x="4" y="0"/>
                    </a:moveTo>
                    <a:lnTo>
                      <a:pt x="44" y="7"/>
                    </a:lnTo>
                    <a:lnTo>
                      <a:pt x="44" y="10"/>
                    </a:lnTo>
                    <a:lnTo>
                      <a:pt x="46" y="1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  <a:moveTo>
                      <a:pt x="78" y="14"/>
                    </a:moveTo>
                    <a:lnTo>
                      <a:pt x="93" y="17"/>
                    </a:lnTo>
                    <a:lnTo>
                      <a:pt x="98" y="19"/>
                    </a:lnTo>
                    <a:lnTo>
                      <a:pt x="102" y="22"/>
                    </a:lnTo>
                    <a:lnTo>
                      <a:pt x="78" y="17"/>
                    </a:lnTo>
                    <a:lnTo>
                      <a:pt x="78" y="15"/>
                    </a:lnTo>
                    <a:lnTo>
                      <a:pt x="78" y="14"/>
                    </a:lnTo>
                    <a:close/>
                  </a:path>
                </a:pathLst>
              </a:custGeom>
              <a:solidFill>
                <a:srgbClr val="8482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39" name="Freeform 177">
                <a:extLst>
                  <a:ext uri="{FF2B5EF4-FFF2-40B4-BE49-F238E27FC236}">
                    <a16:creationId xmlns:a16="http://schemas.microsoft.com/office/drawing/2014/main" id="{797B3D75-629B-47EE-84E6-FE22B0E388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6" y="2181"/>
                <a:ext cx="107" cy="22"/>
              </a:xfrm>
              <a:custGeom>
                <a:avLst/>
                <a:gdLst>
                  <a:gd name="T0" fmla="*/ 2 w 107"/>
                  <a:gd name="T1" fmla="*/ 0 h 22"/>
                  <a:gd name="T2" fmla="*/ 44 w 107"/>
                  <a:gd name="T3" fmla="*/ 8 h 22"/>
                  <a:gd name="T4" fmla="*/ 46 w 107"/>
                  <a:gd name="T5" fmla="*/ 10 h 22"/>
                  <a:gd name="T6" fmla="*/ 46 w 107"/>
                  <a:gd name="T7" fmla="*/ 12 h 22"/>
                  <a:gd name="T8" fmla="*/ 0 w 107"/>
                  <a:gd name="T9" fmla="*/ 3 h 22"/>
                  <a:gd name="T10" fmla="*/ 0 w 107"/>
                  <a:gd name="T11" fmla="*/ 1 h 22"/>
                  <a:gd name="T12" fmla="*/ 2 w 107"/>
                  <a:gd name="T13" fmla="*/ 0 h 22"/>
                  <a:gd name="T14" fmla="*/ 78 w 107"/>
                  <a:gd name="T15" fmla="*/ 13 h 22"/>
                  <a:gd name="T16" fmla="*/ 98 w 107"/>
                  <a:gd name="T17" fmla="*/ 17 h 22"/>
                  <a:gd name="T18" fmla="*/ 102 w 107"/>
                  <a:gd name="T19" fmla="*/ 20 h 22"/>
                  <a:gd name="T20" fmla="*/ 107 w 107"/>
                  <a:gd name="T21" fmla="*/ 22 h 22"/>
                  <a:gd name="T22" fmla="*/ 78 w 107"/>
                  <a:gd name="T23" fmla="*/ 17 h 22"/>
                  <a:gd name="T24" fmla="*/ 78 w 107"/>
                  <a:gd name="T25" fmla="*/ 15 h 22"/>
                  <a:gd name="T26" fmla="*/ 78 w 107"/>
                  <a:gd name="T27" fmla="*/ 13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7" h="22">
                    <a:moveTo>
                      <a:pt x="2" y="0"/>
                    </a:moveTo>
                    <a:lnTo>
                      <a:pt x="44" y="8"/>
                    </a:lnTo>
                    <a:lnTo>
                      <a:pt x="46" y="10"/>
                    </a:lnTo>
                    <a:lnTo>
                      <a:pt x="46" y="1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  <a:moveTo>
                      <a:pt x="78" y="13"/>
                    </a:moveTo>
                    <a:lnTo>
                      <a:pt x="98" y="17"/>
                    </a:lnTo>
                    <a:lnTo>
                      <a:pt x="102" y="20"/>
                    </a:lnTo>
                    <a:lnTo>
                      <a:pt x="107" y="22"/>
                    </a:lnTo>
                    <a:lnTo>
                      <a:pt x="78" y="17"/>
                    </a:lnTo>
                    <a:lnTo>
                      <a:pt x="78" y="15"/>
                    </a:lnTo>
                    <a:lnTo>
                      <a:pt x="78" y="13"/>
                    </a:lnTo>
                    <a:close/>
                  </a:path>
                </a:pathLst>
              </a:custGeom>
              <a:solidFill>
                <a:srgbClr val="888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40" name="Freeform 178">
                <a:extLst>
                  <a:ext uri="{FF2B5EF4-FFF2-40B4-BE49-F238E27FC236}">
                    <a16:creationId xmlns:a16="http://schemas.microsoft.com/office/drawing/2014/main" id="{D5805C03-C9AE-46D2-A6E3-EE4DABFD7CB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5" y="2182"/>
                <a:ext cx="113" cy="24"/>
              </a:xfrm>
              <a:custGeom>
                <a:avLst/>
                <a:gdLst>
                  <a:gd name="T0" fmla="*/ 1 w 113"/>
                  <a:gd name="T1" fmla="*/ 0 h 24"/>
                  <a:gd name="T2" fmla="*/ 47 w 113"/>
                  <a:gd name="T3" fmla="*/ 9 h 24"/>
                  <a:gd name="T4" fmla="*/ 47 w 113"/>
                  <a:gd name="T5" fmla="*/ 11 h 24"/>
                  <a:gd name="T6" fmla="*/ 49 w 113"/>
                  <a:gd name="T7" fmla="*/ 12 h 24"/>
                  <a:gd name="T8" fmla="*/ 0 w 113"/>
                  <a:gd name="T9" fmla="*/ 4 h 24"/>
                  <a:gd name="T10" fmla="*/ 1 w 113"/>
                  <a:gd name="T11" fmla="*/ 2 h 24"/>
                  <a:gd name="T12" fmla="*/ 1 w 113"/>
                  <a:gd name="T13" fmla="*/ 0 h 24"/>
                  <a:gd name="T14" fmla="*/ 79 w 113"/>
                  <a:gd name="T15" fmla="*/ 14 h 24"/>
                  <a:gd name="T16" fmla="*/ 103 w 113"/>
                  <a:gd name="T17" fmla="*/ 19 h 24"/>
                  <a:gd name="T18" fmla="*/ 108 w 113"/>
                  <a:gd name="T19" fmla="*/ 21 h 24"/>
                  <a:gd name="T20" fmla="*/ 113 w 113"/>
                  <a:gd name="T21" fmla="*/ 24 h 24"/>
                  <a:gd name="T22" fmla="*/ 79 w 113"/>
                  <a:gd name="T23" fmla="*/ 17 h 24"/>
                  <a:gd name="T24" fmla="*/ 79 w 113"/>
                  <a:gd name="T25" fmla="*/ 16 h 24"/>
                  <a:gd name="T26" fmla="*/ 79 w 113"/>
                  <a:gd name="T27" fmla="*/ 14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24">
                    <a:moveTo>
                      <a:pt x="1" y="0"/>
                    </a:moveTo>
                    <a:lnTo>
                      <a:pt x="47" y="9"/>
                    </a:lnTo>
                    <a:lnTo>
                      <a:pt x="47" y="11"/>
                    </a:lnTo>
                    <a:lnTo>
                      <a:pt x="49" y="12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  <a:moveTo>
                      <a:pt x="79" y="14"/>
                    </a:moveTo>
                    <a:lnTo>
                      <a:pt x="103" y="19"/>
                    </a:lnTo>
                    <a:lnTo>
                      <a:pt x="108" y="21"/>
                    </a:lnTo>
                    <a:lnTo>
                      <a:pt x="113" y="24"/>
                    </a:lnTo>
                    <a:lnTo>
                      <a:pt x="79" y="17"/>
                    </a:lnTo>
                    <a:lnTo>
                      <a:pt x="79" y="16"/>
                    </a:lnTo>
                    <a:lnTo>
                      <a:pt x="79" y="14"/>
                    </a:lnTo>
                    <a:close/>
                  </a:path>
                </a:pathLst>
              </a:custGeom>
              <a:solidFill>
                <a:srgbClr val="8A89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41" name="Freeform 179">
                <a:extLst>
                  <a:ext uri="{FF2B5EF4-FFF2-40B4-BE49-F238E27FC236}">
                    <a16:creationId xmlns:a16="http://schemas.microsoft.com/office/drawing/2014/main" id="{F007D17F-56F6-4084-9C07-F5251822DC7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5" y="2184"/>
                <a:ext cx="118" cy="24"/>
              </a:xfrm>
              <a:custGeom>
                <a:avLst/>
                <a:gdLst>
                  <a:gd name="T0" fmla="*/ 1 w 118"/>
                  <a:gd name="T1" fmla="*/ 0 h 24"/>
                  <a:gd name="T2" fmla="*/ 47 w 118"/>
                  <a:gd name="T3" fmla="*/ 9 h 24"/>
                  <a:gd name="T4" fmla="*/ 49 w 118"/>
                  <a:gd name="T5" fmla="*/ 10 h 24"/>
                  <a:gd name="T6" fmla="*/ 49 w 118"/>
                  <a:gd name="T7" fmla="*/ 12 h 24"/>
                  <a:gd name="T8" fmla="*/ 0 w 118"/>
                  <a:gd name="T9" fmla="*/ 4 h 24"/>
                  <a:gd name="T10" fmla="*/ 0 w 118"/>
                  <a:gd name="T11" fmla="*/ 2 h 24"/>
                  <a:gd name="T12" fmla="*/ 1 w 118"/>
                  <a:gd name="T13" fmla="*/ 0 h 24"/>
                  <a:gd name="T14" fmla="*/ 79 w 118"/>
                  <a:gd name="T15" fmla="*/ 14 h 24"/>
                  <a:gd name="T16" fmla="*/ 108 w 118"/>
                  <a:gd name="T17" fmla="*/ 19 h 24"/>
                  <a:gd name="T18" fmla="*/ 113 w 118"/>
                  <a:gd name="T19" fmla="*/ 22 h 24"/>
                  <a:gd name="T20" fmla="*/ 118 w 118"/>
                  <a:gd name="T21" fmla="*/ 24 h 24"/>
                  <a:gd name="T22" fmla="*/ 79 w 118"/>
                  <a:gd name="T23" fmla="*/ 17 h 24"/>
                  <a:gd name="T24" fmla="*/ 79 w 118"/>
                  <a:gd name="T25" fmla="*/ 15 h 24"/>
                  <a:gd name="T26" fmla="*/ 79 w 118"/>
                  <a:gd name="T27" fmla="*/ 14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8" h="24">
                    <a:moveTo>
                      <a:pt x="1" y="0"/>
                    </a:moveTo>
                    <a:lnTo>
                      <a:pt x="47" y="9"/>
                    </a:lnTo>
                    <a:lnTo>
                      <a:pt x="49" y="10"/>
                    </a:lnTo>
                    <a:lnTo>
                      <a:pt x="49" y="1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  <a:moveTo>
                      <a:pt x="79" y="14"/>
                    </a:moveTo>
                    <a:lnTo>
                      <a:pt x="108" y="19"/>
                    </a:lnTo>
                    <a:lnTo>
                      <a:pt x="113" y="22"/>
                    </a:lnTo>
                    <a:lnTo>
                      <a:pt x="118" y="24"/>
                    </a:lnTo>
                    <a:lnTo>
                      <a:pt x="79" y="17"/>
                    </a:lnTo>
                    <a:lnTo>
                      <a:pt x="79" y="15"/>
                    </a:lnTo>
                    <a:lnTo>
                      <a:pt x="79" y="14"/>
                    </a:lnTo>
                    <a:close/>
                  </a:path>
                </a:pathLst>
              </a:custGeom>
              <a:solidFill>
                <a:srgbClr val="8C8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42" name="Freeform 180">
                <a:extLst>
                  <a:ext uri="{FF2B5EF4-FFF2-40B4-BE49-F238E27FC236}">
                    <a16:creationId xmlns:a16="http://schemas.microsoft.com/office/drawing/2014/main" id="{2CF4B506-2BCE-4F00-816F-0794B0800B9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3" y="2186"/>
                <a:ext cx="123" cy="25"/>
              </a:xfrm>
              <a:custGeom>
                <a:avLst/>
                <a:gdLst>
                  <a:gd name="T0" fmla="*/ 2 w 123"/>
                  <a:gd name="T1" fmla="*/ 0 h 25"/>
                  <a:gd name="T2" fmla="*/ 51 w 123"/>
                  <a:gd name="T3" fmla="*/ 8 h 25"/>
                  <a:gd name="T4" fmla="*/ 51 w 123"/>
                  <a:gd name="T5" fmla="*/ 10 h 25"/>
                  <a:gd name="T6" fmla="*/ 52 w 123"/>
                  <a:gd name="T7" fmla="*/ 12 h 25"/>
                  <a:gd name="T8" fmla="*/ 0 w 123"/>
                  <a:gd name="T9" fmla="*/ 3 h 25"/>
                  <a:gd name="T10" fmla="*/ 2 w 123"/>
                  <a:gd name="T11" fmla="*/ 2 h 25"/>
                  <a:gd name="T12" fmla="*/ 2 w 123"/>
                  <a:gd name="T13" fmla="*/ 0 h 25"/>
                  <a:gd name="T14" fmla="*/ 81 w 123"/>
                  <a:gd name="T15" fmla="*/ 13 h 25"/>
                  <a:gd name="T16" fmla="*/ 115 w 123"/>
                  <a:gd name="T17" fmla="*/ 20 h 25"/>
                  <a:gd name="T18" fmla="*/ 118 w 123"/>
                  <a:gd name="T19" fmla="*/ 22 h 25"/>
                  <a:gd name="T20" fmla="*/ 123 w 123"/>
                  <a:gd name="T21" fmla="*/ 25 h 25"/>
                  <a:gd name="T22" fmla="*/ 79 w 123"/>
                  <a:gd name="T23" fmla="*/ 17 h 25"/>
                  <a:gd name="T24" fmla="*/ 81 w 123"/>
                  <a:gd name="T25" fmla="*/ 15 h 25"/>
                  <a:gd name="T26" fmla="*/ 81 w 123"/>
                  <a:gd name="T27" fmla="*/ 13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3" h="25">
                    <a:moveTo>
                      <a:pt x="2" y="0"/>
                    </a:moveTo>
                    <a:lnTo>
                      <a:pt x="51" y="8"/>
                    </a:lnTo>
                    <a:lnTo>
                      <a:pt x="51" y="10"/>
                    </a:lnTo>
                    <a:lnTo>
                      <a:pt x="52" y="1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81" y="13"/>
                    </a:moveTo>
                    <a:lnTo>
                      <a:pt x="115" y="20"/>
                    </a:lnTo>
                    <a:lnTo>
                      <a:pt x="118" y="22"/>
                    </a:lnTo>
                    <a:lnTo>
                      <a:pt x="123" y="25"/>
                    </a:lnTo>
                    <a:lnTo>
                      <a:pt x="79" y="17"/>
                    </a:lnTo>
                    <a:lnTo>
                      <a:pt x="81" y="15"/>
                    </a:lnTo>
                    <a:lnTo>
                      <a:pt x="81" y="13"/>
                    </a:lnTo>
                    <a:close/>
                  </a:path>
                </a:pathLst>
              </a:custGeom>
              <a:solidFill>
                <a:srgbClr val="908F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43" name="Freeform 181">
                <a:extLst>
                  <a:ext uri="{FF2B5EF4-FFF2-40B4-BE49-F238E27FC236}">
                    <a16:creationId xmlns:a16="http://schemas.microsoft.com/office/drawing/2014/main" id="{A4C47FC6-B519-4552-9E2D-9A942160A1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1" y="2188"/>
                <a:ext cx="130" cy="25"/>
              </a:xfrm>
              <a:custGeom>
                <a:avLst/>
                <a:gdLst>
                  <a:gd name="T0" fmla="*/ 4 w 130"/>
                  <a:gd name="T1" fmla="*/ 0 h 25"/>
                  <a:gd name="T2" fmla="*/ 53 w 130"/>
                  <a:gd name="T3" fmla="*/ 8 h 25"/>
                  <a:gd name="T4" fmla="*/ 54 w 130"/>
                  <a:gd name="T5" fmla="*/ 10 h 25"/>
                  <a:gd name="T6" fmla="*/ 56 w 130"/>
                  <a:gd name="T7" fmla="*/ 11 h 25"/>
                  <a:gd name="T8" fmla="*/ 0 w 130"/>
                  <a:gd name="T9" fmla="*/ 3 h 25"/>
                  <a:gd name="T10" fmla="*/ 2 w 130"/>
                  <a:gd name="T11" fmla="*/ 1 h 25"/>
                  <a:gd name="T12" fmla="*/ 4 w 130"/>
                  <a:gd name="T13" fmla="*/ 0 h 25"/>
                  <a:gd name="T14" fmla="*/ 83 w 130"/>
                  <a:gd name="T15" fmla="*/ 13 h 25"/>
                  <a:gd name="T16" fmla="*/ 122 w 130"/>
                  <a:gd name="T17" fmla="*/ 20 h 25"/>
                  <a:gd name="T18" fmla="*/ 125 w 130"/>
                  <a:gd name="T19" fmla="*/ 23 h 25"/>
                  <a:gd name="T20" fmla="*/ 130 w 130"/>
                  <a:gd name="T21" fmla="*/ 25 h 25"/>
                  <a:gd name="T22" fmla="*/ 81 w 130"/>
                  <a:gd name="T23" fmla="*/ 16 h 25"/>
                  <a:gd name="T24" fmla="*/ 81 w 130"/>
                  <a:gd name="T25" fmla="*/ 15 h 25"/>
                  <a:gd name="T26" fmla="*/ 83 w 130"/>
                  <a:gd name="T27" fmla="*/ 13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0" h="25">
                    <a:moveTo>
                      <a:pt x="4" y="0"/>
                    </a:moveTo>
                    <a:lnTo>
                      <a:pt x="53" y="8"/>
                    </a:lnTo>
                    <a:lnTo>
                      <a:pt x="54" y="10"/>
                    </a:lnTo>
                    <a:lnTo>
                      <a:pt x="56" y="11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close/>
                    <a:moveTo>
                      <a:pt x="83" y="13"/>
                    </a:moveTo>
                    <a:lnTo>
                      <a:pt x="122" y="20"/>
                    </a:lnTo>
                    <a:lnTo>
                      <a:pt x="125" y="23"/>
                    </a:lnTo>
                    <a:lnTo>
                      <a:pt x="130" y="25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3" y="13"/>
                    </a:lnTo>
                    <a:close/>
                  </a:path>
                </a:pathLst>
              </a:custGeom>
              <a:solidFill>
                <a:srgbClr val="9291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44" name="Freeform 182">
                <a:extLst>
                  <a:ext uri="{FF2B5EF4-FFF2-40B4-BE49-F238E27FC236}">
                    <a16:creationId xmlns:a16="http://schemas.microsoft.com/office/drawing/2014/main" id="{FB75BCBC-24C8-42EE-A594-599E00C2367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1" y="2189"/>
                <a:ext cx="134" cy="26"/>
              </a:xfrm>
              <a:custGeom>
                <a:avLst/>
                <a:gdLst>
                  <a:gd name="T0" fmla="*/ 2 w 134"/>
                  <a:gd name="T1" fmla="*/ 0 h 26"/>
                  <a:gd name="T2" fmla="*/ 54 w 134"/>
                  <a:gd name="T3" fmla="*/ 9 h 26"/>
                  <a:gd name="T4" fmla="*/ 56 w 134"/>
                  <a:gd name="T5" fmla="*/ 10 h 26"/>
                  <a:gd name="T6" fmla="*/ 56 w 134"/>
                  <a:gd name="T7" fmla="*/ 12 h 26"/>
                  <a:gd name="T8" fmla="*/ 0 w 134"/>
                  <a:gd name="T9" fmla="*/ 4 h 26"/>
                  <a:gd name="T10" fmla="*/ 0 w 134"/>
                  <a:gd name="T11" fmla="*/ 2 h 26"/>
                  <a:gd name="T12" fmla="*/ 2 w 134"/>
                  <a:gd name="T13" fmla="*/ 0 h 26"/>
                  <a:gd name="T14" fmla="*/ 81 w 134"/>
                  <a:gd name="T15" fmla="*/ 14 h 26"/>
                  <a:gd name="T16" fmla="*/ 125 w 134"/>
                  <a:gd name="T17" fmla="*/ 22 h 26"/>
                  <a:gd name="T18" fmla="*/ 129 w 134"/>
                  <a:gd name="T19" fmla="*/ 24 h 26"/>
                  <a:gd name="T20" fmla="*/ 134 w 134"/>
                  <a:gd name="T21" fmla="*/ 26 h 26"/>
                  <a:gd name="T22" fmla="*/ 81 w 134"/>
                  <a:gd name="T23" fmla="*/ 17 h 26"/>
                  <a:gd name="T24" fmla="*/ 81 w 134"/>
                  <a:gd name="T25" fmla="*/ 15 h 26"/>
                  <a:gd name="T26" fmla="*/ 81 w 134"/>
                  <a:gd name="T27" fmla="*/ 14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4" h="26">
                    <a:moveTo>
                      <a:pt x="2" y="0"/>
                    </a:moveTo>
                    <a:lnTo>
                      <a:pt x="54" y="9"/>
                    </a:lnTo>
                    <a:lnTo>
                      <a:pt x="56" y="10"/>
                    </a:lnTo>
                    <a:lnTo>
                      <a:pt x="56" y="1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  <a:moveTo>
                      <a:pt x="81" y="14"/>
                    </a:moveTo>
                    <a:lnTo>
                      <a:pt x="125" y="22"/>
                    </a:lnTo>
                    <a:lnTo>
                      <a:pt x="129" y="24"/>
                    </a:lnTo>
                    <a:lnTo>
                      <a:pt x="134" y="26"/>
                    </a:lnTo>
                    <a:lnTo>
                      <a:pt x="81" y="17"/>
                    </a:lnTo>
                    <a:lnTo>
                      <a:pt x="81" y="15"/>
                    </a:lnTo>
                    <a:lnTo>
                      <a:pt x="81" y="14"/>
                    </a:lnTo>
                    <a:close/>
                  </a:path>
                </a:pathLst>
              </a:custGeom>
              <a:solidFill>
                <a:srgbClr val="9493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45" name="Freeform 183">
                <a:extLst>
                  <a:ext uri="{FF2B5EF4-FFF2-40B4-BE49-F238E27FC236}">
                    <a16:creationId xmlns:a16="http://schemas.microsoft.com/office/drawing/2014/main" id="{06646DF8-0F1D-4450-96C5-4F8B6F14CC6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0" y="2191"/>
                <a:ext cx="138" cy="27"/>
              </a:xfrm>
              <a:custGeom>
                <a:avLst/>
                <a:gdLst>
                  <a:gd name="T0" fmla="*/ 1 w 138"/>
                  <a:gd name="T1" fmla="*/ 0 h 27"/>
                  <a:gd name="T2" fmla="*/ 57 w 138"/>
                  <a:gd name="T3" fmla="*/ 8 h 27"/>
                  <a:gd name="T4" fmla="*/ 57 w 138"/>
                  <a:gd name="T5" fmla="*/ 10 h 27"/>
                  <a:gd name="T6" fmla="*/ 59 w 138"/>
                  <a:gd name="T7" fmla="*/ 13 h 27"/>
                  <a:gd name="T8" fmla="*/ 0 w 138"/>
                  <a:gd name="T9" fmla="*/ 2 h 27"/>
                  <a:gd name="T10" fmla="*/ 1 w 138"/>
                  <a:gd name="T11" fmla="*/ 2 h 27"/>
                  <a:gd name="T12" fmla="*/ 1 w 138"/>
                  <a:gd name="T13" fmla="*/ 0 h 27"/>
                  <a:gd name="T14" fmla="*/ 82 w 138"/>
                  <a:gd name="T15" fmla="*/ 13 h 27"/>
                  <a:gd name="T16" fmla="*/ 131 w 138"/>
                  <a:gd name="T17" fmla="*/ 22 h 27"/>
                  <a:gd name="T18" fmla="*/ 135 w 138"/>
                  <a:gd name="T19" fmla="*/ 24 h 27"/>
                  <a:gd name="T20" fmla="*/ 138 w 138"/>
                  <a:gd name="T21" fmla="*/ 27 h 27"/>
                  <a:gd name="T22" fmla="*/ 81 w 138"/>
                  <a:gd name="T23" fmla="*/ 17 h 27"/>
                  <a:gd name="T24" fmla="*/ 82 w 138"/>
                  <a:gd name="T25" fmla="*/ 15 h 27"/>
                  <a:gd name="T26" fmla="*/ 82 w 138"/>
                  <a:gd name="T27" fmla="*/ 13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8" h="27">
                    <a:moveTo>
                      <a:pt x="1" y="0"/>
                    </a:moveTo>
                    <a:lnTo>
                      <a:pt x="57" y="8"/>
                    </a:lnTo>
                    <a:lnTo>
                      <a:pt x="57" y="10"/>
                    </a:lnTo>
                    <a:lnTo>
                      <a:pt x="59" y="1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  <a:moveTo>
                      <a:pt x="82" y="13"/>
                    </a:moveTo>
                    <a:lnTo>
                      <a:pt x="131" y="22"/>
                    </a:lnTo>
                    <a:lnTo>
                      <a:pt x="135" y="24"/>
                    </a:lnTo>
                    <a:lnTo>
                      <a:pt x="138" y="27"/>
                    </a:lnTo>
                    <a:lnTo>
                      <a:pt x="81" y="17"/>
                    </a:lnTo>
                    <a:lnTo>
                      <a:pt x="82" y="15"/>
                    </a:lnTo>
                    <a:lnTo>
                      <a:pt x="82" y="13"/>
                    </a:lnTo>
                    <a:close/>
                  </a:path>
                </a:pathLst>
              </a:custGeom>
              <a:solidFill>
                <a:srgbClr val="999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46" name="Freeform 184">
                <a:extLst>
                  <a:ext uri="{FF2B5EF4-FFF2-40B4-BE49-F238E27FC236}">
                    <a16:creationId xmlns:a16="http://schemas.microsoft.com/office/drawing/2014/main" id="{764F8457-B806-4B29-A5B6-C288768B97E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0" y="2193"/>
                <a:ext cx="141" cy="27"/>
              </a:xfrm>
              <a:custGeom>
                <a:avLst/>
                <a:gdLst>
                  <a:gd name="T0" fmla="*/ 1 w 141"/>
                  <a:gd name="T1" fmla="*/ 0 h 27"/>
                  <a:gd name="T2" fmla="*/ 57 w 141"/>
                  <a:gd name="T3" fmla="*/ 8 h 27"/>
                  <a:gd name="T4" fmla="*/ 59 w 141"/>
                  <a:gd name="T5" fmla="*/ 11 h 27"/>
                  <a:gd name="T6" fmla="*/ 60 w 141"/>
                  <a:gd name="T7" fmla="*/ 13 h 27"/>
                  <a:gd name="T8" fmla="*/ 0 w 141"/>
                  <a:gd name="T9" fmla="*/ 1 h 27"/>
                  <a:gd name="T10" fmla="*/ 0 w 141"/>
                  <a:gd name="T11" fmla="*/ 0 h 27"/>
                  <a:gd name="T12" fmla="*/ 1 w 141"/>
                  <a:gd name="T13" fmla="*/ 0 h 27"/>
                  <a:gd name="T14" fmla="*/ 82 w 141"/>
                  <a:gd name="T15" fmla="*/ 13 h 27"/>
                  <a:gd name="T16" fmla="*/ 135 w 141"/>
                  <a:gd name="T17" fmla="*/ 22 h 27"/>
                  <a:gd name="T18" fmla="*/ 138 w 141"/>
                  <a:gd name="T19" fmla="*/ 25 h 27"/>
                  <a:gd name="T20" fmla="*/ 141 w 141"/>
                  <a:gd name="T21" fmla="*/ 27 h 27"/>
                  <a:gd name="T22" fmla="*/ 81 w 141"/>
                  <a:gd name="T23" fmla="*/ 16 h 27"/>
                  <a:gd name="T24" fmla="*/ 81 w 141"/>
                  <a:gd name="T25" fmla="*/ 15 h 27"/>
                  <a:gd name="T26" fmla="*/ 82 w 141"/>
                  <a:gd name="T27" fmla="*/ 13 h 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1" h="27">
                    <a:moveTo>
                      <a:pt x="1" y="0"/>
                    </a:moveTo>
                    <a:lnTo>
                      <a:pt x="57" y="8"/>
                    </a:lnTo>
                    <a:lnTo>
                      <a:pt x="59" y="11"/>
                    </a:lnTo>
                    <a:lnTo>
                      <a:pt x="60" y="1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  <a:moveTo>
                      <a:pt x="82" y="13"/>
                    </a:moveTo>
                    <a:lnTo>
                      <a:pt x="135" y="22"/>
                    </a:lnTo>
                    <a:lnTo>
                      <a:pt x="138" y="25"/>
                    </a:lnTo>
                    <a:lnTo>
                      <a:pt x="141" y="27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2" y="13"/>
                    </a:lnTo>
                    <a:close/>
                  </a:path>
                </a:pathLst>
              </a:custGeom>
              <a:solidFill>
                <a:srgbClr val="9B9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47" name="Freeform 185">
                <a:extLst>
                  <a:ext uri="{FF2B5EF4-FFF2-40B4-BE49-F238E27FC236}">
                    <a16:creationId xmlns:a16="http://schemas.microsoft.com/office/drawing/2014/main" id="{2FD7E7CE-C12D-4E53-B127-CF1F948EEF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8" y="2193"/>
                <a:ext cx="148" cy="30"/>
              </a:xfrm>
              <a:custGeom>
                <a:avLst/>
                <a:gdLst>
                  <a:gd name="T0" fmla="*/ 2 w 148"/>
                  <a:gd name="T1" fmla="*/ 0 h 30"/>
                  <a:gd name="T2" fmla="*/ 61 w 148"/>
                  <a:gd name="T3" fmla="*/ 11 h 30"/>
                  <a:gd name="T4" fmla="*/ 62 w 148"/>
                  <a:gd name="T5" fmla="*/ 13 h 30"/>
                  <a:gd name="T6" fmla="*/ 64 w 148"/>
                  <a:gd name="T7" fmla="*/ 15 h 30"/>
                  <a:gd name="T8" fmla="*/ 0 w 148"/>
                  <a:gd name="T9" fmla="*/ 3 h 30"/>
                  <a:gd name="T10" fmla="*/ 2 w 148"/>
                  <a:gd name="T11" fmla="*/ 1 h 30"/>
                  <a:gd name="T12" fmla="*/ 2 w 148"/>
                  <a:gd name="T13" fmla="*/ 0 h 30"/>
                  <a:gd name="T14" fmla="*/ 83 w 148"/>
                  <a:gd name="T15" fmla="*/ 15 h 30"/>
                  <a:gd name="T16" fmla="*/ 140 w 148"/>
                  <a:gd name="T17" fmla="*/ 25 h 30"/>
                  <a:gd name="T18" fmla="*/ 143 w 148"/>
                  <a:gd name="T19" fmla="*/ 27 h 30"/>
                  <a:gd name="T20" fmla="*/ 148 w 148"/>
                  <a:gd name="T21" fmla="*/ 30 h 30"/>
                  <a:gd name="T22" fmla="*/ 81 w 148"/>
                  <a:gd name="T23" fmla="*/ 18 h 30"/>
                  <a:gd name="T24" fmla="*/ 83 w 148"/>
                  <a:gd name="T25" fmla="*/ 16 h 30"/>
                  <a:gd name="T26" fmla="*/ 83 w 148"/>
                  <a:gd name="T27" fmla="*/ 15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8" h="30">
                    <a:moveTo>
                      <a:pt x="2" y="0"/>
                    </a:moveTo>
                    <a:lnTo>
                      <a:pt x="61" y="11"/>
                    </a:lnTo>
                    <a:lnTo>
                      <a:pt x="62" y="13"/>
                    </a:lnTo>
                    <a:lnTo>
                      <a:pt x="64" y="15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  <a:moveTo>
                      <a:pt x="83" y="15"/>
                    </a:moveTo>
                    <a:lnTo>
                      <a:pt x="140" y="25"/>
                    </a:lnTo>
                    <a:lnTo>
                      <a:pt x="143" y="27"/>
                    </a:lnTo>
                    <a:lnTo>
                      <a:pt x="148" y="30"/>
                    </a:lnTo>
                    <a:lnTo>
                      <a:pt x="81" y="18"/>
                    </a:lnTo>
                    <a:lnTo>
                      <a:pt x="83" y="16"/>
                    </a:lnTo>
                    <a:lnTo>
                      <a:pt x="83" y="15"/>
                    </a:lnTo>
                    <a:close/>
                  </a:path>
                </a:pathLst>
              </a:custGeom>
              <a:solidFill>
                <a:srgbClr val="9E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48" name="Freeform 186">
                <a:extLst>
                  <a:ext uri="{FF2B5EF4-FFF2-40B4-BE49-F238E27FC236}">
                    <a16:creationId xmlns:a16="http://schemas.microsoft.com/office/drawing/2014/main" id="{5A2C6F01-9151-4306-9C07-1C4C16572C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8" y="2194"/>
                <a:ext cx="152" cy="31"/>
              </a:xfrm>
              <a:custGeom>
                <a:avLst/>
                <a:gdLst>
                  <a:gd name="T0" fmla="*/ 2 w 152"/>
                  <a:gd name="T1" fmla="*/ 0 h 31"/>
                  <a:gd name="T2" fmla="*/ 62 w 152"/>
                  <a:gd name="T3" fmla="*/ 12 h 31"/>
                  <a:gd name="T4" fmla="*/ 64 w 152"/>
                  <a:gd name="T5" fmla="*/ 14 h 31"/>
                  <a:gd name="T6" fmla="*/ 67 w 152"/>
                  <a:gd name="T7" fmla="*/ 15 h 31"/>
                  <a:gd name="T8" fmla="*/ 0 w 152"/>
                  <a:gd name="T9" fmla="*/ 4 h 31"/>
                  <a:gd name="T10" fmla="*/ 0 w 152"/>
                  <a:gd name="T11" fmla="*/ 2 h 31"/>
                  <a:gd name="T12" fmla="*/ 2 w 152"/>
                  <a:gd name="T13" fmla="*/ 0 h 31"/>
                  <a:gd name="T14" fmla="*/ 83 w 152"/>
                  <a:gd name="T15" fmla="*/ 15 h 31"/>
                  <a:gd name="T16" fmla="*/ 143 w 152"/>
                  <a:gd name="T17" fmla="*/ 26 h 31"/>
                  <a:gd name="T18" fmla="*/ 148 w 152"/>
                  <a:gd name="T19" fmla="*/ 29 h 31"/>
                  <a:gd name="T20" fmla="*/ 152 w 152"/>
                  <a:gd name="T21" fmla="*/ 31 h 31"/>
                  <a:gd name="T22" fmla="*/ 79 w 152"/>
                  <a:gd name="T23" fmla="*/ 19 h 31"/>
                  <a:gd name="T24" fmla="*/ 81 w 152"/>
                  <a:gd name="T25" fmla="*/ 17 h 31"/>
                  <a:gd name="T26" fmla="*/ 83 w 152"/>
                  <a:gd name="T27" fmla="*/ 15 h 3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2" h="31">
                    <a:moveTo>
                      <a:pt x="2" y="0"/>
                    </a:moveTo>
                    <a:lnTo>
                      <a:pt x="62" y="12"/>
                    </a:lnTo>
                    <a:lnTo>
                      <a:pt x="64" y="14"/>
                    </a:lnTo>
                    <a:lnTo>
                      <a:pt x="67" y="1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  <a:moveTo>
                      <a:pt x="83" y="15"/>
                    </a:moveTo>
                    <a:lnTo>
                      <a:pt x="143" y="26"/>
                    </a:lnTo>
                    <a:lnTo>
                      <a:pt x="148" y="29"/>
                    </a:lnTo>
                    <a:lnTo>
                      <a:pt x="152" y="31"/>
                    </a:lnTo>
                    <a:lnTo>
                      <a:pt x="79" y="19"/>
                    </a:lnTo>
                    <a:lnTo>
                      <a:pt x="81" y="17"/>
                    </a:lnTo>
                    <a:lnTo>
                      <a:pt x="83" y="15"/>
                    </a:lnTo>
                    <a:close/>
                  </a:path>
                </a:pathLst>
              </a:custGeom>
              <a:solidFill>
                <a:srgbClr val="A2A2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49" name="Freeform 187">
                <a:extLst>
                  <a:ext uri="{FF2B5EF4-FFF2-40B4-BE49-F238E27FC236}">
                    <a16:creationId xmlns:a16="http://schemas.microsoft.com/office/drawing/2014/main" id="{6BE10651-4C11-432F-BC17-BB82AB36DC7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6" y="2196"/>
                <a:ext cx="157" cy="30"/>
              </a:xfrm>
              <a:custGeom>
                <a:avLst/>
                <a:gdLst>
                  <a:gd name="T0" fmla="*/ 2 w 157"/>
                  <a:gd name="T1" fmla="*/ 0 h 30"/>
                  <a:gd name="T2" fmla="*/ 66 w 157"/>
                  <a:gd name="T3" fmla="*/ 12 h 30"/>
                  <a:gd name="T4" fmla="*/ 69 w 157"/>
                  <a:gd name="T5" fmla="*/ 15 h 30"/>
                  <a:gd name="T6" fmla="*/ 73 w 157"/>
                  <a:gd name="T7" fmla="*/ 17 h 30"/>
                  <a:gd name="T8" fmla="*/ 0 w 157"/>
                  <a:gd name="T9" fmla="*/ 3 h 30"/>
                  <a:gd name="T10" fmla="*/ 2 w 157"/>
                  <a:gd name="T11" fmla="*/ 2 h 30"/>
                  <a:gd name="T12" fmla="*/ 2 w 157"/>
                  <a:gd name="T13" fmla="*/ 0 h 30"/>
                  <a:gd name="T14" fmla="*/ 83 w 157"/>
                  <a:gd name="T15" fmla="*/ 15 h 30"/>
                  <a:gd name="T16" fmla="*/ 150 w 157"/>
                  <a:gd name="T17" fmla="*/ 27 h 30"/>
                  <a:gd name="T18" fmla="*/ 154 w 157"/>
                  <a:gd name="T19" fmla="*/ 29 h 30"/>
                  <a:gd name="T20" fmla="*/ 157 w 157"/>
                  <a:gd name="T21" fmla="*/ 30 h 30"/>
                  <a:gd name="T22" fmla="*/ 78 w 157"/>
                  <a:gd name="T23" fmla="*/ 17 h 30"/>
                  <a:gd name="T24" fmla="*/ 81 w 157"/>
                  <a:gd name="T25" fmla="*/ 17 h 30"/>
                  <a:gd name="T26" fmla="*/ 83 w 157"/>
                  <a:gd name="T27" fmla="*/ 15 h 3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7" h="30">
                    <a:moveTo>
                      <a:pt x="2" y="0"/>
                    </a:moveTo>
                    <a:lnTo>
                      <a:pt x="66" y="12"/>
                    </a:lnTo>
                    <a:lnTo>
                      <a:pt x="69" y="15"/>
                    </a:lnTo>
                    <a:lnTo>
                      <a:pt x="73" y="17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  <a:moveTo>
                      <a:pt x="83" y="15"/>
                    </a:moveTo>
                    <a:lnTo>
                      <a:pt x="150" y="27"/>
                    </a:lnTo>
                    <a:lnTo>
                      <a:pt x="154" y="29"/>
                    </a:lnTo>
                    <a:lnTo>
                      <a:pt x="157" y="30"/>
                    </a:lnTo>
                    <a:lnTo>
                      <a:pt x="78" y="17"/>
                    </a:lnTo>
                    <a:lnTo>
                      <a:pt x="81" y="17"/>
                    </a:lnTo>
                    <a:lnTo>
                      <a:pt x="83" y="15"/>
                    </a:lnTo>
                    <a:close/>
                  </a:path>
                </a:pathLst>
              </a:custGeom>
              <a:solidFill>
                <a:srgbClr val="A5A4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50" name="Freeform 188">
                <a:extLst>
                  <a:ext uri="{FF2B5EF4-FFF2-40B4-BE49-F238E27FC236}">
                    <a16:creationId xmlns:a16="http://schemas.microsoft.com/office/drawing/2014/main" id="{075BAE14-1A5E-4F77-ABEB-6AB1FEA85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2198"/>
                <a:ext cx="161" cy="32"/>
              </a:xfrm>
              <a:custGeom>
                <a:avLst/>
                <a:gdLst>
                  <a:gd name="T0" fmla="*/ 2 w 161"/>
                  <a:gd name="T1" fmla="*/ 0 h 32"/>
                  <a:gd name="T2" fmla="*/ 69 w 161"/>
                  <a:gd name="T3" fmla="*/ 11 h 32"/>
                  <a:gd name="T4" fmla="*/ 73 w 161"/>
                  <a:gd name="T5" fmla="*/ 15 h 32"/>
                  <a:gd name="T6" fmla="*/ 76 w 161"/>
                  <a:gd name="T7" fmla="*/ 15 h 32"/>
                  <a:gd name="T8" fmla="*/ 78 w 161"/>
                  <a:gd name="T9" fmla="*/ 15 h 32"/>
                  <a:gd name="T10" fmla="*/ 81 w 161"/>
                  <a:gd name="T11" fmla="*/ 15 h 32"/>
                  <a:gd name="T12" fmla="*/ 154 w 161"/>
                  <a:gd name="T13" fmla="*/ 27 h 32"/>
                  <a:gd name="T14" fmla="*/ 157 w 161"/>
                  <a:gd name="T15" fmla="*/ 28 h 32"/>
                  <a:gd name="T16" fmla="*/ 161 w 161"/>
                  <a:gd name="T17" fmla="*/ 32 h 32"/>
                  <a:gd name="T18" fmla="*/ 0 w 161"/>
                  <a:gd name="T19" fmla="*/ 3 h 32"/>
                  <a:gd name="T20" fmla="*/ 0 w 161"/>
                  <a:gd name="T21" fmla="*/ 1 h 32"/>
                  <a:gd name="T22" fmla="*/ 2 w 161"/>
                  <a:gd name="T23" fmla="*/ 0 h 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61" h="32">
                    <a:moveTo>
                      <a:pt x="2" y="0"/>
                    </a:moveTo>
                    <a:lnTo>
                      <a:pt x="69" y="11"/>
                    </a:lnTo>
                    <a:lnTo>
                      <a:pt x="73" y="15"/>
                    </a:lnTo>
                    <a:lnTo>
                      <a:pt x="76" y="15"/>
                    </a:lnTo>
                    <a:lnTo>
                      <a:pt x="78" y="15"/>
                    </a:lnTo>
                    <a:lnTo>
                      <a:pt x="81" y="15"/>
                    </a:lnTo>
                    <a:lnTo>
                      <a:pt x="154" y="27"/>
                    </a:lnTo>
                    <a:lnTo>
                      <a:pt x="157" y="28"/>
                    </a:lnTo>
                    <a:lnTo>
                      <a:pt x="161" y="3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7A6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51" name="Freeform 189">
                <a:extLst>
                  <a:ext uri="{FF2B5EF4-FFF2-40B4-BE49-F238E27FC236}">
                    <a16:creationId xmlns:a16="http://schemas.microsoft.com/office/drawing/2014/main" id="{EA67C05A-12F4-4837-A753-E5BBBF10E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199"/>
                <a:ext cx="165" cy="32"/>
              </a:xfrm>
              <a:custGeom>
                <a:avLst/>
                <a:gdLst>
                  <a:gd name="T0" fmla="*/ 1 w 165"/>
                  <a:gd name="T1" fmla="*/ 0 h 32"/>
                  <a:gd name="T2" fmla="*/ 74 w 165"/>
                  <a:gd name="T3" fmla="*/ 14 h 32"/>
                  <a:gd name="T4" fmla="*/ 77 w 165"/>
                  <a:gd name="T5" fmla="*/ 14 h 32"/>
                  <a:gd name="T6" fmla="*/ 79 w 165"/>
                  <a:gd name="T7" fmla="*/ 14 h 32"/>
                  <a:gd name="T8" fmla="*/ 158 w 165"/>
                  <a:gd name="T9" fmla="*/ 27 h 32"/>
                  <a:gd name="T10" fmla="*/ 162 w 165"/>
                  <a:gd name="T11" fmla="*/ 31 h 32"/>
                  <a:gd name="T12" fmla="*/ 165 w 165"/>
                  <a:gd name="T13" fmla="*/ 32 h 32"/>
                  <a:gd name="T14" fmla="*/ 0 w 165"/>
                  <a:gd name="T15" fmla="*/ 4 h 32"/>
                  <a:gd name="T16" fmla="*/ 1 w 165"/>
                  <a:gd name="T17" fmla="*/ 2 h 32"/>
                  <a:gd name="T18" fmla="*/ 1 w 165"/>
                  <a:gd name="T19" fmla="*/ 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5" h="32">
                    <a:moveTo>
                      <a:pt x="1" y="0"/>
                    </a:moveTo>
                    <a:lnTo>
                      <a:pt x="74" y="14"/>
                    </a:lnTo>
                    <a:lnTo>
                      <a:pt x="77" y="14"/>
                    </a:lnTo>
                    <a:lnTo>
                      <a:pt x="79" y="14"/>
                    </a:lnTo>
                    <a:lnTo>
                      <a:pt x="158" y="27"/>
                    </a:lnTo>
                    <a:lnTo>
                      <a:pt x="162" y="31"/>
                    </a:lnTo>
                    <a:lnTo>
                      <a:pt x="165" y="32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BAA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52" name="Freeform 190">
                <a:extLst>
                  <a:ext uri="{FF2B5EF4-FFF2-40B4-BE49-F238E27FC236}">
                    <a16:creationId xmlns:a16="http://schemas.microsoft.com/office/drawing/2014/main" id="{BC8AB267-AEA2-4FA5-9DA3-8795A5623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201"/>
                <a:ext cx="168" cy="34"/>
              </a:xfrm>
              <a:custGeom>
                <a:avLst/>
                <a:gdLst>
                  <a:gd name="T0" fmla="*/ 1 w 168"/>
                  <a:gd name="T1" fmla="*/ 0 h 34"/>
                  <a:gd name="T2" fmla="*/ 162 w 168"/>
                  <a:gd name="T3" fmla="*/ 29 h 34"/>
                  <a:gd name="T4" fmla="*/ 165 w 168"/>
                  <a:gd name="T5" fmla="*/ 30 h 34"/>
                  <a:gd name="T6" fmla="*/ 168 w 168"/>
                  <a:gd name="T7" fmla="*/ 34 h 34"/>
                  <a:gd name="T8" fmla="*/ 0 w 168"/>
                  <a:gd name="T9" fmla="*/ 3 h 34"/>
                  <a:gd name="T10" fmla="*/ 0 w 168"/>
                  <a:gd name="T11" fmla="*/ 2 h 34"/>
                  <a:gd name="T12" fmla="*/ 1 w 168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8" h="34">
                    <a:moveTo>
                      <a:pt x="1" y="0"/>
                    </a:moveTo>
                    <a:lnTo>
                      <a:pt x="162" y="29"/>
                    </a:lnTo>
                    <a:lnTo>
                      <a:pt x="165" y="30"/>
                    </a:lnTo>
                    <a:lnTo>
                      <a:pt x="168" y="3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DAC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53" name="Freeform 191">
                <a:extLst>
                  <a:ext uri="{FF2B5EF4-FFF2-40B4-BE49-F238E27FC236}">
                    <a16:creationId xmlns:a16="http://schemas.microsoft.com/office/drawing/2014/main" id="{8F3A47CC-C0BD-476D-A3EC-8E8590DA7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2203"/>
                <a:ext cx="172" cy="34"/>
              </a:xfrm>
              <a:custGeom>
                <a:avLst/>
                <a:gdLst>
                  <a:gd name="T0" fmla="*/ 0 w 172"/>
                  <a:gd name="T1" fmla="*/ 0 h 34"/>
                  <a:gd name="T2" fmla="*/ 165 w 172"/>
                  <a:gd name="T3" fmla="*/ 28 h 34"/>
                  <a:gd name="T4" fmla="*/ 168 w 172"/>
                  <a:gd name="T5" fmla="*/ 32 h 34"/>
                  <a:gd name="T6" fmla="*/ 172 w 172"/>
                  <a:gd name="T7" fmla="*/ 34 h 34"/>
                  <a:gd name="T8" fmla="*/ 0 w 172"/>
                  <a:gd name="T9" fmla="*/ 3 h 34"/>
                  <a:gd name="T10" fmla="*/ 0 w 172"/>
                  <a:gd name="T11" fmla="*/ 1 h 34"/>
                  <a:gd name="T12" fmla="*/ 0 w 172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34">
                    <a:moveTo>
                      <a:pt x="0" y="0"/>
                    </a:moveTo>
                    <a:lnTo>
                      <a:pt x="165" y="28"/>
                    </a:lnTo>
                    <a:lnTo>
                      <a:pt x="168" y="32"/>
                    </a:lnTo>
                    <a:lnTo>
                      <a:pt x="172" y="3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0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54" name="Freeform 192">
                <a:extLst>
                  <a:ext uri="{FF2B5EF4-FFF2-40B4-BE49-F238E27FC236}">
                    <a16:creationId xmlns:a16="http://schemas.microsoft.com/office/drawing/2014/main" id="{09854B5D-CFBF-43CF-8C98-55906CA23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204"/>
                <a:ext cx="175" cy="34"/>
              </a:xfrm>
              <a:custGeom>
                <a:avLst/>
                <a:gdLst>
                  <a:gd name="T0" fmla="*/ 2 w 175"/>
                  <a:gd name="T1" fmla="*/ 0 h 34"/>
                  <a:gd name="T2" fmla="*/ 170 w 175"/>
                  <a:gd name="T3" fmla="*/ 31 h 34"/>
                  <a:gd name="T4" fmla="*/ 174 w 175"/>
                  <a:gd name="T5" fmla="*/ 33 h 34"/>
                  <a:gd name="T6" fmla="*/ 175 w 175"/>
                  <a:gd name="T7" fmla="*/ 34 h 34"/>
                  <a:gd name="T8" fmla="*/ 0 w 175"/>
                  <a:gd name="T9" fmla="*/ 4 h 34"/>
                  <a:gd name="T10" fmla="*/ 2 w 175"/>
                  <a:gd name="T11" fmla="*/ 2 h 34"/>
                  <a:gd name="T12" fmla="*/ 2 w 175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34">
                    <a:moveTo>
                      <a:pt x="2" y="0"/>
                    </a:moveTo>
                    <a:lnTo>
                      <a:pt x="170" y="31"/>
                    </a:lnTo>
                    <a:lnTo>
                      <a:pt x="174" y="33"/>
                    </a:lnTo>
                    <a:lnTo>
                      <a:pt x="175" y="3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6B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55" name="Freeform 193">
                <a:extLst>
                  <a:ext uri="{FF2B5EF4-FFF2-40B4-BE49-F238E27FC236}">
                    <a16:creationId xmlns:a16="http://schemas.microsoft.com/office/drawing/2014/main" id="{273E5E71-2E92-4E00-B21F-737AACFF0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206"/>
                <a:ext cx="179" cy="36"/>
              </a:xfrm>
              <a:custGeom>
                <a:avLst/>
                <a:gdLst>
                  <a:gd name="T0" fmla="*/ 2 w 179"/>
                  <a:gd name="T1" fmla="*/ 0 h 36"/>
                  <a:gd name="T2" fmla="*/ 174 w 179"/>
                  <a:gd name="T3" fmla="*/ 31 h 36"/>
                  <a:gd name="T4" fmla="*/ 175 w 179"/>
                  <a:gd name="T5" fmla="*/ 32 h 36"/>
                  <a:gd name="T6" fmla="*/ 179 w 179"/>
                  <a:gd name="T7" fmla="*/ 36 h 36"/>
                  <a:gd name="T8" fmla="*/ 0 w 179"/>
                  <a:gd name="T9" fmla="*/ 3 h 36"/>
                  <a:gd name="T10" fmla="*/ 0 w 179"/>
                  <a:gd name="T11" fmla="*/ 2 h 36"/>
                  <a:gd name="T12" fmla="*/ 2 w 179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9" h="36">
                    <a:moveTo>
                      <a:pt x="2" y="0"/>
                    </a:moveTo>
                    <a:lnTo>
                      <a:pt x="174" y="31"/>
                    </a:lnTo>
                    <a:lnTo>
                      <a:pt x="175" y="32"/>
                    </a:lnTo>
                    <a:lnTo>
                      <a:pt x="179" y="36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9B9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56" name="Freeform 194">
                <a:extLst>
                  <a:ext uri="{FF2B5EF4-FFF2-40B4-BE49-F238E27FC236}">
                    <a16:creationId xmlns:a16="http://schemas.microsoft.com/office/drawing/2014/main" id="{D94BCAEC-FFD4-42E2-B35E-7E0574819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2208"/>
                <a:ext cx="184" cy="35"/>
              </a:xfrm>
              <a:custGeom>
                <a:avLst/>
                <a:gdLst>
                  <a:gd name="T0" fmla="*/ 2 w 184"/>
                  <a:gd name="T1" fmla="*/ 0 h 35"/>
                  <a:gd name="T2" fmla="*/ 177 w 184"/>
                  <a:gd name="T3" fmla="*/ 30 h 35"/>
                  <a:gd name="T4" fmla="*/ 181 w 184"/>
                  <a:gd name="T5" fmla="*/ 34 h 35"/>
                  <a:gd name="T6" fmla="*/ 184 w 184"/>
                  <a:gd name="T7" fmla="*/ 35 h 35"/>
                  <a:gd name="T8" fmla="*/ 0 w 184"/>
                  <a:gd name="T9" fmla="*/ 3 h 35"/>
                  <a:gd name="T10" fmla="*/ 2 w 184"/>
                  <a:gd name="T11" fmla="*/ 1 h 35"/>
                  <a:gd name="T12" fmla="*/ 2 w 184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4" h="35">
                    <a:moveTo>
                      <a:pt x="2" y="0"/>
                    </a:moveTo>
                    <a:lnTo>
                      <a:pt x="177" y="30"/>
                    </a:lnTo>
                    <a:lnTo>
                      <a:pt x="181" y="34"/>
                    </a:lnTo>
                    <a:lnTo>
                      <a:pt x="184" y="35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BCBC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57" name="Freeform 195">
                <a:extLst>
                  <a:ext uri="{FF2B5EF4-FFF2-40B4-BE49-F238E27FC236}">
                    <a16:creationId xmlns:a16="http://schemas.microsoft.com/office/drawing/2014/main" id="{EE55B87B-300A-4B2C-927A-8EFA11BCA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2209"/>
                <a:ext cx="188" cy="36"/>
              </a:xfrm>
              <a:custGeom>
                <a:avLst/>
                <a:gdLst>
                  <a:gd name="T0" fmla="*/ 2 w 188"/>
                  <a:gd name="T1" fmla="*/ 0 h 36"/>
                  <a:gd name="T2" fmla="*/ 181 w 188"/>
                  <a:gd name="T3" fmla="*/ 33 h 36"/>
                  <a:gd name="T4" fmla="*/ 184 w 188"/>
                  <a:gd name="T5" fmla="*/ 34 h 36"/>
                  <a:gd name="T6" fmla="*/ 188 w 188"/>
                  <a:gd name="T7" fmla="*/ 36 h 36"/>
                  <a:gd name="T8" fmla="*/ 0 w 188"/>
                  <a:gd name="T9" fmla="*/ 4 h 36"/>
                  <a:gd name="T10" fmla="*/ 0 w 188"/>
                  <a:gd name="T11" fmla="*/ 2 h 36"/>
                  <a:gd name="T12" fmla="*/ 2 w 188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8" h="36">
                    <a:moveTo>
                      <a:pt x="2" y="0"/>
                    </a:moveTo>
                    <a:lnTo>
                      <a:pt x="181" y="33"/>
                    </a:lnTo>
                    <a:lnTo>
                      <a:pt x="184" y="34"/>
                    </a:lnTo>
                    <a:lnTo>
                      <a:pt x="188" y="3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1C1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58" name="Freeform 196">
                <a:extLst>
                  <a:ext uri="{FF2B5EF4-FFF2-40B4-BE49-F238E27FC236}">
                    <a16:creationId xmlns:a16="http://schemas.microsoft.com/office/drawing/2014/main" id="{3D14CF59-ADB9-40D6-B66C-2CB7241D1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1"/>
                <a:ext cx="191" cy="36"/>
              </a:xfrm>
              <a:custGeom>
                <a:avLst/>
                <a:gdLst>
                  <a:gd name="T0" fmla="*/ 2 w 191"/>
                  <a:gd name="T1" fmla="*/ 0 h 36"/>
                  <a:gd name="T2" fmla="*/ 186 w 191"/>
                  <a:gd name="T3" fmla="*/ 32 h 36"/>
                  <a:gd name="T4" fmla="*/ 190 w 191"/>
                  <a:gd name="T5" fmla="*/ 34 h 36"/>
                  <a:gd name="T6" fmla="*/ 191 w 191"/>
                  <a:gd name="T7" fmla="*/ 36 h 36"/>
                  <a:gd name="T8" fmla="*/ 0 w 191"/>
                  <a:gd name="T9" fmla="*/ 4 h 36"/>
                  <a:gd name="T10" fmla="*/ 2 w 191"/>
                  <a:gd name="T11" fmla="*/ 2 h 36"/>
                  <a:gd name="T12" fmla="*/ 2 w 191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36">
                    <a:moveTo>
                      <a:pt x="2" y="0"/>
                    </a:moveTo>
                    <a:lnTo>
                      <a:pt x="186" y="32"/>
                    </a:lnTo>
                    <a:lnTo>
                      <a:pt x="190" y="34"/>
                    </a:lnTo>
                    <a:lnTo>
                      <a:pt x="191" y="3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4C4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59" name="Freeform 197">
                <a:extLst>
                  <a:ext uri="{FF2B5EF4-FFF2-40B4-BE49-F238E27FC236}">
                    <a16:creationId xmlns:a16="http://schemas.microsoft.com/office/drawing/2014/main" id="{2E8F3BA7-4789-4D4E-9EA8-726781B30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3"/>
                <a:ext cx="195" cy="37"/>
              </a:xfrm>
              <a:custGeom>
                <a:avLst/>
                <a:gdLst>
                  <a:gd name="T0" fmla="*/ 2 w 195"/>
                  <a:gd name="T1" fmla="*/ 0 h 37"/>
                  <a:gd name="T2" fmla="*/ 190 w 195"/>
                  <a:gd name="T3" fmla="*/ 32 h 37"/>
                  <a:gd name="T4" fmla="*/ 191 w 195"/>
                  <a:gd name="T5" fmla="*/ 34 h 37"/>
                  <a:gd name="T6" fmla="*/ 195 w 195"/>
                  <a:gd name="T7" fmla="*/ 37 h 37"/>
                  <a:gd name="T8" fmla="*/ 0 w 195"/>
                  <a:gd name="T9" fmla="*/ 3 h 37"/>
                  <a:gd name="T10" fmla="*/ 0 w 195"/>
                  <a:gd name="T11" fmla="*/ 2 h 37"/>
                  <a:gd name="T12" fmla="*/ 2 w 195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5" h="37">
                    <a:moveTo>
                      <a:pt x="2" y="0"/>
                    </a:moveTo>
                    <a:lnTo>
                      <a:pt x="190" y="32"/>
                    </a:lnTo>
                    <a:lnTo>
                      <a:pt x="191" y="34"/>
                    </a:lnTo>
                    <a:lnTo>
                      <a:pt x="195" y="3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7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60" name="Freeform 198">
                <a:extLst>
                  <a:ext uri="{FF2B5EF4-FFF2-40B4-BE49-F238E27FC236}">
                    <a16:creationId xmlns:a16="http://schemas.microsoft.com/office/drawing/2014/main" id="{CBA1B6EC-9641-460D-B7EA-896F3F62D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215"/>
                <a:ext cx="196" cy="37"/>
              </a:xfrm>
              <a:custGeom>
                <a:avLst/>
                <a:gdLst>
                  <a:gd name="T0" fmla="*/ 0 w 196"/>
                  <a:gd name="T1" fmla="*/ 0 h 37"/>
                  <a:gd name="T2" fmla="*/ 191 w 196"/>
                  <a:gd name="T3" fmla="*/ 32 h 37"/>
                  <a:gd name="T4" fmla="*/ 195 w 196"/>
                  <a:gd name="T5" fmla="*/ 35 h 37"/>
                  <a:gd name="T6" fmla="*/ 196 w 196"/>
                  <a:gd name="T7" fmla="*/ 37 h 37"/>
                  <a:gd name="T8" fmla="*/ 0 w 196"/>
                  <a:gd name="T9" fmla="*/ 3 h 37"/>
                  <a:gd name="T10" fmla="*/ 0 w 196"/>
                  <a:gd name="T11" fmla="*/ 1 h 37"/>
                  <a:gd name="T12" fmla="*/ 0 w 196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37">
                    <a:moveTo>
                      <a:pt x="0" y="0"/>
                    </a:moveTo>
                    <a:lnTo>
                      <a:pt x="191" y="32"/>
                    </a:lnTo>
                    <a:lnTo>
                      <a:pt x="195" y="35"/>
                    </a:lnTo>
                    <a:lnTo>
                      <a:pt x="196" y="3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61" name="Freeform 199">
                <a:extLst>
                  <a:ext uri="{FF2B5EF4-FFF2-40B4-BE49-F238E27FC236}">
                    <a16:creationId xmlns:a16="http://schemas.microsoft.com/office/drawing/2014/main" id="{9F0337E4-8D9B-4953-9945-D174BD345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216"/>
                <a:ext cx="199" cy="37"/>
              </a:xfrm>
              <a:custGeom>
                <a:avLst/>
                <a:gdLst>
                  <a:gd name="T0" fmla="*/ 1 w 199"/>
                  <a:gd name="T1" fmla="*/ 0 h 37"/>
                  <a:gd name="T2" fmla="*/ 196 w 199"/>
                  <a:gd name="T3" fmla="*/ 34 h 37"/>
                  <a:gd name="T4" fmla="*/ 197 w 199"/>
                  <a:gd name="T5" fmla="*/ 36 h 37"/>
                  <a:gd name="T6" fmla="*/ 199 w 199"/>
                  <a:gd name="T7" fmla="*/ 37 h 37"/>
                  <a:gd name="T8" fmla="*/ 0 w 199"/>
                  <a:gd name="T9" fmla="*/ 2 h 37"/>
                  <a:gd name="T10" fmla="*/ 1 w 199"/>
                  <a:gd name="T11" fmla="*/ 2 h 37"/>
                  <a:gd name="T12" fmla="*/ 1 w 199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9" h="37">
                    <a:moveTo>
                      <a:pt x="1" y="0"/>
                    </a:moveTo>
                    <a:lnTo>
                      <a:pt x="196" y="34"/>
                    </a:lnTo>
                    <a:lnTo>
                      <a:pt x="197" y="36"/>
                    </a:lnTo>
                    <a:lnTo>
                      <a:pt x="199" y="37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62" name="Freeform 200">
                <a:extLst>
                  <a:ext uri="{FF2B5EF4-FFF2-40B4-BE49-F238E27FC236}">
                    <a16:creationId xmlns:a16="http://schemas.microsoft.com/office/drawing/2014/main" id="{84DA48B7-DDBE-4120-A8A9-717C8EB57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218"/>
                <a:ext cx="202" cy="39"/>
              </a:xfrm>
              <a:custGeom>
                <a:avLst/>
                <a:gdLst>
                  <a:gd name="T0" fmla="*/ 1 w 202"/>
                  <a:gd name="T1" fmla="*/ 0 h 39"/>
                  <a:gd name="T2" fmla="*/ 197 w 202"/>
                  <a:gd name="T3" fmla="*/ 34 h 39"/>
                  <a:gd name="T4" fmla="*/ 199 w 202"/>
                  <a:gd name="T5" fmla="*/ 35 h 39"/>
                  <a:gd name="T6" fmla="*/ 202 w 202"/>
                  <a:gd name="T7" fmla="*/ 39 h 39"/>
                  <a:gd name="T8" fmla="*/ 0 w 202"/>
                  <a:gd name="T9" fmla="*/ 2 h 39"/>
                  <a:gd name="T10" fmla="*/ 0 w 202"/>
                  <a:gd name="T11" fmla="*/ 0 h 39"/>
                  <a:gd name="T12" fmla="*/ 1 w 202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2" h="39">
                    <a:moveTo>
                      <a:pt x="1" y="0"/>
                    </a:moveTo>
                    <a:lnTo>
                      <a:pt x="197" y="34"/>
                    </a:lnTo>
                    <a:lnTo>
                      <a:pt x="199" y="35"/>
                    </a:lnTo>
                    <a:lnTo>
                      <a:pt x="202" y="39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63" name="Freeform 201">
                <a:extLst>
                  <a:ext uri="{FF2B5EF4-FFF2-40B4-BE49-F238E27FC236}">
                    <a16:creationId xmlns:a16="http://schemas.microsoft.com/office/drawing/2014/main" id="{62B83877-AC3B-4A08-87CB-D30740EF9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18"/>
                <a:ext cx="206" cy="40"/>
              </a:xfrm>
              <a:custGeom>
                <a:avLst/>
                <a:gdLst>
                  <a:gd name="T0" fmla="*/ 2 w 206"/>
                  <a:gd name="T1" fmla="*/ 0 h 40"/>
                  <a:gd name="T2" fmla="*/ 201 w 206"/>
                  <a:gd name="T3" fmla="*/ 35 h 40"/>
                  <a:gd name="T4" fmla="*/ 204 w 206"/>
                  <a:gd name="T5" fmla="*/ 39 h 40"/>
                  <a:gd name="T6" fmla="*/ 206 w 206"/>
                  <a:gd name="T7" fmla="*/ 40 h 40"/>
                  <a:gd name="T8" fmla="*/ 0 w 206"/>
                  <a:gd name="T9" fmla="*/ 3 h 40"/>
                  <a:gd name="T10" fmla="*/ 2 w 206"/>
                  <a:gd name="T11" fmla="*/ 2 h 40"/>
                  <a:gd name="T12" fmla="*/ 2 w 206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6" h="40">
                    <a:moveTo>
                      <a:pt x="2" y="0"/>
                    </a:moveTo>
                    <a:lnTo>
                      <a:pt x="201" y="35"/>
                    </a:lnTo>
                    <a:lnTo>
                      <a:pt x="204" y="39"/>
                    </a:lnTo>
                    <a:lnTo>
                      <a:pt x="206" y="40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64" name="Freeform 202">
                <a:extLst>
                  <a:ext uri="{FF2B5EF4-FFF2-40B4-BE49-F238E27FC236}">
                    <a16:creationId xmlns:a16="http://schemas.microsoft.com/office/drawing/2014/main" id="{BA33D638-62D8-437F-8B7A-B39E59426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20"/>
                <a:ext cx="208" cy="40"/>
              </a:xfrm>
              <a:custGeom>
                <a:avLst/>
                <a:gdLst>
                  <a:gd name="T0" fmla="*/ 2 w 208"/>
                  <a:gd name="T1" fmla="*/ 0 h 40"/>
                  <a:gd name="T2" fmla="*/ 204 w 208"/>
                  <a:gd name="T3" fmla="*/ 37 h 40"/>
                  <a:gd name="T4" fmla="*/ 206 w 208"/>
                  <a:gd name="T5" fmla="*/ 38 h 40"/>
                  <a:gd name="T6" fmla="*/ 208 w 208"/>
                  <a:gd name="T7" fmla="*/ 40 h 40"/>
                  <a:gd name="T8" fmla="*/ 0 w 208"/>
                  <a:gd name="T9" fmla="*/ 3 h 40"/>
                  <a:gd name="T10" fmla="*/ 0 w 208"/>
                  <a:gd name="T11" fmla="*/ 1 h 40"/>
                  <a:gd name="T12" fmla="*/ 2 w 208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8" h="40">
                    <a:moveTo>
                      <a:pt x="2" y="0"/>
                    </a:moveTo>
                    <a:lnTo>
                      <a:pt x="204" y="37"/>
                    </a:lnTo>
                    <a:lnTo>
                      <a:pt x="206" y="38"/>
                    </a:lnTo>
                    <a:lnTo>
                      <a:pt x="208" y="4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65" name="Freeform 203">
                <a:extLst>
                  <a:ext uri="{FF2B5EF4-FFF2-40B4-BE49-F238E27FC236}">
                    <a16:creationId xmlns:a16="http://schemas.microsoft.com/office/drawing/2014/main" id="{A404AC47-6CC3-4256-9F4A-2A4067C92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221"/>
                <a:ext cx="209" cy="41"/>
              </a:xfrm>
              <a:custGeom>
                <a:avLst/>
                <a:gdLst>
                  <a:gd name="T0" fmla="*/ 0 w 209"/>
                  <a:gd name="T1" fmla="*/ 0 h 41"/>
                  <a:gd name="T2" fmla="*/ 206 w 209"/>
                  <a:gd name="T3" fmla="*/ 37 h 41"/>
                  <a:gd name="T4" fmla="*/ 208 w 209"/>
                  <a:gd name="T5" fmla="*/ 39 h 41"/>
                  <a:gd name="T6" fmla="*/ 209 w 209"/>
                  <a:gd name="T7" fmla="*/ 41 h 41"/>
                  <a:gd name="T8" fmla="*/ 0 w 209"/>
                  <a:gd name="T9" fmla="*/ 4 h 41"/>
                  <a:gd name="T10" fmla="*/ 0 w 209"/>
                  <a:gd name="T11" fmla="*/ 2 h 41"/>
                  <a:gd name="T12" fmla="*/ 0 w 209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9" h="41">
                    <a:moveTo>
                      <a:pt x="0" y="0"/>
                    </a:moveTo>
                    <a:lnTo>
                      <a:pt x="206" y="37"/>
                    </a:lnTo>
                    <a:lnTo>
                      <a:pt x="208" y="39"/>
                    </a:lnTo>
                    <a:lnTo>
                      <a:pt x="209" y="4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66" name="Freeform 204">
                <a:extLst>
                  <a:ext uri="{FF2B5EF4-FFF2-40B4-BE49-F238E27FC236}">
                    <a16:creationId xmlns:a16="http://schemas.microsoft.com/office/drawing/2014/main" id="{4E808BC3-A4AF-4EE8-A3A5-11665AF39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3"/>
                <a:ext cx="215" cy="41"/>
              </a:xfrm>
              <a:custGeom>
                <a:avLst/>
                <a:gdLst>
                  <a:gd name="T0" fmla="*/ 2 w 215"/>
                  <a:gd name="T1" fmla="*/ 0 h 41"/>
                  <a:gd name="T2" fmla="*/ 210 w 215"/>
                  <a:gd name="T3" fmla="*/ 37 h 41"/>
                  <a:gd name="T4" fmla="*/ 211 w 215"/>
                  <a:gd name="T5" fmla="*/ 39 h 41"/>
                  <a:gd name="T6" fmla="*/ 213 w 215"/>
                  <a:gd name="T7" fmla="*/ 41 h 41"/>
                  <a:gd name="T8" fmla="*/ 213 w 215"/>
                  <a:gd name="T9" fmla="*/ 41 h 41"/>
                  <a:gd name="T10" fmla="*/ 215 w 215"/>
                  <a:gd name="T11" fmla="*/ 41 h 41"/>
                  <a:gd name="T12" fmla="*/ 0 w 215"/>
                  <a:gd name="T13" fmla="*/ 3 h 41"/>
                  <a:gd name="T14" fmla="*/ 2 w 215"/>
                  <a:gd name="T15" fmla="*/ 2 h 41"/>
                  <a:gd name="T16" fmla="*/ 2 w 215"/>
                  <a:gd name="T17" fmla="*/ 0 h 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5" h="41">
                    <a:moveTo>
                      <a:pt x="2" y="0"/>
                    </a:moveTo>
                    <a:lnTo>
                      <a:pt x="210" y="37"/>
                    </a:lnTo>
                    <a:lnTo>
                      <a:pt x="211" y="39"/>
                    </a:lnTo>
                    <a:lnTo>
                      <a:pt x="213" y="41"/>
                    </a:lnTo>
                    <a:lnTo>
                      <a:pt x="215" y="41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67" name="Freeform 205">
                <a:extLst>
                  <a:ext uri="{FF2B5EF4-FFF2-40B4-BE49-F238E27FC236}">
                    <a16:creationId xmlns:a16="http://schemas.microsoft.com/office/drawing/2014/main" id="{B3FE03E7-113E-49F7-8068-49A7CEE57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5"/>
                <a:ext cx="215" cy="42"/>
              </a:xfrm>
              <a:custGeom>
                <a:avLst/>
                <a:gdLst>
                  <a:gd name="T0" fmla="*/ 2 w 215"/>
                  <a:gd name="T1" fmla="*/ 0 h 42"/>
                  <a:gd name="T2" fmla="*/ 211 w 215"/>
                  <a:gd name="T3" fmla="*/ 37 h 42"/>
                  <a:gd name="T4" fmla="*/ 213 w 215"/>
                  <a:gd name="T5" fmla="*/ 39 h 42"/>
                  <a:gd name="T6" fmla="*/ 213 w 215"/>
                  <a:gd name="T7" fmla="*/ 39 h 42"/>
                  <a:gd name="T8" fmla="*/ 215 w 215"/>
                  <a:gd name="T9" fmla="*/ 40 h 42"/>
                  <a:gd name="T10" fmla="*/ 215 w 215"/>
                  <a:gd name="T11" fmla="*/ 42 h 42"/>
                  <a:gd name="T12" fmla="*/ 0 w 215"/>
                  <a:gd name="T13" fmla="*/ 3 h 42"/>
                  <a:gd name="T14" fmla="*/ 0 w 215"/>
                  <a:gd name="T15" fmla="*/ 1 h 42"/>
                  <a:gd name="T16" fmla="*/ 2 w 215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5" h="42">
                    <a:moveTo>
                      <a:pt x="2" y="0"/>
                    </a:moveTo>
                    <a:lnTo>
                      <a:pt x="211" y="37"/>
                    </a:lnTo>
                    <a:lnTo>
                      <a:pt x="213" y="39"/>
                    </a:lnTo>
                    <a:lnTo>
                      <a:pt x="215" y="40"/>
                    </a:lnTo>
                    <a:lnTo>
                      <a:pt x="215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68" name="Freeform 206">
                <a:extLst>
                  <a:ext uri="{FF2B5EF4-FFF2-40B4-BE49-F238E27FC236}">
                    <a16:creationId xmlns:a16="http://schemas.microsoft.com/office/drawing/2014/main" id="{B538440B-FD3C-4126-BF03-0AE267277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226"/>
                <a:ext cx="216" cy="43"/>
              </a:xfrm>
              <a:custGeom>
                <a:avLst/>
                <a:gdLst>
                  <a:gd name="T0" fmla="*/ 0 w 216"/>
                  <a:gd name="T1" fmla="*/ 0 h 43"/>
                  <a:gd name="T2" fmla="*/ 215 w 216"/>
                  <a:gd name="T3" fmla="*/ 38 h 43"/>
                  <a:gd name="T4" fmla="*/ 215 w 216"/>
                  <a:gd name="T5" fmla="*/ 41 h 43"/>
                  <a:gd name="T6" fmla="*/ 216 w 216"/>
                  <a:gd name="T7" fmla="*/ 43 h 43"/>
                  <a:gd name="T8" fmla="*/ 0 w 216"/>
                  <a:gd name="T9" fmla="*/ 4 h 43"/>
                  <a:gd name="T10" fmla="*/ 0 w 216"/>
                  <a:gd name="T11" fmla="*/ 2 h 43"/>
                  <a:gd name="T12" fmla="*/ 0 w 216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6" h="43">
                    <a:moveTo>
                      <a:pt x="0" y="0"/>
                    </a:moveTo>
                    <a:lnTo>
                      <a:pt x="215" y="38"/>
                    </a:lnTo>
                    <a:lnTo>
                      <a:pt x="215" y="41"/>
                    </a:lnTo>
                    <a:lnTo>
                      <a:pt x="216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69" name="Freeform 207">
                <a:extLst>
                  <a:ext uri="{FF2B5EF4-FFF2-40B4-BE49-F238E27FC236}">
                    <a16:creationId xmlns:a16="http://schemas.microsoft.com/office/drawing/2014/main" id="{FC355476-C4E9-49EE-9283-B4BB70BCA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28"/>
                <a:ext cx="219" cy="42"/>
              </a:xfrm>
              <a:custGeom>
                <a:avLst/>
                <a:gdLst>
                  <a:gd name="T0" fmla="*/ 1 w 219"/>
                  <a:gd name="T1" fmla="*/ 0 h 42"/>
                  <a:gd name="T2" fmla="*/ 216 w 219"/>
                  <a:gd name="T3" fmla="*/ 39 h 42"/>
                  <a:gd name="T4" fmla="*/ 217 w 219"/>
                  <a:gd name="T5" fmla="*/ 41 h 42"/>
                  <a:gd name="T6" fmla="*/ 219 w 219"/>
                  <a:gd name="T7" fmla="*/ 42 h 42"/>
                  <a:gd name="T8" fmla="*/ 0 w 219"/>
                  <a:gd name="T9" fmla="*/ 3 h 42"/>
                  <a:gd name="T10" fmla="*/ 1 w 219"/>
                  <a:gd name="T11" fmla="*/ 2 h 42"/>
                  <a:gd name="T12" fmla="*/ 1 w 219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9" h="42">
                    <a:moveTo>
                      <a:pt x="1" y="0"/>
                    </a:moveTo>
                    <a:lnTo>
                      <a:pt x="216" y="39"/>
                    </a:lnTo>
                    <a:lnTo>
                      <a:pt x="217" y="41"/>
                    </a:lnTo>
                    <a:lnTo>
                      <a:pt x="219" y="42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70" name="Freeform 208">
                <a:extLst>
                  <a:ext uri="{FF2B5EF4-FFF2-40B4-BE49-F238E27FC236}">
                    <a16:creationId xmlns:a16="http://schemas.microsoft.com/office/drawing/2014/main" id="{94AEF2F7-4485-4307-8626-0E6238565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30"/>
                <a:ext cx="219" cy="42"/>
              </a:xfrm>
              <a:custGeom>
                <a:avLst/>
                <a:gdLst>
                  <a:gd name="T0" fmla="*/ 1 w 219"/>
                  <a:gd name="T1" fmla="*/ 0 h 42"/>
                  <a:gd name="T2" fmla="*/ 217 w 219"/>
                  <a:gd name="T3" fmla="*/ 39 h 42"/>
                  <a:gd name="T4" fmla="*/ 219 w 219"/>
                  <a:gd name="T5" fmla="*/ 40 h 42"/>
                  <a:gd name="T6" fmla="*/ 219 w 219"/>
                  <a:gd name="T7" fmla="*/ 42 h 42"/>
                  <a:gd name="T8" fmla="*/ 0 w 219"/>
                  <a:gd name="T9" fmla="*/ 3 h 42"/>
                  <a:gd name="T10" fmla="*/ 0 w 219"/>
                  <a:gd name="T11" fmla="*/ 1 h 42"/>
                  <a:gd name="T12" fmla="*/ 1 w 219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9" h="42">
                    <a:moveTo>
                      <a:pt x="1" y="0"/>
                    </a:moveTo>
                    <a:lnTo>
                      <a:pt x="217" y="39"/>
                    </a:lnTo>
                    <a:lnTo>
                      <a:pt x="219" y="40"/>
                    </a:lnTo>
                    <a:lnTo>
                      <a:pt x="219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71" name="Freeform 209">
                <a:extLst>
                  <a:ext uri="{FF2B5EF4-FFF2-40B4-BE49-F238E27FC236}">
                    <a16:creationId xmlns:a16="http://schemas.microsoft.com/office/drawing/2014/main" id="{214F5FD5-C9CC-4CB3-ADD5-8FD9EAB23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31"/>
                <a:ext cx="221" cy="43"/>
              </a:xfrm>
              <a:custGeom>
                <a:avLst/>
                <a:gdLst>
                  <a:gd name="T0" fmla="*/ 0 w 221"/>
                  <a:gd name="T1" fmla="*/ 0 h 43"/>
                  <a:gd name="T2" fmla="*/ 219 w 221"/>
                  <a:gd name="T3" fmla="*/ 39 h 43"/>
                  <a:gd name="T4" fmla="*/ 219 w 221"/>
                  <a:gd name="T5" fmla="*/ 41 h 43"/>
                  <a:gd name="T6" fmla="*/ 221 w 221"/>
                  <a:gd name="T7" fmla="*/ 43 h 43"/>
                  <a:gd name="T8" fmla="*/ 0 w 221"/>
                  <a:gd name="T9" fmla="*/ 4 h 43"/>
                  <a:gd name="T10" fmla="*/ 0 w 221"/>
                  <a:gd name="T11" fmla="*/ 2 h 43"/>
                  <a:gd name="T12" fmla="*/ 0 w 221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1" h="43">
                    <a:moveTo>
                      <a:pt x="0" y="0"/>
                    </a:moveTo>
                    <a:lnTo>
                      <a:pt x="219" y="39"/>
                    </a:lnTo>
                    <a:lnTo>
                      <a:pt x="219" y="41"/>
                    </a:lnTo>
                    <a:lnTo>
                      <a:pt x="221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72" name="Freeform 210">
                <a:extLst>
                  <a:ext uri="{FF2B5EF4-FFF2-40B4-BE49-F238E27FC236}">
                    <a16:creationId xmlns:a16="http://schemas.microsoft.com/office/drawing/2014/main" id="{6924D05A-E7E5-4194-9574-CD0516B27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233"/>
                <a:ext cx="221" cy="42"/>
              </a:xfrm>
              <a:custGeom>
                <a:avLst/>
                <a:gdLst>
                  <a:gd name="T0" fmla="*/ 0 w 221"/>
                  <a:gd name="T1" fmla="*/ 0 h 42"/>
                  <a:gd name="T2" fmla="*/ 219 w 221"/>
                  <a:gd name="T3" fmla="*/ 39 h 42"/>
                  <a:gd name="T4" fmla="*/ 221 w 221"/>
                  <a:gd name="T5" fmla="*/ 41 h 42"/>
                  <a:gd name="T6" fmla="*/ 221 w 221"/>
                  <a:gd name="T7" fmla="*/ 42 h 42"/>
                  <a:gd name="T8" fmla="*/ 0 w 221"/>
                  <a:gd name="T9" fmla="*/ 4 h 42"/>
                  <a:gd name="T10" fmla="*/ 0 w 221"/>
                  <a:gd name="T11" fmla="*/ 2 h 42"/>
                  <a:gd name="T12" fmla="*/ 0 w 221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1" h="42">
                    <a:moveTo>
                      <a:pt x="0" y="0"/>
                    </a:moveTo>
                    <a:lnTo>
                      <a:pt x="219" y="39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73" name="Freeform 211">
                <a:extLst>
                  <a:ext uri="{FF2B5EF4-FFF2-40B4-BE49-F238E27FC236}">
                    <a16:creationId xmlns:a16="http://schemas.microsoft.com/office/drawing/2014/main" id="{95ADEDF1-B811-4402-99ED-9EB3192A9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5"/>
                <a:ext cx="225" cy="42"/>
              </a:xfrm>
              <a:custGeom>
                <a:avLst/>
                <a:gdLst>
                  <a:gd name="T0" fmla="*/ 2 w 225"/>
                  <a:gd name="T1" fmla="*/ 0 h 42"/>
                  <a:gd name="T2" fmla="*/ 223 w 225"/>
                  <a:gd name="T3" fmla="*/ 39 h 42"/>
                  <a:gd name="T4" fmla="*/ 223 w 225"/>
                  <a:gd name="T5" fmla="*/ 40 h 42"/>
                  <a:gd name="T6" fmla="*/ 225 w 225"/>
                  <a:gd name="T7" fmla="*/ 42 h 42"/>
                  <a:gd name="T8" fmla="*/ 0 w 225"/>
                  <a:gd name="T9" fmla="*/ 3 h 42"/>
                  <a:gd name="T10" fmla="*/ 2 w 225"/>
                  <a:gd name="T11" fmla="*/ 2 h 42"/>
                  <a:gd name="T12" fmla="*/ 2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2" y="0"/>
                    </a:moveTo>
                    <a:lnTo>
                      <a:pt x="223" y="39"/>
                    </a:lnTo>
                    <a:lnTo>
                      <a:pt x="223" y="40"/>
                    </a:lnTo>
                    <a:lnTo>
                      <a:pt x="225" y="42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74" name="Freeform 212">
                <a:extLst>
                  <a:ext uri="{FF2B5EF4-FFF2-40B4-BE49-F238E27FC236}">
                    <a16:creationId xmlns:a16="http://schemas.microsoft.com/office/drawing/2014/main" id="{9F66BBA0-CF9B-4CF5-AB19-4114064F7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7"/>
                <a:ext cx="225" cy="42"/>
              </a:xfrm>
              <a:custGeom>
                <a:avLst/>
                <a:gdLst>
                  <a:gd name="T0" fmla="*/ 2 w 225"/>
                  <a:gd name="T1" fmla="*/ 0 h 42"/>
                  <a:gd name="T2" fmla="*/ 223 w 225"/>
                  <a:gd name="T3" fmla="*/ 38 h 42"/>
                  <a:gd name="T4" fmla="*/ 225 w 225"/>
                  <a:gd name="T5" fmla="*/ 40 h 42"/>
                  <a:gd name="T6" fmla="*/ 225 w 225"/>
                  <a:gd name="T7" fmla="*/ 42 h 42"/>
                  <a:gd name="T8" fmla="*/ 0 w 225"/>
                  <a:gd name="T9" fmla="*/ 3 h 42"/>
                  <a:gd name="T10" fmla="*/ 0 w 225"/>
                  <a:gd name="T11" fmla="*/ 1 h 42"/>
                  <a:gd name="T12" fmla="*/ 2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2" y="0"/>
                    </a:moveTo>
                    <a:lnTo>
                      <a:pt x="223" y="38"/>
                    </a:lnTo>
                    <a:lnTo>
                      <a:pt x="225" y="40"/>
                    </a:lnTo>
                    <a:lnTo>
                      <a:pt x="225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75" name="Freeform 213">
                <a:extLst>
                  <a:ext uri="{FF2B5EF4-FFF2-40B4-BE49-F238E27FC236}">
                    <a16:creationId xmlns:a16="http://schemas.microsoft.com/office/drawing/2014/main" id="{642FDF25-AAE0-4AA0-913B-0F728BCF2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38"/>
                <a:ext cx="225" cy="42"/>
              </a:xfrm>
              <a:custGeom>
                <a:avLst/>
                <a:gdLst>
                  <a:gd name="T0" fmla="*/ 0 w 225"/>
                  <a:gd name="T1" fmla="*/ 0 h 42"/>
                  <a:gd name="T2" fmla="*/ 225 w 225"/>
                  <a:gd name="T3" fmla="*/ 39 h 42"/>
                  <a:gd name="T4" fmla="*/ 225 w 225"/>
                  <a:gd name="T5" fmla="*/ 41 h 42"/>
                  <a:gd name="T6" fmla="*/ 225 w 225"/>
                  <a:gd name="T7" fmla="*/ 42 h 42"/>
                  <a:gd name="T8" fmla="*/ 0 w 225"/>
                  <a:gd name="T9" fmla="*/ 4 h 42"/>
                  <a:gd name="T10" fmla="*/ 0 w 225"/>
                  <a:gd name="T11" fmla="*/ 2 h 42"/>
                  <a:gd name="T12" fmla="*/ 0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0" y="0"/>
                    </a:moveTo>
                    <a:lnTo>
                      <a:pt x="225" y="39"/>
                    </a:lnTo>
                    <a:lnTo>
                      <a:pt x="225" y="41"/>
                    </a:lnTo>
                    <a:lnTo>
                      <a:pt x="225" y="4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76" name="Freeform 214">
                <a:extLst>
                  <a:ext uri="{FF2B5EF4-FFF2-40B4-BE49-F238E27FC236}">
                    <a16:creationId xmlns:a16="http://schemas.microsoft.com/office/drawing/2014/main" id="{8B00CB0D-A933-4580-B408-5DA480683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240"/>
                <a:ext cx="225" cy="42"/>
              </a:xfrm>
              <a:custGeom>
                <a:avLst/>
                <a:gdLst>
                  <a:gd name="T0" fmla="*/ 0 w 225"/>
                  <a:gd name="T1" fmla="*/ 0 h 42"/>
                  <a:gd name="T2" fmla="*/ 225 w 225"/>
                  <a:gd name="T3" fmla="*/ 39 h 42"/>
                  <a:gd name="T4" fmla="*/ 225 w 225"/>
                  <a:gd name="T5" fmla="*/ 40 h 42"/>
                  <a:gd name="T6" fmla="*/ 225 w 225"/>
                  <a:gd name="T7" fmla="*/ 42 h 42"/>
                  <a:gd name="T8" fmla="*/ 0 w 225"/>
                  <a:gd name="T9" fmla="*/ 3 h 42"/>
                  <a:gd name="T10" fmla="*/ 0 w 225"/>
                  <a:gd name="T11" fmla="*/ 2 h 42"/>
                  <a:gd name="T12" fmla="*/ 0 w 225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5" h="42">
                    <a:moveTo>
                      <a:pt x="0" y="0"/>
                    </a:moveTo>
                    <a:lnTo>
                      <a:pt x="225" y="39"/>
                    </a:lnTo>
                    <a:lnTo>
                      <a:pt x="225" y="40"/>
                    </a:lnTo>
                    <a:lnTo>
                      <a:pt x="225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77" name="Freeform 215">
                <a:extLst>
                  <a:ext uri="{FF2B5EF4-FFF2-40B4-BE49-F238E27FC236}">
                    <a16:creationId xmlns:a16="http://schemas.microsoft.com/office/drawing/2014/main" id="{58657B82-C5F3-4D8A-9B41-4FF4C1131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2"/>
                <a:ext cx="227" cy="42"/>
              </a:xfrm>
              <a:custGeom>
                <a:avLst/>
                <a:gdLst>
                  <a:gd name="T0" fmla="*/ 2 w 227"/>
                  <a:gd name="T1" fmla="*/ 0 h 42"/>
                  <a:gd name="T2" fmla="*/ 227 w 227"/>
                  <a:gd name="T3" fmla="*/ 38 h 42"/>
                  <a:gd name="T4" fmla="*/ 227 w 227"/>
                  <a:gd name="T5" fmla="*/ 40 h 42"/>
                  <a:gd name="T6" fmla="*/ 227 w 227"/>
                  <a:gd name="T7" fmla="*/ 42 h 42"/>
                  <a:gd name="T8" fmla="*/ 0 w 227"/>
                  <a:gd name="T9" fmla="*/ 3 h 42"/>
                  <a:gd name="T10" fmla="*/ 2 w 227"/>
                  <a:gd name="T11" fmla="*/ 1 h 42"/>
                  <a:gd name="T12" fmla="*/ 2 w 22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2">
                    <a:moveTo>
                      <a:pt x="2" y="0"/>
                    </a:moveTo>
                    <a:lnTo>
                      <a:pt x="227" y="38"/>
                    </a:lnTo>
                    <a:lnTo>
                      <a:pt x="227" y="40"/>
                    </a:lnTo>
                    <a:lnTo>
                      <a:pt x="227" y="42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78" name="Freeform 216">
                <a:extLst>
                  <a:ext uri="{FF2B5EF4-FFF2-40B4-BE49-F238E27FC236}">
                    <a16:creationId xmlns:a16="http://schemas.microsoft.com/office/drawing/2014/main" id="{F467B338-E7D7-4FDD-AC3C-EF14FC8E9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3"/>
                <a:ext cx="227" cy="43"/>
              </a:xfrm>
              <a:custGeom>
                <a:avLst/>
                <a:gdLst>
                  <a:gd name="T0" fmla="*/ 2 w 227"/>
                  <a:gd name="T1" fmla="*/ 0 h 43"/>
                  <a:gd name="T2" fmla="*/ 227 w 227"/>
                  <a:gd name="T3" fmla="*/ 39 h 43"/>
                  <a:gd name="T4" fmla="*/ 227 w 227"/>
                  <a:gd name="T5" fmla="*/ 41 h 43"/>
                  <a:gd name="T6" fmla="*/ 227 w 227"/>
                  <a:gd name="T7" fmla="*/ 43 h 43"/>
                  <a:gd name="T8" fmla="*/ 0 w 227"/>
                  <a:gd name="T9" fmla="*/ 4 h 43"/>
                  <a:gd name="T10" fmla="*/ 0 w 227"/>
                  <a:gd name="T11" fmla="*/ 2 h 43"/>
                  <a:gd name="T12" fmla="*/ 2 w 227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3">
                    <a:moveTo>
                      <a:pt x="2" y="0"/>
                    </a:moveTo>
                    <a:lnTo>
                      <a:pt x="227" y="39"/>
                    </a:lnTo>
                    <a:lnTo>
                      <a:pt x="227" y="41"/>
                    </a:lnTo>
                    <a:lnTo>
                      <a:pt x="227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79" name="Freeform 217">
                <a:extLst>
                  <a:ext uri="{FF2B5EF4-FFF2-40B4-BE49-F238E27FC236}">
                    <a16:creationId xmlns:a16="http://schemas.microsoft.com/office/drawing/2014/main" id="{32749366-1CF0-4AE6-AB51-68CFB33A0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5"/>
                <a:ext cx="227" cy="42"/>
              </a:xfrm>
              <a:custGeom>
                <a:avLst/>
                <a:gdLst>
                  <a:gd name="T0" fmla="*/ 0 w 227"/>
                  <a:gd name="T1" fmla="*/ 0 h 42"/>
                  <a:gd name="T2" fmla="*/ 227 w 227"/>
                  <a:gd name="T3" fmla="*/ 39 h 42"/>
                  <a:gd name="T4" fmla="*/ 227 w 227"/>
                  <a:gd name="T5" fmla="*/ 41 h 42"/>
                  <a:gd name="T6" fmla="*/ 227 w 227"/>
                  <a:gd name="T7" fmla="*/ 42 h 42"/>
                  <a:gd name="T8" fmla="*/ 0 w 227"/>
                  <a:gd name="T9" fmla="*/ 3 h 42"/>
                  <a:gd name="T10" fmla="*/ 0 w 227"/>
                  <a:gd name="T11" fmla="*/ 2 h 42"/>
                  <a:gd name="T12" fmla="*/ 0 w 22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2">
                    <a:moveTo>
                      <a:pt x="0" y="0"/>
                    </a:moveTo>
                    <a:lnTo>
                      <a:pt x="227" y="39"/>
                    </a:lnTo>
                    <a:lnTo>
                      <a:pt x="227" y="41"/>
                    </a:lnTo>
                    <a:lnTo>
                      <a:pt x="227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8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80" name="Freeform 218">
                <a:extLst>
                  <a:ext uri="{FF2B5EF4-FFF2-40B4-BE49-F238E27FC236}">
                    <a16:creationId xmlns:a16="http://schemas.microsoft.com/office/drawing/2014/main" id="{AEF58526-7A07-453D-AD8E-8D7FF2363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247"/>
                <a:ext cx="227" cy="42"/>
              </a:xfrm>
              <a:custGeom>
                <a:avLst/>
                <a:gdLst>
                  <a:gd name="T0" fmla="*/ 0 w 227"/>
                  <a:gd name="T1" fmla="*/ 0 h 42"/>
                  <a:gd name="T2" fmla="*/ 227 w 227"/>
                  <a:gd name="T3" fmla="*/ 39 h 42"/>
                  <a:gd name="T4" fmla="*/ 227 w 227"/>
                  <a:gd name="T5" fmla="*/ 40 h 42"/>
                  <a:gd name="T6" fmla="*/ 227 w 227"/>
                  <a:gd name="T7" fmla="*/ 42 h 42"/>
                  <a:gd name="T8" fmla="*/ 0 w 227"/>
                  <a:gd name="T9" fmla="*/ 3 h 42"/>
                  <a:gd name="T10" fmla="*/ 0 w 227"/>
                  <a:gd name="T11" fmla="*/ 1 h 42"/>
                  <a:gd name="T12" fmla="*/ 0 w 227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7" h="42">
                    <a:moveTo>
                      <a:pt x="0" y="0"/>
                    </a:moveTo>
                    <a:lnTo>
                      <a:pt x="227" y="39"/>
                    </a:lnTo>
                    <a:lnTo>
                      <a:pt x="227" y="40"/>
                    </a:lnTo>
                    <a:lnTo>
                      <a:pt x="227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7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81" name="Freeform 219">
                <a:extLst>
                  <a:ext uri="{FF2B5EF4-FFF2-40B4-BE49-F238E27FC236}">
                    <a16:creationId xmlns:a16="http://schemas.microsoft.com/office/drawing/2014/main" id="{9CC5072F-1879-4351-A7B2-BE418533D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48"/>
                <a:ext cx="228" cy="43"/>
              </a:xfrm>
              <a:custGeom>
                <a:avLst/>
                <a:gdLst>
                  <a:gd name="T0" fmla="*/ 1 w 228"/>
                  <a:gd name="T1" fmla="*/ 0 h 43"/>
                  <a:gd name="T2" fmla="*/ 228 w 228"/>
                  <a:gd name="T3" fmla="*/ 39 h 43"/>
                  <a:gd name="T4" fmla="*/ 228 w 228"/>
                  <a:gd name="T5" fmla="*/ 41 h 43"/>
                  <a:gd name="T6" fmla="*/ 226 w 228"/>
                  <a:gd name="T7" fmla="*/ 43 h 43"/>
                  <a:gd name="T8" fmla="*/ 0 w 228"/>
                  <a:gd name="T9" fmla="*/ 4 h 43"/>
                  <a:gd name="T10" fmla="*/ 1 w 228"/>
                  <a:gd name="T11" fmla="*/ 2 h 43"/>
                  <a:gd name="T12" fmla="*/ 1 w 228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8" h="43">
                    <a:moveTo>
                      <a:pt x="1" y="0"/>
                    </a:moveTo>
                    <a:lnTo>
                      <a:pt x="228" y="39"/>
                    </a:lnTo>
                    <a:lnTo>
                      <a:pt x="228" y="41"/>
                    </a:lnTo>
                    <a:lnTo>
                      <a:pt x="226" y="43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6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82" name="Freeform 220">
                <a:extLst>
                  <a:ext uri="{FF2B5EF4-FFF2-40B4-BE49-F238E27FC236}">
                    <a16:creationId xmlns:a16="http://schemas.microsoft.com/office/drawing/2014/main" id="{28DD5F20-FB67-493D-B647-59E50F382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0"/>
                <a:ext cx="228" cy="42"/>
              </a:xfrm>
              <a:custGeom>
                <a:avLst/>
                <a:gdLst>
                  <a:gd name="T0" fmla="*/ 1 w 228"/>
                  <a:gd name="T1" fmla="*/ 0 h 42"/>
                  <a:gd name="T2" fmla="*/ 228 w 228"/>
                  <a:gd name="T3" fmla="*/ 39 h 42"/>
                  <a:gd name="T4" fmla="*/ 226 w 228"/>
                  <a:gd name="T5" fmla="*/ 41 h 42"/>
                  <a:gd name="T6" fmla="*/ 226 w 228"/>
                  <a:gd name="T7" fmla="*/ 42 h 42"/>
                  <a:gd name="T8" fmla="*/ 0 w 228"/>
                  <a:gd name="T9" fmla="*/ 3 h 42"/>
                  <a:gd name="T10" fmla="*/ 0 w 228"/>
                  <a:gd name="T11" fmla="*/ 2 h 42"/>
                  <a:gd name="T12" fmla="*/ 1 w 228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8" h="42">
                    <a:moveTo>
                      <a:pt x="1" y="0"/>
                    </a:moveTo>
                    <a:lnTo>
                      <a:pt x="228" y="39"/>
                    </a:lnTo>
                    <a:lnTo>
                      <a:pt x="226" y="41"/>
                    </a:lnTo>
                    <a:lnTo>
                      <a:pt x="226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83" name="Freeform 221">
                <a:extLst>
                  <a:ext uri="{FF2B5EF4-FFF2-40B4-BE49-F238E27FC236}">
                    <a16:creationId xmlns:a16="http://schemas.microsoft.com/office/drawing/2014/main" id="{3B4E692A-02C6-4614-A4D0-8820CE292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2"/>
                <a:ext cx="226" cy="42"/>
              </a:xfrm>
              <a:custGeom>
                <a:avLst/>
                <a:gdLst>
                  <a:gd name="T0" fmla="*/ 0 w 226"/>
                  <a:gd name="T1" fmla="*/ 0 h 42"/>
                  <a:gd name="T2" fmla="*/ 226 w 226"/>
                  <a:gd name="T3" fmla="*/ 39 h 42"/>
                  <a:gd name="T4" fmla="*/ 226 w 226"/>
                  <a:gd name="T5" fmla="*/ 40 h 42"/>
                  <a:gd name="T6" fmla="*/ 226 w 226"/>
                  <a:gd name="T7" fmla="*/ 42 h 42"/>
                  <a:gd name="T8" fmla="*/ 0 w 226"/>
                  <a:gd name="T9" fmla="*/ 3 h 42"/>
                  <a:gd name="T10" fmla="*/ 0 w 226"/>
                  <a:gd name="T11" fmla="*/ 1 h 42"/>
                  <a:gd name="T12" fmla="*/ 0 w 226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42">
                    <a:moveTo>
                      <a:pt x="0" y="0"/>
                    </a:moveTo>
                    <a:lnTo>
                      <a:pt x="226" y="39"/>
                    </a:lnTo>
                    <a:lnTo>
                      <a:pt x="226" y="40"/>
                    </a:lnTo>
                    <a:lnTo>
                      <a:pt x="226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84" name="Freeform 222">
                <a:extLst>
                  <a:ext uri="{FF2B5EF4-FFF2-40B4-BE49-F238E27FC236}">
                    <a16:creationId xmlns:a16="http://schemas.microsoft.com/office/drawing/2014/main" id="{9230333F-8C11-41B8-AC3F-0A7540F7B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3"/>
                <a:ext cx="226" cy="43"/>
              </a:xfrm>
              <a:custGeom>
                <a:avLst/>
                <a:gdLst>
                  <a:gd name="T0" fmla="*/ 0 w 226"/>
                  <a:gd name="T1" fmla="*/ 0 h 43"/>
                  <a:gd name="T2" fmla="*/ 226 w 226"/>
                  <a:gd name="T3" fmla="*/ 39 h 43"/>
                  <a:gd name="T4" fmla="*/ 226 w 226"/>
                  <a:gd name="T5" fmla="*/ 41 h 43"/>
                  <a:gd name="T6" fmla="*/ 224 w 226"/>
                  <a:gd name="T7" fmla="*/ 43 h 43"/>
                  <a:gd name="T8" fmla="*/ 0 w 226"/>
                  <a:gd name="T9" fmla="*/ 4 h 43"/>
                  <a:gd name="T10" fmla="*/ 0 w 226"/>
                  <a:gd name="T11" fmla="*/ 2 h 43"/>
                  <a:gd name="T12" fmla="*/ 0 w 226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43">
                    <a:moveTo>
                      <a:pt x="0" y="0"/>
                    </a:moveTo>
                    <a:lnTo>
                      <a:pt x="226" y="39"/>
                    </a:lnTo>
                    <a:lnTo>
                      <a:pt x="226" y="41"/>
                    </a:lnTo>
                    <a:lnTo>
                      <a:pt x="224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85" name="Freeform 223">
                <a:extLst>
                  <a:ext uri="{FF2B5EF4-FFF2-40B4-BE49-F238E27FC236}">
                    <a16:creationId xmlns:a16="http://schemas.microsoft.com/office/drawing/2014/main" id="{D7D43672-D5B1-49C6-AC10-A06B79429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5"/>
                <a:ext cx="226" cy="42"/>
              </a:xfrm>
              <a:custGeom>
                <a:avLst/>
                <a:gdLst>
                  <a:gd name="T0" fmla="*/ 0 w 226"/>
                  <a:gd name="T1" fmla="*/ 0 h 42"/>
                  <a:gd name="T2" fmla="*/ 226 w 226"/>
                  <a:gd name="T3" fmla="*/ 39 h 42"/>
                  <a:gd name="T4" fmla="*/ 224 w 226"/>
                  <a:gd name="T5" fmla="*/ 41 h 42"/>
                  <a:gd name="T6" fmla="*/ 224 w 226"/>
                  <a:gd name="T7" fmla="*/ 42 h 42"/>
                  <a:gd name="T8" fmla="*/ 0 w 226"/>
                  <a:gd name="T9" fmla="*/ 3 h 42"/>
                  <a:gd name="T10" fmla="*/ 0 w 226"/>
                  <a:gd name="T11" fmla="*/ 2 h 42"/>
                  <a:gd name="T12" fmla="*/ 0 w 226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42">
                    <a:moveTo>
                      <a:pt x="0" y="0"/>
                    </a:moveTo>
                    <a:lnTo>
                      <a:pt x="226" y="39"/>
                    </a:lnTo>
                    <a:lnTo>
                      <a:pt x="224" y="41"/>
                    </a:lnTo>
                    <a:lnTo>
                      <a:pt x="224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86" name="Freeform 224">
                <a:extLst>
                  <a:ext uri="{FF2B5EF4-FFF2-40B4-BE49-F238E27FC236}">
                    <a16:creationId xmlns:a16="http://schemas.microsoft.com/office/drawing/2014/main" id="{BFBBF88D-6455-46F9-A9D9-3B53CEE04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7"/>
                <a:ext cx="224" cy="42"/>
              </a:xfrm>
              <a:custGeom>
                <a:avLst/>
                <a:gdLst>
                  <a:gd name="T0" fmla="*/ 0 w 224"/>
                  <a:gd name="T1" fmla="*/ 0 h 42"/>
                  <a:gd name="T2" fmla="*/ 224 w 224"/>
                  <a:gd name="T3" fmla="*/ 39 h 42"/>
                  <a:gd name="T4" fmla="*/ 224 w 224"/>
                  <a:gd name="T5" fmla="*/ 40 h 42"/>
                  <a:gd name="T6" fmla="*/ 222 w 224"/>
                  <a:gd name="T7" fmla="*/ 42 h 42"/>
                  <a:gd name="T8" fmla="*/ 0 w 224"/>
                  <a:gd name="T9" fmla="*/ 3 h 42"/>
                  <a:gd name="T10" fmla="*/ 0 w 224"/>
                  <a:gd name="T11" fmla="*/ 1 h 42"/>
                  <a:gd name="T12" fmla="*/ 0 w 2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2">
                    <a:moveTo>
                      <a:pt x="0" y="0"/>
                    </a:moveTo>
                    <a:lnTo>
                      <a:pt x="224" y="39"/>
                    </a:lnTo>
                    <a:lnTo>
                      <a:pt x="224" y="40"/>
                    </a:lnTo>
                    <a:lnTo>
                      <a:pt x="222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1F1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87" name="Freeform 225">
                <a:extLst>
                  <a:ext uri="{FF2B5EF4-FFF2-40B4-BE49-F238E27FC236}">
                    <a16:creationId xmlns:a16="http://schemas.microsoft.com/office/drawing/2014/main" id="{DD211536-46C8-46AF-B7AA-34DF2A4E3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258"/>
                <a:ext cx="224" cy="43"/>
              </a:xfrm>
              <a:custGeom>
                <a:avLst/>
                <a:gdLst>
                  <a:gd name="T0" fmla="*/ 0 w 224"/>
                  <a:gd name="T1" fmla="*/ 0 h 43"/>
                  <a:gd name="T2" fmla="*/ 224 w 224"/>
                  <a:gd name="T3" fmla="*/ 39 h 43"/>
                  <a:gd name="T4" fmla="*/ 222 w 224"/>
                  <a:gd name="T5" fmla="*/ 41 h 43"/>
                  <a:gd name="T6" fmla="*/ 222 w 224"/>
                  <a:gd name="T7" fmla="*/ 43 h 43"/>
                  <a:gd name="T8" fmla="*/ 0 w 224"/>
                  <a:gd name="T9" fmla="*/ 4 h 43"/>
                  <a:gd name="T10" fmla="*/ 0 w 224"/>
                  <a:gd name="T11" fmla="*/ 2 h 43"/>
                  <a:gd name="T12" fmla="*/ 0 w 224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3">
                    <a:moveTo>
                      <a:pt x="0" y="0"/>
                    </a:moveTo>
                    <a:lnTo>
                      <a:pt x="224" y="39"/>
                    </a:lnTo>
                    <a:lnTo>
                      <a:pt x="222" y="41"/>
                    </a:lnTo>
                    <a:lnTo>
                      <a:pt x="222" y="4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0F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88" name="Freeform 226">
                <a:extLst>
                  <a:ext uri="{FF2B5EF4-FFF2-40B4-BE49-F238E27FC236}">
                    <a16:creationId xmlns:a16="http://schemas.microsoft.com/office/drawing/2014/main" id="{67EB0783-6D9F-48B1-96A6-E5C113D27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0"/>
                <a:ext cx="224" cy="42"/>
              </a:xfrm>
              <a:custGeom>
                <a:avLst/>
                <a:gdLst>
                  <a:gd name="T0" fmla="*/ 2 w 224"/>
                  <a:gd name="T1" fmla="*/ 0 h 42"/>
                  <a:gd name="T2" fmla="*/ 224 w 224"/>
                  <a:gd name="T3" fmla="*/ 39 h 42"/>
                  <a:gd name="T4" fmla="*/ 224 w 224"/>
                  <a:gd name="T5" fmla="*/ 41 h 42"/>
                  <a:gd name="T6" fmla="*/ 223 w 224"/>
                  <a:gd name="T7" fmla="*/ 42 h 42"/>
                  <a:gd name="T8" fmla="*/ 0 w 224"/>
                  <a:gd name="T9" fmla="*/ 4 h 42"/>
                  <a:gd name="T10" fmla="*/ 2 w 224"/>
                  <a:gd name="T11" fmla="*/ 2 h 42"/>
                  <a:gd name="T12" fmla="*/ 2 w 2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2">
                    <a:moveTo>
                      <a:pt x="2" y="0"/>
                    </a:moveTo>
                    <a:lnTo>
                      <a:pt x="224" y="39"/>
                    </a:lnTo>
                    <a:lnTo>
                      <a:pt x="224" y="41"/>
                    </a:lnTo>
                    <a:lnTo>
                      <a:pt x="223" y="42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89" name="Freeform 227">
                <a:extLst>
                  <a:ext uri="{FF2B5EF4-FFF2-40B4-BE49-F238E27FC236}">
                    <a16:creationId xmlns:a16="http://schemas.microsoft.com/office/drawing/2014/main" id="{D4C732DC-077B-42A7-948C-62A3031A4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2"/>
                <a:ext cx="224" cy="42"/>
              </a:xfrm>
              <a:custGeom>
                <a:avLst/>
                <a:gdLst>
                  <a:gd name="T0" fmla="*/ 2 w 224"/>
                  <a:gd name="T1" fmla="*/ 0 h 42"/>
                  <a:gd name="T2" fmla="*/ 224 w 224"/>
                  <a:gd name="T3" fmla="*/ 39 h 42"/>
                  <a:gd name="T4" fmla="*/ 223 w 224"/>
                  <a:gd name="T5" fmla="*/ 40 h 42"/>
                  <a:gd name="T6" fmla="*/ 223 w 224"/>
                  <a:gd name="T7" fmla="*/ 42 h 42"/>
                  <a:gd name="T8" fmla="*/ 0 w 224"/>
                  <a:gd name="T9" fmla="*/ 3 h 42"/>
                  <a:gd name="T10" fmla="*/ 0 w 224"/>
                  <a:gd name="T11" fmla="*/ 2 h 42"/>
                  <a:gd name="T12" fmla="*/ 2 w 224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4" h="42">
                    <a:moveTo>
                      <a:pt x="2" y="0"/>
                    </a:moveTo>
                    <a:lnTo>
                      <a:pt x="224" y="39"/>
                    </a:lnTo>
                    <a:lnTo>
                      <a:pt x="223" y="40"/>
                    </a:lnTo>
                    <a:lnTo>
                      <a:pt x="223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90" name="Freeform 228">
                <a:extLst>
                  <a:ext uri="{FF2B5EF4-FFF2-40B4-BE49-F238E27FC236}">
                    <a16:creationId xmlns:a16="http://schemas.microsoft.com/office/drawing/2014/main" id="{2553CA2E-4FF6-4341-8176-FE0A133BF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4"/>
                <a:ext cx="223" cy="42"/>
              </a:xfrm>
              <a:custGeom>
                <a:avLst/>
                <a:gdLst>
                  <a:gd name="T0" fmla="*/ 0 w 223"/>
                  <a:gd name="T1" fmla="*/ 0 h 42"/>
                  <a:gd name="T2" fmla="*/ 223 w 223"/>
                  <a:gd name="T3" fmla="*/ 38 h 42"/>
                  <a:gd name="T4" fmla="*/ 223 w 223"/>
                  <a:gd name="T5" fmla="*/ 40 h 42"/>
                  <a:gd name="T6" fmla="*/ 221 w 223"/>
                  <a:gd name="T7" fmla="*/ 42 h 42"/>
                  <a:gd name="T8" fmla="*/ 0 w 223"/>
                  <a:gd name="T9" fmla="*/ 3 h 42"/>
                  <a:gd name="T10" fmla="*/ 0 w 223"/>
                  <a:gd name="T11" fmla="*/ 1 h 42"/>
                  <a:gd name="T12" fmla="*/ 0 w 223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3" h="42">
                    <a:moveTo>
                      <a:pt x="0" y="0"/>
                    </a:moveTo>
                    <a:lnTo>
                      <a:pt x="223" y="38"/>
                    </a:lnTo>
                    <a:lnTo>
                      <a:pt x="223" y="40"/>
                    </a:lnTo>
                    <a:lnTo>
                      <a:pt x="221" y="42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91" name="Freeform 229">
                <a:extLst>
                  <a:ext uri="{FF2B5EF4-FFF2-40B4-BE49-F238E27FC236}">
                    <a16:creationId xmlns:a16="http://schemas.microsoft.com/office/drawing/2014/main" id="{32EB3AAB-6167-46C1-BE1D-E051A6746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5"/>
                <a:ext cx="223" cy="42"/>
              </a:xfrm>
              <a:custGeom>
                <a:avLst/>
                <a:gdLst>
                  <a:gd name="T0" fmla="*/ 0 w 223"/>
                  <a:gd name="T1" fmla="*/ 0 h 42"/>
                  <a:gd name="T2" fmla="*/ 223 w 223"/>
                  <a:gd name="T3" fmla="*/ 39 h 42"/>
                  <a:gd name="T4" fmla="*/ 221 w 223"/>
                  <a:gd name="T5" fmla="*/ 41 h 42"/>
                  <a:gd name="T6" fmla="*/ 219 w 223"/>
                  <a:gd name="T7" fmla="*/ 42 h 42"/>
                  <a:gd name="T8" fmla="*/ 0 w 223"/>
                  <a:gd name="T9" fmla="*/ 4 h 42"/>
                  <a:gd name="T10" fmla="*/ 0 w 223"/>
                  <a:gd name="T11" fmla="*/ 2 h 42"/>
                  <a:gd name="T12" fmla="*/ 0 w 223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3" h="42">
                    <a:moveTo>
                      <a:pt x="0" y="0"/>
                    </a:moveTo>
                    <a:lnTo>
                      <a:pt x="223" y="39"/>
                    </a:lnTo>
                    <a:lnTo>
                      <a:pt x="221" y="41"/>
                    </a:lnTo>
                    <a:lnTo>
                      <a:pt x="219" y="42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C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92" name="Freeform 230">
                <a:extLst>
                  <a:ext uri="{FF2B5EF4-FFF2-40B4-BE49-F238E27FC236}">
                    <a16:creationId xmlns:a16="http://schemas.microsoft.com/office/drawing/2014/main" id="{22D4BA58-7909-4C25-A1EF-8CB6AE3C9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7"/>
                <a:ext cx="221" cy="42"/>
              </a:xfrm>
              <a:custGeom>
                <a:avLst/>
                <a:gdLst>
                  <a:gd name="T0" fmla="*/ 0 w 221"/>
                  <a:gd name="T1" fmla="*/ 0 h 42"/>
                  <a:gd name="T2" fmla="*/ 221 w 221"/>
                  <a:gd name="T3" fmla="*/ 39 h 42"/>
                  <a:gd name="T4" fmla="*/ 221 w 221"/>
                  <a:gd name="T5" fmla="*/ 39 h 42"/>
                  <a:gd name="T6" fmla="*/ 219 w 221"/>
                  <a:gd name="T7" fmla="*/ 40 h 42"/>
                  <a:gd name="T8" fmla="*/ 219 w 221"/>
                  <a:gd name="T9" fmla="*/ 40 h 42"/>
                  <a:gd name="T10" fmla="*/ 218 w 221"/>
                  <a:gd name="T11" fmla="*/ 42 h 42"/>
                  <a:gd name="T12" fmla="*/ 0 w 221"/>
                  <a:gd name="T13" fmla="*/ 3 h 42"/>
                  <a:gd name="T14" fmla="*/ 0 w 221"/>
                  <a:gd name="T15" fmla="*/ 2 h 42"/>
                  <a:gd name="T16" fmla="*/ 0 w 221"/>
                  <a:gd name="T17" fmla="*/ 0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1" h="42">
                    <a:moveTo>
                      <a:pt x="0" y="0"/>
                    </a:moveTo>
                    <a:lnTo>
                      <a:pt x="221" y="39"/>
                    </a:lnTo>
                    <a:lnTo>
                      <a:pt x="219" y="40"/>
                    </a:lnTo>
                    <a:lnTo>
                      <a:pt x="218" y="4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BE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93" name="Freeform 231">
                <a:extLst>
                  <a:ext uri="{FF2B5EF4-FFF2-40B4-BE49-F238E27FC236}">
                    <a16:creationId xmlns:a16="http://schemas.microsoft.com/office/drawing/2014/main" id="{E4FE2F47-6D2A-45AB-8E7E-149645C0A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69"/>
                <a:ext cx="219" cy="40"/>
              </a:xfrm>
              <a:custGeom>
                <a:avLst/>
                <a:gdLst>
                  <a:gd name="T0" fmla="*/ 0 w 219"/>
                  <a:gd name="T1" fmla="*/ 0 h 40"/>
                  <a:gd name="T2" fmla="*/ 219 w 219"/>
                  <a:gd name="T3" fmla="*/ 38 h 40"/>
                  <a:gd name="T4" fmla="*/ 219 w 219"/>
                  <a:gd name="T5" fmla="*/ 38 h 40"/>
                  <a:gd name="T6" fmla="*/ 219 w 219"/>
                  <a:gd name="T7" fmla="*/ 38 h 40"/>
                  <a:gd name="T8" fmla="*/ 218 w 219"/>
                  <a:gd name="T9" fmla="*/ 40 h 40"/>
                  <a:gd name="T10" fmla="*/ 216 w 219"/>
                  <a:gd name="T11" fmla="*/ 40 h 40"/>
                  <a:gd name="T12" fmla="*/ 0 w 219"/>
                  <a:gd name="T13" fmla="*/ 3 h 40"/>
                  <a:gd name="T14" fmla="*/ 0 w 219"/>
                  <a:gd name="T15" fmla="*/ 1 h 40"/>
                  <a:gd name="T16" fmla="*/ 0 w 219"/>
                  <a:gd name="T17" fmla="*/ 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9" h="40">
                    <a:moveTo>
                      <a:pt x="0" y="0"/>
                    </a:moveTo>
                    <a:lnTo>
                      <a:pt x="219" y="38"/>
                    </a:lnTo>
                    <a:lnTo>
                      <a:pt x="218" y="40"/>
                    </a:lnTo>
                    <a:lnTo>
                      <a:pt x="216" y="4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9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94" name="Freeform 232">
                <a:extLst>
                  <a:ext uri="{FF2B5EF4-FFF2-40B4-BE49-F238E27FC236}">
                    <a16:creationId xmlns:a16="http://schemas.microsoft.com/office/drawing/2014/main" id="{55D8BECD-33B2-427C-BDFD-1EFF9AA5A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0"/>
                <a:ext cx="218" cy="41"/>
              </a:xfrm>
              <a:custGeom>
                <a:avLst/>
                <a:gdLst>
                  <a:gd name="T0" fmla="*/ 0 w 218"/>
                  <a:gd name="T1" fmla="*/ 0 h 41"/>
                  <a:gd name="T2" fmla="*/ 218 w 218"/>
                  <a:gd name="T3" fmla="*/ 39 h 41"/>
                  <a:gd name="T4" fmla="*/ 216 w 218"/>
                  <a:gd name="T5" fmla="*/ 39 h 41"/>
                  <a:gd name="T6" fmla="*/ 214 w 218"/>
                  <a:gd name="T7" fmla="*/ 41 h 41"/>
                  <a:gd name="T8" fmla="*/ 0 w 218"/>
                  <a:gd name="T9" fmla="*/ 4 h 41"/>
                  <a:gd name="T10" fmla="*/ 0 w 218"/>
                  <a:gd name="T11" fmla="*/ 2 h 41"/>
                  <a:gd name="T12" fmla="*/ 0 w 218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8" h="41">
                    <a:moveTo>
                      <a:pt x="0" y="0"/>
                    </a:moveTo>
                    <a:lnTo>
                      <a:pt x="218" y="39"/>
                    </a:lnTo>
                    <a:lnTo>
                      <a:pt x="216" y="39"/>
                    </a:lnTo>
                    <a:lnTo>
                      <a:pt x="214" y="4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95" name="Freeform 233">
                <a:extLst>
                  <a:ext uri="{FF2B5EF4-FFF2-40B4-BE49-F238E27FC236}">
                    <a16:creationId xmlns:a16="http://schemas.microsoft.com/office/drawing/2014/main" id="{4FF852A9-D018-433C-8D29-081DEBCCF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2"/>
                <a:ext cx="216" cy="41"/>
              </a:xfrm>
              <a:custGeom>
                <a:avLst/>
                <a:gdLst>
                  <a:gd name="T0" fmla="*/ 0 w 216"/>
                  <a:gd name="T1" fmla="*/ 0 h 41"/>
                  <a:gd name="T2" fmla="*/ 216 w 216"/>
                  <a:gd name="T3" fmla="*/ 37 h 41"/>
                  <a:gd name="T4" fmla="*/ 214 w 216"/>
                  <a:gd name="T5" fmla="*/ 39 h 41"/>
                  <a:gd name="T6" fmla="*/ 213 w 216"/>
                  <a:gd name="T7" fmla="*/ 41 h 41"/>
                  <a:gd name="T8" fmla="*/ 0 w 216"/>
                  <a:gd name="T9" fmla="*/ 3 h 41"/>
                  <a:gd name="T10" fmla="*/ 0 w 216"/>
                  <a:gd name="T11" fmla="*/ 2 h 41"/>
                  <a:gd name="T12" fmla="*/ 0 w 216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6" h="41">
                    <a:moveTo>
                      <a:pt x="0" y="0"/>
                    </a:moveTo>
                    <a:lnTo>
                      <a:pt x="216" y="37"/>
                    </a:lnTo>
                    <a:lnTo>
                      <a:pt x="214" y="39"/>
                    </a:lnTo>
                    <a:lnTo>
                      <a:pt x="213" y="41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96" name="Freeform 234">
                <a:extLst>
                  <a:ext uri="{FF2B5EF4-FFF2-40B4-BE49-F238E27FC236}">
                    <a16:creationId xmlns:a16="http://schemas.microsoft.com/office/drawing/2014/main" id="{4BD74D37-4174-4EA6-96EF-BFA1FB43D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4"/>
                <a:ext cx="214" cy="40"/>
              </a:xfrm>
              <a:custGeom>
                <a:avLst/>
                <a:gdLst>
                  <a:gd name="T0" fmla="*/ 0 w 214"/>
                  <a:gd name="T1" fmla="*/ 0 h 40"/>
                  <a:gd name="T2" fmla="*/ 214 w 214"/>
                  <a:gd name="T3" fmla="*/ 37 h 40"/>
                  <a:gd name="T4" fmla="*/ 213 w 214"/>
                  <a:gd name="T5" fmla="*/ 39 h 40"/>
                  <a:gd name="T6" fmla="*/ 211 w 214"/>
                  <a:gd name="T7" fmla="*/ 40 h 40"/>
                  <a:gd name="T8" fmla="*/ 0 w 214"/>
                  <a:gd name="T9" fmla="*/ 3 h 40"/>
                  <a:gd name="T10" fmla="*/ 0 w 214"/>
                  <a:gd name="T11" fmla="*/ 1 h 40"/>
                  <a:gd name="T12" fmla="*/ 0 w 214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4" h="40">
                    <a:moveTo>
                      <a:pt x="0" y="0"/>
                    </a:moveTo>
                    <a:lnTo>
                      <a:pt x="214" y="37"/>
                    </a:lnTo>
                    <a:lnTo>
                      <a:pt x="213" y="39"/>
                    </a:lnTo>
                    <a:lnTo>
                      <a:pt x="211" y="4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97" name="Freeform 235">
                <a:extLst>
                  <a:ext uri="{FF2B5EF4-FFF2-40B4-BE49-F238E27FC236}">
                    <a16:creationId xmlns:a16="http://schemas.microsoft.com/office/drawing/2014/main" id="{FB28018C-75EB-4A6C-BB8D-9BB317641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5"/>
                <a:ext cx="213" cy="41"/>
              </a:xfrm>
              <a:custGeom>
                <a:avLst/>
                <a:gdLst>
                  <a:gd name="T0" fmla="*/ 0 w 213"/>
                  <a:gd name="T1" fmla="*/ 0 h 41"/>
                  <a:gd name="T2" fmla="*/ 213 w 213"/>
                  <a:gd name="T3" fmla="*/ 38 h 41"/>
                  <a:gd name="T4" fmla="*/ 211 w 213"/>
                  <a:gd name="T5" fmla="*/ 39 h 41"/>
                  <a:gd name="T6" fmla="*/ 209 w 213"/>
                  <a:gd name="T7" fmla="*/ 41 h 41"/>
                  <a:gd name="T8" fmla="*/ 0 w 213"/>
                  <a:gd name="T9" fmla="*/ 4 h 41"/>
                  <a:gd name="T10" fmla="*/ 0 w 213"/>
                  <a:gd name="T11" fmla="*/ 2 h 41"/>
                  <a:gd name="T12" fmla="*/ 0 w 213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41">
                    <a:moveTo>
                      <a:pt x="0" y="0"/>
                    </a:moveTo>
                    <a:lnTo>
                      <a:pt x="213" y="38"/>
                    </a:lnTo>
                    <a:lnTo>
                      <a:pt x="211" y="39"/>
                    </a:lnTo>
                    <a:lnTo>
                      <a:pt x="209" y="4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98" name="Freeform 236">
                <a:extLst>
                  <a:ext uri="{FF2B5EF4-FFF2-40B4-BE49-F238E27FC236}">
                    <a16:creationId xmlns:a16="http://schemas.microsoft.com/office/drawing/2014/main" id="{F3A12196-2A8A-41FA-9B09-057C17E30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7"/>
                <a:ext cx="211" cy="39"/>
              </a:xfrm>
              <a:custGeom>
                <a:avLst/>
                <a:gdLst>
                  <a:gd name="T0" fmla="*/ 0 w 211"/>
                  <a:gd name="T1" fmla="*/ 0 h 39"/>
                  <a:gd name="T2" fmla="*/ 211 w 211"/>
                  <a:gd name="T3" fmla="*/ 37 h 39"/>
                  <a:gd name="T4" fmla="*/ 209 w 211"/>
                  <a:gd name="T5" fmla="*/ 39 h 39"/>
                  <a:gd name="T6" fmla="*/ 206 w 211"/>
                  <a:gd name="T7" fmla="*/ 39 h 39"/>
                  <a:gd name="T8" fmla="*/ 0 w 211"/>
                  <a:gd name="T9" fmla="*/ 3 h 39"/>
                  <a:gd name="T10" fmla="*/ 0 w 211"/>
                  <a:gd name="T11" fmla="*/ 2 h 39"/>
                  <a:gd name="T12" fmla="*/ 0 w 211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1" h="39">
                    <a:moveTo>
                      <a:pt x="0" y="0"/>
                    </a:moveTo>
                    <a:lnTo>
                      <a:pt x="211" y="37"/>
                    </a:lnTo>
                    <a:lnTo>
                      <a:pt x="209" y="39"/>
                    </a:lnTo>
                    <a:lnTo>
                      <a:pt x="206" y="39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399" name="Freeform 237">
                <a:extLst>
                  <a:ext uri="{FF2B5EF4-FFF2-40B4-BE49-F238E27FC236}">
                    <a16:creationId xmlns:a16="http://schemas.microsoft.com/office/drawing/2014/main" id="{F716B690-1F3B-43A5-AF58-29BC248E0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79"/>
                <a:ext cx="209" cy="39"/>
              </a:xfrm>
              <a:custGeom>
                <a:avLst/>
                <a:gdLst>
                  <a:gd name="T0" fmla="*/ 0 w 209"/>
                  <a:gd name="T1" fmla="*/ 0 h 39"/>
                  <a:gd name="T2" fmla="*/ 209 w 209"/>
                  <a:gd name="T3" fmla="*/ 37 h 39"/>
                  <a:gd name="T4" fmla="*/ 206 w 209"/>
                  <a:gd name="T5" fmla="*/ 37 h 39"/>
                  <a:gd name="T6" fmla="*/ 204 w 209"/>
                  <a:gd name="T7" fmla="*/ 39 h 39"/>
                  <a:gd name="T8" fmla="*/ 0 w 209"/>
                  <a:gd name="T9" fmla="*/ 3 h 39"/>
                  <a:gd name="T10" fmla="*/ 0 w 209"/>
                  <a:gd name="T11" fmla="*/ 1 h 39"/>
                  <a:gd name="T12" fmla="*/ 0 w 209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9" h="39">
                    <a:moveTo>
                      <a:pt x="0" y="0"/>
                    </a:moveTo>
                    <a:lnTo>
                      <a:pt x="209" y="37"/>
                    </a:lnTo>
                    <a:lnTo>
                      <a:pt x="206" y="37"/>
                    </a:lnTo>
                    <a:lnTo>
                      <a:pt x="204" y="39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3E3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00" name="Freeform 238">
                <a:extLst>
                  <a:ext uri="{FF2B5EF4-FFF2-40B4-BE49-F238E27FC236}">
                    <a16:creationId xmlns:a16="http://schemas.microsoft.com/office/drawing/2014/main" id="{87BE60B8-530B-4022-B8DC-6FED3DDE3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0"/>
                <a:ext cx="206" cy="39"/>
              </a:xfrm>
              <a:custGeom>
                <a:avLst/>
                <a:gdLst>
                  <a:gd name="T0" fmla="*/ 0 w 206"/>
                  <a:gd name="T1" fmla="*/ 0 h 39"/>
                  <a:gd name="T2" fmla="*/ 206 w 206"/>
                  <a:gd name="T3" fmla="*/ 36 h 39"/>
                  <a:gd name="T4" fmla="*/ 204 w 206"/>
                  <a:gd name="T5" fmla="*/ 38 h 39"/>
                  <a:gd name="T6" fmla="*/ 203 w 206"/>
                  <a:gd name="T7" fmla="*/ 39 h 39"/>
                  <a:gd name="T8" fmla="*/ 0 w 206"/>
                  <a:gd name="T9" fmla="*/ 4 h 39"/>
                  <a:gd name="T10" fmla="*/ 0 w 206"/>
                  <a:gd name="T11" fmla="*/ 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6" h="39">
                    <a:moveTo>
                      <a:pt x="0" y="0"/>
                    </a:moveTo>
                    <a:lnTo>
                      <a:pt x="206" y="36"/>
                    </a:lnTo>
                    <a:lnTo>
                      <a:pt x="204" y="38"/>
                    </a:lnTo>
                    <a:lnTo>
                      <a:pt x="203" y="39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01" name="Freeform 239">
                <a:extLst>
                  <a:ext uri="{FF2B5EF4-FFF2-40B4-BE49-F238E27FC236}">
                    <a16:creationId xmlns:a16="http://schemas.microsoft.com/office/drawing/2014/main" id="{D453F518-7F48-43F2-BD23-9CDFE98FD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2"/>
                <a:ext cx="204" cy="39"/>
              </a:xfrm>
              <a:custGeom>
                <a:avLst/>
                <a:gdLst>
                  <a:gd name="T0" fmla="*/ 0 w 204"/>
                  <a:gd name="T1" fmla="*/ 0 h 39"/>
                  <a:gd name="T2" fmla="*/ 204 w 204"/>
                  <a:gd name="T3" fmla="*/ 36 h 39"/>
                  <a:gd name="T4" fmla="*/ 203 w 204"/>
                  <a:gd name="T5" fmla="*/ 37 h 39"/>
                  <a:gd name="T6" fmla="*/ 201 w 204"/>
                  <a:gd name="T7" fmla="*/ 39 h 39"/>
                  <a:gd name="T8" fmla="*/ 0 w 204"/>
                  <a:gd name="T9" fmla="*/ 4 h 39"/>
                  <a:gd name="T10" fmla="*/ 0 w 204"/>
                  <a:gd name="T11" fmla="*/ 2 h 39"/>
                  <a:gd name="T12" fmla="*/ 0 w 204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4" h="39">
                    <a:moveTo>
                      <a:pt x="0" y="0"/>
                    </a:moveTo>
                    <a:lnTo>
                      <a:pt x="204" y="36"/>
                    </a:lnTo>
                    <a:lnTo>
                      <a:pt x="203" y="37"/>
                    </a:lnTo>
                    <a:lnTo>
                      <a:pt x="201" y="39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02" name="Freeform 240">
                <a:extLst>
                  <a:ext uri="{FF2B5EF4-FFF2-40B4-BE49-F238E27FC236}">
                    <a16:creationId xmlns:a16="http://schemas.microsoft.com/office/drawing/2014/main" id="{256B8B5A-E3C5-4014-BD20-7A68016A5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4"/>
                <a:ext cx="203" cy="39"/>
              </a:xfrm>
              <a:custGeom>
                <a:avLst/>
                <a:gdLst>
                  <a:gd name="T0" fmla="*/ 0 w 203"/>
                  <a:gd name="T1" fmla="*/ 0 h 39"/>
                  <a:gd name="T2" fmla="*/ 203 w 203"/>
                  <a:gd name="T3" fmla="*/ 35 h 39"/>
                  <a:gd name="T4" fmla="*/ 201 w 203"/>
                  <a:gd name="T5" fmla="*/ 37 h 39"/>
                  <a:gd name="T6" fmla="*/ 197 w 203"/>
                  <a:gd name="T7" fmla="*/ 39 h 39"/>
                  <a:gd name="T8" fmla="*/ 0 w 203"/>
                  <a:gd name="T9" fmla="*/ 3 h 39"/>
                  <a:gd name="T10" fmla="*/ 0 w 203"/>
                  <a:gd name="T11" fmla="*/ 2 h 39"/>
                  <a:gd name="T12" fmla="*/ 0 w 203"/>
                  <a:gd name="T13" fmla="*/ 0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3" h="39">
                    <a:moveTo>
                      <a:pt x="0" y="0"/>
                    </a:moveTo>
                    <a:lnTo>
                      <a:pt x="203" y="35"/>
                    </a:lnTo>
                    <a:lnTo>
                      <a:pt x="201" y="37"/>
                    </a:lnTo>
                    <a:lnTo>
                      <a:pt x="197" y="39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03" name="Freeform 241">
                <a:extLst>
                  <a:ext uri="{FF2B5EF4-FFF2-40B4-BE49-F238E27FC236}">
                    <a16:creationId xmlns:a16="http://schemas.microsoft.com/office/drawing/2014/main" id="{C4B52DE2-B2E0-46C3-86B0-2E07C0A11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6"/>
                <a:ext cx="201" cy="37"/>
              </a:xfrm>
              <a:custGeom>
                <a:avLst/>
                <a:gdLst>
                  <a:gd name="T0" fmla="*/ 0 w 201"/>
                  <a:gd name="T1" fmla="*/ 0 h 37"/>
                  <a:gd name="T2" fmla="*/ 201 w 201"/>
                  <a:gd name="T3" fmla="*/ 35 h 37"/>
                  <a:gd name="T4" fmla="*/ 197 w 201"/>
                  <a:gd name="T5" fmla="*/ 37 h 37"/>
                  <a:gd name="T6" fmla="*/ 196 w 201"/>
                  <a:gd name="T7" fmla="*/ 37 h 37"/>
                  <a:gd name="T8" fmla="*/ 0 w 201"/>
                  <a:gd name="T9" fmla="*/ 3 h 37"/>
                  <a:gd name="T10" fmla="*/ 0 w 201"/>
                  <a:gd name="T11" fmla="*/ 1 h 37"/>
                  <a:gd name="T12" fmla="*/ 0 w 201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1" h="37">
                    <a:moveTo>
                      <a:pt x="0" y="0"/>
                    </a:moveTo>
                    <a:lnTo>
                      <a:pt x="201" y="35"/>
                    </a:lnTo>
                    <a:lnTo>
                      <a:pt x="197" y="37"/>
                    </a:lnTo>
                    <a:lnTo>
                      <a:pt x="196" y="3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F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04" name="Freeform 242">
                <a:extLst>
                  <a:ext uri="{FF2B5EF4-FFF2-40B4-BE49-F238E27FC236}">
                    <a16:creationId xmlns:a16="http://schemas.microsoft.com/office/drawing/2014/main" id="{ADD38CE9-5D45-4773-BC6A-262EEA4FD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7"/>
                <a:ext cx="197" cy="37"/>
              </a:xfrm>
              <a:custGeom>
                <a:avLst/>
                <a:gdLst>
                  <a:gd name="T0" fmla="*/ 0 w 197"/>
                  <a:gd name="T1" fmla="*/ 0 h 37"/>
                  <a:gd name="T2" fmla="*/ 197 w 197"/>
                  <a:gd name="T3" fmla="*/ 36 h 37"/>
                  <a:gd name="T4" fmla="*/ 196 w 197"/>
                  <a:gd name="T5" fmla="*/ 36 h 37"/>
                  <a:gd name="T6" fmla="*/ 194 w 197"/>
                  <a:gd name="T7" fmla="*/ 37 h 37"/>
                  <a:gd name="T8" fmla="*/ 0 w 197"/>
                  <a:gd name="T9" fmla="*/ 4 h 37"/>
                  <a:gd name="T10" fmla="*/ 0 w 197"/>
                  <a:gd name="T11" fmla="*/ 2 h 37"/>
                  <a:gd name="T12" fmla="*/ 0 w 197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7" h="37">
                    <a:moveTo>
                      <a:pt x="0" y="0"/>
                    </a:moveTo>
                    <a:lnTo>
                      <a:pt x="197" y="36"/>
                    </a:lnTo>
                    <a:lnTo>
                      <a:pt x="196" y="36"/>
                    </a:lnTo>
                    <a:lnTo>
                      <a:pt x="194" y="3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E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05" name="Freeform 243">
                <a:extLst>
                  <a:ext uri="{FF2B5EF4-FFF2-40B4-BE49-F238E27FC236}">
                    <a16:creationId xmlns:a16="http://schemas.microsoft.com/office/drawing/2014/main" id="{4C3D2BC1-B07F-4CCF-9783-F9D0D453A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89"/>
                <a:ext cx="196" cy="37"/>
              </a:xfrm>
              <a:custGeom>
                <a:avLst/>
                <a:gdLst>
                  <a:gd name="T0" fmla="*/ 0 w 196"/>
                  <a:gd name="T1" fmla="*/ 0 h 37"/>
                  <a:gd name="T2" fmla="*/ 196 w 196"/>
                  <a:gd name="T3" fmla="*/ 34 h 37"/>
                  <a:gd name="T4" fmla="*/ 194 w 196"/>
                  <a:gd name="T5" fmla="*/ 35 h 37"/>
                  <a:gd name="T6" fmla="*/ 191 w 196"/>
                  <a:gd name="T7" fmla="*/ 37 h 37"/>
                  <a:gd name="T8" fmla="*/ 0 w 196"/>
                  <a:gd name="T9" fmla="*/ 3 h 37"/>
                  <a:gd name="T10" fmla="*/ 0 w 196"/>
                  <a:gd name="T11" fmla="*/ 2 h 37"/>
                  <a:gd name="T12" fmla="*/ 0 w 196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6" h="37">
                    <a:moveTo>
                      <a:pt x="0" y="0"/>
                    </a:moveTo>
                    <a:lnTo>
                      <a:pt x="196" y="34"/>
                    </a:lnTo>
                    <a:lnTo>
                      <a:pt x="194" y="35"/>
                    </a:lnTo>
                    <a:lnTo>
                      <a:pt x="191" y="37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06" name="Freeform 244">
                <a:extLst>
                  <a:ext uri="{FF2B5EF4-FFF2-40B4-BE49-F238E27FC236}">
                    <a16:creationId xmlns:a16="http://schemas.microsoft.com/office/drawing/2014/main" id="{7CCCCFCB-7298-4617-A4C0-037F59A4D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1"/>
                <a:ext cx="194" cy="37"/>
              </a:xfrm>
              <a:custGeom>
                <a:avLst/>
                <a:gdLst>
                  <a:gd name="T0" fmla="*/ 0 w 194"/>
                  <a:gd name="T1" fmla="*/ 0 h 37"/>
                  <a:gd name="T2" fmla="*/ 194 w 194"/>
                  <a:gd name="T3" fmla="*/ 33 h 37"/>
                  <a:gd name="T4" fmla="*/ 191 w 194"/>
                  <a:gd name="T5" fmla="*/ 35 h 37"/>
                  <a:gd name="T6" fmla="*/ 189 w 194"/>
                  <a:gd name="T7" fmla="*/ 37 h 37"/>
                  <a:gd name="T8" fmla="*/ 0 w 194"/>
                  <a:gd name="T9" fmla="*/ 3 h 37"/>
                  <a:gd name="T10" fmla="*/ 0 w 194"/>
                  <a:gd name="T11" fmla="*/ 1 h 37"/>
                  <a:gd name="T12" fmla="*/ 0 w 194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4" h="37">
                    <a:moveTo>
                      <a:pt x="0" y="0"/>
                    </a:moveTo>
                    <a:lnTo>
                      <a:pt x="194" y="33"/>
                    </a:lnTo>
                    <a:lnTo>
                      <a:pt x="191" y="35"/>
                    </a:lnTo>
                    <a:lnTo>
                      <a:pt x="189" y="3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07" name="Freeform 245">
                <a:extLst>
                  <a:ext uri="{FF2B5EF4-FFF2-40B4-BE49-F238E27FC236}">
                    <a16:creationId xmlns:a16="http://schemas.microsoft.com/office/drawing/2014/main" id="{A107AF48-7E01-4C11-8D1B-075D67E66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2"/>
                <a:ext cx="191" cy="37"/>
              </a:xfrm>
              <a:custGeom>
                <a:avLst/>
                <a:gdLst>
                  <a:gd name="T0" fmla="*/ 0 w 191"/>
                  <a:gd name="T1" fmla="*/ 0 h 37"/>
                  <a:gd name="T2" fmla="*/ 191 w 191"/>
                  <a:gd name="T3" fmla="*/ 34 h 37"/>
                  <a:gd name="T4" fmla="*/ 189 w 191"/>
                  <a:gd name="T5" fmla="*/ 36 h 37"/>
                  <a:gd name="T6" fmla="*/ 187 w 191"/>
                  <a:gd name="T7" fmla="*/ 37 h 37"/>
                  <a:gd name="T8" fmla="*/ 0 w 191"/>
                  <a:gd name="T9" fmla="*/ 4 h 37"/>
                  <a:gd name="T10" fmla="*/ 0 w 191"/>
                  <a:gd name="T11" fmla="*/ 2 h 37"/>
                  <a:gd name="T12" fmla="*/ 0 w 191"/>
                  <a:gd name="T13" fmla="*/ 0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1" h="37">
                    <a:moveTo>
                      <a:pt x="0" y="0"/>
                    </a:moveTo>
                    <a:lnTo>
                      <a:pt x="191" y="34"/>
                    </a:lnTo>
                    <a:lnTo>
                      <a:pt x="189" y="36"/>
                    </a:lnTo>
                    <a:lnTo>
                      <a:pt x="187" y="37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DB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08" name="Freeform 246">
                <a:extLst>
                  <a:ext uri="{FF2B5EF4-FFF2-40B4-BE49-F238E27FC236}">
                    <a16:creationId xmlns:a16="http://schemas.microsoft.com/office/drawing/2014/main" id="{C3E4970F-8B04-4518-8FE2-08CD22EFB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4"/>
                <a:ext cx="189" cy="35"/>
              </a:xfrm>
              <a:custGeom>
                <a:avLst/>
                <a:gdLst>
                  <a:gd name="T0" fmla="*/ 0 w 189"/>
                  <a:gd name="T1" fmla="*/ 0 h 35"/>
                  <a:gd name="T2" fmla="*/ 189 w 189"/>
                  <a:gd name="T3" fmla="*/ 34 h 35"/>
                  <a:gd name="T4" fmla="*/ 187 w 189"/>
                  <a:gd name="T5" fmla="*/ 35 h 35"/>
                  <a:gd name="T6" fmla="*/ 184 w 189"/>
                  <a:gd name="T7" fmla="*/ 35 h 35"/>
                  <a:gd name="T8" fmla="*/ 0 w 189"/>
                  <a:gd name="T9" fmla="*/ 3 h 35"/>
                  <a:gd name="T10" fmla="*/ 0 w 189"/>
                  <a:gd name="T11" fmla="*/ 2 h 35"/>
                  <a:gd name="T12" fmla="*/ 0 w 189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9" h="35">
                    <a:moveTo>
                      <a:pt x="0" y="0"/>
                    </a:moveTo>
                    <a:lnTo>
                      <a:pt x="189" y="34"/>
                    </a:lnTo>
                    <a:lnTo>
                      <a:pt x="187" y="35"/>
                    </a:lnTo>
                    <a:lnTo>
                      <a:pt x="184" y="3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09" name="Freeform 247">
                <a:extLst>
                  <a:ext uri="{FF2B5EF4-FFF2-40B4-BE49-F238E27FC236}">
                    <a16:creationId xmlns:a16="http://schemas.microsoft.com/office/drawing/2014/main" id="{BABD84A2-D153-45D4-AD6A-E0DC039BB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6"/>
                <a:ext cx="187" cy="35"/>
              </a:xfrm>
              <a:custGeom>
                <a:avLst/>
                <a:gdLst>
                  <a:gd name="T0" fmla="*/ 0 w 187"/>
                  <a:gd name="T1" fmla="*/ 0 h 35"/>
                  <a:gd name="T2" fmla="*/ 187 w 187"/>
                  <a:gd name="T3" fmla="*/ 33 h 35"/>
                  <a:gd name="T4" fmla="*/ 184 w 187"/>
                  <a:gd name="T5" fmla="*/ 33 h 35"/>
                  <a:gd name="T6" fmla="*/ 182 w 187"/>
                  <a:gd name="T7" fmla="*/ 35 h 35"/>
                  <a:gd name="T8" fmla="*/ 0 w 187"/>
                  <a:gd name="T9" fmla="*/ 3 h 35"/>
                  <a:gd name="T10" fmla="*/ 0 w 187"/>
                  <a:gd name="T11" fmla="*/ 1 h 35"/>
                  <a:gd name="T12" fmla="*/ 0 w 187"/>
                  <a:gd name="T13" fmla="*/ 0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7" h="35">
                    <a:moveTo>
                      <a:pt x="0" y="0"/>
                    </a:moveTo>
                    <a:lnTo>
                      <a:pt x="187" y="33"/>
                    </a:lnTo>
                    <a:lnTo>
                      <a:pt x="184" y="33"/>
                    </a:lnTo>
                    <a:lnTo>
                      <a:pt x="182" y="35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8D8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10" name="Freeform 248">
                <a:extLst>
                  <a:ext uri="{FF2B5EF4-FFF2-40B4-BE49-F238E27FC236}">
                    <a16:creationId xmlns:a16="http://schemas.microsoft.com/office/drawing/2014/main" id="{33D11B42-7F33-4A6D-93D7-440B0372B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7"/>
                <a:ext cx="184" cy="36"/>
              </a:xfrm>
              <a:custGeom>
                <a:avLst/>
                <a:gdLst>
                  <a:gd name="T0" fmla="*/ 0 w 184"/>
                  <a:gd name="T1" fmla="*/ 0 h 36"/>
                  <a:gd name="T2" fmla="*/ 184 w 184"/>
                  <a:gd name="T3" fmla="*/ 32 h 36"/>
                  <a:gd name="T4" fmla="*/ 182 w 184"/>
                  <a:gd name="T5" fmla="*/ 34 h 36"/>
                  <a:gd name="T6" fmla="*/ 179 w 184"/>
                  <a:gd name="T7" fmla="*/ 36 h 36"/>
                  <a:gd name="T8" fmla="*/ 0 w 184"/>
                  <a:gd name="T9" fmla="*/ 4 h 36"/>
                  <a:gd name="T10" fmla="*/ 0 w 184"/>
                  <a:gd name="T11" fmla="*/ 2 h 36"/>
                  <a:gd name="T12" fmla="*/ 0 w 184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4" h="36">
                    <a:moveTo>
                      <a:pt x="0" y="0"/>
                    </a:moveTo>
                    <a:lnTo>
                      <a:pt x="184" y="32"/>
                    </a:lnTo>
                    <a:lnTo>
                      <a:pt x="182" y="34"/>
                    </a:lnTo>
                    <a:lnTo>
                      <a:pt x="179" y="3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7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11" name="Freeform 249">
                <a:extLst>
                  <a:ext uri="{FF2B5EF4-FFF2-40B4-BE49-F238E27FC236}">
                    <a16:creationId xmlns:a16="http://schemas.microsoft.com/office/drawing/2014/main" id="{7D960851-CF1F-4F0D-8978-96BE9AD45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299"/>
                <a:ext cx="182" cy="36"/>
              </a:xfrm>
              <a:custGeom>
                <a:avLst/>
                <a:gdLst>
                  <a:gd name="T0" fmla="*/ 0 w 182"/>
                  <a:gd name="T1" fmla="*/ 0 h 36"/>
                  <a:gd name="T2" fmla="*/ 182 w 182"/>
                  <a:gd name="T3" fmla="*/ 32 h 36"/>
                  <a:gd name="T4" fmla="*/ 179 w 182"/>
                  <a:gd name="T5" fmla="*/ 34 h 36"/>
                  <a:gd name="T6" fmla="*/ 177 w 182"/>
                  <a:gd name="T7" fmla="*/ 36 h 36"/>
                  <a:gd name="T8" fmla="*/ 2 w 182"/>
                  <a:gd name="T9" fmla="*/ 3 h 36"/>
                  <a:gd name="T10" fmla="*/ 0 w 182"/>
                  <a:gd name="T11" fmla="*/ 2 h 36"/>
                  <a:gd name="T12" fmla="*/ 0 w 182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2" h="36">
                    <a:moveTo>
                      <a:pt x="0" y="0"/>
                    </a:moveTo>
                    <a:lnTo>
                      <a:pt x="182" y="32"/>
                    </a:lnTo>
                    <a:lnTo>
                      <a:pt x="179" y="34"/>
                    </a:lnTo>
                    <a:lnTo>
                      <a:pt x="177" y="36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12" name="Freeform 250">
                <a:extLst>
                  <a:ext uri="{FF2B5EF4-FFF2-40B4-BE49-F238E27FC236}">
                    <a16:creationId xmlns:a16="http://schemas.microsoft.com/office/drawing/2014/main" id="{B1559ADA-B8B8-4140-BBA4-62CDD7BEE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301"/>
                <a:ext cx="179" cy="34"/>
              </a:xfrm>
              <a:custGeom>
                <a:avLst/>
                <a:gdLst>
                  <a:gd name="T0" fmla="*/ 0 w 179"/>
                  <a:gd name="T1" fmla="*/ 0 h 34"/>
                  <a:gd name="T2" fmla="*/ 179 w 179"/>
                  <a:gd name="T3" fmla="*/ 32 h 34"/>
                  <a:gd name="T4" fmla="*/ 177 w 179"/>
                  <a:gd name="T5" fmla="*/ 34 h 34"/>
                  <a:gd name="T6" fmla="*/ 174 w 179"/>
                  <a:gd name="T7" fmla="*/ 34 h 34"/>
                  <a:gd name="T8" fmla="*/ 2 w 179"/>
                  <a:gd name="T9" fmla="*/ 3 h 34"/>
                  <a:gd name="T10" fmla="*/ 2 w 179"/>
                  <a:gd name="T11" fmla="*/ 1 h 34"/>
                  <a:gd name="T12" fmla="*/ 0 w 179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9" h="34">
                    <a:moveTo>
                      <a:pt x="0" y="0"/>
                    </a:moveTo>
                    <a:lnTo>
                      <a:pt x="179" y="32"/>
                    </a:lnTo>
                    <a:lnTo>
                      <a:pt x="177" y="34"/>
                    </a:lnTo>
                    <a:lnTo>
                      <a:pt x="174" y="34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5D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13" name="Freeform 251">
                <a:extLst>
                  <a:ext uri="{FF2B5EF4-FFF2-40B4-BE49-F238E27FC236}">
                    <a16:creationId xmlns:a16="http://schemas.microsoft.com/office/drawing/2014/main" id="{1AE07A61-28A6-4B95-9A7E-AA9444BAE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2"/>
                <a:ext cx="175" cy="34"/>
              </a:xfrm>
              <a:custGeom>
                <a:avLst/>
                <a:gdLst>
                  <a:gd name="T0" fmla="*/ 0 w 175"/>
                  <a:gd name="T1" fmla="*/ 0 h 34"/>
                  <a:gd name="T2" fmla="*/ 175 w 175"/>
                  <a:gd name="T3" fmla="*/ 33 h 34"/>
                  <a:gd name="T4" fmla="*/ 172 w 175"/>
                  <a:gd name="T5" fmla="*/ 33 h 34"/>
                  <a:gd name="T6" fmla="*/ 170 w 175"/>
                  <a:gd name="T7" fmla="*/ 34 h 34"/>
                  <a:gd name="T8" fmla="*/ 0 w 175"/>
                  <a:gd name="T9" fmla="*/ 4 h 34"/>
                  <a:gd name="T10" fmla="*/ 0 w 175"/>
                  <a:gd name="T11" fmla="*/ 2 h 34"/>
                  <a:gd name="T12" fmla="*/ 0 w 175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5" h="34">
                    <a:moveTo>
                      <a:pt x="0" y="0"/>
                    </a:moveTo>
                    <a:lnTo>
                      <a:pt x="175" y="33"/>
                    </a:lnTo>
                    <a:lnTo>
                      <a:pt x="172" y="33"/>
                    </a:lnTo>
                    <a:lnTo>
                      <a:pt x="170" y="3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4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14" name="Freeform 252">
                <a:extLst>
                  <a:ext uri="{FF2B5EF4-FFF2-40B4-BE49-F238E27FC236}">
                    <a16:creationId xmlns:a16="http://schemas.microsoft.com/office/drawing/2014/main" id="{6B513346-D15A-4C0E-A635-DBD0C48E6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4"/>
                <a:ext cx="172" cy="34"/>
              </a:xfrm>
              <a:custGeom>
                <a:avLst/>
                <a:gdLst>
                  <a:gd name="T0" fmla="*/ 0 w 172"/>
                  <a:gd name="T1" fmla="*/ 0 h 34"/>
                  <a:gd name="T2" fmla="*/ 172 w 172"/>
                  <a:gd name="T3" fmla="*/ 31 h 34"/>
                  <a:gd name="T4" fmla="*/ 170 w 172"/>
                  <a:gd name="T5" fmla="*/ 32 h 34"/>
                  <a:gd name="T6" fmla="*/ 167 w 172"/>
                  <a:gd name="T7" fmla="*/ 34 h 34"/>
                  <a:gd name="T8" fmla="*/ 0 w 172"/>
                  <a:gd name="T9" fmla="*/ 3 h 34"/>
                  <a:gd name="T10" fmla="*/ 0 w 172"/>
                  <a:gd name="T11" fmla="*/ 2 h 34"/>
                  <a:gd name="T12" fmla="*/ 0 w 172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2" h="34">
                    <a:moveTo>
                      <a:pt x="0" y="0"/>
                    </a:moveTo>
                    <a:lnTo>
                      <a:pt x="172" y="31"/>
                    </a:lnTo>
                    <a:lnTo>
                      <a:pt x="170" y="32"/>
                    </a:lnTo>
                    <a:lnTo>
                      <a:pt x="167" y="3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3D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15" name="Freeform 253">
                <a:extLst>
                  <a:ext uri="{FF2B5EF4-FFF2-40B4-BE49-F238E27FC236}">
                    <a16:creationId xmlns:a16="http://schemas.microsoft.com/office/drawing/2014/main" id="{017F8C6D-5BBE-45F8-B2C2-CDC59E88D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6"/>
                <a:ext cx="170" cy="34"/>
              </a:xfrm>
              <a:custGeom>
                <a:avLst/>
                <a:gdLst>
                  <a:gd name="T0" fmla="*/ 0 w 170"/>
                  <a:gd name="T1" fmla="*/ 0 h 34"/>
                  <a:gd name="T2" fmla="*/ 170 w 170"/>
                  <a:gd name="T3" fmla="*/ 30 h 34"/>
                  <a:gd name="T4" fmla="*/ 167 w 170"/>
                  <a:gd name="T5" fmla="*/ 32 h 34"/>
                  <a:gd name="T6" fmla="*/ 165 w 170"/>
                  <a:gd name="T7" fmla="*/ 34 h 34"/>
                  <a:gd name="T8" fmla="*/ 0 w 170"/>
                  <a:gd name="T9" fmla="*/ 3 h 34"/>
                  <a:gd name="T10" fmla="*/ 0 w 170"/>
                  <a:gd name="T11" fmla="*/ 1 h 34"/>
                  <a:gd name="T12" fmla="*/ 0 w 170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0" h="34">
                    <a:moveTo>
                      <a:pt x="0" y="0"/>
                    </a:moveTo>
                    <a:lnTo>
                      <a:pt x="170" y="30"/>
                    </a:lnTo>
                    <a:lnTo>
                      <a:pt x="167" y="32"/>
                    </a:lnTo>
                    <a:lnTo>
                      <a:pt x="165" y="3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D0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16" name="Freeform 254">
                <a:extLst>
                  <a:ext uri="{FF2B5EF4-FFF2-40B4-BE49-F238E27FC236}">
                    <a16:creationId xmlns:a16="http://schemas.microsoft.com/office/drawing/2014/main" id="{B899F880-2891-4F77-ADD3-5CE759A1B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7"/>
                <a:ext cx="167" cy="33"/>
              </a:xfrm>
              <a:custGeom>
                <a:avLst/>
                <a:gdLst>
                  <a:gd name="T0" fmla="*/ 0 w 167"/>
                  <a:gd name="T1" fmla="*/ 0 h 33"/>
                  <a:gd name="T2" fmla="*/ 167 w 167"/>
                  <a:gd name="T3" fmla="*/ 31 h 33"/>
                  <a:gd name="T4" fmla="*/ 165 w 167"/>
                  <a:gd name="T5" fmla="*/ 33 h 33"/>
                  <a:gd name="T6" fmla="*/ 162 w 167"/>
                  <a:gd name="T7" fmla="*/ 33 h 33"/>
                  <a:gd name="T8" fmla="*/ 1 w 167"/>
                  <a:gd name="T9" fmla="*/ 6 h 33"/>
                  <a:gd name="T10" fmla="*/ 0 w 167"/>
                  <a:gd name="T11" fmla="*/ 2 h 33"/>
                  <a:gd name="T12" fmla="*/ 0 w 167"/>
                  <a:gd name="T13" fmla="*/ 0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7" h="33">
                    <a:moveTo>
                      <a:pt x="0" y="0"/>
                    </a:moveTo>
                    <a:lnTo>
                      <a:pt x="167" y="31"/>
                    </a:lnTo>
                    <a:lnTo>
                      <a:pt x="165" y="33"/>
                    </a:lnTo>
                    <a:lnTo>
                      <a:pt x="162" y="33"/>
                    </a:lnTo>
                    <a:lnTo>
                      <a:pt x="1" y="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0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17" name="Freeform 255">
                <a:extLst>
                  <a:ext uri="{FF2B5EF4-FFF2-40B4-BE49-F238E27FC236}">
                    <a16:creationId xmlns:a16="http://schemas.microsoft.com/office/drawing/2014/main" id="{7C48A09A-3A42-4624-A0B5-532900E50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2309"/>
                <a:ext cx="165" cy="32"/>
              </a:xfrm>
              <a:custGeom>
                <a:avLst/>
                <a:gdLst>
                  <a:gd name="T0" fmla="*/ 0 w 165"/>
                  <a:gd name="T1" fmla="*/ 0 h 32"/>
                  <a:gd name="T2" fmla="*/ 165 w 165"/>
                  <a:gd name="T3" fmla="*/ 31 h 32"/>
                  <a:gd name="T4" fmla="*/ 162 w 165"/>
                  <a:gd name="T5" fmla="*/ 31 h 32"/>
                  <a:gd name="T6" fmla="*/ 160 w 165"/>
                  <a:gd name="T7" fmla="*/ 32 h 32"/>
                  <a:gd name="T8" fmla="*/ 1 w 165"/>
                  <a:gd name="T9" fmla="*/ 5 h 32"/>
                  <a:gd name="T10" fmla="*/ 1 w 165"/>
                  <a:gd name="T11" fmla="*/ 4 h 32"/>
                  <a:gd name="T12" fmla="*/ 0 w 165"/>
                  <a:gd name="T13" fmla="*/ 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5" h="32">
                    <a:moveTo>
                      <a:pt x="0" y="0"/>
                    </a:moveTo>
                    <a:lnTo>
                      <a:pt x="165" y="31"/>
                    </a:lnTo>
                    <a:lnTo>
                      <a:pt x="162" y="31"/>
                    </a:lnTo>
                    <a:lnTo>
                      <a:pt x="160" y="32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18" name="Freeform 256">
                <a:extLst>
                  <a:ext uri="{FF2B5EF4-FFF2-40B4-BE49-F238E27FC236}">
                    <a16:creationId xmlns:a16="http://schemas.microsoft.com/office/drawing/2014/main" id="{F0DD3263-D962-44D5-BEA7-0BA189E03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3"/>
                <a:ext cx="161" cy="30"/>
              </a:xfrm>
              <a:custGeom>
                <a:avLst/>
                <a:gdLst>
                  <a:gd name="T0" fmla="*/ 0 w 161"/>
                  <a:gd name="T1" fmla="*/ 0 h 30"/>
                  <a:gd name="T2" fmla="*/ 161 w 161"/>
                  <a:gd name="T3" fmla="*/ 27 h 30"/>
                  <a:gd name="T4" fmla="*/ 159 w 161"/>
                  <a:gd name="T5" fmla="*/ 28 h 30"/>
                  <a:gd name="T6" fmla="*/ 156 w 161"/>
                  <a:gd name="T7" fmla="*/ 30 h 30"/>
                  <a:gd name="T8" fmla="*/ 0 w 161"/>
                  <a:gd name="T9" fmla="*/ 3 h 30"/>
                  <a:gd name="T10" fmla="*/ 0 w 161"/>
                  <a:gd name="T11" fmla="*/ 1 h 30"/>
                  <a:gd name="T12" fmla="*/ 0 w 161"/>
                  <a:gd name="T13" fmla="*/ 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1" h="30">
                    <a:moveTo>
                      <a:pt x="0" y="0"/>
                    </a:moveTo>
                    <a:lnTo>
                      <a:pt x="161" y="27"/>
                    </a:lnTo>
                    <a:lnTo>
                      <a:pt x="159" y="28"/>
                    </a:lnTo>
                    <a:lnTo>
                      <a:pt x="156" y="3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F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19" name="Freeform 257">
                <a:extLst>
                  <a:ext uri="{FF2B5EF4-FFF2-40B4-BE49-F238E27FC236}">
                    <a16:creationId xmlns:a16="http://schemas.microsoft.com/office/drawing/2014/main" id="{320471DD-077C-4F83-82BD-0602C551D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4"/>
                <a:ext cx="159" cy="31"/>
              </a:xfrm>
              <a:custGeom>
                <a:avLst/>
                <a:gdLst>
                  <a:gd name="T0" fmla="*/ 0 w 159"/>
                  <a:gd name="T1" fmla="*/ 0 h 31"/>
                  <a:gd name="T2" fmla="*/ 159 w 159"/>
                  <a:gd name="T3" fmla="*/ 27 h 31"/>
                  <a:gd name="T4" fmla="*/ 156 w 159"/>
                  <a:gd name="T5" fmla="*/ 29 h 31"/>
                  <a:gd name="T6" fmla="*/ 152 w 159"/>
                  <a:gd name="T7" fmla="*/ 31 h 31"/>
                  <a:gd name="T8" fmla="*/ 0 w 159"/>
                  <a:gd name="T9" fmla="*/ 4 h 31"/>
                  <a:gd name="T10" fmla="*/ 0 w 159"/>
                  <a:gd name="T11" fmla="*/ 2 h 31"/>
                  <a:gd name="T12" fmla="*/ 0 w 159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9" h="31">
                    <a:moveTo>
                      <a:pt x="0" y="0"/>
                    </a:moveTo>
                    <a:lnTo>
                      <a:pt x="159" y="27"/>
                    </a:lnTo>
                    <a:lnTo>
                      <a:pt x="156" y="29"/>
                    </a:lnTo>
                    <a:lnTo>
                      <a:pt x="152" y="3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CE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20" name="Freeform 258">
                <a:extLst>
                  <a:ext uri="{FF2B5EF4-FFF2-40B4-BE49-F238E27FC236}">
                    <a16:creationId xmlns:a16="http://schemas.microsoft.com/office/drawing/2014/main" id="{E9F7AD2B-92C8-45D0-BDA5-5EC77361A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6"/>
                <a:ext cx="156" cy="29"/>
              </a:xfrm>
              <a:custGeom>
                <a:avLst/>
                <a:gdLst>
                  <a:gd name="T0" fmla="*/ 0 w 156"/>
                  <a:gd name="T1" fmla="*/ 0 h 29"/>
                  <a:gd name="T2" fmla="*/ 156 w 156"/>
                  <a:gd name="T3" fmla="*/ 27 h 29"/>
                  <a:gd name="T4" fmla="*/ 152 w 156"/>
                  <a:gd name="T5" fmla="*/ 29 h 29"/>
                  <a:gd name="T6" fmla="*/ 151 w 156"/>
                  <a:gd name="T7" fmla="*/ 29 h 29"/>
                  <a:gd name="T8" fmla="*/ 2 w 156"/>
                  <a:gd name="T9" fmla="*/ 3 h 29"/>
                  <a:gd name="T10" fmla="*/ 0 w 156"/>
                  <a:gd name="T11" fmla="*/ 2 h 29"/>
                  <a:gd name="T12" fmla="*/ 0 w 156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6" h="29">
                    <a:moveTo>
                      <a:pt x="0" y="0"/>
                    </a:moveTo>
                    <a:lnTo>
                      <a:pt x="156" y="27"/>
                    </a:lnTo>
                    <a:lnTo>
                      <a:pt x="152" y="29"/>
                    </a:lnTo>
                    <a:lnTo>
                      <a:pt x="151" y="29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DCD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21" name="Freeform 259">
                <a:extLst>
                  <a:ext uri="{FF2B5EF4-FFF2-40B4-BE49-F238E27FC236}">
                    <a16:creationId xmlns:a16="http://schemas.microsoft.com/office/drawing/2014/main" id="{6320ACED-4BD6-4711-9468-B7AC4A395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2318"/>
                <a:ext cx="152" cy="28"/>
              </a:xfrm>
              <a:custGeom>
                <a:avLst/>
                <a:gdLst>
                  <a:gd name="T0" fmla="*/ 0 w 152"/>
                  <a:gd name="T1" fmla="*/ 0 h 28"/>
                  <a:gd name="T2" fmla="*/ 152 w 152"/>
                  <a:gd name="T3" fmla="*/ 27 h 28"/>
                  <a:gd name="T4" fmla="*/ 151 w 152"/>
                  <a:gd name="T5" fmla="*/ 27 h 28"/>
                  <a:gd name="T6" fmla="*/ 147 w 152"/>
                  <a:gd name="T7" fmla="*/ 28 h 28"/>
                  <a:gd name="T8" fmla="*/ 2 w 152"/>
                  <a:gd name="T9" fmla="*/ 3 h 28"/>
                  <a:gd name="T10" fmla="*/ 2 w 152"/>
                  <a:gd name="T11" fmla="*/ 1 h 28"/>
                  <a:gd name="T12" fmla="*/ 0 w 152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2" h="28">
                    <a:moveTo>
                      <a:pt x="0" y="0"/>
                    </a:moveTo>
                    <a:lnTo>
                      <a:pt x="152" y="27"/>
                    </a:lnTo>
                    <a:lnTo>
                      <a:pt x="151" y="27"/>
                    </a:lnTo>
                    <a:lnTo>
                      <a:pt x="147" y="28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22" name="Freeform 260">
                <a:extLst>
                  <a:ext uri="{FF2B5EF4-FFF2-40B4-BE49-F238E27FC236}">
                    <a16:creationId xmlns:a16="http://schemas.microsoft.com/office/drawing/2014/main" id="{0FD056C0-37EF-4AA9-B886-55FC9672D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19"/>
                <a:ext cx="149" cy="29"/>
              </a:xfrm>
              <a:custGeom>
                <a:avLst/>
                <a:gdLst>
                  <a:gd name="T0" fmla="*/ 0 w 149"/>
                  <a:gd name="T1" fmla="*/ 0 h 29"/>
                  <a:gd name="T2" fmla="*/ 149 w 149"/>
                  <a:gd name="T3" fmla="*/ 26 h 29"/>
                  <a:gd name="T4" fmla="*/ 145 w 149"/>
                  <a:gd name="T5" fmla="*/ 27 h 29"/>
                  <a:gd name="T6" fmla="*/ 142 w 149"/>
                  <a:gd name="T7" fmla="*/ 29 h 29"/>
                  <a:gd name="T8" fmla="*/ 0 w 149"/>
                  <a:gd name="T9" fmla="*/ 4 h 29"/>
                  <a:gd name="T10" fmla="*/ 0 w 149"/>
                  <a:gd name="T11" fmla="*/ 2 h 29"/>
                  <a:gd name="T12" fmla="*/ 0 w 149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9" h="29">
                    <a:moveTo>
                      <a:pt x="0" y="0"/>
                    </a:moveTo>
                    <a:lnTo>
                      <a:pt x="149" y="26"/>
                    </a:lnTo>
                    <a:lnTo>
                      <a:pt x="145" y="27"/>
                    </a:lnTo>
                    <a:lnTo>
                      <a:pt x="142" y="29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BCB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23" name="Freeform 261">
                <a:extLst>
                  <a:ext uri="{FF2B5EF4-FFF2-40B4-BE49-F238E27FC236}">
                    <a16:creationId xmlns:a16="http://schemas.microsoft.com/office/drawing/2014/main" id="{6050923D-D907-4D1B-AD50-6A4AEC4D3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21"/>
                <a:ext cx="145" cy="27"/>
              </a:xfrm>
              <a:custGeom>
                <a:avLst/>
                <a:gdLst>
                  <a:gd name="T0" fmla="*/ 0 w 145"/>
                  <a:gd name="T1" fmla="*/ 0 h 27"/>
                  <a:gd name="T2" fmla="*/ 145 w 145"/>
                  <a:gd name="T3" fmla="*/ 25 h 27"/>
                  <a:gd name="T4" fmla="*/ 142 w 145"/>
                  <a:gd name="T5" fmla="*/ 27 h 27"/>
                  <a:gd name="T6" fmla="*/ 140 w 145"/>
                  <a:gd name="T7" fmla="*/ 27 h 27"/>
                  <a:gd name="T8" fmla="*/ 2 w 145"/>
                  <a:gd name="T9" fmla="*/ 3 h 27"/>
                  <a:gd name="T10" fmla="*/ 0 w 145"/>
                  <a:gd name="T11" fmla="*/ 2 h 27"/>
                  <a:gd name="T12" fmla="*/ 0 w 14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5" h="27">
                    <a:moveTo>
                      <a:pt x="0" y="0"/>
                    </a:moveTo>
                    <a:lnTo>
                      <a:pt x="145" y="25"/>
                    </a:lnTo>
                    <a:lnTo>
                      <a:pt x="142" y="27"/>
                    </a:lnTo>
                    <a:lnTo>
                      <a:pt x="140" y="27"/>
                    </a:ln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C2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24" name="Freeform 262">
                <a:extLst>
                  <a:ext uri="{FF2B5EF4-FFF2-40B4-BE49-F238E27FC236}">
                    <a16:creationId xmlns:a16="http://schemas.microsoft.com/office/drawing/2014/main" id="{7AE2F4AF-6127-4822-ABEB-47E4A8F1C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323"/>
                <a:ext cx="142" cy="27"/>
              </a:xfrm>
              <a:custGeom>
                <a:avLst/>
                <a:gdLst>
                  <a:gd name="T0" fmla="*/ 0 w 142"/>
                  <a:gd name="T1" fmla="*/ 0 h 27"/>
                  <a:gd name="T2" fmla="*/ 142 w 142"/>
                  <a:gd name="T3" fmla="*/ 25 h 27"/>
                  <a:gd name="T4" fmla="*/ 140 w 142"/>
                  <a:gd name="T5" fmla="*/ 25 h 27"/>
                  <a:gd name="T6" fmla="*/ 137 w 142"/>
                  <a:gd name="T7" fmla="*/ 27 h 27"/>
                  <a:gd name="T8" fmla="*/ 2 w 142"/>
                  <a:gd name="T9" fmla="*/ 3 h 27"/>
                  <a:gd name="T10" fmla="*/ 2 w 142"/>
                  <a:gd name="T11" fmla="*/ 1 h 27"/>
                  <a:gd name="T12" fmla="*/ 0 w 142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2" h="27">
                    <a:moveTo>
                      <a:pt x="0" y="0"/>
                    </a:moveTo>
                    <a:lnTo>
                      <a:pt x="142" y="25"/>
                    </a:lnTo>
                    <a:lnTo>
                      <a:pt x="140" y="25"/>
                    </a:lnTo>
                    <a:lnTo>
                      <a:pt x="137" y="27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DBD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25" name="Freeform 263">
                <a:extLst>
                  <a:ext uri="{FF2B5EF4-FFF2-40B4-BE49-F238E27FC236}">
                    <a16:creationId xmlns:a16="http://schemas.microsoft.com/office/drawing/2014/main" id="{CB6F2BF2-AE5F-4885-B58F-26AAEF651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324"/>
                <a:ext cx="138" cy="27"/>
              </a:xfrm>
              <a:custGeom>
                <a:avLst/>
                <a:gdLst>
                  <a:gd name="T0" fmla="*/ 0 w 138"/>
                  <a:gd name="T1" fmla="*/ 0 h 27"/>
                  <a:gd name="T2" fmla="*/ 138 w 138"/>
                  <a:gd name="T3" fmla="*/ 24 h 27"/>
                  <a:gd name="T4" fmla="*/ 135 w 138"/>
                  <a:gd name="T5" fmla="*/ 26 h 27"/>
                  <a:gd name="T6" fmla="*/ 131 w 138"/>
                  <a:gd name="T7" fmla="*/ 27 h 27"/>
                  <a:gd name="T8" fmla="*/ 1 w 138"/>
                  <a:gd name="T9" fmla="*/ 4 h 27"/>
                  <a:gd name="T10" fmla="*/ 0 w 138"/>
                  <a:gd name="T11" fmla="*/ 2 h 27"/>
                  <a:gd name="T12" fmla="*/ 0 w 138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8" h="27">
                    <a:moveTo>
                      <a:pt x="0" y="0"/>
                    </a:moveTo>
                    <a:lnTo>
                      <a:pt x="138" y="24"/>
                    </a:lnTo>
                    <a:lnTo>
                      <a:pt x="135" y="26"/>
                    </a:lnTo>
                    <a:lnTo>
                      <a:pt x="131" y="27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B8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26" name="Freeform 264">
                <a:extLst>
                  <a:ext uri="{FF2B5EF4-FFF2-40B4-BE49-F238E27FC236}">
                    <a16:creationId xmlns:a16="http://schemas.microsoft.com/office/drawing/2014/main" id="{F3BB8564-2E33-466B-B817-42CE7A5DD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326"/>
                <a:ext cx="135" cy="27"/>
              </a:xfrm>
              <a:custGeom>
                <a:avLst/>
                <a:gdLst>
                  <a:gd name="T0" fmla="*/ 0 w 135"/>
                  <a:gd name="T1" fmla="*/ 0 h 27"/>
                  <a:gd name="T2" fmla="*/ 135 w 135"/>
                  <a:gd name="T3" fmla="*/ 24 h 27"/>
                  <a:gd name="T4" fmla="*/ 131 w 135"/>
                  <a:gd name="T5" fmla="*/ 25 h 27"/>
                  <a:gd name="T6" fmla="*/ 130 w 135"/>
                  <a:gd name="T7" fmla="*/ 27 h 27"/>
                  <a:gd name="T8" fmla="*/ 1 w 135"/>
                  <a:gd name="T9" fmla="*/ 3 h 27"/>
                  <a:gd name="T10" fmla="*/ 1 w 135"/>
                  <a:gd name="T11" fmla="*/ 2 h 27"/>
                  <a:gd name="T12" fmla="*/ 0 w 13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5" h="27">
                    <a:moveTo>
                      <a:pt x="0" y="0"/>
                    </a:moveTo>
                    <a:lnTo>
                      <a:pt x="135" y="24"/>
                    </a:lnTo>
                    <a:lnTo>
                      <a:pt x="131" y="25"/>
                    </a:lnTo>
                    <a:lnTo>
                      <a:pt x="130" y="27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E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27" name="Freeform 265">
                <a:extLst>
                  <a:ext uri="{FF2B5EF4-FFF2-40B4-BE49-F238E27FC236}">
                    <a16:creationId xmlns:a16="http://schemas.microsoft.com/office/drawing/2014/main" id="{436FD46F-475D-4BA4-9906-E9189E958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328"/>
                <a:ext cx="130" cy="25"/>
              </a:xfrm>
              <a:custGeom>
                <a:avLst/>
                <a:gdLst>
                  <a:gd name="T0" fmla="*/ 0 w 130"/>
                  <a:gd name="T1" fmla="*/ 0 h 25"/>
                  <a:gd name="T2" fmla="*/ 130 w 130"/>
                  <a:gd name="T3" fmla="*/ 23 h 25"/>
                  <a:gd name="T4" fmla="*/ 129 w 130"/>
                  <a:gd name="T5" fmla="*/ 25 h 25"/>
                  <a:gd name="T6" fmla="*/ 125 w 130"/>
                  <a:gd name="T7" fmla="*/ 25 h 25"/>
                  <a:gd name="T8" fmla="*/ 2 w 130"/>
                  <a:gd name="T9" fmla="*/ 3 h 25"/>
                  <a:gd name="T10" fmla="*/ 0 w 130"/>
                  <a:gd name="T11" fmla="*/ 1 h 25"/>
                  <a:gd name="T12" fmla="*/ 0 w 130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0" h="25">
                    <a:moveTo>
                      <a:pt x="0" y="0"/>
                    </a:moveTo>
                    <a:lnTo>
                      <a:pt x="130" y="23"/>
                    </a:lnTo>
                    <a:lnTo>
                      <a:pt x="129" y="25"/>
                    </a:lnTo>
                    <a:lnTo>
                      <a:pt x="125" y="25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A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28" name="Freeform 266">
                <a:extLst>
                  <a:ext uri="{FF2B5EF4-FFF2-40B4-BE49-F238E27FC236}">
                    <a16:creationId xmlns:a16="http://schemas.microsoft.com/office/drawing/2014/main" id="{F782CA96-B2A0-4808-BEE1-FDBF3E65F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4" y="2329"/>
                <a:ext cx="129" cy="26"/>
              </a:xfrm>
              <a:custGeom>
                <a:avLst/>
                <a:gdLst>
                  <a:gd name="T0" fmla="*/ 0 w 129"/>
                  <a:gd name="T1" fmla="*/ 0 h 26"/>
                  <a:gd name="T2" fmla="*/ 129 w 129"/>
                  <a:gd name="T3" fmla="*/ 24 h 26"/>
                  <a:gd name="T4" fmla="*/ 125 w 129"/>
                  <a:gd name="T5" fmla="*/ 24 h 26"/>
                  <a:gd name="T6" fmla="*/ 122 w 129"/>
                  <a:gd name="T7" fmla="*/ 26 h 26"/>
                  <a:gd name="T8" fmla="*/ 2 w 129"/>
                  <a:gd name="T9" fmla="*/ 6 h 26"/>
                  <a:gd name="T10" fmla="*/ 2 w 129"/>
                  <a:gd name="T11" fmla="*/ 2 h 26"/>
                  <a:gd name="T12" fmla="*/ 0 w 129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9" h="26">
                    <a:moveTo>
                      <a:pt x="0" y="0"/>
                    </a:moveTo>
                    <a:lnTo>
                      <a:pt x="129" y="24"/>
                    </a:lnTo>
                    <a:lnTo>
                      <a:pt x="125" y="24"/>
                    </a:lnTo>
                    <a:lnTo>
                      <a:pt x="122" y="26"/>
                    </a:ln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29" name="Freeform 267">
                <a:extLst>
                  <a:ext uri="{FF2B5EF4-FFF2-40B4-BE49-F238E27FC236}">
                    <a16:creationId xmlns:a16="http://schemas.microsoft.com/office/drawing/2014/main" id="{FF559631-D547-4113-9514-AE22926F9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331"/>
                <a:ext cx="123" cy="25"/>
              </a:xfrm>
              <a:custGeom>
                <a:avLst/>
                <a:gdLst>
                  <a:gd name="T0" fmla="*/ 0 w 123"/>
                  <a:gd name="T1" fmla="*/ 0 h 25"/>
                  <a:gd name="T2" fmla="*/ 123 w 123"/>
                  <a:gd name="T3" fmla="*/ 22 h 25"/>
                  <a:gd name="T4" fmla="*/ 120 w 123"/>
                  <a:gd name="T5" fmla="*/ 24 h 25"/>
                  <a:gd name="T6" fmla="*/ 117 w 123"/>
                  <a:gd name="T7" fmla="*/ 25 h 25"/>
                  <a:gd name="T8" fmla="*/ 2 w 123"/>
                  <a:gd name="T9" fmla="*/ 5 h 25"/>
                  <a:gd name="T10" fmla="*/ 0 w 123"/>
                  <a:gd name="T11" fmla="*/ 4 h 25"/>
                  <a:gd name="T12" fmla="*/ 0 w 123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25">
                    <a:moveTo>
                      <a:pt x="0" y="0"/>
                    </a:moveTo>
                    <a:lnTo>
                      <a:pt x="123" y="22"/>
                    </a:lnTo>
                    <a:lnTo>
                      <a:pt x="120" y="24"/>
                    </a:lnTo>
                    <a:lnTo>
                      <a:pt x="117" y="25"/>
                    </a:lnTo>
                    <a:lnTo>
                      <a:pt x="2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F9E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30" name="Freeform 268">
                <a:extLst>
                  <a:ext uri="{FF2B5EF4-FFF2-40B4-BE49-F238E27FC236}">
                    <a16:creationId xmlns:a16="http://schemas.microsoft.com/office/drawing/2014/main" id="{C0FFBA5F-22B5-4CC5-91F5-28C585D10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" y="2335"/>
                <a:ext cx="120" cy="21"/>
              </a:xfrm>
              <a:custGeom>
                <a:avLst/>
                <a:gdLst>
                  <a:gd name="T0" fmla="*/ 0 w 120"/>
                  <a:gd name="T1" fmla="*/ 0 h 21"/>
                  <a:gd name="T2" fmla="*/ 120 w 120"/>
                  <a:gd name="T3" fmla="*/ 20 h 21"/>
                  <a:gd name="T4" fmla="*/ 117 w 120"/>
                  <a:gd name="T5" fmla="*/ 21 h 21"/>
                  <a:gd name="T6" fmla="*/ 113 w 120"/>
                  <a:gd name="T7" fmla="*/ 21 h 21"/>
                  <a:gd name="T8" fmla="*/ 2 w 120"/>
                  <a:gd name="T9" fmla="*/ 3 h 21"/>
                  <a:gd name="T10" fmla="*/ 2 w 120"/>
                  <a:gd name="T11" fmla="*/ 1 h 21"/>
                  <a:gd name="T12" fmla="*/ 0 w 120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0" h="21">
                    <a:moveTo>
                      <a:pt x="0" y="0"/>
                    </a:moveTo>
                    <a:lnTo>
                      <a:pt x="120" y="20"/>
                    </a:lnTo>
                    <a:lnTo>
                      <a:pt x="117" y="21"/>
                    </a:lnTo>
                    <a:lnTo>
                      <a:pt x="113" y="2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A9A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31" name="Freeform 269">
                <a:extLst>
                  <a:ext uri="{FF2B5EF4-FFF2-40B4-BE49-F238E27FC236}">
                    <a16:creationId xmlns:a16="http://schemas.microsoft.com/office/drawing/2014/main" id="{6D080E0D-9881-4A9B-95C6-E060279B9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336"/>
                <a:ext cx="115" cy="22"/>
              </a:xfrm>
              <a:custGeom>
                <a:avLst/>
                <a:gdLst>
                  <a:gd name="T0" fmla="*/ 0 w 115"/>
                  <a:gd name="T1" fmla="*/ 0 h 22"/>
                  <a:gd name="T2" fmla="*/ 115 w 115"/>
                  <a:gd name="T3" fmla="*/ 20 h 22"/>
                  <a:gd name="T4" fmla="*/ 111 w 115"/>
                  <a:gd name="T5" fmla="*/ 20 h 22"/>
                  <a:gd name="T6" fmla="*/ 108 w 115"/>
                  <a:gd name="T7" fmla="*/ 22 h 22"/>
                  <a:gd name="T8" fmla="*/ 66 w 115"/>
                  <a:gd name="T9" fmla="*/ 15 h 22"/>
                  <a:gd name="T10" fmla="*/ 61 w 115"/>
                  <a:gd name="T11" fmla="*/ 14 h 22"/>
                  <a:gd name="T12" fmla="*/ 55 w 115"/>
                  <a:gd name="T13" fmla="*/ 14 h 22"/>
                  <a:gd name="T14" fmla="*/ 1 w 115"/>
                  <a:gd name="T15" fmla="*/ 4 h 22"/>
                  <a:gd name="T16" fmla="*/ 0 w 115"/>
                  <a:gd name="T17" fmla="*/ 2 h 22"/>
                  <a:gd name="T18" fmla="*/ 0 w 115"/>
                  <a:gd name="T19" fmla="*/ 0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5" h="22">
                    <a:moveTo>
                      <a:pt x="0" y="0"/>
                    </a:moveTo>
                    <a:lnTo>
                      <a:pt x="115" y="20"/>
                    </a:lnTo>
                    <a:lnTo>
                      <a:pt x="111" y="20"/>
                    </a:lnTo>
                    <a:lnTo>
                      <a:pt x="108" y="22"/>
                    </a:lnTo>
                    <a:lnTo>
                      <a:pt x="66" y="15"/>
                    </a:lnTo>
                    <a:lnTo>
                      <a:pt x="61" y="14"/>
                    </a:lnTo>
                    <a:lnTo>
                      <a:pt x="55" y="14"/>
                    </a:ln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95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32" name="Freeform 270">
                <a:extLst>
                  <a:ext uri="{FF2B5EF4-FFF2-40B4-BE49-F238E27FC236}">
                    <a16:creationId xmlns:a16="http://schemas.microsoft.com/office/drawing/2014/main" id="{834D72B8-A4EC-4BC4-A91A-4F6986F91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338"/>
                <a:ext cx="111" cy="22"/>
              </a:xfrm>
              <a:custGeom>
                <a:avLst/>
                <a:gdLst>
                  <a:gd name="T0" fmla="*/ 0 w 111"/>
                  <a:gd name="T1" fmla="*/ 0 h 22"/>
                  <a:gd name="T2" fmla="*/ 111 w 111"/>
                  <a:gd name="T3" fmla="*/ 18 h 22"/>
                  <a:gd name="T4" fmla="*/ 108 w 111"/>
                  <a:gd name="T5" fmla="*/ 20 h 22"/>
                  <a:gd name="T6" fmla="*/ 106 w 111"/>
                  <a:gd name="T7" fmla="*/ 22 h 22"/>
                  <a:gd name="T8" fmla="*/ 67 w 111"/>
                  <a:gd name="T9" fmla="*/ 15 h 22"/>
                  <a:gd name="T10" fmla="*/ 64 w 111"/>
                  <a:gd name="T11" fmla="*/ 12 h 22"/>
                  <a:gd name="T12" fmla="*/ 61 w 111"/>
                  <a:gd name="T13" fmla="*/ 12 h 22"/>
                  <a:gd name="T14" fmla="*/ 55 w 111"/>
                  <a:gd name="T15" fmla="*/ 12 h 22"/>
                  <a:gd name="T16" fmla="*/ 50 w 111"/>
                  <a:gd name="T17" fmla="*/ 12 h 22"/>
                  <a:gd name="T18" fmla="*/ 1 w 111"/>
                  <a:gd name="T19" fmla="*/ 3 h 22"/>
                  <a:gd name="T20" fmla="*/ 1 w 111"/>
                  <a:gd name="T21" fmla="*/ 2 h 22"/>
                  <a:gd name="T22" fmla="*/ 0 w 111"/>
                  <a:gd name="T23" fmla="*/ 0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1" h="22">
                    <a:moveTo>
                      <a:pt x="0" y="0"/>
                    </a:moveTo>
                    <a:lnTo>
                      <a:pt x="111" y="18"/>
                    </a:lnTo>
                    <a:lnTo>
                      <a:pt x="108" y="20"/>
                    </a:lnTo>
                    <a:lnTo>
                      <a:pt x="106" y="22"/>
                    </a:lnTo>
                    <a:lnTo>
                      <a:pt x="67" y="15"/>
                    </a:lnTo>
                    <a:lnTo>
                      <a:pt x="64" y="12"/>
                    </a:lnTo>
                    <a:lnTo>
                      <a:pt x="61" y="12"/>
                    </a:lnTo>
                    <a:lnTo>
                      <a:pt x="55" y="12"/>
                    </a:lnTo>
                    <a:lnTo>
                      <a:pt x="50" y="12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33" name="Freeform 271">
                <a:extLst>
                  <a:ext uri="{FF2B5EF4-FFF2-40B4-BE49-F238E27FC236}">
                    <a16:creationId xmlns:a16="http://schemas.microsoft.com/office/drawing/2014/main" id="{9690D0C6-50D6-472B-AC79-92DFF6FA2B6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9" y="2340"/>
                <a:ext cx="107" cy="20"/>
              </a:xfrm>
              <a:custGeom>
                <a:avLst/>
                <a:gdLst>
                  <a:gd name="T0" fmla="*/ 0 w 107"/>
                  <a:gd name="T1" fmla="*/ 0 h 20"/>
                  <a:gd name="T2" fmla="*/ 54 w 107"/>
                  <a:gd name="T3" fmla="*/ 10 h 20"/>
                  <a:gd name="T4" fmla="*/ 49 w 107"/>
                  <a:gd name="T5" fmla="*/ 10 h 20"/>
                  <a:gd name="T6" fmla="*/ 46 w 107"/>
                  <a:gd name="T7" fmla="*/ 11 h 20"/>
                  <a:gd name="T8" fmla="*/ 2 w 107"/>
                  <a:gd name="T9" fmla="*/ 3 h 20"/>
                  <a:gd name="T10" fmla="*/ 0 w 107"/>
                  <a:gd name="T11" fmla="*/ 1 h 20"/>
                  <a:gd name="T12" fmla="*/ 0 w 107"/>
                  <a:gd name="T13" fmla="*/ 0 h 20"/>
                  <a:gd name="T14" fmla="*/ 65 w 107"/>
                  <a:gd name="T15" fmla="*/ 11 h 20"/>
                  <a:gd name="T16" fmla="*/ 107 w 107"/>
                  <a:gd name="T17" fmla="*/ 18 h 20"/>
                  <a:gd name="T18" fmla="*/ 103 w 107"/>
                  <a:gd name="T19" fmla="*/ 20 h 20"/>
                  <a:gd name="T20" fmla="*/ 102 w 107"/>
                  <a:gd name="T21" fmla="*/ 20 h 20"/>
                  <a:gd name="T22" fmla="*/ 68 w 107"/>
                  <a:gd name="T23" fmla="*/ 15 h 20"/>
                  <a:gd name="T24" fmla="*/ 66 w 107"/>
                  <a:gd name="T25" fmla="*/ 13 h 20"/>
                  <a:gd name="T26" fmla="*/ 65 w 107"/>
                  <a:gd name="T27" fmla="*/ 11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7" h="20">
                    <a:moveTo>
                      <a:pt x="0" y="0"/>
                    </a:moveTo>
                    <a:lnTo>
                      <a:pt x="54" y="10"/>
                    </a:lnTo>
                    <a:lnTo>
                      <a:pt x="49" y="10"/>
                    </a:lnTo>
                    <a:lnTo>
                      <a:pt x="46" y="1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  <a:moveTo>
                      <a:pt x="65" y="11"/>
                    </a:moveTo>
                    <a:lnTo>
                      <a:pt x="107" y="18"/>
                    </a:lnTo>
                    <a:lnTo>
                      <a:pt x="103" y="20"/>
                    </a:lnTo>
                    <a:lnTo>
                      <a:pt x="102" y="20"/>
                    </a:lnTo>
                    <a:lnTo>
                      <a:pt x="68" y="15"/>
                    </a:lnTo>
                    <a:lnTo>
                      <a:pt x="66" y="13"/>
                    </a:lnTo>
                    <a:lnTo>
                      <a:pt x="65" y="11"/>
                    </a:lnTo>
                    <a:close/>
                  </a:path>
                </a:pathLst>
              </a:custGeom>
              <a:solidFill>
                <a:srgbClr val="8B8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34" name="Freeform 272">
                <a:extLst>
                  <a:ext uri="{FF2B5EF4-FFF2-40B4-BE49-F238E27FC236}">
                    <a16:creationId xmlns:a16="http://schemas.microsoft.com/office/drawing/2014/main" id="{9FE09C58-09DD-4864-9523-2688398C6CC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9" y="2341"/>
                <a:ext cx="105" cy="21"/>
              </a:xfrm>
              <a:custGeom>
                <a:avLst/>
                <a:gdLst>
                  <a:gd name="T0" fmla="*/ 0 w 105"/>
                  <a:gd name="T1" fmla="*/ 0 h 21"/>
                  <a:gd name="T2" fmla="*/ 49 w 105"/>
                  <a:gd name="T3" fmla="*/ 9 h 21"/>
                  <a:gd name="T4" fmla="*/ 46 w 105"/>
                  <a:gd name="T5" fmla="*/ 10 h 21"/>
                  <a:gd name="T6" fmla="*/ 43 w 105"/>
                  <a:gd name="T7" fmla="*/ 10 h 21"/>
                  <a:gd name="T8" fmla="*/ 4 w 105"/>
                  <a:gd name="T9" fmla="*/ 4 h 21"/>
                  <a:gd name="T10" fmla="*/ 2 w 105"/>
                  <a:gd name="T11" fmla="*/ 2 h 21"/>
                  <a:gd name="T12" fmla="*/ 0 w 105"/>
                  <a:gd name="T13" fmla="*/ 0 h 21"/>
                  <a:gd name="T14" fmla="*/ 66 w 105"/>
                  <a:gd name="T15" fmla="*/ 12 h 21"/>
                  <a:gd name="T16" fmla="*/ 105 w 105"/>
                  <a:gd name="T17" fmla="*/ 19 h 21"/>
                  <a:gd name="T18" fmla="*/ 102 w 105"/>
                  <a:gd name="T19" fmla="*/ 19 h 21"/>
                  <a:gd name="T20" fmla="*/ 98 w 105"/>
                  <a:gd name="T21" fmla="*/ 21 h 21"/>
                  <a:gd name="T22" fmla="*/ 70 w 105"/>
                  <a:gd name="T23" fmla="*/ 15 h 21"/>
                  <a:gd name="T24" fmla="*/ 68 w 105"/>
                  <a:gd name="T25" fmla="*/ 14 h 21"/>
                  <a:gd name="T26" fmla="*/ 66 w 105"/>
                  <a:gd name="T27" fmla="*/ 12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5" h="21">
                    <a:moveTo>
                      <a:pt x="0" y="0"/>
                    </a:moveTo>
                    <a:lnTo>
                      <a:pt x="49" y="9"/>
                    </a:lnTo>
                    <a:lnTo>
                      <a:pt x="46" y="10"/>
                    </a:lnTo>
                    <a:lnTo>
                      <a:pt x="43" y="10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6" y="12"/>
                    </a:moveTo>
                    <a:lnTo>
                      <a:pt x="105" y="19"/>
                    </a:lnTo>
                    <a:lnTo>
                      <a:pt x="102" y="19"/>
                    </a:lnTo>
                    <a:lnTo>
                      <a:pt x="98" y="21"/>
                    </a:lnTo>
                    <a:lnTo>
                      <a:pt x="70" y="15"/>
                    </a:lnTo>
                    <a:lnTo>
                      <a:pt x="68" y="14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8786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35" name="Freeform 273">
                <a:extLst>
                  <a:ext uri="{FF2B5EF4-FFF2-40B4-BE49-F238E27FC236}">
                    <a16:creationId xmlns:a16="http://schemas.microsoft.com/office/drawing/2014/main" id="{B963A406-FEF2-4E94-A9A2-C7A8A533414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1" y="2343"/>
                <a:ext cx="100" cy="20"/>
              </a:xfrm>
              <a:custGeom>
                <a:avLst/>
                <a:gdLst>
                  <a:gd name="T0" fmla="*/ 0 w 100"/>
                  <a:gd name="T1" fmla="*/ 0 h 20"/>
                  <a:gd name="T2" fmla="*/ 44 w 100"/>
                  <a:gd name="T3" fmla="*/ 8 h 20"/>
                  <a:gd name="T4" fmla="*/ 41 w 100"/>
                  <a:gd name="T5" fmla="*/ 8 h 20"/>
                  <a:gd name="T6" fmla="*/ 37 w 100"/>
                  <a:gd name="T7" fmla="*/ 10 h 20"/>
                  <a:gd name="T8" fmla="*/ 4 w 100"/>
                  <a:gd name="T9" fmla="*/ 3 h 20"/>
                  <a:gd name="T10" fmla="*/ 2 w 100"/>
                  <a:gd name="T11" fmla="*/ 2 h 20"/>
                  <a:gd name="T12" fmla="*/ 0 w 100"/>
                  <a:gd name="T13" fmla="*/ 0 h 20"/>
                  <a:gd name="T14" fmla="*/ 66 w 100"/>
                  <a:gd name="T15" fmla="*/ 12 h 20"/>
                  <a:gd name="T16" fmla="*/ 100 w 100"/>
                  <a:gd name="T17" fmla="*/ 17 h 20"/>
                  <a:gd name="T18" fmla="*/ 96 w 100"/>
                  <a:gd name="T19" fmla="*/ 19 h 20"/>
                  <a:gd name="T20" fmla="*/ 93 w 100"/>
                  <a:gd name="T21" fmla="*/ 20 h 20"/>
                  <a:gd name="T22" fmla="*/ 69 w 100"/>
                  <a:gd name="T23" fmla="*/ 15 h 20"/>
                  <a:gd name="T24" fmla="*/ 68 w 100"/>
                  <a:gd name="T25" fmla="*/ 13 h 20"/>
                  <a:gd name="T26" fmla="*/ 66 w 100"/>
                  <a:gd name="T27" fmla="*/ 12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00" h="20">
                    <a:moveTo>
                      <a:pt x="0" y="0"/>
                    </a:moveTo>
                    <a:lnTo>
                      <a:pt x="44" y="8"/>
                    </a:lnTo>
                    <a:lnTo>
                      <a:pt x="41" y="8"/>
                    </a:lnTo>
                    <a:lnTo>
                      <a:pt x="37" y="10"/>
                    </a:ln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6" y="12"/>
                    </a:moveTo>
                    <a:lnTo>
                      <a:pt x="100" y="17"/>
                    </a:lnTo>
                    <a:lnTo>
                      <a:pt x="96" y="19"/>
                    </a:lnTo>
                    <a:lnTo>
                      <a:pt x="93" y="20"/>
                    </a:lnTo>
                    <a:lnTo>
                      <a:pt x="69" y="15"/>
                    </a:lnTo>
                    <a:lnTo>
                      <a:pt x="68" y="13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807F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36" name="Freeform 274">
                <a:extLst>
                  <a:ext uri="{FF2B5EF4-FFF2-40B4-BE49-F238E27FC236}">
                    <a16:creationId xmlns:a16="http://schemas.microsoft.com/office/drawing/2014/main" id="{3786B5C5-87E1-4D70-9367-7254CA3B9C8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3" y="2345"/>
                <a:ext cx="94" cy="18"/>
              </a:xfrm>
              <a:custGeom>
                <a:avLst/>
                <a:gdLst>
                  <a:gd name="T0" fmla="*/ 0 w 94"/>
                  <a:gd name="T1" fmla="*/ 0 h 18"/>
                  <a:gd name="T2" fmla="*/ 39 w 94"/>
                  <a:gd name="T3" fmla="*/ 6 h 18"/>
                  <a:gd name="T4" fmla="*/ 35 w 94"/>
                  <a:gd name="T5" fmla="*/ 8 h 18"/>
                  <a:gd name="T6" fmla="*/ 34 w 94"/>
                  <a:gd name="T7" fmla="*/ 10 h 18"/>
                  <a:gd name="T8" fmla="*/ 2 w 94"/>
                  <a:gd name="T9" fmla="*/ 5 h 18"/>
                  <a:gd name="T10" fmla="*/ 2 w 94"/>
                  <a:gd name="T11" fmla="*/ 1 h 18"/>
                  <a:gd name="T12" fmla="*/ 0 w 94"/>
                  <a:gd name="T13" fmla="*/ 0 h 18"/>
                  <a:gd name="T14" fmla="*/ 66 w 94"/>
                  <a:gd name="T15" fmla="*/ 11 h 18"/>
                  <a:gd name="T16" fmla="*/ 94 w 94"/>
                  <a:gd name="T17" fmla="*/ 17 h 18"/>
                  <a:gd name="T18" fmla="*/ 91 w 94"/>
                  <a:gd name="T19" fmla="*/ 18 h 18"/>
                  <a:gd name="T20" fmla="*/ 88 w 94"/>
                  <a:gd name="T21" fmla="*/ 18 h 18"/>
                  <a:gd name="T22" fmla="*/ 67 w 94"/>
                  <a:gd name="T23" fmla="*/ 15 h 18"/>
                  <a:gd name="T24" fmla="*/ 67 w 94"/>
                  <a:gd name="T25" fmla="*/ 13 h 18"/>
                  <a:gd name="T26" fmla="*/ 66 w 94"/>
                  <a:gd name="T27" fmla="*/ 11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4" h="18">
                    <a:moveTo>
                      <a:pt x="0" y="0"/>
                    </a:moveTo>
                    <a:lnTo>
                      <a:pt x="39" y="6"/>
                    </a:lnTo>
                    <a:lnTo>
                      <a:pt x="35" y="8"/>
                    </a:lnTo>
                    <a:lnTo>
                      <a:pt x="34" y="10"/>
                    </a:lnTo>
                    <a:lnTo>
                      <a:pt x="2" y="5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  <a:moveTo>
                      <a:pt x="66" y="11"/>
                    </a:moveTo>
                    <a:lnTo>
                      <a:pt x="94" y="17"/>
                    </a:lnTo>
                    <a:lnTo>
                      <a:pt x="91" y="18"/>
                    </a:lnTo>
                    <a:lnTo>
                      <a:pt x="88" y="18"/>
                    </a:lnTo>
                    <a:lnTo>
                      <a:pt x="67" y="15"/>
                    </a:lnTo>
                    <a:lnTo>
                      <a:pt x="67" y="13"/>
                    </a:lnTo>
                    <a:lnTo>
                      <a:pt x="66" y="11"/>
                    </a:lnTo>
                    <a:close/>
                  </a:path>
                </a:pathLst>
              </a:custGeom>
              <a:solidFill>
                <a:srgbClr val="7D7B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37" name="Freeform 275">
                <a:extLst>
                  <a:ext uri="{FF2B5EF4-FFF2-40B4-BE49-F238E27FC236}">
                    <a16:creationId xmlns:a16="http://schemas.microsoft.com/office/drawing/2014/main" id="{37A5C4B0-4A62-4E74-A8C2-13BC029B7D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5" y="2346"/>
                <a:ext cx="89" cy="19"/>
              </a:xfrm>
              <a:custGeom>
                <a:avLst/>
                <a:gdLst>
                  <a:gd name="T0" fmla="*/ 0 w 89"/>
                  <a:gd name="T1" fmla="*/ 0 h 19"/>
                  <a:gd name="T2" fmla="*/ 33 w 89"/>
                  <a:gd name="T3" fmla="*/ 7 h 19"/>
                  <a:gd name="T4" fmla="*/ 32 w 89"/>
                  <a:gd name="T5" fmla="*/ 9 h 19"/>
                  <a:gd name="T6" fmla="*/ 28 w 89"/>
                  <a:gd name="T7" fmla="*/ 10 h 19"/>
                  <a:gd name="T8" fmla="*/ 1 w 89"/>
                  <a:gd name="T9" fmla="*/ 5 h 19"/>
                  <a:gd name="T10" fmla="*/ 0 w 89"/>
                  <a:gd name="T11" fmla="*/ 4 h 19"/>
                  <a:gd name="T12" fmla="*/ 0 w 89"/>
                  <a:gd name="T13" fmla="*/ 0 h 19"/>
                  <a:gd name="T14" fmla="*/ 65 w 89"/>
                  <a:gd name="T15" fmla="*/ 12 h 19"/>
                  <a:gd name="T16" fmla="*/ 89 w 89"/>
                  <a:gd name="T17" fmla="*/ 17 h 19"/>
                  <a:gd name="T18" fmla="*/ 86 w 89"/>
                  <a:gd name="T19" fmla="*/ 17 h 19"/>
                  <a:gd name="T20" fmla="*/ 82 w 89"/>
                  <a:gd name="T21" fmla="*/ 19 h 19"/>
                  <a:gd name="T22" fmla="*/ 67 w 89"/>
                  <a:gd name="T23" fmla="*/ 17 h 19"/>
                  <a:gd name="T24" fmla="*/ 65 w 89"/>
                  <a:gd name="T25" fmla="*/ 14 h 19"/>
                  <a:gd name="T26" fmla="*/ 65 w 89"/>
                  <a:gd name="T27" fmla="*/ 12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9" h="19">
                    <a:moveTo>
                      <a:pt x="0" y="0"/>
                    </a:moveTo>
                    <a:lnTo>
                      <a:pt x="33" y="7"/>
                    </a:lnTo>
                    <a:lnTo>
                      <a:pt x="32" y="9"/>
                    </a:lnTo>
                    <a:lnTo>
                      <a:pt x="28" y="10"/>
                    </a:lnTo>
                    <a:lnTo>
                      <a:pt x="1" y="5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  <a:moveTo>
                      <a:pt x="65" y="12"/>
                    </a:moveTo>
                    <a:lnTo>
                      <a:pt x="89" y="17"/>
                    </a:lnTo>
                    <a:lnTo>
                      <a:pt x="86" y="17"/>
                    </a:lnTo>
                    <a:lnTo>
                      <a:pt x="82" y="19"/>
                    </a:lnTo>
                    <a:lnTo>
                      <a:pt x="67" y="17"/>
                    </a:lnTo>
                    <a:lnTo>
                      <a:pt x="65" y="14"/>
                    </a:lnTo>
                    <a:lnTo>
                      <a:pt x="65" y="12"/>
                    </a:lnTo>
                    <a:close/>
                  </a:path>
                </a:pathLst>
              </a:custGeom>
              <a:solidFill>
                <a:srgbClr val="7977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38" name="Freeform 276">
                <a:extLst>
                  <a:ext uri="{FF2B5EF4-FFF2-40B4-BE49-F238E27FC236}">
                    <a16:creationId xmlns:a16="http://schemas.microsoft.com/office/drawing/2014/main" id="{04993CBB-9871-47C2-9EB6-A71C15E016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5" y="2350"/>
                <a:ext cx="86" cy="17"/>
              </a:xfrm>
              <a:custGeom>
                <a:avLst/>
                <a:gdLst>
                  <a:gd name="T0" fmla="*/ 0 w 86"/>
                  <a:gd name="T1" fmla="*/ 0 h 17"/>
                  <a:gd name="T2" fmla="*/ 32 w 86"/>
                  <a:gd name="T3" fmla="*/ 5 h 17"/>
                  <a:gd name="T4" fmla="*/ 28 w 86"/>
                  <a:gd name="T5" fmla="*/ 6 h 17"/>
                  <a:gd name="T6" fmla="*/ 27 w 86"/>
                  <a:gd name="T7" fmla="*/ 6 h 17"/>
                  <a:gd name="T8" fmla="*/ 3 w 86"/>
                  <a:gd name="T9" fmla="*/ 3 h 17"/>
                  <a:gd name="T10" fmla="*/ 1 w 86"/>
                  <a:gd name="T11" fmla="*/ 1 h 17"/>
                  <a:gd name="T12" fmla="*/ 0 w 86"/>
                  <a:gd name="T13" fmla="*/ 0 h 17"/>
                  <a:gd name="T14" fmla="*/ 65 w 86"/>
                  <a:gd name="T15" fmla="*/ 10 h 17"/>
                  <a:gd name="T16" fmla="*/ 86 w 86"/>
                  <a:gd name="T17" fmla="*/ 13 h 17"/>
                  <a:gd name="T18" fmla="*/ 82 w 86"/>
                  <a:gd name="T19" fmla="*/ 15 h 17"/>
                  <a:gd name="T20" fmla="*/ 79 w 86"/>
                  <a:gd name="T21" fmla="*/ 17 h 17"/>
                  <a:gd name="T22" fmla="*/ 67 w 86"/>
                  <a:gd name="T23" fmla="*/ 15 h 17"/>
                  <a:gd name="T24" fmla="*/ 67 w 86"/>
                  <a:gd name="T25" fmla="*/ 13 h 17"/>
                  <a:gd name="T26" fmla="*/ 65 w 86"/>
                  <a:gd name="T27" fmla="*/ 10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6" h="17">
                    <a:moveTo>
                      <a:pt x="0" y="0"/>
                    </a:moveTo>
                    <a:lnTo>
                      <a:pt x="32" y="5"/>
                    </a:lnTo>
                    <a:lnTo>
                      <a:pt x="28" y="6"/>
                    </a:lnTo>
                    <a:lnTo>
                      <a:pt x="27" y="6"/>
                    </a:lnTo>
                    <a:lnTo>
                      <a:pt x="3" y="3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  <a:moveTo>
                      <a:pt x="65" y="10"/>
                    </a:moveTo>
                    <a:lnTo>
                      <a:pt x="86" y="13"/>
                    </a:lnTo>
                    <a:lnTo>
                      <a:pt x="82" y="15"/>
                    </a:lnTo>
                    <a:lnTo>
                      <a:pt x="79" y="17"/>
                    </a:lnTo>
                    <a:lnTo>
                      <a:pt x="67" y="15"/>
                    </a:lnTo>
                    <a:lnTo>
                      <a:pt x="67" y="13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72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39" name="Freeform 277">
                <a:extLst>
                  <a:ext uri="{FF2B5EF4-FFF2-40B4-BE49-F238E27FC236}">
                    <a16:creationId xmlns:a16="http://schemas.microsoft.com/office/drawing/2014/main" id="{19EEE6AA-1CA3-49BB-83B0-DCDD618F5FA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6" y="2351"/>
                <a:ext cx="81" cy="16"/>
              </a:xfrm>
              <a:custGeom>
                <a:avLst/>
                <a:gdLst>
                  <a:gd name="T0" fmla="*/ 0 w 81"/>
                  <a:gd name="T1" fmla="*/ 0 h 16"/>
                  <a:gd name="T2" fmla="*/ 27 w 81"/>
                  <a:gd name="T3" fmla="*/ 5 h 16"/>
                  <a:gd name="T4" fmla="*/ 26 w 81"/>
                  <a:gd name="T5" fmla="*/ 5 h 16"/>
                  <a:gd name="T6" fmla="*/ 24 w 81"/>
                  <a:gd name="T7" fmla="*/ 7 h 16"/>
                  <a:gd name="T8" fmla="*/ 4 w 81"/>
                  <a:gd name="T9" fmla="*/ 4 h 16"/>
                  <a:gd name="T10" fmla="*/ 2 w 81"/>
                  <a:gd name="T11" fmla="*/ 2 h 16"/>
                  <a:gd name="T12" fmla="*/ 0 w 81"/>
                  <a:gd name="T13" fmla="*/ 0 h 16"/>
                  <a:gd name="T14" fmla="*/ 66 w 81"/>
                  <a:gd name="T15" fmla="*/ 12 h 16"/>
                  <a:gd name="T16" fmla="*/ 81 w 81"/>
                  <a:gd name="T17" fmla="*/ 14 h 16"/>
                  <a:gd name="T18" fmla="*/ 78 w 81"/>
                  <a:gd name="T19" fmla="*/ 16 h 16"/>
                  <a:gd name="T20" fmla="*/ 73 w 81"/>
                  <a:gd name="T21" fmla="*/ 16 h 16"/>
                  <a:gd name="T22" fmla="*/ 66 w 81"/>
                  <a:gd name="T23" fmla="*/ 16 h 16"/>
                  <a:gd name="T24" fmla="*/ 66 w 81"/>
                  <a:gd name="T25" fmla="*/ 14 h 16"/>
                  <a:gd name="T26" fmla="*/ 66 w 81"/>
                  <a:gd name="T27" fmla="*/ 12 h 1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1" h="16">
                    <a:moveTo>
                      <a:pt x="0" y="0"/>
                    </a:moveTo>
                    <a:lnTo>
                      <a:pt x="27" y="5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6" y="12"/>
                    </a:moveTo>
                    <a:lnTo>
                      <a:pt x="81" y="14"/>
                    </a:lnTo>
                    <a:lnTo>
                      <a:pt x="78" y="16"/>
                    </a:lnTo>
                    <a:lnTo>
                      <a:pt x="73" y="16"/>
                    </a:lnTo>
                    <a:lnTo>
                      <a:pt x="66" y="16"/>
                    </a:lnTo>
                    <a:lnTo>
                      <a:pt x="66" y="14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6F6D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40" name="Freeform 278">
                <a:extLst>
                  <a:ext uri="{FF2B5EF4-FFF2-40B4-BE49-F238E27FC236}">
                    <a16:creationId xmlns:a16="http://schemas.microsoft.com/office/drawing/2014/main" id="{E437CA4F-D1A9-45F7-B83F-EFB6AB45BA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28" y="2353"/>
                <a:ext cx="76" cy="15"/>
              </a:xfrm>
              <a:custGeom>
                <a:avLst/>
                <a:gdLst>
                  <a:gd name="T0" fmla="*/ 0 w 76"/>
                  <a:gd name="T1" fmla="*/ 0 h 15"/>
                  <a:gd name="T2" fmla="*/ 24 w 76"/>
                  <a:gd name="T3" fmla="*/ 3 h 15"/>
                  <a:gd name="T4" fmla="*/ 22 w 76"/>
                  <a:gd name="T5" fmla="*/ 5 h 15"/>
                  <a:gd name="T6" fmla="*/ 18 w 76"/>
                  <a:gd name="T7" fmla="*/ 7 h 15"/>
                  <a:gd name="T8" fmla="*/ 3 w 76"/>
                  <a:gd name="T9" fmla="*/ 3 h 15"/>
                  <a:gd name="T10" fmla="*/ 2 w 76"/>
                  <a:gd name="T11" fmla="*/ 2 h 15"/>
                  <a:gd name="T12" fmla="*/ 0 w 76"/>
                  <a:gd name="T13" fmla="*/ 0 h 15"/>
                  <a:gd name="T14" fmla="*/ 64 w 76"/>
                  <a:gd name="T15" fmla="*/ 12 h 15"/>
                  <a:gd name="T16" fmla="*/ 76 w 76"/>
                  <a:gd name="T17" fmla="*/ 14 h 15"/>
                  <a:gd name="T18" fmla="*/ 71 w 76"/>
                  <a:gd name="T19" fmla="*/ 14 h 15"/>
                  <a:gd name="T20" fmla="*/ 67 w 76"/>
                  <a:gd name="T21" fmla="*/ 15 h 15"/>
                  <a:gd name="T22" fmla="*/ 64 w 76"/>
                  <a:gd name="T23" fmla="*/ 15 h 15"/>
                  <a:gd name="T24" fmla="*/ 64 w 76"/>
                  <a:gd name="T25" fmla="*/ 14 h 15"/>
                  <a:gd name="T26" fmla="*/ 64 w 76"/>
                  <a:gd name="T27" fmla="*/ 12 h 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6" h="15">
                    <a:moveTo>
                      <a:pt x="0" y="0"/>
                    </a:moveTo>
                    <a:lnTo>
                      <a:pt x="24" y="3"/>
                    </a:lnTo>
                    <a:lnTo>
                      <a:pt x="22" y="5"/>
                    </a:lnTo>
                    <a:lnTo>
                      <a:pt x="18" y="7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  <a:moveTo>
                      <a:pt x="64" y="12"/>
                    </a:moveTo>
                    <a:lnTo>
                      <a:pt x="76" y="14"/>
                    </a:lnTo>
                    <a:lnTo>
                      <a:pt x="71" y="14"/>
                    </a:lnTo>
                    <a:lnTo>
                      <a:pt x="67" y="15"/>
                    </a:lnTo>
                    <a:lnTo>
                      <a:pt x="64" y="15"/>
                    </a:lnTo>
                    <a:lnTo>
                      <a:pt x="64" y="14"/>
                    </a:lnTo>
                    <a:lnTo>
                      <a:pt x="64" y="12"/>
                    </a:lnTo>
                    <a:close/>
                  </a:path>
                </a:pathLst>
              </a:custGeom>
              <a:solidFill>
                <a:srgbClr val="6C6A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41" name="Freeform 279">
                <a:extLst>
                  <a:ext uri="{FF2B5EF4-FFF2-40B4-BE49-F238E27FC236}">
                    <a16:creationId xmlns:a16="http://schemas.microsoft.com/office/drawing/2014/main" id="{94850A6C-0642-404E-8B7E-3756E70BFC9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0" y="2355"/>
                <a:ext cx="69" cy="15"/>
              </a:xfrm>
              <a:custGeom>
                <a:avLst/>
                <a:gdLst>
                  <a:gd name="T0" fmla="*/ 0 w 69"/>
                  <a:gd name="T1" fmla="*/ 0 h 15"/>
                  <a:gd name="T2" fmla="*/ 20 w 69"/>
                  <a:gd name="T3" fmla="*/ 3 h 15"/>
                  <a:gd name="T4" fmla="*/ 16 w 69"/>
                  <a:gd name="T5" fmla="*/ 5 h 15"/>
                  <a:gd name="T6" fmla="*/ 15 w 69"/>
                  <a:gd name="T7" fmla="*/ 7 h 15"/>
                  <a:gd name="T8" fmla="*/ 3 w 69"/>
                  <a:gd name="T9" fmla="*/ 5 h 15"/>
                  <a:gd name="T10" fmla="*/ 1 w 69"/>
                  <a:gd name="T11" fmla="*/ 1 h 15"/>
                  <a:gd name="T12" fmla="*/ 0 w 69"/>
                  <a:gd name="T13" fmla="*/ 0 h 15"/>
                  <a:gd name="T14" fmla="*/ 62 w 69"/>
                  <a:gd name="T15" fmla="*/ 12 h 15"/>
                  <a:gd name="T16" fmla="*/ 69 w 69"/>
                  <a:gd name="T17" fmla="*/ 12 h 15"/>
                  <a:gd name="T18" fmla="*/ 65 w 69"/>
                  <a:gd name="T19" fmla="*/ 13 h 15"/>
                  <a:gd name="T20" fmla="*/ 64 w 69"/>
                  <a:gd name="T21" fmla="*/ 15 h 15"/>
                  <a:gd name="T22" fmla="*/ 62 w 69"/>
                  <a:gd name="T23" fmla="*/ 13 h 15"/>
                  <a:gd name="T24" fmla="*/ 62 w 69"/>
                  <a:gd name="T25" fmla="*/ 12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9" h="15">
                    <a:moveTo>
                      <a:pt x="0" y="0"/>
                    </a:moveTo>
                    <a:lnTo>
                      <a:pt x="20" y="3"/>
                    </a:lnTo>
                    <a:lnTo>
                      <a:pt x="16" y="5"/>
                    </a:lnTo>
                    <a:lnTo>
                      <a:pt x="15" y="7"/>
                    </a:lnTo>
                    <a:lnTo>
                      <a:pt x="3" y="5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  <a:moveTo>
                      <a:pt x="62" y="12"/>
                    </a:moveTo>
                    <a:lnTo>
                      <a:pt x="69" y="12"/>
                    </a:lnTo>
                    <a:lnTo>
                      <a:pt x="65" y="13"/>
                    </a:lnTo>
                    <a:lnTo>
                      <a:pt x="64" y="15"/>
                    </a:lnTo>
                    <a:lnTo>
                      <a:pt x="62" y="13"/>
                    </a:lnTo>
                    <a:lnTo>
                      <a:pt x="62" y="12"/>
                    </a:lnTo>
                    <a:close/>
                  </a:path>
                </a:pathLst>
              </a:custGeom>
              <a:solidFill>
                <a:srgbClr val="6562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42" name="Freeform 280">
                <a:extLst>
                  <a:ext uri="{FF2B5EF4-FFF2-40B4-BE49-F238E27FC236}">
                    <a16:creationId xmlns:a16="http://schemas.microsoft.com/office/drawing/2014/main" id="{D12ED561-954C-49CB-8C45-20BA45581F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1" y="2356"/>
                <a:ext cx="64" cy="14"/>
              </a:xfrm>
              <a:custGeom>
                <a:avLst/>
                <a:gdLst>
                  <a:gd name="T0" fmla="*/ 0 w 64"/>
                  <a:gd name="T1" fmla="*/ 0 h 14"/>
                  <a:gd name="T2" fmla="*/ 15 w 64"/>
                  <a:gd name="T3" fmla="*/ 4 h 14"/>
                  <a:gd name="T4" fmla="*/ 14 w 64"/>
                  <a:gd name="T5" fmla="*/ 6 h 14"/>
                  <a:gd name="T6" fmla="*/ 12 w 64"/>
                  <a:gd name="T7" fmla="*/ 7 h 14"/>
                  <a:gd name="T8" fmla="*/ 4 w 64"/>
                  <a:gd name="T9" fmla="*/ 6 h 14"/>
                  <a:gd name="T10" fmla="*/ 2 w 64"/>
                  <a:gd name="T11" fmla="*/ 4 h 14"/>
                  <a:gd name="T12" fmla="*/ 0 w 64"/>
                  <a:gd name="T13" fmla="*/ 0 h 14"/>
                  <a:gd name="T14" fmla="*/ 61 w 64"/>
                  <a:gd name="T15" fmla="*/ 12 h 14"/>
                  <a:gd name="T16" fmla="*/ 64 w 64"/>
                  <a:gd name="T17" fmla="*/ 12 h 14"/>
                  <a:gd name="T18" fmla="*/ 63 w 64"/>
                  <a:gd name="T19" fmla="*/ 12 h 14"/>
                  <a:gd name="T20" fmla="*/ 63 w 64"/>
                  <a:gd name="T21" fmla="*/ 14 h 14"/>
                  <a:gd name="T22" fmla="*/ 61 w 64"/>
                  <a:gd name="T23" fmla="*/ 12 h 14"/>
                  <a:gd name="T24" fmla="*/ 61 w 64"/>
                  <a:gd name="T25" fmla="*/ 12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14">
                    <a:moveTo>
                      <a:pt x="0" y="0"/>
                    </a:moveTo>
                    <a:lnTo>
                      <a:pt x="15" y="4"/>
                    </a:lnTo>
                    <a:lnTo>
                      <a:pt x="14" y="6"/>
                    </a:lnTo>
                    <a:lnTo>
                      <a:pt x="12" y="7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  <a:moveTo>
                      <a:pt x="61" y="12"/>
                    </a:moveTo>
                    <a:lnTo>
                      <a:pt x="64" y="12"/>
                    </a:lnTo>
                    <a:lnTo>
                      <a:pt x="63" y="12"/>
                    </a:lnTo>
                    <a:lnTo>
                      <a:pt x="63" y="14"/>
                    </a:lnTo>
                    <a:lnTo>
                      <a:pt x="61" y="12"/>
                    </a:lnTo>
                    <a:close/>
                  </a:path>
                </a:pathLst>
              </a:custGeom>
              <a:solidFill>
                <a:srgbClr val="615E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43" name="Freeform 281">
                <a:extLst>
                  <a:ext uri="{FF2B5EF4-FFF2-40B4-BE49-F238E27FC236}">
                    <a16:creationId xmlns:a16="http://schemas.microsoft.com/office/drawing/2014/main" id="{DCEE244E-EDEB-45AA-9C54-7878E247B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3" y="2360"/>
                <a:ext cx="12" cy="3"/>
              </a:xfrm>
              <a:custGeom>
                <a:avLst/>
                <a:gdLst>
                  <a:gd name="T0" fmla="*/ 0 w 12"/>
                  <a:gd name="T1" fmla="*/ 0 h 3"/>
                  <a:gd name="T2" fmla="*/ 12 w 12"/>
                  <a:gd name="T3" fmla="*/ 2 h 3"/>
                  <a:gd name="T4" fmla="*/ 10 w 12"/>
                  <a:gd name="T5" fmla="*/ 3 h 3"/>
                  <a:gd name="T6" fmla="*/ 8 w 12"/>
                  <a:gd name="T7" fmla="*/ 3 h 3"/>
                  <a:gd name="T8" fmla="*/ 5 w 12"/>
                  <a:gd name="T9" fmla="*/ 3 h 3"/>
                  <a:gd name="T10" fmla="*/ 3 w 12"/>
                  <a:gd name="T11" fmla="*/ 2 h 3"/>
                  <a:gd name="T12" fmla="*/ 0 w 12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0" y="0"/>
                    </a:moveTo>
                    <a:lnTo>
                      <a:pt x="12" y="2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C5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44" name="Freeform 282">
                <a:extLst>
                  <a:ext uri="{FF2B5EF4-FFF2-40B4-BE49-F238E27FC236}">
                    <a16:creationId xmlns:a16="http://schemas.microsoft.com/office/drawing/2014/main" id="{99E45721-1EEC-49AA-8D77-2C0D203CD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2362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8 w 8"/>
                  <a:gd name="T3" fmla="*/ 1 h 3"/>
                  <a:gd name="T4" fmla="*/ 6 w 8"/>
                  <a:gd name="T5" fmla="*/ 1 h 3"/>
                  <a:gd name="T6" fmla="*/ 5 w 8"/>
                  <a:gd name="T7" fmla="*/ 3 h 3"/>
                  <a:gd name="T8" fmla="*/ 3 w 8"/>
                  <a:gd name="T9" fmla="*/ 1 h 3"/>
                  <a:gd name="T10" fmla="*/ 0 w 8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8" y="1"/>
                    </a:lnTo>
                    <a:lnTo>
                      <a:pt x="6" y="1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53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45" name="Freeform 283">
                <a:extLst>
                  <a:ext uri="{FF2B5EF4-FFF2-40B4-BE49-F238E27FC236}">
                    <a16:creationId xmlns:a16="http://schemas.microsoft.com/office/drawing/2014/main" id="{FBF6F767-430B-4D08-84D2-61D55268B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236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2 w 3"/>
                  <a:gd name="T5" fmla="*/ 2 h 2"/>
                  <a:gd name="T6" fmla="*/ 2 w 3"/>
                  <a:gd name="T7" fmla="*/ 2 h 2"/>
                  <a:gd name="T8" fmla="*/ 0 w 3"/>
                  <a:gd name="T9" fmla="*/ 0 h 2"/>
                  <a:gd name="T10" fmla="*/ 0 w 3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4F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46" name="Freeform 284">
                <a:extLst>
                  <a:ext uri="{FF2B5EF4-FFF2-40B4-BE49-F238E27FC236}">
                    <a16:creationId xmlns:a16="http://schemas.microsoft.com/office/drawing/2014/main" id="{C5B90120-F66D-4D2B-B07D-539E9CC81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6" y="2155"/>
                <a:ext cx="230" cy="215"/>
              </a:xfrm>
              <a:custGeom>
                <a:avLst/>
                <a:gdLst>
                  <a:gd name="T0" fmla="*/ 221 w 230"/>
                  <a:gd name="T1" fmla="*/ 109 h 215"/>
                  <a:gd name="T2" fmla="*/ 224 w 230"/>
                  <a:gd name="T3" fmla="*/ 114 h 215"/>
                  <a:gd name="T4" fmla="*/ 228 w 230"/>
                  <a:gd name="T5" fmla="*/ 119 h 215"/>
                  <a:gd name="T6" fmla="*/ 230 w 230"/>
                  <a:gd name="T7" fmla="*/ 125 h 215"/>
                  <a:gd name="T8" fmla="*/ 230 w 230"/>
                  <a:gd name="T9" fmla="*/ 131 h 215"/>
                  <a:gd name="T10" fmla="*/ 228 w 230"/>
                  <a:gd name="T11" fmla="*/ 136 h 215"/>
                  <a:gd name="T12" fmla="*/ 226 w 230"/>
                  <a:gd name="T13" fmla="*/ 141 h 215"/>
                  <a:gd name="T14" fmla="*/ 224 w 230"/>
                  <a:gd name="T15" fmla="*/ 147 h 215"/>
                  <a:gd name="T16" fmla="*/ 219 w 230"/>
                  <a:gd name="T17" fmla="*/ 152 h 215"/>
                  <a:gd name="T18" fmla="*/ 208 w 230"/>
                  <a:gd name="T19" fmla="*/ 161 h 215"/>
                  <a:gd name="T20" fmla="*/ 192 w 230"/>
                  <a:gd name="T21" fmla="*/ 171 h 215"/>
                  <a:gd name="T22" fmla="*/ 176 w 230"/>
                  <a:gd name="T23" fmla="*/ 180 h 215"/>
                  <a:gd name="T24" fmla="*/ 159 w 230"/>
                  <a:gd name="T25" fmla="*/ 188 h 215"/>
                  <a:gd name="T26" fmla="*/ 122 w 230"/>
                  <a:gd name="T27" fmla="*/ 203 h 215"/>
                  <a:gd name="T28" fmla="*/ 88 w 230"/>
                  <a:gd name="T29" fmla="*/ 215 h 215"/>
                  <a:gd name="T30" fmla="*/ 84 w 230"/>
                  <a:gd name="T31" fmla="*/ 205 h 215"/>
                  <a:gd name="T32" fmla="*/ 81 w 230"/>
                  <a:gd name="T33" fmla="*/ 198 h 215"/>
                  <a:gd name="T34" fmla="*/ 76 w 230"/>
                  <a:gd name="T35" fmla="*/ 195 h 215"/>
                  <a:gd name="T36" fmla="*/ 69 w 230"/>
                  <a:gd name="T37" fmla="*/ 193 h 215"/>
                  <a:gd name="T38" fmla="*/ 62 w 230"/>
                  <a:gd name="T39" fmla="*/ 195 h 215"/>
                  <a:gd name="T40" fmla="*/ 52 w 230"/>
                  <a:gd name="T41" fmla="*/ 198 h 215"/>
                  <a:gd name="T42" fmla="*/ 44 w 230"/>
                  <a:gd name="T43" fmla="*/ 203 h 215"/>
                  <a:gd name="T44" fmla="*/ 34 w 230"/>
                  <a:gd name="T45" fmla="*/ 210 h 215"/>
                  <a:gd name="T46" fmla="*/ 25 w 230"/>
                  <a:gd name="T47" fmla="*/ 201 h 215"/>
                  <a:gd name="T48" fmla="*/ 17 w 230"/>
                  <a:gd name="T49" fmla="*/ 191 h 215"/>
                  <a:gd name="T50" fmla="*/ 12 w 230"/>
                  <a:gd name="T51" fmla="*/ 181 h 215"/>
                  <a:gd name="T52" fmla="*/ 7 w 230"/>
                  <a:gd name="T53" fmla="*/ 171 h 215"/>
                  <a:gd name="T54" fmla="*/ 3 w 230"/>
                  <a:gd name="T55" fmla="*/ 158 h 215"/>
                  <a:gd name="T56" fmla="*/ 0 w 230"/>
                  <a:gd name="T57" fmla="*/ 146 h 215"/>
                  <a:gd name="T58" fmla="*/ 0 w 230"/>
                  <a:gd name="T59" fmla="*/ 132 h 215"/>
                  <a:gd name="T60" fmla="*/ 0 w 230"/>
                  <a:gd name="T61" fmla="*/ 119 h 215"/>
                  <a:gd name="T62" fmla="*/ 2 w 230"/>
                  <a:gd name="T63" fmla="*/ 103 h 215"/>
                  <a:gd name="T64" fmla="*/ 3 w 230"/>
                  <a:gd name="T65" fmla="*/ 90 h 215"/>
                  <a:gd name="T66" fmla="*/ 8 w 230"/>
                  <a:gd name="T67" fmla="*/ 75 h 215"/>
                  <a:gd name="T68" fmla="*/ 13 w 230"/>
                  <a:gd name="T69" fmla="*/ 60 h 215"/>
                  <a:gd name="T70" fmla="*/ 20 w 230"/>
                  <a:gd name="T71" fmla="*/ 44 h 215"/>
                  <a:gd name="T72" fmla="*/ 29 w 230"/>
                  <a:gd name="T73" fmla="*/ 29 h 215"/>
                  <a:gd name="T74" fmla="*/ 39 w 230"/>
                  <a:gd name="T75" fmla="*/ 16 h 215"/>
                  <a:gd name="T76" fmla="*/ 51 w 230"/>
                  <a:gd name="T77" fmla="*/ 0 h 215"/>
                  <a:gd name="T78" fmla="*/ 61 w 230"/>
                  <a:gd name="T79" fmla="*/ 7 h 215"/>
                  <a:gd name="T80" fmla="*/ 71 w 230"/>
                  <a:gd name="T81" fmla="*/ 12 h 215"/>
                  <a:gd name="T82" fmla="*/ 73 w 230"/>
                  <a:gd name="T83" fmla="*/ 27 h 215"/>
                  <a:gd name="T84" fmla="*/ 78 w 230"/>
                  <a:gd name="T85" fmla="*/ 41 h 215"/>
                  <a:gd name="T86" fmla="*/ 84 w 230"/>
                  <a:gd name="T87" fmla="*/ 51 h 215"/>
                  <a:gd name="T88" fmla="*/ 91 w 230"/>
                  <a:gd name="T89" fmla="*/ 56 h 215"/>
                  <a:gd name="T90" fmla="*/ 94 w 230"/>
                  <a:gd name="T91" fmla="*/ 58 h 215"/>
                  <a:gd name="T92" fmla="*/ 98 w 230"/>
                  <a:gd name="T93" fmla="*/ 58 h 215"/>
                  <a:gd name="T94" fmla="*/ 101 w 230"/>
                  <a:gd name="T95" fmla="*/ 58 h 215"/>
                  <a:gd name="T96" fmla="*/ 103 w 230"/>
                  <a:gd name="T97" fmla="*/ 56 h 215"/>
                  <a:gd name="T98" fmla="*/ 106 w 230"/>
                  <a:gd name="T99" fmla="*/ 53 h 215"/>
                  <a:gd name="T100" fmla="*/ 108 w 230"/>
                  <a:gd name="T101" fmla="*/ 48 h 215"/>
                  <a:gd name="T102" fmla="*/ 108 w 230"/>
                  <a:gd name="T103" fmla="*/ 41 h 215"/>
                  <a:gd name="T104" fmla="*/ 108 w 230"/>
                  <a:gd name="T105" fmla="*/ 33 h 215"/>
                  <a:gd name="T106" fmla="*/ 137 w 230"/>
                  <a:gd name="T107" fmla="*/ 48 h 215"/>
                  <a:gd name="T108" fmla="*/ 169 w 230"/>
                  <a:gd name="T109" fmla="*/ 66 h 215"/>
                  <a:gd name="T110" fmla="*/ 184 w 230"/>
                  <a:gd name="T111" fmla="*/ 76 h 215"/>
                  <a:gd name="T112" fmla="*/ 199 w 230"/>
                  <a:gd name="T113" fmla="*/ 88 h 215"/>
                  <a:gd name="T114" fmla="*/ 211 w 230"/>
                  <a:gd name="T115" fmla="*/ 98 h 215"/>
                  <a:gd name="T116" fmla="*/ 221 w 230"/>
                  <a:gd name="T117" fmla="*/ 109 h 21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30" h="215">
                    <a:moveTo>
                      <a:pt x="221" y="109"/>
                    </a:moveTo>
                    <a:lnTo>
                      <a:pt x="224" y="114"/>
                    </a:lnTo>
                    <a:lnTo>
                      <a:pt x="228" y="119"/>
                    </a:lnTo>
                    <a:lnTo>
                      <a:pt x="230" y="125"/>
                    </a:lnTo>
                    <a:lnTo>
                      <a:pt x="230" y="131"/>
                    </a:lnTo>
                    <a:lnTo>
                      <a:pt x="228" y="136"/>
                    </a:lnTo>
                    <a:lnTo>
                      <a:pt x="226" y="141"/>
                    </a:lnTo>
                    <a:lnTo>
                      <a:pt x="224" y="147"/>
                    </a:lnTo>
                    <a:lnTo>
                      <a:pt x="219" y="152"/>
                    </a:lnTo>
                    <a:lnTo>
                      <a:pt x="208" y="161"/>
                    </a:lnTo>
                    <a:lnTo>
                      <a:pt x="192" y="171"/>
                    </a:lnTo>
                    <a:lnTo>
                      <a:pt x="176" y="180"/>
                    </a:lnTo>
                    <a:lnTo>
                      <a:pt x="159" y="188"/>
                    </a:lnTo>
                    <a:lnTo>
                      <a:pt x="122" y="203"/>
                    </a:lnTo>
                    <a:lnTo>
                      <a:pt x="88" y="215"/>
                    </a:lnTo>
                    <a:lnTo>
                      <a:pt x="84" y="205"/>
                    </a:lnTo>
                    <a:lnTo>
                      <a:pt x="81" y="198"/>
                    </a:lnTo>
                    <a:lnTo>
                      <a:pt x="76" y="195"/>
                    </a:lnTo>
                    <a:lnTo>
                      <a:pt x="69" y="193"/>
                    </a:lnTo>
                    <a:lnTo>
                      <a:pt x="62" y="195"/>
                    </a:lnTo>
                    <a:lnTo>
                      <a:pt x="52" y="198"/>
                    </a:lnTo>
                    <a:lnTo>
                      <a:pt x="44" y="203"/>
                    </a:lnTo>
                    <a:lnTo>
                      <a:pt x="34" y="210"/>
                    </a:lnTo>
                    <a:lnTo>
                      <a:pt x="25" y="201"/>
                    </a:lnTo>
                    <a:lnTo>
                      <a:pt x="17" y="191"/>
                    </a:lnTo>
                    <a:lnTo>
                      <a:pt x="12" y="181"/>
                    </a:lnTo>
                    <a:lnTo>
                      <a:pt x="7" y="171"/>
                    </a:lnTo>
                    <a:lnTo>
                      <a:pt x="3" y="158"/>
                    </a:lnTo>
                    <a:lnTo>
                      <a:pt x="0" y="146"/>
                    </a:lnTo>
                    <a:lnTo>
                      <a:pt x="0" y="132"/>
                    </a:lnTo>
                    <a:lnTo>
                      <a:pt x="0" y="119"/>
                    </a:lnTo>
                    <a:lnTo>
                      <a:pt x="2" y="103"/>
                    </a:lnTo>
                    <a:lnTo>
                      <a:pt x="3" y="90"/>
                    </a:lnTo>
                    <a:lnTo>
                      <a:pt x="8" y="75"/>
                    </a:lnTo>
                    <a:lnTo>
                      <a:pt x="13" y="60"/>
                    </a:lnTo>
                    <a:lnTo>
                      <a:pt x="20" y="44"/>
                    </a:lnTo>
                    <a:lnTo>
                      <a:pt x="29" y="29"/>
                    </a:lnTo>
                    <a:lnTo>
                      <a:pt x="39" y="16"/>
                    </a:lnTo>
                    <a:lnTo>
                      <a:pt x="51" y="0"/>
                    </a:lnTo>
                    <a:lnTo>
                      <a:pt x="61" y="7"/>
                    </a:lnTo>
                    <a:lnTo>
                      <a:pt x="71" y="12"/>
                    </a:lnTo>
                    <a:lnTo>
                      <a:pt x="73" y="27"/>
                    </a:lnTo>
                    <a:lnTo>
                      <a:pt x="78" y="41"/>
                    </a:lnTo>
                    <a:lnTo>
                      <a:pt x="84" y="51"/>
                    </a:lnTo>
                    <a:lnTo>
                      <a:pt x="91" y="56"/>
                    </a:lnTo>
                    <a:lnTo>
                      <a:pt x="94" y="58"/>
                    </a:lnTo>
                    <a:lnTo>
                      <a:pt x="98" y="58"/>
                    </a:lnTo>
                    <a:lnTo>
                      <a:pt x="101" y="58"/>
                    </a:lnTo>
                    <a:lnTo>
                      <a:pt x="103" y="56"/>
                    </a:lnTo>
                    <a:lnTo>
                      <a:pt x="106" y="53"/>
                    </a:lnTo>
                    <a:lnTo>
                      <a:pt x="108" y="48"/>
                    </a:lnTo>
                    <a:lnTo>
                      <a:pt x="108" y="41"/>
                    </a:lnTo>
                    <a:lnTo>
                      <a:pt x="108" y="33"/>
                    </a:lnTo>
                    <a:lnTo>
                      <a:pt x="137" y="48"/>
                    </a:lnTo>
                    <a:lnTo>
                      <a:pt x="169" y="66"/>
                    </a:lnTo>
                    <a:lnTo>
                      <a:pt x="184" y="76"/>
                    </a:lnTo>
                    <a:lnTo>
                      <a:pt x="199" y="88"/>
                    </a:lnTo>
                    <a:lnTo>
                      <a:pt x="211" y="98"/>
                    </a:lnTo>
                    <a:lnTo>
                      <a:pt x="221" y="109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47" name="Freeform 285">
                <a:extLst>
                  <a:ext uri="{FF2B5EF4-FFF2-40B4-BE49-F238E27FC236}">
                    <a16:creationId xmlns:a16="http://schemas.microsoft.com/office/drawing/2014/main" id="{3E9F8713-5428-491F-87A2-7BCBE5BE0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350"/>
                <a:ext cx="102" cy="404"/>
              </a:xfrm>
              <a:custGeom>
                <a:avLst/>
                <a:gdLst>
                  <a:gd name="T0" fmla="*/ 102 w 102"/>
                  <a:gd name="T1" fmla="*/ 20 h 404"/>
                  <a:gd name="T2" fmla="*/ 98 w 102"/>
                  <a:gd name="T3" fmla="*/ 12 h 404"/>
                  <a:gd name="T4" fmla="*/ 97 w 102"/>
                  <a:gd name="T5" fmla="*/ 6 h 404"/>
                  <a:gd name="T6" fmla="*/ 92 w 102"/>
                  <a:gd name="T7" fmla="*/ 1 h 404"/>
                  <a:gd name="T8" fmla="*/ 85 w 102"/>
                  <a:gd name="T9" fmla="*/ 0 h 404"/>
                  <a:gd name="T10" fmla="*/ 78 w 102"/>
                  <a:gd name="T11" fmla="*/ 0 h 404"/>
                  <a:gd name="T12" fmla="*/ 70 w 102"/>
                  <a:gd name="T13" fmla="*/ 1 h 404"/>
                  <a:gd name="T14" fmla="*/ 60 w 102"/>
                  <a:gd name="T15" fmla="*/ 6 h 404"/>
                  <a:gd name="T16" fmla="*/ 49 w 102"/>
                  <a:gd name="T17" fmla="*/ 15 h 404"/>
                  <a:gd name="T18" fmla="*/ 44 w 102"/>
                  <a:gd name="T19" fmla="*/ 57 h 404"/>
                  <a:gd name="T20" fmla="*/ 39 w 102"/>
                  <a:gd name="T21" fmla="*/ 101 h 404"/>
                  <a:gd name="T22" fmla="*/ 34 w 102"/>
                  <a:gd name="T23" fmla="*/ 148 h 404"/>
                  <a:gd name="T24" fmla="*/ 27 w 102"/>
                  <a:gd name="T25" fmla="*/ 196 h 404"/>
                  <a:gd name="T26" fmla="*/ 21 w 102"/>
                  <a:gd name="T27" fmla="*/ 246 h 404"/>
                  <a:gd name="T28" fmla="*/ 14 w 102"/>
                  <a:gd name="T29" fmla="*/ 297 h 404"/>
                  <a:gd name="T30" fmla="*/ 7 w 102"/>
                  <a:gd name="T31" fmla="*/ 350 h 404"/>
                  <a:gd name="T32" fmla="*/ 0 w 102"/>
                  <a:gd name="T33" fmla="*/ 402 h 404"/>
                  <a:gd name="T34" fmla="*/ 2 w 102"/>
                  <a:gd name="T35" fmla="*/ 404 h 404"/>
                  <a:gd name="T36" fmla="*/ 4 w 102"/>
                  <a:gd name="T37" fmla="*/ 404 h 404"/>
                  <a:gd name="T38" fmla="*/ 7 w 102"/>
                  <a:gd name="T39" fmla="*/ 400 h 404"/>
                  <a:gd name="T40" fmla="*/ 11 w 102"/>
                  <a:gd name="T41" fmla="*/ 397 h 404"/>
                  <a:gd name="T42" fmla="*/ 33 w 102"/>
                  <a:gd name="T43" fmla="*/ 343 h 404"/>
                  <a:gd name="T44" fmla="*/ 49 w 102"/>
                  <a:gd name="T45" fmla="*/ 292 h 404"/>
                  <a:gd name="T46" fmla="*/ 66 w 102"/>
                  <a:gd name="T47" fmla="*/ 241 h 404"/>
                  <a:gd name="T48" fmla="*/ 78 w 102"/>
                  <a:gd name="T49" fmla="*/ 194 h 404"/>
                  <a:gd name="T50" fmla="*/ 88 w 102"/>
                  <a:gd name="T51" fmla="*/ 147 h 404"/>
                  <a:gd name="T52" fmla="*/ 95 w 102"/>
                  <a:gd name="T53" fmla="*/ 103 h 404"/>
                  <a:gd name="T54" fmla="*/ 100 w 102"/>
                  <a:gd name="T55" fmla="*/ 61 h 404"/>
                  <a:gd name="T56" fmla="*/ 102 w 102"/>
                  <a:gd name="T57" fmla="*/ 20 h 40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02" h="404">
                    <a:moveTo>
                      <a:pt x="102" y="20"/>
                    </a:moveTo>
                    <a:lnTo>
                      <a:pt x="98" y="12"/>
                    </a:lnTo>
                    <a:lnTo>
                      <a:pt x="97" y="6"/>
                    </a:lnTo>
                    <a:lnTo>
                      <a:pt x="92" y="1"/>
                    </a:lnTo>
                    <a:lnTo>
                      <a:pt x="85" y="0"/>
                    </a:lnTo>
                    <a:lnTo>
                      <a:pt x="78" y="0"/>
                    </a:lnTo>
                    <a:lnTo>
                      <a:pt x="70" y="1"/>
                    </a:lnTo>
                    <a:lnTo>
                      <a:pt x="60" y="6"/>
                    </a:lnTo>
                    <a:lnTo>
                      <a:pt x="49" y="15"/>
                    </a:lnTo>
                    <a:lnTo>
                      <a:pt x="44" y="57"/>
                    </a:lnTo>
                    <a:lnTo>
                      <a:pt x="39" y="101"/>
                    </a:lnTo>
                    <a:lnTo>
                      <a:pt x="34" y="148"/>
                    </a:lnTo>
                    <a:lnTo>
                      <a:pt x="27" y="196"/>
                    </a:lnTo>
                    <a:lnTo>
                      <a:pt x="21" y="246"/>
                    </a:lnTo>
                    <a:lnTo>
                      <a:pt x="14" y="297"/>
                    </a:lnTo>
                    <a:lnTo>
                      <a:pt x="7" y="350"/>
                    </a:lnTo>
                    <a:lnTo>
                      <a:pt x="0" y="402"/>
                    </a:lnTo>
                    <a:lnTo>
                      <a:pt x="2" y="404"/>
                    </a:lnTo>
                    <a:lnTo>
                      <a:pt x="4" y="404"/>
                    </a:lnTo>
                    <a:lnTo>
                      <a:pt x="7" y="400"/>
                    </a:lnTo>
                    <a:lnTo>
                      <a:pt x="11" y="397"/>
                    </a:lnTo>
                    <a:lnTo>
                      <a:pt x="33" y="343"/>
                    </a:lnTo>
                    <a:lnTo>
                      <a:pt x="49" y="292"/>
                    </a:lnTo>
                    <a:lnTo>
                      <a:pt x="66" y="241"/>
                    </a:lnTo>
                    <a:lnTo>
                      <a:pt x="78" y="194"/>
                    </a:lnTo>
                    <a:lnTo>
                      <a:pt x="88" y="147"/>
                    </a:lnTo>
                    <a:lnTo>
                      <a:pt x="95" y="103"/>
                    </a:lnTo>
                    <a:lnTo>
                      <a:pt x="100" y="61"/>
                    </a:lnTo>
                    <a:lnTo>
                      <a:pt x="102" y="20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48" name="Freeform 286">
                <a:extLst>
                  <a:ext uri="{FF2B5EF4-FFF2-40B4-BE49-F238E27FC236}">
                    <a16:creationId xmlns:a16="http://schemas.microsoft.com/office/drawing/2014/main" id="{4402762A-9E63-4D80-A9BC-2CAB5498D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2" y="2350"/>
                <a:ext cx="102" cy="404"/>
              </a:xfrm>
              <a:custGeom>
                <a:avLst/>
                <a:gdLst>
                  <a:gd name="T0" fmla="*/ 102 w 102"/>
                  <a:gd name="T1" fmla="*/ 20 h 404"/>
                  <a:gd name="T2" fmla="*/ 98 w 102"/>
                  <a:gd name="T3" fmla="*/ 12 h 404"/>
                  <a:gd name="T4" fmla="*/ 97 w 102"/>
                  <a:gd name="T5" fmla="*/ 6 h 404"/>
                  <a:gd name="T6" fmla="*/ 92 w 102"/>
                  <a:gd name="T7" fmla="*/ 1 h 404"/>
                  <a:gd name="T8" fmla="*/ 85 w 102"/>
                  <a:gd name="T9" fmla="*/ 0 h 404"/>
                  <a:gd name="T10" fmla="*/ 78 w 102"/>
                  <a:gd name="T11" fmla="*/ 0 h 404"/>
                  <a:gd name="T12" fmla="*/ 70 w 102"/>
                  <a:gd name="T13" fmla="*/ 1 h 404"/>
                  <a:gd name="T14" fmla="*/ 60 w 102"/>
                  <a:gd name="T15" fmla="*/ 6 h 404"/>
                  <a:gd name="T16" fmla="*/ 49 w 102"/>
                  <a:gd name="T17" fmla="*/ 15 h 404"/>
                  <a:gd name="T18" fmla="*/ 44 w 102"/>
                  <a:gd name="T19" fmla="*/ 57 h 404"/>
                  <a:gd name="T20" fmla="*/ 39 w 102"/>
                  <a:gd name="T21" fmla="*/ 101 h 404"/>
                  <a:gd name="T22" fmla="*/ 34 w 102"/>
                  <a:gd name="T23" fmla="*/ 148 h 404"/>
                  <a:gd name="T24" fmla="*/ 27 w 102"/>
                  <a:gd name="T25" fmla="*/ 196 h 404"/>
                  <a:gd name="T26" fmla="*/ 21 w 102"/>
                  <a:gd name="T27" fmla="*/ 246 h 404"/>
                  <a:gd name="T28" fmla="*/ 14 w 102"/>
                  <a:gd name="T29" fmla="*/ 297 h 404"/>
                  <a:gd name="T30" fmla="*/ 7 w 102"/>
                  <a:gd name="T31" fmla="*/ 350 h 404"/>
                  <a:gd name="T32" fmla="*/ 0 w 102"/>
                  <a:gd name="T33" fmla="*/ 402 h 404"/>
                  <a:gd name="T34" fmla="*/ 2 w 102"/>
                  <a:gd name="T35" fmla="*/ 404 h 404"/>
                  <a:gd name="T36" fmla="*/ 4 w 102"/>
                  <a:gd name="T37" fmla="*/ 404 h 404"/>
                  <a:gd name="T38" fmla="*/ 7 w 102"/>
                  <a:gd name="T39" fmla="*/ 400 h 404"/>
                  <a:gd name="T40" fmla="*/ 11 w 102"/>
                  <a:gd name="T41" fmla="*/ 397 h 404"/>
                  <a:gd name="T42" fmla="*/ 33 w 102"/>
                  <a:gd name="T43" fmla="*/ 343 h 404"/>
                  <a:gd name="T44" fmla="*/ 49 w 102"/>
                  <a:gd name="T45" fmla="*/ 292 h 404"/>
                  <a:gd name="T46" fmla="*/ 66 w 102"/>
                  <a:gd name="T47" fmla="*/ 241 h 404"/>
                  <a:gd name="T48" fmla="*/ 78 w 102"/>
                  <a:gd name="T49" fmla="*/ 194 h 404"/>
                  <a:gd name="T50" fmla="*/ 88 w 102"/>
                  <a:gd name="T51" fmla="*/ 147 h 404"/>
                  <a:gd name="T52" fmla="*/ 95 w 102"/>
                  <a:gd name="T53" fmla="*/ 103 h 404"/>
                  <a:gd name="T54" fmla="*/ 100 w 102"/>
                  <a:gd name="T55" fmla="*/ 61 h 404"/>
                  <a:gd name="T56" fmla="*/ 102 w 102"/>
                  <a:gd name="T57" fmla="*/ 20 h 40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02" h="404">
                    <a:moveTo>
                      <a:pt x="102" y="20"/>
                    </a:moveTo>
                    <a:lnTo>
                      <a:pt x="98" y="12"/>
                    </a:lnTo>
                    <a:lnTo>
                      <a:pt x="97" y="6"/>
                    </a:lnTo>
                    <a:lnTo>
                      <a:pt x="92" y="1"/>
                    </a:lnTo>
                    <a:lnTo>
                      <a:pt x="85" y="0"/>
                    </a:lnTo>
                    <a:lnTo>
                      <a:pt x="78" y="0"/>
                    </a:lnTo>
                    <a:lnTo>
                      <a:pt x="70" y="1"/>
                    </a:lnTo>
                    <a:lnTo>
                      <a:pt x="60" y="6"/>
                    </a:lnTo>
                    <a:lnTo>
                      <a:pt x="49" y="15"/>
                    </a:lnTo>
                    <a:lnTo>
                      <a:pt x="44" y="57"/>
                    </a:lnTo>
                    <a:lnTo>
                      <a:pt x="39" y="101"/>
                    </a:lnTo>
                    <a:lnTo>
                      <a:pt x="34" y="148"/>
                    </a:lnTo>
                    <a:lnTo>
                      <a:pt x="27" y="196"/>
                    </a:lnTo>
                    <a:lnTo>
                      <a:pt x="21" y="246"/>
                    </a:lnTo>
                    <a:lnTo>
                      <a:pt x="14" y="297"/>
                    </a:lnTo>
                    <a:lnTo>
                      <a:pt x="7" y="350"/>
                    </a:lnTo>
                    <a:lnTo>
                      <a:pt x="0" y="402"/>
                    </a:lnTo>
                    <a:lnTo>
                      <a:pt x="2" y="404"/>
                    </a:lnTo>
                    <a:lnTo>
                      <a:pt x="4" y="404"/>
                    </a:lnTo>
                    <a:lnTo>
                      <a:pt x="7" y="400"/>
                    </a:lnTo>
                    <a:lnTo>
                      <a:pt x="11" y="397"/>
                    </a:lnTo>
                    <a:lnTo>
                      <a:pt x="33" y="343"/>
                    </a:lnTo>
                    <a:lnTo>
                      <a:pt x="49" y="292"/>
                    </a:lnTo>
                    <a:lnTo>
                      <a:pt x="66" y="241"/>
                    </a:lnTo>
                    <a:lnTo>
                      <a:pt x="78" y="194"/>
                    </a:lnTo>
                    <a:lnTo>
                      <a:pt x="88" y="147"/>
                    </a:lnTo>
                    <a:lnTo>
                      <a:pt x="95" y="103"/>
                    </a:lnTo>
                    <a:lnTo>
                      <a:pt x="100" y="61"/>
                    </a:lnTo>
                    <a:lnTo>
                      <a:pt x="102" y="2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49" name="Freeform 287">
                <a:extLst>
                  <a:ext uri="{FF2B5EF4-FFF2-40B4-BE49-F238E27FC236}">
                    <a16:creationId xmlns:a16="http://schemas.microsoft.com/office/drawing/2014/main" id="{865B001D-32BE-40B6-8CB0-C88FC2E0D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1728"/>
                <a:ext cx="78" cy="490"/>
              </a:xfrm>
              <a:custGeom>
                <a:avLst/>
                <a:gdLst>
                  <a:gd name="T0" fmla="*/ 0 w 78"/>
                  <a:gd name="T1" fmla="*/ 441 h 490"/>
                  <a:gd name="T2" fmla="*/ 5 w 78"/>
                  <a:gd name="T3" fmla="*/ 460 h 490"/>
                  <a:gd name="T4" fmla="*/ 10 w 78"/>
                  <a:gd name="T5" fmla="*/ 473 h 490"/>
                  <a:gd name="T6" fmla="*/ 17 w 78"/>
                  <a:gd name="T7" fmla="*/ 483 h 490"/>
                  <a:gd name="T8" fmla="*/ 22 w 78"/>
                  <a:gd name="T9" fmla="*/ 488 h 490"/>
                  <a:gd name="T10" fmla="*/ 25 w 78"/>
                  <a:gd name="T11" fmla="*/ 490 h 490"/>
                  <a:gd name="T12" fmla="*/ 27 w 78"/>
                  <a:gd name="T13" fmla="*/ 490 h 490"/>
                  <a:gd name="T14" fmla="*/ 30 w 78"/>
                  <a:gd name="T15" fmla="*/ 488 h 490"/>
                  <a:gd name="T16" fmla="*/ 32 w 78"/>
                  <a:gd name="T17" fmla="*/ 487 h 490"/>
                  <a:gd name="T18" fmla="*/ 34 w 78"/>
                  <a:gd name="T19" fmla="*/ 478 h 490"/>
                  <a:gd name="T20" fmla="*/ 35 w 78"/>
                  <a:gd name="T21" fmla="*/ 468 h 490"/>
                  <a:gd name="T22" fmla="*/ 44 w 78"/>
                  <a:gd name="T23" fmla="*/ 412 h 490"/>
                  <a:gd name="T24" fmla="*/ 51 w 78"/>
                  <a:gd name="T25" fmla="*/ 358 h 490"/>
                  <a:gd name="T26" fmla="*/ 56 w 78"/>
                  <a:gd name="T27" fmla="*/ 302 h 490"/>
                  <a:gd name="T28" fmla="*/ 61 w 78"/>
                  <a:gd name="T29" fmla="*/ 245 h 490"/>
                  <a:gd name="T30" fmla="*/ 66 w 78"/>
                  <a:gd name="T31" fmla="*/ 187 h 490"/>
                  <a:gd name="T32" fmla="*/ 71 w 78"/>
                  <a:gd name="T33" fmla="*/ 130 h 490"/>
                  <a:gd name="T34" fmla="*/ 74 w 78"/>
                  <a:gd name="T35" fmla="*/ 73 h 490"/>
                  <a:gd name="T36" fmla="*/ 78 w 78"/>
                  <a:gd name="T37" fmla="*/ 12 h 490"/>
                  <a:gd name="T38" fmla="*/ 76 w 78"/>
                  <a:gd name="T39" fmla="*/ 3 h 490"/>
                  <a:gd name="T40" fmla="*/ 74 w 78"/>
                  <a:gd name="T41" fmla="*/ 0 h 490"/>
                  <a:gd name="T42" fmla="*/ 71 w 78"/>
                  <a:gd name="T43" fmla="*/ 3 h 490"/>
                  <a:gd name="T44" fmla="*/ 69 w 78"/>
                  <a:gd name="T45" fmla="*/ 10 h 490"/>
                  <a:gd name="T46" fmla="*/ 64 w 78"/>
                  <a:gd name="T47" fmla="*/ 59 h 490"/>
                  <a:gd name="T48" fmla="*/ 59 w 78"/>
                  <a:gd name="T49" fmla="*/ 108 h 490"/>
                  <a:gd name="T50" fmla="*/ 54 w 78"/>
                  <a:gd name="T51" fmla="*/ 155 h 490"/>
                  <a:gd name="T52" fmla="*/ 47 w 78"/>
                  <a:gd name="T53" fmla="*/ 203 h 490"/>
                  <a:gd name="T54" fmla="*/ 40 w 78"/>
                  <a:gd name="T55" fmla="*/ 248 h 490"/>
                  <a:gd name="T56" fmla="*/ 32 w 78"/>
                  <a:gd name="T57" fmla="*/ 294 h 490"/>
                  <a:gd name="T58" fmla="*/ 23 w 78"/>
                  <a:gd name="T59" fmla="*/ 336 h 490"/>
                  <a:gd name="T60" fmla="*/ 15 w 78"/>
                  <a:gd name="T61" fmla="*/ 378 h 490"/>
                  <a:gd name="T62" fmla="*/ 10 w 78"/>
                  <a:gd name="T63" fmla="*/ 395 h 490"/>
                  <a:gd name="T64" fmla="*/ 7 w 78"/>
                  <a:gd name="T65" fmla="*/ 409 h 490"/>
                  <a:gd name="T66" fmla="*/ 2 w 78"/>
                  <a:gd name="T67" fmla="*/ 424 h 490"/>
                  <a:gd name="T68" fmla="*/ 0 w 78"/>
                  <a:gd name="T69" fmla="*/ 441 h 49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8" h="490">
                    <a:moveTo>
                      <a:pt x="0" y="441"/>
                    </a:moveTo>
                    <a:lnTo>
                      <a:pt x="5" y="460"/>
                    </a:lnTo>
                    <a:lnTo>
                      <a:pt x="10" y="473"/>
                    </a:lnTo>
                    <a:lnTo>
                      <a:pt x="17" y="483"/>
                    </a:lnTo>
                    <a:lnTo>
                      <a:pt x="22" y="488"/>
                    </a:lnTo>
                    <a:lnTo>
                      <a:pt x="25" y="490"/>
                    </a:lnTo>
                    <a:lnTo>
                      <a:pt x="27" y="490"/>
                    </a:lnTo>
                    <a:lnTo>
                      <a:pt x="30" y="488"/>
                    </a:lnTo>
                    <a:lnTo>
                      <a:pt x="32" y="487"/>
                    </a:lnTo>
                    <a:lnTo>
                      <a:pt x="34" y="478"/>
                    </a:lnTo>
                    <a:lnTo>
                      <a:pt x="35" y="468"/>
                    </a:lnTo>
                    <a:lnTo>
                      <a:pt x="44" y="412"/>
                    </a:lnTo>
                    <a:lnTo>
                      <a:pt x="51" y="358"/>
                    </a:lnTo>
                    <a:lnTo>
                      <a:pt x="56" y="302"/>
                    </a:lnTo>
                    <a:lnTo>
                      <a:pt x="61" y="245"/>
                    </a:lnTo>
                    <a:lnTo>
                      <a:pt x="66" y="187"/>
                    </a:lnTo>
                    <a:lnTo>
                      <a:pt x="71" y="130"/>
                    </a:lnTo>
                    <a:lnTo>
                      <a:pt x="74" y="73"/>
                    </a:lnTo>
                    <a:lnTo>
                      <a:pt x="78" y="12"/>
                    </a:lnTo>
                    <a:lnTo>
                      <a:pt x="76" y="3"/>
                    </a:lnTo>
                    <a:lnTo>
                      <a:pt x="74" y="0"/>
                    </a:lnTo>
                    <a:lnTo>
                      <a:pt x="71" y="3"/>
                    </a:lnTo>
                    <a:lnTo>
                      <a:pt x="69" y="10"/>
                    </a:lnTo>
                    <a:lnTo>
                      <a:pt x="64" y="59"/>
                    </a:lnTo>
                    <a:lnTo>
                      <a:pt x="59" y="108"/>
                    </a:lnTo>
                    <a:lnTo>
                      <a:pt x="54" y="155"/>
                    </a:lnTo>
                    <a:lnTo>
                      <a:pt x="47" y="203"/>
                    </a:lnTo>
                    <a:lnTo>
                      <a:pt x="40" y="248"/>
                    </a:lnTo>
                    <a:lnTo>
                      <a:pt x="32" y="294"/>
                    </a:lnTo>
                    <a:lnTo>
                      <a:pt x="23" y="336"/>
                    </a:lnTo>
                    <a:lnTo>
                      <a:pt x="15" y="378"/>
                    </a:lnTo>
                    <a:lnTo>
                      <a:pt x="10" y="395"/>
                    </a:lnTo>
                    <a:lnTo>
                      <a:pt x="7" y="409"/>
                    </a:lnTo>
                    <a:lnTo>
                      <a:pt x="2" y="424"/>
                    </a:lnTo>
                    <a:lnTo>
                      <a:pt x="0" y="441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50" name="Freeform 288">
                <a:extLst>
                  <a:ext uri="{FF2B5EF4-FFF2-40B4-BE49-F238E27FC236}">
                    <a16:creationId xmlns:a16="http://schemas.microsoft.com/office/drawing/2014/main" id="{87C49AE4-FFBE-448B-9579-93CA8DB72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7" y="1728"/>
                <a:ext cx="78" cy="490"/>
              </a:xfrm>
              <a:custGeom>
                <a:avLst/>
                <a:gdLst>
                  <a:gd name="T0" fmla="*/ 0 w 78"/>
                  <a:gd name="T1" fmla="*/ 441 h 490"/>
                  <a:gd name="T2" fmla="*/ 5 w 78"/>
                  <a:gd name="T3" fmla="*/ 460 h 490"/>
                  <a:gd name="T4" fmla="*/ 10 w 78"/>
                  <a:gd name="T5" fmla="*/ 473 h 490"/>
                  <a:gd name="T6" fmla="*/ 17 w 78"/>
                  <a:gd name="T7" fmla="*/ 483 h 490"/>
                  <a:gd name="T8" fmla="*/ 22 w 78"/>
                  <a:gd name="T9" fmla="*/ 488 h 490"/>
                  <a:gd name="T10" fmla="*/ 25 w 78"/>
                  <a:gd name="T11" fmla="*/ 490 h 490"/>
                  <a:gd name="T12" fmla="*/ 27 w 78"/>
                  <a:gd name="T13" fmla="*/ 490 h 490"/>
                  <a:gd name="T14" fmla="*/ 30 w 78"/>
                  <a:gd name="T15" fmla="*/ 488 h 490"/>
                  <a:gd name="T16" fmla="*/ 32 w 78"/>
                  <a:gd name="T17" fmla="*/ 487 h 490"/>
                  <a:gd name="T18" fmla="*/ 34 w 78"/>
                  <a:gd name="T19" fmla="*/ 478 h 490"/>
                  <a:gd name="T20" fmla="*/ 35 w 78"/>
                  <a:gd name="T21" fmla="*/ 468 h 490"/>
                  <a:gd name="T22" fmla="*/ 44 w 78"/>
                  <a:gd name="T23" fmla="*/ 412 h 490"/>
                  <a:gd name="T24" fmla="*/ 51 w 78"/>
                  <a:gd name="T25" fmla="*/ 358 h 490"/>
                  <a:gd name="T26" fmla="*/ 56 w 78"/>
                  <a:gd name="T27" fmla="*/ 302 h 490"/>
                  <a:gd name="T28" fmla="*/ 61 w 78"/>
                  <a:gd name="T29" fmla="*/ 245 h 490"/>
                  <a:gd name="T30" fmla="*/ 66 w 78"/>
                  <a:gd name="T31" fmla="*/ 187 h 490"/>
                  <a:gd name="T32" fmla="*/ 71 w 78"/>
                  <a:gd name="T33" fmla="*/ 130 h 490"/>
                  <a:gd name="T34" fmla="*/ 74 w 78"/>
                  <a:gd name="T35" fmla="*/ 73 h 490"/>
                  <a:gd name="T36" fmla="*/ 78 w 78"/>
                  <a:gd name="T37" fmla="*/ 12 h 490"/>
                  <a:gd name="T38" fmla="*/ 76 w 78"/>
                  <a:gd name="T39" fmla="*/ 3 h 490"/>
                  <a:gd name="T40" fmla="*/ 74 w 78"/>
                  <a:gd name="T41" fmla="*/ 0 h 490"/>
                  <a:gd name="T42" fmla="*/ 71 w 78"/>
                  <a:gd name="T43" fmla="*/ 3 h 490"/>
                  <a:gd name="T44" fmla="*/ 69 w 78"/>
                  <a:gd name="T45" fmla="*/ 10 h 490"/>
                  <a:gd name="T46" fmla="*/ 64 w 78"/>
                  <a:gd name="T47" fmla="*/ 59 h 490"/>
                  <a:gd name="T48" fmla="*/ 59 w 78"/>
                  <a:gd name="T49" fmla="*/ 108 h 490"/>
                  <a:gd name="T50" fmla="*/ 54 w 78"/>
                  <a:gd name="T51" fmla="*/ 155 h 490"/>
                  <a:gd name="T52" fmla="*/ 47 w 78"/>
                  <a:gd name="T53" fmla="*/ 203 h 490"/>
                  <a:gd name="T54" fmla="*/ 40 w 78"/>
                  <a:gd name="T55" fmla="*/ 248 h 490"/>
                  <a:gd name="T56" fmla="*/ 32 w 78"/>
                  <a:gd name="T57" fmla="*/ 294 h 490"/>
                  <a:gd name="T58" fmla="*/ 23 w 78"/>
                  <a:gd name="T59" fmla="*/ 336 h 490"/>
                  <a:gd name="T60" fmla="*/ 15 w 78"/>
                  <a:gd name="T61" fmla="*/ 378 h 490"/>
                  <a:gd name="T62" fmla="*/ 10 w 78"/>
                  <a:gd name="T63" fmla="*/ 395 h 490"/>
                  <a:gd name="T64" fmla="*/ 7 w 78"/>
                  <a:gd name="T65" fmla="*/ 409 h 490"/>
                  <a:gd name="T66" fmla="*/ 2 w 78"/>
                  <a:gd name="T67" fmla="*/ 424 h 490"/>
                  <a:gd name="T68" fmla="*/ 0 w 78"/>
                  <a:gd name="T69" fmla="*/ 441 h 49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8" h="490">
                    <a:moveTo>
                      <a:pt x="0" y="441"/>
                    </a:moveTo>
                    <a:lnTo>
                      <a:pt x="5" y="460"/>
                    </a:lnTo>
                    <a:lnTo>
                      <a:pt x="10" y="473"/>
                    </a:lnTo>
                    <a:lnTo>
                      <a:pt x="17" y="483"/>
                    </a:lnTo>
                    <a:lnTo>
                      <a:pt x="22" y="488"/>
                    </a:lnTo>
                    <a:lnTo>
                      <a:pt x="25" y="490"/>
                    </a:lnTo>
                    <a:lnTo>
                      <a:pt x="27" y="490"/>
                    </a:lnTo>
                    <a:lnTo>
                      <a:pt x="30" y="488"/>
                    </a:lnTo>
                    <a:lnTo>
                      <a:pt x="32" y="487"/>
                    </a:lnTo>
                    <a:lnTo>
                      <a:pt x="34" y="478"/>
                    </a:lnTo>
                    <a:lnTo>
                      <a:pt x="35" y="468"/>
                    </a:lnTo>
                    <a:lnTo>
                      <a:pt x="44" y="412"/>
                    </a:lnTo>
                    <a:lnTo>
                      <a:pt x="51" y="358"/>
                    </a:lnTo>
                    <a:lnTo>
                      <a:pt x="56" y="302"/>
                    </a:lnTo>
                    <a:lnTo>
                      <a:pt x="61" y="245"/>
                    </a:lnTo>
                    <a:lnTo>
                      <a:pt x="66" y="187"/>
                    </a:lnTo>
                    <a:lnTo>
                      <a:pt x="71" y="130"/>
                    </a:lnTo>
                    <a:lnTo>
                      <a:pt x="74" y="73"/>
                    </a:lnTo>
                    <a:lnTo>
                      <a:pt x="78" y="12"/>
                    </a:lnTo>
                    <a:lnTo>
                      <a:pt x="76" y="3"/>
                    </a:lnTo>
                    <a:lnTo>
                      <a:pt x="74" y="0"/>
                    </a:lnTo>
                    <a:lnTo>
                      <a:pt x="71" y="3"/>
                    </a:lnTo>
                    <a:lnTo>
                      <a:pt x="69" y="10"/>
                    </a:lnTo>
                    <a:lnTo>
                      <a:pt x="64" y="59"/>
                    </a:lnTo>
                    <a:lnTo>
                      <a:pt x="59" y="108"/>
                    </a:lnTo>
                    <a:lnTo>
                      <a:pt x="54" y="155"/>
                    </a:lnTo>
                    <a:lnTo>
                      <a:pt x="47" y="203"/>
                    </a:lnTo>
                    <a:lnTo>
                      <a:pt x="40" y="248"/>
                    </a:lnTo>
                    <a:lnTo>
                      <a:pt x="32" y="294"/>
                    </a:lnTo>
                    <a:lnTo>
                      <a:pt x="23" y="336"/>
                    </a:lnTo>
                    <a:lnTo>
                      <a:pt x="15" y="378"/>
                    </a:lnTo>
                    <a:lnTo>
                      <a:pt x="10" y="395"/>
                    </a:lnTo>
                    <a:lnTo>
                      <a:pt x="7" y="409"/>
                    </a:lnTo>
                    <a:lnTo>
                      <a:pt x="2" y="424"/>
                    </a:lnTo>
                    <a:lnTo>
                      <a:pt x="0" y="441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51" name="Freeform 289">
                <a:extLst>
                  <a:ext uri="{FF2B5EF4-FFF2-40B4-BE49-F238E27FC236}">
                    <a16:creationId xmlns:a16="http://schemas.microsoft.com/office/drawing/2014/main" id="{19699CAB-796D-4A47-8332-C363D5FA9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089"/>
                <a:ext cx="2171" cy="976"/>
              </a:xfrm>
              <a:custGeom>
                <a:avLst/>
                <a:gdLst>
                  <a:gd name="T0" fmla="*/ 1248 w 2171"/>
                  <a:gd name="T1" fmla="*/ 0 h 976"/>
                  <a:gd name="T2" fmla="*/ 1376 w 2171"/>
                  <a:gd name="T3" fmla="*/ 6 h 976"/>
                  <a:gd name="T4" fmla="*/ 1504 w 2171"/>
                  <a:gd name="T5" fmla="*/ 12 h 976"/>
                  <a:gd name="T6" fmla="*/ 1567 w 2171"/>
                  <a:gd name="T7" fmla="*/ 17 h 976"/>
                  <a:gd name="T8" fmla="*/ 1629 w 2171"/>
                  <a:gd name="T9" fmla="*/ 22 h 976"/>
                  <a:gd name="T10" fmla="*/ 1690 w 2171"/>
                  <a:gd name="T11" fmla="*/ 29 h 976"/>
                  <a:gd name="T12" fmla="*/ 1749 w 2171"/>
                  <a:gd name="T13" fmla="*/ 36 h 976"/>
                  <a:gd name="T14" fmla="*/ 1808 w 2171"/>
                  <a:gd name="T15" fmla="*/ 44 h 976"/>
                  <a:gd name="T16" fmla="*/ 1866 w 2171"/>
                  <a:gd name="T17" fmla="*/ 55 h 976"/>
                  <a:gd name="T18" fmla="*/ 1920 w 2171"/>
                  <a:gd name="T19" fmla="*/ 66 h 976"/>
                  <a:gd name="T20" fmla="*/ 1972 w 2171"/>
                  <a:gd name="T21" fmla="*/ 80 h 976"/>
                  <a:gd name="T22" fmla="*/ 2024 w 2171"/>
                  <a:gd name="T23" fmla="*/ 97 h 976"/>
                  <a:gd name="T24" fmla="*/ 2072 w 2171"/>
                  <a:gd name="T25" fmla="*/ 114 h 976"/>
                  <a:gd name="T26" fmla="*/ 2095 w 2171"/>
                  <a:gd name="T27" fmla="*/ 124 h 976"/>
                  <a:gd name="T28" fmla="*/ 2117 w 2171"/>
                  <a:gd name="T29" fmla="*/ 134 h 976"/>
                  <a:gd name="T30" fmla="*/ 2139 w 2171"/>
                  <a:gd name="T31" fmla="*/ 146 h 976"/>
                  <a:gd name="T32" fmla="*/ 2161 w 2171"/>
                  <a:gd name="T33" fmla="*/ 158 h 976"/>
                  <a:gd name="T34" fmla="*/ 2168 w 2171"/>
                  <a:gd name="T35" fmla="*/ 163 h 976"/>
                  <a:gd name="T36" fmla="*/ 2171 w 2171"/>
                  <a:gd name="T37" fmla="*/ 169 h 976"/>
                  <a:gd name="T38" fmla="*/ 2170 w 2171"/>
                  <a:gd name="T39" fmla="*/ 175 h 976"/>
                  <a:gd name="T40" fmla="*/ 2166 w 2171"/>
                  <a:gd name="T41" fmla="*/ 181 h 976"/>
                  <a:gd name="T42" fmla="*/ 623 w 2171"/>
                  <a:gd name="T43" fmla="*/ 960 h 976"/>
                  <a:gd name="T44" fmla="*/ 608 w 2171"/>
                  <a:gd name="T45" fmla="*/ 965 h 976"/>
                  <a:gd name="T46" fmla="*/ 593 w 2171"/>
                  <a:gd name="T47" fmla="*/ 970 h 976"/>
                  <a:gd name="T48" fmla="*/ 577 w 2171"/>
                  <a:gd name="T49" fmla="*/ 974 h 976"/>
                  <a:gd name="T50" fmla="*/ 564 w 2171"/>
                  <a:gd name="T51" fmla="*/ 976 h 976"/>
                  <a:gd name="T52" fmla="*/ 534 w 2171"/>
                  <a:gd name="T53" fmla="*/ 976 h 976"/>
                  <a:gd name="T54" fmla="*/ 507 w 2171"/>
                  <a:gd name="T55" fmla="*/ 972 h 976"/>
                  <a:gd name="T56" fmla="*/ 459 w 2171"/>
                  <a:gd name="T57" fmla="*/ 964 h 976"/>
                  <a:gd name="T58" fmla="*/ 415 w 2171"/>
                  <a:gd name="T59" fmla="*/ 955 h 976"/>
                  <a:gd name="T60" fmla="*/ 375 w 2171"/>
                  <a:gd name="T61" fmla="*/ 949 h 976"/>
                  <a:gd name="T62" fmla="*/ 334 w 2171"/>
                  <a:gd name="T63" fmla="*/ 940 h 976"/>
                  <a:gd name="T64" fmla="*/ 295 w 2171"/>
                  <a:gd name="T65" fmla="*/ 932 h 976"/>
                  <a:gd name="T66" fmla="*/ 258 w 2171"/>
                  <a:gd name="T67" fmla="*/ 923 h 976"/>
                  <a:gd name="T68" fmla="*/ 221 w 2171"/>
                  <a:gd name="T69" fmla="*/ 913 h 976"/>
                  <a:gd name="T70" fmla="*/ 186 w 2171"/>
                  <a:gd name="T71" fmla="*/ 905 h 976"/>
                  <a:gd name="T72" fmla="*/ 181 w 2171"/>
                  <a:gd name="T73" fmla="*/ 889 h 976"/>
                  <a:gd name="T74" fmla="*/ 177 w 2171"/>
                  <a:gd name="T75" fmla="*/ 874 h 976"/>
                  <a:gd name="T76" fmla="*/ 169 w 2171"/>
                  <a:gd name="T77" fmla="*/ 900 h 976"/>
                  <a:gd name="T78" fmla="*/ 130 w 2171"/>
                  <a:gd name="T79" fmla="*/ 889 h 976"/>
                  <a:gd name="T80" fmla="*/ 91 w 2171"/>
                  <a:gd name="T81" fmla="*/ 879 h 976"/>
                  <a:gd name="T82" fmla="*/ 51 w 2171"/>
                  <a:gd name="T83" fmla="*/ 867 h 976"/>
                  <a:gd name="T84" fmla="*/ 10 w 2171"/>
                  <a:gd name="T85" fmla="*/ 856 h 976"/>
                  <a:gd name="T86" fmla="*/ 3 w 2171"/>
                  <a:gd name="T87" fmla="*/ 852 h 976"/>
                  <a:gd name="T88" fmla="*/ 2 w 2171"/>
                  <a:gd name="T89" fmla="*/ 847 h 976"/>
                  <a:gd name="T90" fmla="*/ 0 w 2171"/>
                  <a:gd name="T91" fmla="*/ 842 h 976"/>
                  <a:gd name="T92" fmla="*/ 3 w 2171"/>
                  <a:gd name="T93" fmla="*/ 837 h 976"/>
                  <a:gd name="T94" fmla="*/ 1248 w 2171"/>
                  <a:gd name="T95" fmla="*/ 0 h 97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171" h="976">
                    <a:moveTo>
                      <a:pt x="1248" y="0"/>
                    </a:moveTo>
                    <a:lnTo>
                      <a:pt x="1376" y="6"/>
                    </a:lnTo>
                    <a:lnTo>
                      <a:pt x="1504" y="12"/>
                    </a:lnTo>
                    <a:lnTo>
                      <a:pt x="1567" y="17"/>
                    </a:lnTo>
                    <a:lnTo>
                      <a:pt x="1629" y="22"/>
                    </a:lnTo>
                    <a:lnTo>
                      <a:pt x="1690" y="29"/>
                    </a:lnTo>
                    <a:lnTo>
                      <a:pt x="1749" y="36"/>
                    </a:lnTo>
                    <a:lnTo>
                      <a:pt x="1808" y="44"/>
                    </a:lnTo>
                    <a:lnTo>
                      <a:pt x="1866" y="55"/>
                    </a:lnTo>
                    <a:lnTo>
                      <a:pt x="1920" y="66"/>
                    </a:lnTo>
                    <a:lnTo>
                      <a:pt x="1972" y="80"/>
                    </a:lnTo>
                    <a:lnTo>
                      <a:pt x="2024" y="97"/>
                    </a:lnTo>
                    <a:lnTo>
                      <a:pt x="2072" y="114"/>
                    </a:lnTo>
                    <a:lnTo>
                      <a:pt x="2095" y="124"/>
                    </a:lnTo>
                    <a:lnTo>
                      <a:pt x="2117" y="134"/>
                    </a:lnTo>
                    <a:lnTo>
                      <a:pt x="2139" y="146"/>
                    </a:lnTo>
                    <a:lnTo>
                      <a:pt x="2161" y="158"/>
                    </a:lnTo>
                    <a:lnTo>
                      <a:pt x="2168" y="163"/>
                    </a:lnTo>
                    <a:lnTo>
                      <a:pt x="2171" y="169"/>
                    </a:lnTo>
                    <a:lnTo>
                      <a:pt x="2170" y="175"/>
                    </a:lnTo>
                    <a:lnTo>
                      <a:pt x="2166" y="181"/>
                    </a:lnTo>
                    <a:lnTo>
                      <a:pt x="623" y="960"/>
                    </a:lnTo>
                    <a:lnTo>
                      <a:pt x="608" y="965"/>
                    </a:lnTo>
                    <a:lnTo>
                      <a:pt x="593" y="970"/>
                    </a:lnTo>
                    <a:lnTo>
                      <a:pt x="577" y="974"/>
                    </a:lnTo>
                    <a:lnTo>
                      <a:pt x="564" y="976"/>
                    </a:lnTo>
                    <a:lnTo>
                      <a:pt x="534" y="976"/>
                    </a:lnTo>
                    <a:lnTo>
                      <a:pt x="507" y="972"/>
                    </a:lnTo>
                    <a:lnTo>
                      <a:pt x="459" y="964"/>
                    </a:lnTo>
                    <a:lnTo>
                      <a:pt x="415" y="955"/>
                    </a:lnTo>
                    <a:lnTo>
                      <a:pt x="375" y="949"/>
                    </a:lnTo>
                    <a:lnTo>
                      <a:pt x="334" y="940"/>
                    </a:lnTo>
                    <a:lnTo>
                      <a:pt x="295" y="932"/>
                    </a:lnTo>
                    <a:lnTo>
                      <a:pt x="258" y="923"/>
                    </a:lnTo>
                    <a:lnTo>
                      <a:pt x="221" y="913"/>
                    </a:lnTo>
                    <a:lnTo>
                      <a:pt x="186" y="905"/>
                    </a:lnTo>
                    <a:lnTo>
                      <a:pt x="181" y="889"/>
                    </a:lnTo>
                    <a:lnTo>
                      <a:pt x="177" y="874"/>
                    </a:lnTo>
                    <a:lnTo>
                      <a:pt x="169" y="900"/>
                    </a:lnTo>
                    <a:lnTo>
                      <a:pt x="130" y="889"/>
                    </a:lnTo>
                    <a:lnTo>
                      <a:pt x="91" y="879"/>
                    </a:lnTo>
                    <a:lnTo>
                      <a:pt x="51" y="867"/>
                    </a:lnTo>
                    <a:lnTo>
                      <a:pt x="10" y="856"/>
                    </a:lnTo>
                    <a:lnTo>
                      <a:pt x="3" y="852"/>
                    </a:lnTo>
                    <a:lnTo>
                      <a:pt x="2" y="847"/>
                    </a:lnTo>
                    <a:lnTo>
                      <a:pt x="0" y="842"/>
                    </a:lnTo>
                    <a:lnTo>
                      <a:pt x="3" y="837"/>
                    </a:lnTo>
                    <a:lnTo>
                      <a:pt x="12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52" name="Freeform 290">
                <a:extLst>
                  <a:ext uri="{FF2B5EF4-FFF2-40B4-BE49-F238E27FC236}">
                    <a16:creationId xmlns:a16="http://schemas.microsoft.com/office/drawing/2014/main" id="{6482D431-992F-4DFE-A8E7-F02E476B9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089"/>
                <a:ext cx="2171" cy="976"/>
              </a:xfrm>
              <a:custGeom>
                <a:avLst/>
                <a:gdLst>
                  <a:gd name="T0" fmla="*/ 1248 w 2171"/>
                  <a:gd name="T1" fmla="*/ 0 h 976"/>
                  <a:gd name="T2" fmla="*/ 1376 w 2171"/>
                  <a:gd name="T3" fmla="*/ 6 h 976"/>
                  <a:gd name="T4" fmla="*/ 1504 w 2171"/>
                  <a:gd name="T5" fmla="*/ 12 h 976"/>
                  <a:gd name="T6" fmla="*/ 1567 w 2171"/>
                  <a:gd name="T7" fmla="*/ 17 h 976"/>
                  <a:gd name="T8" fmla="*/ 1629 w 2171"/>
                  <a:gd name="T9" fmla="*/ 22 h 976"/>
                  <a:gd name="T10" fmla="*/ 1690 w 2171"/>
                  <a:gd name="T11" fmla="*/ 29 h 976"/>
                  <a:gd name="T12" fmla="*/ 1749 w 2171"/>
                  <a:gd name="T13" fmla="*/ 36 h 976"/>
                  <a:gd name="T14" fmla="*/ 1808 w 2171"/>
                  <a:gd name="T15" fmla="*/ 44 h 976"/>
                  <a:gd name="T16" fmla="*/ 1866 w 2171"/>
                  <a:gd name="T17" fmla="*/ 55 h 976"/>
                  <a:gd name="T18" fmla="*/ 1920 w 2171"/>
                  <a:gd name="T19" fmla="*/ 66 h 976"/>
                  <a:gd name="T20" fmla="*/ 1972 w 2171"/>
                  <a:gd name="T21" fmla="*/ 80 h 976"/>
                  <a:gd name="T22" fmla="*/ 2024 w 2171"/>
                  <a:gd name="T23" fmla="*/ 97 h 976"/>
                  <a:gd name="T24" fmla="*/ 2072 w 2171"/>
                  <a:gd name="T25" fmla="*/ 114 h 976"/>
                  <a:gd name="T26" fmla="*/ 2095 w 2171"/>
                  <a:gd name="T27" fmla="*/ 124 h 976"/>
                  <a:gd name="T28" fmla="*/ 2117 w 2171"/>
                  <a:gd name="T29" fmla="*/ 134 h 976"/>
                  <a:gd name="T30" fmla="*/ 2139 w 2171"/>
                  <a:gd name="T31" fmla="*/ 146 h 976"/>
                  <a:gd name="T32" fmla="*/ 2161 w 2171"/>
                  <a:gd name="T33" fmla="*/ 158 h 976"/>
                  <a:gd name="T34" fmla="*/ 2168 w 2171"/>
                  <a:gd name="T35" fmla="*/ 163 h 976"/>
                  <a:gd name="T36" fmla="*/ 2171 w 2171"/>
                  <a:gd name="T37" fmla="*/ 169 h 976"/>
                  <a:gd name="T38" fmla="*/ 2170 w 2171"/>
                  <a:gd name="T39" fmla="*/ 175 h 976"/>
                  <a:gd name="T40" fmla="*/ 2166 w 2171"/>
                  <a:gd name="T41" fmla="*/ 181 h 976"/>
                  <a:gd name="T42" fmla="*/ 623 w 2171"/>
                  <a:gd name="T43" fmla="*/ 960 h 976"/>
                  <a:gd name="T44" fmla="*/ 608 w 2171"/>
                  <a:gd name="T45" fmla="*/ 965 h 976"/>
                  <a:gd name="T46" fmla="*/ 593 w 2171"/>
                  <a:gd name="T47" fmla="*/ 970 h 976"/>
                  <a:gd name="T48" fmla="*/ 577 w 2171"/>
                  <a:gd name="T49" fmla="*/ 974 h 976"/>
                  <a:gd name="T50" fmla="*/ 564 w 2171"/>
                  <a:gd name="T51" fmla="*/ 976 h 976"/>
                  <a:gd name="T52" fmla="*/ 534 w 2171"/>
                  <a:gd name="T53" fmla="*/ 976 h 976"/>
                  <a:gd name="T54" fmla="*/ 507 w 2171"/>
                  <a:gd name="T55" fmla="*/ 972 h 976"/>
                  <a:gd name="T56" fmla="*/ 459 w 2171"/>
                  <a:gd name="T57" fmla="*/ 964 h 976"/>
                  <a:gd name="T58" fmla="*/ 415 w 2171"/>
                  <a:gd name="T59" fmla="*/ 955 h 976"/>
                  <a:gd name="T60" fmla="*/ 375 w 2171"/>
                  <a:gd name="T61" fmla="*/ 949 h 976"/>
                  <a:gd name="T62" fmla="*/ 334 w 2171"/>
                  <a:gd name="T63" fmla="*/ 940 h 976"/>
                  <a:gd name="T64" fmla="*/ 295 w 2171"/>
                  <a:gd name="T65" fmla="*/ 932 h 976"/>
                  <a:gd name="T66" fmla="*/ 258 w 2171"/>
                  <a:gd name="T67" fmla="*/ 923 h 976"/>
                  <a:gd name="T68" fmla="*/ 221 w 2171"/>
                  <a:gd name="T69" fmla="*/ 913 h 976"/>
                  <a:gd name="T70" fmla="*/ 186 w 2171"/>
                  <a:gd name="T71" fmla="*/ 905 h 976"/>
                  <a:gd name="T72" fmla="*/ 181 w 2171"/>
                  <a:gd name="T73" fmla="*/ 889 h 976"/>
                  <a:gd name="T74" fmla="*/ 177 w 2171"/>
                  <a:gd name="T75" fmla="*/ 874 h 976"/>
                  <a:gd name="T76" fmla="*/ 169 w 2171"/>
                  <a:gd name="T77" fmla="*/ 900 h 976"/>
                  <a:gd name="T78" fmla="*/ 130 w 2171"/>
                  <a:gd name="T79" fmla="*/ 889 h 976"/>
                  <a:gd name="T80" fmla="*/ 91 w 2171"/>
                  <a:gd name="T81" fmla="*/ 879 h 976"/>
                  <a:gd name="T82" fmla="*/ 51 w 2171"/>
                  <a:gd name="T83" fmla="*/ 867 h 976"/>
                  <a:gd name="T84" fmla="*/ 10 w 2171"/>
                  <a:gd name="T85" fmla="*/ 856 h 976"/>
                  <a:gd name="T86" fmla="*/ 3 w 2171"/>
                  <a:gd name="T87" fmla="*/ 852 h 976"/>
                  <a:gd name="T88" fmla="*/ 2 w 2171"/>
                  <a:gd name="T89" fmla="*/ 847 h 976"/>
                  <a:gd name="T90" fmla="*/ 0 w 2171"/>
                  <a:gd name="T91" fmla="*/ 842 h 976"/>
                  <a:gd name="T92" fmla="*/ 3 w 2171"/>
                  <a:gd name="T93" fmla="*/ 837 h 976"/>
                  <a:gd name="T94" fmla="*/ 1248 w 2171"/>
                  <a:gd name="T95" fmla="*/ 0 h 97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171" h="976">
                    <a:moveTo>
                      <a:pt x="1248" y="0"/>
                    </a:moveTo>
                    <a:lnTo>
                      <a:pt x="1376" y="6"/>
                    </a:lnTo>
                    <a:lnTo>
                      <a:pt x="1504" y="12"/>
                    </a:lnTo>
                    <a:lnTo>
                      <a:pt x="1567" y="17"/>
                    </a:lnTo>
                    <a:lnTo>
                      <a:pt x="1629" y="22"/>
                    </a:lnTo>
                    <a:lnTo>
                      <a:pt x="1690" y="29"/>
                    </a:lnTo>
                    <a:lnTo>
                      <a:pt x="1749" y="36"/>
                    </a:lnTo>
                    <a:lnTo>
                      <a:pt x="1808" y="44"/>
                    </a:lnTo>
                    <a:lnTo>
                      <a:pt x="1866" y="55"/>
                    </a:lnTo>
                    <a:lnTo>
                      <a:pt x="1920" y="66"/>
                    </a:lnTo>
                    <a:lnTo>
                      <a:pt x="1972" y="80"/>
                    </a:lnTo>
                    <a:lnTo>
                      <a:pt x="2024" y="97"/>
                    </a:lnTo>
                    <a:lnTo>
                      <a:pt x="2072" y="114"/>
                    </a:lnTo>
                    <a:lnTo>
                      <a:pt x="2095" y="124"/>
                    </a:lnTo>
                    <a:lnTo>
                      <a:pt x="2117" y="134"/>
                    </a:lnTo>
                    <a:lnTo>
                      <a:pt x="2139" y="146"/>
                    </a:lnTo>
                    <a:lnTo>
                      <a:pt x="2161" y="158"/>
                    </a:lnTo>
                    <a:lnTo>
                      <a:pt x="2168" y="163"/>
                    </a:lnTo>
                    <a:lnTo>
                      <a:pt x="2171" y="169"/>
                    </a:lnTo>
                    <a:lnTo>
                      <a:pt x="2170" y="175"/>
                    </a:lnTo>
                    <a:lnTo>
                      <a:pt x="2166" y="181"/>
                    </a:lnTo>
                    <a:lnTo>
                      <a:pt x="623" y="960"/>
                    </a:lnTo>
                    <a:lnTo>
                      <a:pt x="608" y="965"/>
                    </a:lnTo>
                    <a:lnTo>
                      <a:pt x="593" y="970"/>
                    </a:lnTo>
                    <a:lnTo>
                      <a:pt x="577" y="974"/>
                    </a:lnTo>
                    <a:lnTo>
                      <a:pt x="564" y="976"/>
                    </a:lnTo>
                    <a:lnTo>
                      <a:pt x="534" y="976"/>
                    </a:lnTo>
                    <a:lnTo>
                      <a:pt x="507" y="972"/>
                    </a:lnTo>
                    <a:lnTo>
                      <a:pt x="459" y="964"/>
                    </a:lnTo>
                    <a:lnTo>
                      <a:pt x="415" y="955"/>
                    </a:lnTo>
                    <a:lnTo>
                      <a:pt x="375" y="949"/>
                    </a:lnTo>
                    <a:lnTo>
                      <a:pt x="334" y="940"/>
                    </a:lnTo>
                    <a:lnTo>
                      <a:pt x="295" y="932"/>
                    </a:lnTo>
                    <a:lnTo>
                      <a:pt x="258" y="923"/>
                    </a:lnTo>
                    <a:lnTo>
                      <a:pt x="221" y="913"/>
                    </a:lnTo>
                    <a:lnTo>
                      <a:pt x="186" y="905"/>
                    </a:lnTo>
                    <a:lnTo>
                      <a:pt x="181" y="889"/>
                    </a:lnTo>
                    <a:lnTo>
                      <a:pt x="177" y="874"/>
                    </a:lnTo>
                    <a:lnTo>
                      <a:pt x="169" y="900"/>
                    </a:lnTo>
                    <a:lnTo>
                      <a:pt x="130" y="889"/>
                    </a:lnTo>
                    <a:lnTo>
                      <a:pt x="91" y="879"/>
                    </a:lnTo>
                    <a:lnTo>
                      <a:pt x="51" y="867"/>
                    </a:lnTo>
                    <a:lnTo>
                      <a:pt x="10" y="856"/>
                    </a:lnTo>
                    <a:lnTo>
                      <a:pt x="3" y="852"/>
                    </a:lnTo>
                    <a:lnTo>
                      <a:pt x="2" y="847"/>
                    </a:lnTo>
                    <a:lnTo>
                      <a:pt x="0" y="842"/>
                    </a:lnTo>
                    <a:lnTo>
                      <a:pt x="3" y="837"/>
                    </a:lnTo>
                    <a:lnTo>
                      <a:pt x="1248" y="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53" name="Freeform 291">
                <a:extLst>
                  <a:ext uri="{FF2B5EF4-FFF2-40B4-BE49-F238E27FC236}">
                    <a16:creationId xmlns:a16="http://schemas.microsoft.com/office/drawing/2014/main" id="{E9950F1A-1D2B-49C4-8E3D-3A32CE0C5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774"/>
                <a:ext cx="137" cy="127"/>
              </a:xfrm>
              <a:custGeom>
                <a:avLst/>
                <a:gdLst>
                  <a:gd name="T0" fmla="*/ 69 w 137"/>
                  <a:gd name="T1" fmla="*/ 127 h 127"/>
                  <a:gd name="T2" fmla="*/ 83 w 137"/>
                  <a:gd name="T3" fmla="*/ 125 h 127"/>
                  <a:gd name="T4" fmla="*/ 96 w 137"/>
                  <a:gd name="T5" fmla="*/ 122 h 127"/>
                  <a:gd name="T6" fmla="*/ 106 w 137"/>
                  <a:gd name="T7" fmla="*/ 115 h 127"/>
                  <a:gd name="T8" fmla="*/ 116 w 137"/>
                  <a:gd name="T9" fmla="*/ 108 h 127"/>
                  <a:gd name="T10" fmla="*/ 125 w 137"/>
                  <a:gd name="T11" fmla="*/ 98 h 127"/>
                  <a:gd name="T12" fmla="*/ 132 w 137"/>
                  <a:gd name="T13" fmla="*/ 88 h 127"/>
                  <a:gd name="T14" fmla="*/ 135 w 137"/>
                  <a:gd name="T15" fmla="*/ 76 h 127"/>
                  <a:gd name="T16" fmla="*/ 137 w 137"/>
                  <a:gd name="T17" fmla="*/ 62 h 127"/>
                  <a:gd name="T18" fmla="*/ 135 w 137"/>
                  <a:gd name="T19" fmla="*/ 51 h 127"/>
                  <a:gd name="T20" fmla="*/ 132 w 137"/>
                  <a:gd name="T21" fmla="*/ 39 h 127"/>
                  <a:gd name="T22" fmla="*/ 125 w 137"/>
                  <a:gd name="T23" fmla="*/ 29 h 127"/>
                  <a:gd name="T24" fmla="*/ 116 w 137"/>
                  <a:gd name="T25" fmla="*/ 18 h 127"/>
                  <a:gd name="T26" fmla="*/ 106 w 137"/>
                  <a:gd name="T27" fmla="*/ 12 h 127"/>
                  <a:gd name="T28" fmla="*/ 96 w 137"/>
                  <a:gd name="T29" fmla="*/ 5 h 127"/>
                  <a:gd name="T30" fmla="*/ 83 w 137"/>
                  <a:gd name="T31" fmla="*/ 2 h 127"/>
                  <a:gd name="T32" fmla="*/ 69 w 137"/>
                  <a:gd name="T33" fmla="*/ 0 h 127"/>
                  <a:gd name="T34" fmla="*/ 56 w 137"/>
                  <a:gd name="T35" fmla="*/ 2 h 127"/>
                  <a:gd name="T36" fmla="*/ 42 w 137"/>
                  <a:gd name="T37" fmla="*/ 5 h 127"/>
                  <a:gd name="T38" fmla="*/ 30 w 137"/>
                  <a:gd name="T39" fmla="*/ 12 h 127"/>
                  <a:gd name="T40" fmla="*/ 20 w 137"/>
                  <a:gd name="T41" fmla="*/ 18 h 127"/>
                  <a:gd name="T42" fmla="*/ 12 w 137"/>
                  <a:gd name="T43" fmla="*/ 29 h 127"/>
                  <a:gd name="T44" fmla="*/ 5 w 137"/>
                  <a:gd name="T45" fmla="*/ 39 h 127"/>
                  <a:gd name="T46" fmla="*/ 2 w 137"/>
                  <a:gd name="T47" fmla="*/ 51 h 127"/>
                  <a:gd name="T48" fmla="*/ 0 w 137"/>
                  <a:gd name="T49" fmla="*/ 62 h 127"/>
                  <a:gd name="T50" fmla="*/ 2 w 137"/>
                  <a:gd name="T51" fmla="*/ 76 h 127"/>
                  <a:gd name="T52" fmla="*/ 5 w 137"/>
                  <a:gd name="T53" fmla="*/ 88 h 127"/>
                  <a:gd name="T54" fmla="*/ 12 w 137"/>
                  <a:gd name="T55" fmla="*/ 98 h 127"/>
                  <a:gd name="T56" fmla="*/ 20 w 137"/>
                  <a:gd name="T57" fmla="*/ 108 h 127"/>
                  <a:gd name="T58" fmla="*/ 30 w 137"/>
                  <a:gd name="T59" fmla="*/ 115 h 127"/>
                  <a:gd name="T60" fmla="*/ 42 w 137"/>
                  <a:gd name="T61" fmla="*/ 122 h 127"/>
                  <a:gd name="T62" fmla="*/ 56 w 137"/>
                  <a:gd name="T63" fmla="*/ 125 h 127"/>
                  <a:gd name="T64" fmla="*/ 69 w 137"/>
                  <a:gd name="T65" fmla="*/ 127 h 12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7" h="127">
                    <a:moveTo>
                      <a:pt x="69" y="127"/>
                    </a:moveTo>
                    <a:lnTo>
                      <a:pt x="83" y="125"/>
                    </a:lnTo>
                    <a:lnTo>
                      <a:pt x="96" y="122"/>
                    </a:lnTo>
                    <a:lnTo>
                      <a:pt x="106" y="115"/>
                    </a:lnTo>
                    <a:lnTo>
                      <a:pt x="116" y="108"/>
                    </a:lnTo>
                    <a:lnTo>
                      <a:pt x="125" y="98"/>
                    </a:lnTo>
                    <a:lnTo>
                      <a:pt x="132" y="88"/>
                    </a:lnTo>
                    <a:lnTo>
                      <a:pt x="135" y="76"/>
                    </a:lnTo>
                    <a:lnTo>
                      <a:pt x="137" y="62"/>
                    </a:lnTo>
                    <a:lnTo>
                      <a:pt x="135" y="51"/>
                    </a:lnTo>
                    <a:lnTo>
                      <a:pt x="132" y="39"/>
                    </a:lnTo>
                    <a:lnTo>
                      <a:pt x="125" y="29"/>
                    </a:lnTo>
                    <a:lnTo>
                      <a:pt x="116" y="18"/>
                    </a:lnTo>
                    <a:lnTo>
                      <a:pt x="106" y="12"/>
                    </a:lnTo>
                    <a:lnTo>
                      <a:pt x="96" y="5"/>
                    </a:lnTo>
                    <a:lnTo>
                      <a:pt x="83" y="2"/>
                    </a:lnTo>
                    <a:lnTo>
                      <a:pt x="69" y="0"/>
                    </a:lnTo>
                    <a:lnTo>
                      <a:pt x="56" y="2"/>
                    </a:lnTo>
                    <a:lnTo>
                      <a:pt x="42" y="5"/>
                    </a:lnTo>
                    <a:lnTo>
                      <a:pt x="30" y="12"/>
                    </a:lnTo>
                    <a:lnTo>
                      <a:pt x="20" y="18"/>
                    </a:lnTo>
                    <a:lnTo>
                      <a:pt x="12" y="29"/>
                    </a:lnTo>
                    <a:lnTo>
                      <a:pt x="5" y="39"/>
                    </a:lnTo>
                    <a:lnTo>
                      <a:pt x="2" y="51"/>
                    </a:lnTo>
                    <a:lnTo>
                      <a:pt x="0" y="62"/>
                    </a:lnTo>
                    <a:lnTo>
                      <a:pt x="2" y="76"/>
                    </a:lnTo>
                    <a:lnTo>
                      <a:pt x="5" y="88"/>
                    </a:lnTo>
                    <a:lnTo>
                      <a:pt x="12" y="98"/>
                    </a:lnTo>
                    <a:lnTo>
                      <a:pt x="20" y="108"/>
                    </a:lnTo>
                    <a:lnTo>
                      <a:pt x="30" y="115"/>
                    </a:lnTo>
                    <a:lnTo>
                      <a:pt x="42" y="122"/>
                    </a:lnTo>
                    <a:lnTo>
                      <a:pt x="56" y="125"/>
                    </a:lnTo>
                    <a:lnTo>
                      <a:pt x="69" y="127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54" name="Freeform 292">
                <a:extLst>
                  <a:ext uri="{FF2B5EF4-FFF2-40B4-BE49-F238E27FC236}">
                    <a16:creationId xmlns:a16="http://schemas.microsoft.com/office/drawing/2014/main" id="{4C939083-9B00-42F3-B6A2-6B168368B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774"/>
                <a:ext cx="137" cy="127"/>
              </a:xfrm>
              <a:custGeom>
                <a:avLst/>
                <a:gdLst>
                  <a:gd name="T0" fmla="*/ 69 w 137"/>
                  <a:gd name="T1" fmla="*/ 127 h 127"/>
                  <a:gd name="T2" fmla="*/ 83 w 137"/>
                  <a:gd name="T3" fmla="*/ 125 h 127"/>
                  <a:gd name="T4" fmla="*/ 96 w 137"/>
                  <a:gd name="T5" fmla="*/ 122 h 127"/>
                  <a:gd name="T6" fmla="*/ 106 w 137"/>
                  <a:gd name="T7" fmla="*/ 115 h 127"/>
                  <a:gd name="T8" fmla="*/ 116 w 137"/>
                  <a:gd name="T9" fmla="*/ 108 h 127"/>
                  <a:gd name="T10" fmla="*/ 125 w 137"/>
                  <a:gd name="T11" fmla="*/ 98 h 127"/>
                  <a:gd name="T12" fmla="*/ 132 w 137"/>
                  <a:gd name="T13" fmla="*/ 88 h 127"/>
                  <a:gd name="T14" fmla="*/ 135 w 137"/>
                  <a:gd name="T15" fmla="*/ 76 h 127"/>
                  <a:gd name="T16" fmla="*/ 137 w 137"/>
                  <a:gd name="T17" fmla="*/ 62 h 127"/>
                  <a:gd name="T18" fmla="*/ 135 w 137"/>
                  <a:gd name="T19" fmla="*/ 51 h 127"/>
                  <a:gd name="T20" fmla="*/ 132 w 137"/>
                  <a:gd name="T21" fmla="*/ 39 h 127"/>
                  <a:gd name="T22" fmla="*/ 125 w 137"/>
                  <a:gd name="T23" fmla="*/ 29 h 127"/>
                  <a:gd name="T24" fmla="*/ 116 w 137"/>
                  <a:gd name="T25" fmla="*/ 18 h 127"/>
                  <a:gd name="T26" fmla="*/ 106 w 137"/>
                  <a:gd name="T27" fmla="*/ 12 h 127"/>
                  <a:gd name="T28" fmla="*/ 96 w 137"/>
                  <a:gd name="T29" fmla="*/ 5 h 127"/>
                  <a:gd name="T30" fmla="*/ 83 w 137"/>
                  <a:gd name="T31" fmla="*/ 2 h 127"/>
                  <a:gd name="T32" fmla="*/ 69 w 137"/>
                  <a:gd name="T33" fmla="*/ 0 h 127"/>
                  <a:gd name="T34" fmla="*/ 56 w 137"/>
                  <a:gd name="T35" fmla="*/ 2 h 127"/>
                  <a:gd name="T36" fmla="*/ 42 w 137"/>
                  <a:gd name="T37" fmla="*/ 5 h 127"/>
                  <a:gd name="T38" fmla="*/ 30 w 137"/>
                  <a:gd name="T39" fmla="*/ 12 h 127"/>
                  <a:gd name="T40" fmla="*/ 20 w 137"/>
                  <a:gd name="T41" fmla="*/ 18 h 127"/>
                  <a:gd name="T42" fmla="*/ 12 w 137"/>
                  <a:gd name="T43" fmla="*/ 29 h 127"/>
                  <a:gd name="T44" fmla="*/ 5 w 137"/>
                  <a:gd name="T45" fmla="*/ 39 h 127"/>
                  <a:gd name="T46" fmla="*/ 2 w 137"/>
                  <a:gd name="T47" fmla="*/ 51 h 127"/>
                  <a:gd name="T48" fmla="*/ 0 w 137"/>
                  <a:gd name="T49" fmla="*/ 62 h 127"/>
                  <a:gd name="T50" fmla="*/ 2 w 137"/>
                  <a:gd name="T51" fmla="*/ 76 h 127"/>
                  <a:gd name="T52" fmla="*/ 5 w 137"/>
                  <a:gd name="T53" fmla="*/ 88 h 127"/>
                  <a:gd name="T54" fmla="*/ 12 w 137"/>
                  <a:gd name="T55" fmla="*/ 98 h 127"/>
                  <a:gd name="T56" fmla="*/ 20 w 137"/>
                  <a:gd name="T57" fmla="*/ 108 h 127"/>
                  <a:gd name="T58" fmla="*/ 30 w 137"/>
                  <a:gd name="T59" fmla="*/ 115 h 127"/>
                  <a:gd name="T60" fmla="*/ 42 w 137"/>
                  <a:gd name="T61" fmla="*/ 122 h 127"/>
                  <a:gd name="T62" fmla="*/ 56 w 137"/>
                  <a:gd name="T63" fmla="*/ 125 h 127"/>
                  <a:gd name="T64" fmla="*/ 69 w 137"/>
                  <a:gd name="T65" fmla="*/ 127 h 12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7" h="127">
                    <a:moveTo>
                      <a:pt x="69" y="127"/>
                    </a:moveTo>
                    <a:lnTo>
                      <a:pt x="83" y="125"/>
                    </a:lnTo>
                    <a:lnTo>
                      <a:pt x="96" y="122"/>
                    </a:lnTo>
                    <a:lnTo>
                      <a:pt x="106" y="115"/>
                    </a:lnTo>
                    <a:lnTo>
                      <a:pt x="116" y="108"/>
                    </a:lnTo>
                    <a:lnTo>
                      <a:pt x="125" y="98"/>
                    </a:lnTo>
                    <a:lnTo>
                      <a:pt x="132" y="88"/>
                    </a:lnTo>
                    <a:lnTo>
                      <a:pt x="135" y="76"/>
                    </a:lnTo>
                    <a:lnTo>
                      <a:pt x="137" y="62"/>
                    </a:lnTo>
                    <a:lnTo>
                      <a:pt x="135" y="51"/>
                    </a:lnTo>
                    <a:lnTo>
                      <a:pt x="132" y="39"/>
                    </a:lnTo>
                    <a:lnTo>
                      <a:pt x="125" y="29"/>
                    </a:lnTo>
                    <a:lnTo>
                      <a:pt x="116" y="18"/>
                    </a:lnTo>
                    <a:lnTo>
                      <a:pt x="106" y="12"/>
                    </a:lnTo>
                    <a:lnTo>
                      <a:pt x="96" y="5"/>
                    </a:lnTo>
                    <a:lnTo>
                      <a:pt x="83" y="2"/>
                    </a:lnTo>
                    <a:lnTo>
                      <a:pt x="69" y="0"/>
                    </a:lnTo>
                    <a:lnTo>
                      <a:pt x="56" y="2"/>
                    </a:lnTo>
                    <a:lnTo>
                      <a:pt x="42" y="5"/>
                    </a:lnTo>
                    <a:lnTo>
                      <a:pt x="30" y="12"/>
                    </a:lnTo>
                    <a:lnTo>
                      <a:pt x="20" y="18"/>
                    </a:lnTo>
                    <a:lnTo>
                      <a:pt x="12" y="29"/>
                    </a:lnTo>
                    <a:lnTo>
                      <a:pt x="5" y="39"/>
                    </a:lnTo>
                    <a:lnTo>
                      <a:pt x="2" y="51"/>
                    </a:lnTo>
                    <a:lnTo>
                      <a:pt x="0" y="62"/>
                    </a:lnTo>
                    <a:lnTo>
                      <a:pt x="2" y="76"/>
                    </a:lnTo>
                    <a:lnTo>
                      <a:pt x="5" y="88"/>
                    </a:lnTo>
                    <a:lnTo>
                      <a:pt x="12" y="98"/>
                    </a:lnTo>
                    <a:lnTo>
                      <a:pt x="20" y="108"/>
                    </a:lnTo>
                    <a:lnTo>
                      <a:pt x="30" y="115"/>
                    </a:lnTo>
                    <a:lnTo>
                      <a:pt x="42" y="122"/>
                    </a:lnTo>
                    <a:lnTo>
                      <a:pt x="56" y="125"/>
                    </a:lnTo>
                    <a:lnTo>
                      <a:pt x="69" y="127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55" name="Line 293">
                <a:extLst>
                  <a:ext uri="{FF2B5EF4-FFF2-40B4-BE49-F238E27FC236}">
                    <a16:creationId xmlns:a16="http://schemas.microsoft.com/office/drawing/2014/main" id="{9306E9E7-3FD3-4C5E-A9F1-2930A3A486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35" y="1517"/>
                <a:ext cx="385" cy="229"/>
              </a:xfrm>
              <a:prstGeom prst="line">
                <a:avLst/>
              </a:prstGeom>
              <a:noFill/>
              <a:ln w="3175">
                <a:solidFill>
                  <a:srgbClr val="1F1A1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56" name="Freeform 294">
                <a:extLst>
                  <a:ext uri="{FF2B5EF4-FFF2-40B4-BE49-F238E27FC236}">
                    <a16:creationId xmlns:a16="http://schemas.microsoft.com/office/drawing/2014/main" id="{37BA2BE6-1B8B-4867-A78A-1AFF37108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326"/>
                <a:ext cx="1049" cy="58"/>
              </a:xfrm>
              <a:custGeom>
                <a:avLst/>
                <a:gdLst>
                  <a:gd name="T0" fmla="*/ 1049 w 1049"/>
                  <a:gd name="T1" fmla="*/ 34 h 58"/>
                  <a:gd name="T2" fmla="*/ 1039 w 1049"/>
                  <a:gd name="T3" fmla="*/ 36 h 58"/>
                  <a:gd name="T4" fmla="*/ 1030 w 1049"/>
                  <a:gd name="T5" fmla="*/ 36 h 58"/>
                  <a:gd name="T6" fmla="*/ 1022 w 1049"/>
                  <a:gd name="T7" fmla="*/ 34 h 58"/>
                  <a:gd name="T8" fmla="*/ 1010 w 1049"/>
                  <a:gd name="T9" fmla="*/ 30 h 58"/>
                  <a:gd name="T10" fmla="*/ 970 w 1049"/>
                  <a:gd name="T11" fmla="*/ 37 h 58"/>
                  <a:gd name="T12" fmla="*/ 926 w 1049"/>
                  <a:gd name="T13" fmla="*/ 44 h 58"/>
                  <a:gd name="T14" fmla="*/ 882 w 1049"/>
                  <a:gd name="T15" fmla="*/ 49 h 58"/>
                  <a:gd name="T16" fmla="*/ 835 w 1049"/>
                  <a:gd name="T17" fmla="*/ 52 h 58"/>
                  <a:gd name="T18" fmla="*/ 787 w 1049"/>
                  <a:gd name="T19" fmla="*/ 56 h 58"/>
                  <a:gd name="T20" fmla="*/ 740 w 1049"/>
                  <a:gd name="T21" fmla="*/ 58 h 58"/>
                  <a:gd name="T22" fmla="*/ 691 w 1049"/>
                  <a:gd name="T23" fmla="*/ 58 h 58"/>
                  <a:gd name="T24" fmla="*/ 640 w 1049"/>
                  <a:gd name="T25" fmla="*/ 58 h 58"/>
                  <a:gd name="T26" fmla="*/ 537 w 1049"/>
                  <a:gd name="T27" fmla="*/ 54 h 58"/>
                  <a:gd name="T28" fmla="*/ 431 w 1049"/>
                  <a:gd name="T29" fmla="*/ 49 h 58"/>
                  <a:gd name="T30" fmla="*/ 325 w 1049"/>
                  <a:gd name="T31" fmla="*/ 39 h 58"/>
                  <a:gd name="T32" fmla="*/ 215 w 1049"/>
                  <a:gd name="T33" fmla="*/ 29 h 58"/>
                  <a:gd name="T34" fmla="*/ 213 w 1049"/>
                  <a:gd name="T35" fmla="*/ 22 h 58"/>
                  <a:gd name="T36" fmla="*/ 210 w 1049"/>
                  <a:gd name="T37" fmla="*/ 19 h 58"/>
                  <a:gd name="T38" fmla="*/ 144 w 1049"/>
                  <a:gd name="T39" fmla="*/ 12 h 58"/>
                  <a:gd name="T40" fmla="*/ 139 w 1049"/>
                  <a:gd name="T41" fmla="*/ 12 h 58"/>
                  <a:gd name="T42" fmla="*/ 134 w 1049"/>
                  <a:gd name="T43" fmla="*/ 14 h 58"/>
                  <a:gd name="T44" fmla="*/ 130 w 1049"/>
                  <a:gd name="T45" fmla="*/ 15 h 58"/>
                  <a:gd name="T46" fmla="*/ 129 w 1049"/>
                  <a:gd name="T47" fmla="*/ 17 h 58"/>
                  <a:gd name="T48" fmla="*/ 97 w 1049"/>
                  <a:gd name="T49" fmla="*/ 14 h 58"/>
                  <a:gd name="T50" fmla="*/ 65 w 1049"/>
                  <a:gd name="T51" fmla="*/ 9 h 58"/>
                  <a:gd name="T52" fmla="*/ 33 w 1049"/>
                  <a:gd name="T53" fmla="*/ 5 h 58"/>
                  <a:gd name="T54" fmla="*/ 0 w 1049"/>
                  <a:gd name="T55" fmla="*/ 0 h 5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049" h="58">
                    <a:moveTo>
                      <a:pt x="1049" y="34"/>
                    </a:moveTo>
                    <a:lnTo>
                      <a:pt x="1039" y="36"/>
                    </a:lnTo>
                    <a:lnTo>
                      <a:pt x="1030" y="36"/>
                    </a:lnTo>
                    <a:lnTo>
                      <a:pt x="1022" y="34"/>
                    </a:lnTo>
                    <a:lnTo>
                      <a:pt x="1010" y="30"/>
                    </a:lnTo>
                    <a:lnTo>
                      <a:pt x="970" y="37"/>
                    </a:lnTo>
                    <a:lnTo>
                      <a:pt x="926" y="44"/>
                    </a:lnTo>
                    <a:lnTo>
                      <a:pt x="882" y="49"/>
                    </a:lnTo>
                    <a:lnTo>
                      <a:pt x="835" y="52"/>
                    </a:lnTo>
                    <a:lnTo>
                      <a:pt x="787" y="56"/>
                    </a:lnTo>
                    <a:lnTo>
                      <a:pt x="740" y="58"/>
                    </a:lnTo>
                    <a:lnTo>
                      <a:pt x="691" y="58"/>
                    </a:lnTo>
                    <a:lnTo>
                      <a:pt x="640" y="58"/>
                    </a:lnTo>
                    <a:lnTo>
                      <a:pt x="537" y="54"/>
                    </a:lnTo>
                    <a:lnTo>
                      <a:pt x="431" y="49"/>
                    </a:lnTo>
                    <a:lnTo>
                      <a:pt x="325" y="39"/>
                    </a:lnTo>
                    <a:lnTo>
                      <a:pt x="215" y="29"/>
                    </a:lnTo>
                    <a:lnTo>
                      <a:pt x="213" y="22"/>
                    </a:lnTo>
                    <a:lnTo>
                      <a:pt x="210" y="19"/>
                    </a:lnTo>
                    <a:lnTo>
                      <a:pt x="144" y="12"/>
                    </a:lnTo>
                    <a:lnTo>
                      <a:pt x="139" y="12"/>
                    </a:lnTo>
                    <a:lnTo>
                      <a:pt x="134" y="14"/>
                    </a:lnTo>
                    <a:lnTo>
                      <a:pt x="130" y="15"/>
                    </a:lnTo>
                    <a:lnTo>
                      <a:pt x="129" y="17"/>
                    </a:lnTo>
                    <a:lnTo>
                      <a:pt x="97" y="14"/>
                    </a:lnTo>
                    <a:lnTo>
                      <a:pt x="65" y="9"/>
                    </a:lnTo>
                    <a:lnTo>
                      <a:pt x="33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57" name="Freeform 295">
                <a:extLst>
                  <a:ext uri="{FF2B5EF4-FFF2-40B4-BE49-F238E27FC236}">
                    <a16:creationId xmlns:a16="http://schemas.microsoft.com/office/drawing/2014/main" id="{D730EDB4-6852-4C6B-88B1-C6302ADFF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1746"/>
                <a:ext cx="919" cy="271"/>
              </a:xfrm>
              <a:custGeom>
                <a:avLst/>
                <a:gdLst>
                  <a:gd name="T0" fmla="*/ 919 w 919"/>
                  <a:gd name="T1" fmla="*/ 70 h 271"/>
                  <a:gd name="T2" fmla="*/ 314 w 919"/>
                  <a:gd name="T3" fmla="*/ 262 h 271"/>
                  <a:gd name="T4" fmla="*/ 289 w 919"/>
                  <a:gd name="T5" fmla="*/ 267 h 271"/>
                  <a:gd name="T6" fmla="*/ 260 w 919"/>
                  <a:gd name="T7" fmla="*/ 271 h 271"/>
                  <a:gd name="T8" fmla="*/ 227 w 919"/>
                  <a:gd name="T9" fmla="*/ 271 h 271"/>
                  <a:gd name="T10" fmla="*/ 190 w 919"/>
                  <a:gd name="T11" fmla="*/ 269 h 271"/>
                  <a:gd name="T12" fmla="*/ 147 w 919"/>
                  <a:gd name="T13" fmla="*/ 266 h 271"/>
                  <a:gd name="T14" fmla="*/ 102 w 919"/>
                  <a:gd name="T15" fmla="*/ 259 h 271"/>
                  <a:gd name="T16" fmla="*/ 54 w 919"/>
                  <a:gd name="T17" fmla="*/ 249 h 271"/>
                  <a:gd name="T18" fmla="*/ 2 w 919"/>
                  <a:gd name="T19" fmla="*/ 239 h 271"/>
                  <a:gd name="T20" fmla="*/ 0 w 919"/>
                  <a:gd name="T21" fmla="*/ 237 h 271"/>
                  <a:gd name="T22" fmla="*/ 0 w 919"/>
                  <a:gd name="T23" fmla="*/ 235 h 271"/>
                  <a:gd name="T24" fmla="*/ 2 w 919"/>
                  <a:gd name="T25" fmla="*/ 234 h 271"/>
                  <a:gd name="T26" fmla="*/ 6 w 919"/>
                  <a:gd name="T27" fmla="*/ 232 h 271"/>
                  <a:gd name="T28" fmla="*/ 468 w 919"/>
                  <a:gd name="T29" fmla="*/ 33 h 271"/>
                  <a:gd name="T30" fmla="*/ 602 w 919"/>
                  <a:gd name="T31" fmla="*/ 7 h 271"/>
                  <a:gd name="T32" fmla="*/ 640 w 919"/>
                  <a:gd name="T33" fmla="*/ 9 h 271"/>
                  <a:gd name="T34" fmla="*/ 661 w 919"/>
                  <a:gd name="T35" fmla="*/ 0 h 271"/>
                  <a:gd name="T36" fmla="*/ 694 w 919"/>
                  <a:gd name="T37" fmla="*/ 2 h 271"/>
                  <a:gd name="T38" fmla="*/ 730 w 919"/>
                  <a:gd name="T39" fmla="*/ 4 h 271"/>
                  <a:gd name="T40" fmla="*/ 765 w 919"/>
                  <a:gd name="T41" fmla="*/ 9 h 271"/>
                  <a:gd name="T42" fmla="*/ 801 w 919"/>
                  <a:gd name="T43" fmla="*/ 14 h 271"/>
                  <a:gd name="T44" fmla="*/ 836 w 919"/>
                  <a:gd name="T45" fmla="*/ 22 h 271"/>
                  <a:gd name="T46" fmla="*/ 867 w 919"/>
                  <a:gd name="T47" fmla="*/ 31 h 271"/>
                  <a:gd name="T48" fmla="*/ 882 w 919"/>
                  <a:gd name="T49" fmla="*/ 38 h 271"/>
                  <a:gd name="T50" fmla="*/ 894 w 919"/>
                  <a:gd name="T51" fmla="*/ 43 h 271"/>
                  <a:gd name="T52" fmla="*/ 905 w 919"/>
                  <a:gd name="T53" fmla="*/ 51 h 271"/>
                  <a:gd name="T54" fmla="*/ 916 w 919"/>
                  <a:gd name="T55" fmla="*/ 58 h 271"/>
                  <a:gd name="T56" fmla="*/ 919 w 919"/>
                  <a:gd name="T57" fmla="*/ 65 h 271"/>
                  <a:gd name="T58" fmla="*/ 919 w 919"/>
                  <a:gd name="T59" fmla="*/ 70 h 2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19" h="271">
                    <a:moveTo>
                      <a:pt x="919" y="70"/>
                    </a:moveTo>
                    <a:lnTo>
                      <a:pt x="314" y="262"/>
                    </a:lnTo>
                    <a:lnTo>
                      <a:pt x="289" y="267"/>
                    </a:lnTo>
                    <a:lnTo>
                      <a:pt x="260" y="271"/>
                    </a:lnTo>
                    <a:lnTo>
                      <a:pt x="227" y="271"/>
                    </a:lnTo>
                    <a:lnTo>
                      <a:pt x="190" y="269"/>
                    </a:lnTo>
                    <a:lnTo>
                      <a:pt x="147" y="266"/>
                    </a:lnTo>
                    <a:lnTo>
                      <a:pt x="102" y="259"/>
                    </a:lnTo>
                    <a:lnTo>
                      <a:pt x="54" y="249"/>
                    </a:lnTo>
                    <a:lnTo>
                      <a:pt x="2" y="239"/>
                    </a:lnTo>
                    <a:lnTo>
                      <a:pt x="0" y="237"/>
                    </a:lnTo>
                    <a:lnTo>
                      <a:pt x="0" y="235"/>
                    </a:lnTo>
                    <a:lnTo>
                      <a:pt x="2" y="234"/>
                    </a:lnTo>
                    <a:lnTo>
                      <a:pt x="6" y="232"/>
                    </a:lnTo>
                    <a:lnTo>
                      <a:pt x="468" y="33"/>
                    </a:lnTo>
                    <a:lnTo>
                      <a:pt x="602" y="7"/>
                    </a:lnTo>
                    <a:lnTo>
                      <a:pt x="640" y="9"/>
                    </a:lnTo>
                    <a:lnTo>
                      <a:pt x="661" y="0"/>
                    </a:lnTo>
                    <a:lnTo>
                      <a:pt x="694" y="2"/>
                    </a:lnTo>
                    <a:lnTo>
                      <a:pt x="730" y="4"/>
                    </a:lnTo>
                    <a:lnTo>
                      <a:pt x="765" y="9"/>
                    </a:lnTo>
                    <a:lnTo>
                      <a:pt x="801" y="14"/>
                    </a:lnTo>
                    <a:lnTo>
                      <a:pt x="836" y="22"/>
                    </a:lnTo>
                    <a:lnTo>
                      <a:pt x="867" y="31"/>
                    </a:lnTo>
                    <a:lnTo>
                      <a:pt x="882" y="38"/>
                    </a:lnTo>
                    <a:lnTo>
                      <a:pt x="894" y="43"/>
                    </a:lnTo>
                    <a:lnTo>
                      <a:pt x="905" y="51"/>
                    </a:lnTo>
                    <a:lnTo>
                      <a:pt x="916" y="58"/>
                    </a:lnTo>
                    <a:lnTo>
                      <a:pt x="919" y="65"/>
                    </a:lnTo>
                    <a:lnTo>
                      <a:pt x="919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58" name="Freeform 296">
                <a:extLst>
                  <a:ext uri="{FF2B5EF4-FFF2-40B4-BE49-F238E27FC236}">
                    <a16:creationId xmlns:a16="http://schemas.microsoft.com/office/drawing/2014/main" id="{05623AA7-EA23-4122-A964-7BFF0AEC7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1746"/>
                <a:ext cx="919" cy="271"/>
              </a:xfrm>
              <a:custGeom>
                <a:avLst/>
                <a:gdLst>
                  <a:gd name="T0" fmla="*/ 919 w 919"/>
                  <a:gd name="T1" fmla="*/ 70 h 271"/>
                  <a:gd name="T2" fmla="*/ 314 w 919"/>
                  <a:gd name="T3" fmla="*/ 262 h 271"/>
                  <a:gd name="T4" fmla="*/ 289 w 919"/>
                  <a:gd name="T5" fmla="*/ 267 h 271"/>
                  <a:gd name="T6" fmla="*/ 260 w 919"/>
                  <a:gd name="T7" fmla="*/ 271 h 271"/>
                  <a:gd name="T8" fmla="*/ 227 w 919"/>
                  <a:gd name="T9" fmla="*/ 271 h 271"/>
                  <a:gd name="T10" fmla="*/ 190 w 919"/>
                  <a:gd name="T11" fmla="*/ 269 h 271"/>
                  <a:gd name="T12" fmla="*/ 147 w 919"/>
                  <a:gd name="T13" fmla="*/ 266 h 271"/>
                  <a:gd name="T14" fmla="*/ 102 w 919"/>
                  <a:gd name="T15" fmla="*/ 259 h 271"/>
                  <a:gd name="T16" fmla="*/ 54 w 919"/>
                  <a:gd name="T17" fmla="*/ 249 h 271"/>
                  <a:gd name="T18" fmla="*/ 2 w 919"/>
                  <a:gd name="T19" fmla="*/ 239 h 271"/>
                  <a:gd name="T20" fmla="*/ 0 w 919"/>
                  <a:gd name="T21" fmla="*/ 237 h 271"/>
                  <a:gd name="T22" fmla="*/ 0 w 919"/>
                  <a:gd name="T23" fmla="*/ 235 h 271"/>
                  <a:gd name="T24" fmla="*/ 2 w 919"/>
                  <a:gd name="T25" fmla="*/ 234 h 271"/>
                  <a:gd name="T26" fmla="*/ 6 w 919"/>
                  <a:gd name="T27" fmla="*/ 232 h 271"/>
                  <a:gd name="T28" fmla="*/ 468 w 919"/>
                  <a:gd name="T29" fmla="*/ 33 h 271"/>
                  <a:gd name="T30" fmla="*/ 602 w 919"/>
                  <a:gd name="T31" fmla="*/ 7 h 271"/>
                  <a:gd name="T32" fmla="*/ 640 w 919"/>
                  <a:gd name="T33" fmla="*/ 9 h 271"/>
                  <a:gd name="T34" fmla="*/ 661 w 919"/>
                  <a:gd name="T35" fmla="*/ 0 h 271"/>
                  <a:gd name="T36" fmla="*/ 694 w 919"/>
                  <a:gd name="T37" fmla="*/ 2 h 271"/>
                  <a:gd name="T38" fmla="*/ 730 w 919"/>
                  <a:gd name="T39" fmla="*/ 4 h 271"/>
                  <a:gd name="T40" fmla="*/ 765 w 919"/>
                  <a:gd name="T41" fmla="*/ 9 h 271"/>
                  <a:gd name="T42" fmla="*/ 801 w 919"/>
                  <a:gd name="T43" fmla="*/ 14 h 271"/>
                  <a:gd name="T44" fmla="*/ 836 w 919"/>
                  <a:gd name="T45" fmla="*/ 22 h 271"/>
                  <a:gd name="T46" fmla="*/ 867 w 919"/>
                  <a:gd name="T47" fmla="*/ 31 h 271"/>
                  <a:gd name="T48" fmla="*/ 882 w 919"/>
                  <a:gd name="T49" fmla="*/ 38 h 271"/>
                  <a:gd name="T50" fmla="*/ 894 w 919"/>
                  <a:gd name="T51" fmla="*/ 43 h 271"/>
                  <a:gd name="T52" fmla="*/ 905 w 919"/>
                  <a:gd name="T53" fmla="*/ 51 h 271"/>
                  <a:gd name="T54" fmla="*/ 916 w 919"/>
                  <a:gd name="T55" fmla="*/ 58 h 271"/>
                  <a:gd name="T56" fmla="*/ 919 w 919"/>
                  <a:gd name="T57" fmla="*/ 65 h 271"/>
                  <a:gd name="T58" fmla="*/ 919 w 919"/>
                  <a:gd name="T59" fmla="*/ 70 h 27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19" h="271">
                    <a:moveTo>
                      <a:pt x="919" y="70"/>
                    </a:moveTo>
                    <a:lnTo>
                      <a:pt x="314" y="262"/>
                    </a:lnTo>
                    <a:lnTo>
                      <a:pt x="289" y="267"/>
                    </a:lnTo>
                    <a:lnTo>
                      <a:pt x="260" y="271"/>
                    </a:lnTo>
                    <a:lnTo>
                      <a:pt x="227" y="271"/>
                    </a:lnTo>
                    <a:lnTo>
                      <a:pt x="190" y="269"/>
                    </a:lnTo>
                    <a:lnTo>
                      <a:pt x="147" y="266"/>
                    </a:lnTo>
                    <a:lnTo>
                      <a:pt x="102" y="259"/>
                    </a:lnTo>
                    <a:lnTo>
                      <a:pt x="54" y="249"/>
                    </a:lnTo>
                    <a:lnTo>
                      <a:pt x="2" y="239"/>
                    </a:lnTo>
                    <a:lnTo>
                      <a:pt x="0" y="237"/>
                    </a:lnTo>
                    <a:lnTo>
                      <a:pt x="0" y="235"/>
                    </a:lnTo>
                    <a:lnTo>
                      <a:pt x="2" y="234"/>
                    </a:lnTo>
                    <a:lnTo>
                      <a:pt x="6" y="232"/>
                    </a:lnTo>
                    <a:lnTo>
                      <a:pt x="468" y="33"/>
                    </a:lnTo>
                    <a:lnTo>
                      <a:pt x="602" y="7"/>
                    </a:lnTo>
                    <a:lnTo>
                      <a:pt x="640" y="9"/>
                    </a:lnTo>
                    <a:lnTo>
                      <a:pt x="661" y="0"/>
                    </a:lnTo>
                    <a:lnTo>
                      <a:pt x="694" y="2"/>
                    </a:lnTo>
                    <a:lnTo>
                      <a:pt x="730" y="4"/>
                    </a:lnTo>
                    <a:lnTo>
                      <a:pt x="765" y="9"/>
                    </a:lnTo>
                    <a:lnTo>
                      <a:pt x="801" y="14"/>
                    </a:lnTo>
                    <a:lnTo>
                      <a:pt x="836" y="22"/>
                    </a:lnTo>
                    <a:lnTo>
                      <a:pt x="867" y="31"/>
                    </a:lnTo>
                    <a:lnTo>
                      <a:pt x="882" y="38"/>
                    </a:lnTo>
                    <a:lnTo>
                      <a:pt x="894" y="43"/>
                    </a:lnTo>
                    <a:lnTo>
                      <a:pt x="905" y="51"/>
                    </a:lnTo>
                    <a:lnTo>
                      <a:pt x="916" y="58"/>
                    </a:lnTo>
                    <a:lnTo>
                      <a:pt x="919" y="65"/>
                    </a:lnTo>
                    <a:lnTo>
                      <a:pt x="919" y="70"/>
                    </a:lnTo>
                    <a:close/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59" name="Freeform 297">
                <a:extLst>
                  <a:ext uri="{FF2B5EF4-FFF2-40B4-BE49-F238E27FC236}">
                    <a16:creationId xmlns:a16="http://schemas.microsoft.com/office/drawing/2014/main" id="{2CE25DEC-1623-440B-B3C3-A76A0F926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54"/>
                <a:ext cx="356" cy="131"/>
              </a:xfrm>
              <a:custGeom>
                <a:avLst/>
                <a:gdLst>
                  <a:gd name="T0" fmla="*/ 8 w 356"/>
                  <a:gd name="T1" fmla="*/ 0 h 131"/>
                  <a:gd name="T2" fmla="*/ 3 w 356"/>
                  <a:gd name="T3" fmla="*/ 3 h 131"/>
                  <a:gd name="T4" fmla="*/ 1 w 356"/>
                  <a:gd name="T5" fmla="*/ 8 h 131"/>
                  <a:gd name="T6" fmla="*/ 0 w 356"/>
                  <a:gd name="T7" fmla="*/ 11 h 131"/>
                  <a:gd name="T8" fmla="*/ 0 w 356"/>
                  <a:gd name="T9" fmla="*/ 17 h 131"/>
                  <a:gd name="T10" fmla="*/ 38 w 356"/>
                  <a:gd name="T11" fmla="*/ 40 h 131"/>
                  <a:gd name="T12" fmla="*/ 76 w 356"/>
                  <a:gd name="T13" fmla="*/ 60 h 131"/>
                  <a:gd name="T14" fmla="*/ 113 w 356"/>
                  <a:gd name="T15" fmla="*/ 79 h 131"/>
                  <a:gd name="T16" fmla="*/ 150 w 356"/>
                  <a:gd name="T17" fmla="*/ 94 h 131"/>
                  <a:gd name="T18" fmla="*/ 185 w 356"/>
                  <a:gd name="T19" fmla="*/ 108 h 131"/>
                  <a:gd name="T20" fmla="*/ 221 w 356"/>
                  <a:gd name="T21" fmla="*/ 118 h 131"/>
                  <a:gd name="T22" fmla="*/ 255 w 356"/>
                  <a:gd name="T23" fmla="*/ 125 h 131"/>
                  <a:gd name="T24" fmla="*/ 288 w 356"/>
                  <a:gd name="T25" fmla="*/ 130 h 131"/>
                  <a:gd name="T26" fmla="*/ 310 w 356"/>
                  <a:gd name="T27" fmla="*/ 131 h 131"/>
                  <a:gd name="T28" fmla="*/ 327 w 356"/>
                  <a:gd name="T29" fmla="*/ 131 h 131"/>
                  <a:gd name="T30" fmla="*/ 342 w 356"/>
                  <a:gd name="T31" fmla="*/ 128 h 131"/>
                  <a:gd name="T32" fmla="*/ 351 w 356"/>
                  <a:gd name="T33" fmla="*/ 123 h 131"/>
                  <a:gd name="T34" fmla="*/ 354 w 356"/>
                  <a:gd name="T35" fmla="*/ 120 h 131"/>
                  <a:gd name="T36" fmla="*/ 356 w 356"/>
                  <a:gd name="T37" fmla="*/ 116 h 131"/>
                  <a:gd name="T38" fmla="*/ 356 w 356"/>
                  <a:gd name="T39" fmla="*/ 111 h 131"/>
                  <a:gd name="T40" fmla="*/ 356 w 356"/>
                  <a:gd name="T41" fmla="*/ 106 h 131"/>
                  <a:gd name="T42" fmla="*/ 352 w 356"/>
                  <a:gd name="T43" fmla="*/ 101 h 131"/>
                  <a:gd name="T44" fmla="*/ 349 w 356"/>
                  <a:gd name="T45" fmla="*/ 94 h 131"/>
                  <a:gd name="T46" fmla="*/ 344 w 356"/>
                  <a:gd name="T47" fmla="*/ 86 h 131"/>
                  <a:gd name="T48" fmla="*/ 337 w 356"/>
                  <a:gd name="T49" fmla="*/ 77 h 131"/>
                  <a:gd name="T50" fmla="*/ 325 w 356"/>
                  <a:gd name="T51" fmla="*/ 66 h 131"/>
                  <a:gd name="T52" fmla="*/ 314 w 356"/>
                  <a:gd name="T53" fmla="*/ 55 h 131"/>
                  <a:gd name="T54" fmla="*/ 298 w 356"/>
                  <a:gd name="T55" fmla="*/ 45 h 131"/>
                  <a:gd name="T56" fmla="*/ 283 w 356"/>
                  <a:gd name="T57" fmla="*/ 37 h 131"/>
                  <a:gd name="T58" fmla="*/ 266 w 356"/>
                  <a:gd name="T59" fmla="*/ 28 h 131"/>
                  <a:gd name="T60" fmla="*/ 248 w 356"/>
                  <a:gd name="T61" fmla="*/ 23 h 131"/>
                  <a:gd name="T62" fmla="*/ 228 w 356"/>
                  <a:gd name="T63" fmla="*/ 17 h 131"/>
                  <a:gd name="T64" fmla="*/ 207 w 356"/>
                  <a:gd name="T65" fmla="*/ 11 h 131"/>
                  <a:gd name="T66" fmla="*/ 162 w 356"/>
                  <a:gd name="T67" fmla="*/ 5 h 131"/>
                  <a:gd name="T68" fmla="*/ 114 w 356"/>
                  <a:gd name="T69" fmla="*/ 1 h 131"/>
                  <a:gd name="T70" fmla="*/ 62 w 356"/>
                  <a:gd name="T71" fmla="*/ 0 h 131"/>
                  <a:gd name="T72" fmla="*/ 8 w 356"/>
                  <a:gd name="T73" fmla="*/ 0 h 13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56" h="131">
                    <a:moveTo>
                      <a:pt x="8" y="0"/>
                    </a:moveTo>
                    <a:lnTo>
                      <a:pt x="3" y="3"/>
                    </a:lnTo>
                    <a:lnTo>
                      <a:pt x="1" y="8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38" y="40"/>
                    </a:lnTo>
                    <a:lnTo>
                      <a:pt x="76" y="60"/>
                    </a:lnTo>
                    <a:lnTo>
                      <a:pt x="113" y="79"/>
                    </a:lnTo>
                    <a:lnTo>
                      <a:pt x="150" y="94"/>
                    </a:lnTo>
                    <a:lnTo>
                      <a:pt x="185" y="108"/>
                    </a:lnTo>
                    <a:lnTo>
                      <a:pt x="221" y="118"/>
                    </a:lnTo>
                    <a:lnTo>
                      <a:pt x="255" y="125"/>
                    </a:lnTo>
                    <a:lnTo>
                      <a:pt x="288" y="130"/>
                    </a:lnTo>
                    <a:lnTo>
                      <a:pt x="310" y="131"/>
                    </a:lnTo>
                    <a:lnTo>
                      <a:pt x="327" y="131"/>
                    </a:lnTo>
                    <a:lnTo>
                      <a:pt x="342" y="128"/>
                    </a:lnTo>
                    <a:lnTo>
                      <a:pt x="351" y="123"/>
                    </a:lnTo>
                    <a:lnTo>
                      <a:pt x="354" y="120"/>
                    </a:lnTo>
                    <a:lnTo>
                      <a:pt x="356" y="116"/>
                    </a:lnTo>
                    <a:lnTo>
                      <a:pt x="356" y="111"/>
                    </a:lnTo>
                    <a:lnTo>
                      <a:pt x="356" y="106"/>
                    </a:lnTo>
                    <a:lnTo>
                      <a:pt x="352" y="101"/>
                    </a:lnTo>
                    <a:lnTo>
                      <a:pt x="349" y="94"/>
                    </a:lnTo>
                    <a:lnTo>
                      <a:pt x="344" y="86"/>
                    </a:lnTo>
                    <a:lnTo>
                      <a:pt x="337" y="77"/>
                    </a:lnTo>
                    <a:lnTo>
                      <a:pt x="325" y="66"/>
                    </a:lnTo>
                    <a:lnTo>
                      <a:pt x="314" y="55"/>
                    </a:lnTo>
                    <a:lnTo>
                      <a:pt x="298" y="45"/>
                    </a:lnTo>
                    <a:lnTo>
                      <a:pt x="283" y="37"/>
                    </a:lnTo>
                    <a:lnTo>
                      <a:pt x="266" y="28"/>
                    </a:lnTo>
                    <a:lnTo>
                      <a:pt x="248" y="23"/>
                    </a:lnTo>
                    <a:lnTo>
                      <a:pt x="228" y="17"/>
                    </a:lnTo>
                    <a:lnTo>
                      <a:pt x="207" y="11"/>
                    </a:lnTo>
                    <a:lnTo>
                      <a:pt x="162" y="5"/>
                    </a:lnTo>
                    <a:lnTo>
                      <a:pt x="114" y="1"/>
                    </a:lnTo>
                    <a:lnTo>
                      <a:pt x="62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60" name="Freeform 298">
                <a:extLst>
                  <a:ext uri="{FF2B5EF4-FFF2-40B4-BE49-F238E27FC236}">
                    <a16:creationId xmlns:a16="http://schemas.microsoft.com/office/drawing/2014/main" id="{D4FB2017-CB30-4CE3-8D89-00833AC4C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54"/>
                <a:ext cx="356" cy="131"/>
              </a:xfrm>
              <a:custGeom>
                <a:avLst/>
                <a:gdLst>
                  <a:gd name="T0" fmla="*/ 8 w 356"/>
                  <a:gd name="T1" fmla="*/ 0 h 131"/>
                  <a:gd name="T2" fmla="*/ 3 w 356"/>
                  <a:gd name="T3" fmla="*/ 3 h 131"/>
                  <a:gd name="T4" fmla="*/ 1 w 356"/>
                  <a:gd name="T5" fmla="*/ 8 h 131"/>
                  <a:gd name="T6" fmla="*/ 0 w 356"/>
                  <a:gd name="T7" fmla="*/ 11 h 131"/>
                  <a:gd name="T8" fmla="*/ 0 w 356"/>
                  <a:gd name="T9" fmla="*/ 17 h 131"/>
                  <a:gd name="T10" fmla="*/ 38 w 356"/>
                  <a:gd name="T11" fmla="*/ 40 h 131"/>
                  <a:gd name="T12" fmla="*/ 76 w 356"/>
                  <a:gd name="T13" fmla="*/ 60 h 131"/>
                  <a:gd name="T14" fmla="*/ 113 w 356"/>
                  <a:gd name="T15" fmla="*/ 79 h 131"/>
                  <a:gd name="T16" fmla="*/ 150 w 356"/>
                  <a:gd name="T17" fmla="*/ 94 h 131"/>
                  <a:gd name="T18" fmla="*/ 185 w 356"/>
                  <a:gd name="T19" fmla="*/ 108 h 131"/>
                  <a:gd name="T20" fmla="*/ 221 w 356"/>
                  <a:gd name="T21" fmla="*/ 118 h 131"/>
                  <a:gd name="T22" fmla="*/ 255 w 356"/>
                  <a:gd name="T23" fmla="*/ 125 h 131"/>
                  <a:gd name="T24" fmla="*/ 288 w 356"/>
                  <a:gd name="T25" fmla="*/ 130 h 131"/>
                  <a:gd name="T26" fmla="*/ 310 w 356"/>
                  <a:gd name="T27" fmla="*/ 131 h 131"/>
                  <a:gd name="T28" fmla="*/ 327 w 356"/>
                  <a:gd name="T29" fmla="*/ 131 h 131"/>
                  <a:gd name="T30" fmla="*/ 342 w 356"/>
                  <a:gd name="T31" fmla="*/ 128 h 131"/>
                  <a:gd name="T32" fmla="*/ 351 w 356"/>
                  <a:gd name="T33" fmla="*/ 123 h 131"/>
                  <a:gd name="T34" fmla="*/ 354 w 356"/>
                  <a:gd name="T35" fmla="*/ 120 h 131"/>
                  <a:gd name="T36" fmla="*/ 356 w 356"/>
                  <a:gd name="T37" fmla="*/ 116 h 131"/>
                  <a:gd name="T38" fmla="*/ 356 w 356"/>
                  <a:gd name="T39" fmla="*/ 111 h 131"/>
                  <a:gd name="T40" fmla="*/ 356 w 356"/>
                  <a:gd name="T41" fmla="*/ 106 h 131"/>
                  <a:gd name="T42" fmla="*/ 352 w 356"/>
                  <a:gd name="T43" fmla="*/ 101 h 131"/>
                  <a:gd name="T44" fmla="*/ 349 w 356"/>
                  <a:gd name="T45" fmla="*/ 94 h 131"/>
                  <a:gd name="T46" fmla="*/ 344 w 356"/>
                  <a:gd name="T47" fmla="*/ 86 h 131"/>
                  <a:gd name="T48" fmla="*/ 337 w 356"/>
                  <a:gd name="T49" fmla="*/ 77 h 131"/>
                  <a:gd name="T50" fmla="*/ 325 w 356"/>
                  <a:gd name="T51" fmla="*/ 66 h 131"/>
                  <a:gd name="T52" fmla="*/ 314 w 356"/>
                  <a:gd name="T53" fmla="*/ 55 h 131"/>
                  <a:gd name="T54" fmla="*/ 298 w 356"/>
                  <a:gd name="T55" fmla="*/ 45 h 131"/>
                  <a:gd name="T56" fmla="*/ 283 w 356"/>
                  <a:gd name="T57" fmla="*/ 37 h 131"/>
                  <a:gd name="T58" fmla="*/ 266 w 356"/>
                  <a:gd name="T59" fmla="*/ 28 h 131"/>
                  <a:gd name="T60" fmla="*/ 248 w 356"/>
                  <a:gd name="T61" fmla="*/ 23 h 131"/>
                  <a:gd name="T62" fmla="*/ 228 w 356"/>
                  <a:gd name="T63" fmla="*/ 17 h 131"/>
                  <a:gd name="T64" fmla="*/ 207 w 356"/>
                  <a:gd name="T65" fmla="*/ 11 h 131"/>
                  <a:gd name="T66" fmla="*/ 162 w 356"/>
                  <a:gd name="T67" fmla="*/ 5 h 131"/>
                  <a:gd name="T68" fmla="*/ 114 w 356"/>
                  <a:gd name="T69" fmla="*/ 1 h 131"/>
                  <a:gd name="T70" fmla="*/ 62 w 356"/>
                  <a:gd name="T71" fmla="*/ 0 h 131"/>
                  <a:gd name="T72" fmla="*/ 8 w 356"/>
                  <a:gd name="T73" fmla="*/ 0 h 13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56" h="131">
                    <a:moveTo>
                      <a:pt x="8" y="0"/>
                    </a:moveTo>
                    <a:lnTo>
                      <a:pt x="3" y="3"/>
                    </a:lnTo>
                    <a:lnTo>
                      <a:pt x="1" y="8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38" y="40"/>
                    </a:lnTo>
                    <a:lnTo>
                      <a:pt x="76" y="60"/>
                    </a:lnTo>
                    <a:lnTo>
                      <a:pt x="113" y="79"/>
                    </a:lnTo>
                    <a:lnTo>
                      <a:pt x="150" y="94"/>
                    </a:lnTo>
                    <a:lnTo>
                      <a:pt x="185" y="108"/>
                    </a:lnTo>
                    <a:lnTo>
                      <a:pt x="221" y="118"/>
                    </a:lnTo>
                    <a:lnTo>
                      <a:pt x="255" y="125"/>
                    </a:lnTo>
                    <a:lnTo>
                      <a:pt x="288" y="130"/>
                    </a:lnTo>
                    <a:lnTo>
                      <a:pt x="310" y="131"/>
                    </a:lnTo>
                    <a:lnTo>
                      <a:pt x="327" y="131"/>
                    </a:lnTo>
                    <a:lnTo>
                      <a:pt x="342" y="128"/>
                    </a:lnTo>
                    <a:lnTo>
                      <a:pt x="351" y="123"/>
                    </a:lnTo>
                    <a:lnTo>
                      <a:pt x="354" y="120"/>
                    </a:lnTo>
                    <a:lnTo>
                      <a:pt x="356" y="116"/>
                    </a:lnTo>
                    <a:lnTo>
                      <a:pt x="356" y="111"/>
                    </a:lnTo>
                    <a:lnTo>
                      <a:pt x="356" y="106"/>
                    </a:lnTo>
                    <a:lnTo>
                      <a:pt x="352" y="101"/>
                    </a:lnTo>
                    <a:lnTo>
                      <a:pt x="349" y="94"/>
                    </a:lnTo>
                    <a:lnTo>
                      <a:pt x="344" y="86"/>
                    </a:lnTo>
                    <a:lnTo>
                      <a:pt x="337" y="77"/>
                    </a:lnTo>
                    <a:lnTo>
                      <a:pt x="325" y="66"/>
                    </a:lnTo>
                    <a:lnTo>
                      <a:pt x="314" y="55"/>
                    </a:lnTo>
                    <a:lnTo>
                      <a:pt x="298" y="45"/>
                    </a:lnTo>
                    <a:lnTo>
                      <a:pt x="283" y="37"/>
                    </a:lnTo>
                    <a:lnTo>
                      <a:pt x="266" y="28"/>
                    </a:lnTo>
                    <a:lnTo>
                      <a:pt x="248" y="23"/>
                    </a:lnTo>
                    <a:lnTo>
                      <a:pt x="228" y="17"/>
                    </a:lnTo>
                    <a:lnTo>
                      <a:pt x="207" y="11"/>
                    </a:lnTo>
                    <a:lnTo>
                      <a:pt x="162" y="5"/>
                    </a:lnTo>
                    <a:lnTo>
                      <a:pt x="114" y="1"/>
                    </a:lnTo>
                    <a:lnTo>
                      <a:pt x="62" y="0"/>
                    </a:lnTo>
                    <a:lnTo>
                      <a:pt x="8" y="0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61" name="Freeform 299">
                <a:extLst>
                  <a:ext uri="{FF2B5EF4-FFF2-40B4-BE49-F238E27FC236}">
                    <a16:creationId xmlns:a16="http://schemas.microsoft.com/office/drawing/2014/main" id="{14A765DA-D9D1-4726-A17E-7FB408A7D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67"/>
                <a:ext cx="319" cy="117"/>
              </a:xfrm>
              <a:custGeom>
                <a:avLst/>
                <a:gdLst>
                  <a:gd name="T0" fmla="*/ 0 w 319"/>
                  <a:gd name="T1" fmla="*/ 0 h 117"/>
                  <a:gd name="T2" fmla="*/ 1 w 319"/>
                  <a:gd name="T3" fmla="*/ 4 h 117"/>
                  <a:gd name="T4" fmla="*/ 3 w 319"/>
                  <a:gd name="T5" fmla="*/ 7 h 117"/>
                  <a:gd name="T6" fmla="*/ 43 w 319"/>
                  <a:gd name="T7" fmla="*/ 25 h 117"/>
                  <a:gd name="T8" fmla="*/ 84 w 319"/>
                  <a:gd name="T9" fmla="*/ 46 h 117"/>
                  <a:gd name="T10" fmla="*/ 126 w 319"/>
                  <a:gd name="T11" fmla="*/ 64 h 117"/>
                  <a:gd name="T12" fmla="*/ 167 w 319"/>
                  <a:gd name="T13" fmla="*/ 81 h 117"/>
                  <a:gd name="T14" fmla="*/ 207 w 319"/>
                  <a:gd name="T15" fmla="*/ 96 h 117"/>
                  <a:gd name="T16" fmla="*/ 248 w 319"/>
                  <a:gd name="T17" fmla="*/ 108 h 117"/>
                  <a:gd name="T18" fmla="*/ 266 w 319"/>
                  <a:gd name="T19" fmla="*/ 113 h 117"/>
                  <a:gd name="T20" fmla="*/ 285 w 319"/>
                  <a:gd name="T21" fmla="*/ 115 h 117"/>
                  <a:gd name="T22" fmla="*/ 302 w 319"/>
                  <a:gd name="T23" fmla="*/ 117 h 117"/>
                  <a:gd name="T24" fmla="*/ 319 w 319"/>
                  <a:gd name="T25" fmla="*/ 117 h 117"/>
                  <a:gd name="T26" fmla="*/ 315 w 319"/>
                  <a:gd name="T27" fmla="*/ 113 h 117"/>
                  <a:gd name="T28" fmla="*/ 309 w 319"/>
                  <a:gd name="T29" fmla="*/ 108 h 117"/>
                  <a:gd name="T30" fmla="*/ 298 w 319"/>
                  <a:gd name="T31" fmla="*/ 102 h 117"/>
                  <a:gd name="T32" fmla="*/ 285 w 319"/>
                  <a:gd name="T33" fmla="*/ 95 h 117"/>
                  <a:gd name="T34" fmla="*/ 253 w 319"/>
                  <a:gd name="T35" fmla="*/ 83 h 117"/>
                  <a:gd name="T36" fmla="*/ 219 w 319"/>
                  <a:gd name="T37" fmla="*/ 74 h 117"/>
                  <a:gd name="T38" fmla="*/ 177 w 319"/>
                  <a:gd name="T39" fmla="*/ 64 h 117"/>
                  <a:gd name="T40" fmla="*/ 136 w 319"/>
                  <a:gd name="T41" fmla="*/ 53 h 117"/>
                  <a:gd name="T42" fmla="*/ 99 w 319"/>
                  <a:gd name="T43" fmla="*/ 39 h 117"/>
                  <a:gd name="T44" fmla="*/ 65 w 319"/>
                  <a:gd name="T45" fmla="*/ 27 h 117"/>
                  <a:gd name="T46" fmla="*/ 16 w 319"/>
                  <a:gd name="T47" fmla="*/ 9 h 117"/>
                  <a:gd name="T48" fmla="*/ 0 w 319"/>
                  <a:gd name="T49" fmla="*/ 0 h 11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319" h="117">
                    <a:moveTo>
                      <a:pt x="0" y="0"/>
                    </a:moveTo>
                    <a:lnTo>
                      <a:pt x="1" y="4"/>
                    </a:lnTo>
                    <a:lnTo>
                      <a:pt x="3" y="7"/>
                    </a:lnTo>
                    <a:lnTo>
                      <a:pt x="43" y="25"/>
                    </a:lnTo>
                    <a:lnTo>
                      <a:pt x="84" y="46"/>
                    </a:lnTo>
                    <a:lnTo>
                      <a:pt x="126" y="64"/>
                    </a:lnTo>
                    <a:lnTo>
                      <a:pt x="167" y="81"/>
                    </a:lnTo>
                    <a:lnTo>
                      <a:pt x="207" y="96"/>
                    </a:lnTo>
                    <a:lnTo>
                      <a:pt x="248" y="108"/>
                    </a:lnTo>
                    <a:lnTo>
                      <a:pt x="266" y="113"/>
                    </a:lnTo>
                    <a:lnTo>
                      <a:pt x="285" y="115"/>
                    </a:lnTo>
                    <a:lnTo>
                      <a:pt x="302" y="117"/>
                    </a:lnTo>
                    <a:lnTo>
                      <a:pt x="319" y="117"/>
                    </a:lnTo>
                    <a:lnTo>
                      <a:pt x="315" y="113"/>
                    </a:lnTo>
                    <a:lnTo>
                      <a:pt x="309" y="108"/>
                    </a:lnTo>
                    <a:lnTo>
                      <a:pt x="298" y="102"/>
                    </a:lnTo>
                    <a:lnTo>
                      <a:pt x="285" y="95"/>
                    </a:lnTo>
                    <a:lnTo>
                      <a:pt x="253" y="83"/>
                    </a:lnTo>
                    <a:lnTo>
                      <a:pt x="219" y="74"/>
                    </a:lnTo>
                    <a:lnTo>
                      <a:pt x="177" y="64"/>
                    </a:lnTo>
                    <a:lnTo>
                      <a:pt x="136" y="53"/>
                    </a:lnTo>
                    <a:lnTo>
                      <a:pt x="99" y="39"/>
                    </a:lnTo>
                    <a:lnTo>
                      <a:pt x="65" y="27"/>
                    </a:lnTo>
                    <a:lnTo>
                      <a:pt x="16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BB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62" name="Freeform 300">
                <a:extLst>
                  <a:ext uri="{FF2B5EF4-FFF2-40B4-BE49-F238E27FC236}">
                    <a16:creationId xmlns:a16="http://schemas.microsoft.com/office/drawing/2014/main" id="{1F9AA953-282C-45EA-898C-F2AB5D205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2771"/>
                <a:ext cx="288" cy="113"/>
              </a:xfrm>
              <a:custGeom>
                <a:avLst/>
                <a:gdLst>
                  <a:gd name="T0" fmla="*/ 0 w 288"/>
                  <a:gd name="T1" fmla="*/ 0 h 113"/>
                  <a:gd name="T2" fmla="*/ 38 w 288"/>
                  <a:gd name="T3" fmla="*/ 23 h 113"/>
                  <a:gd name="T4" fmla="*/ 76 w 288"/>
                  <a:gd name="T5" fmla="*/ 43 h 113"/>
                  <a:gd name="T6" fmla="*/ 113 w 288"/>
                  <a:gd name="T7" fmla="*/ 62 h 113"/>
                  <a:gd name="T8" fmla="*/ 150 w 288"/>
                  <a:gd name="T9" fmla="*/ 77 h 113"/>
                  <a:gd name="T10" fmla="*/ 185 w 288"/>
                  <a:gd name="T11" fmla="*/ 91 h 113"/>
                  <a:gd name="T12" fmla="*/ 221 w 288"/>
                  <a:gd name="T13" fmla="*/ 101 h 113"/>
                  <a:gd name="T14" fmla="*/ 255 w 288"/>
                  <a:gd name="T15" fmla="*/ 108 h 113"/>
                  <a:gd name="T16" fmla="*/ 288 w 288"/>
                  <a:gd name="T17" fmla="*/ 113 h 113"/>
                  <a:gd name="T18" fmla="*/ 287 w 288"/>
                  <a:gd name="T19" fmla="*/ 109 h 113"/>
                  <a:gd name="T20" fmla="*/ 282 w 288"/>
                  <a:gd name="T21" fmla="*/ 104 h 113"/>
                  <a:gd name="T22" fmla="*/ 275 w 288"/>
                  <a:gd name="T23" fmla="*/ 98 h 113"/>
                  <a:gd name="T24" fmla="*/ 266 w 288"/>
                  <a:gd name="T25" fmla="*/ 92 h 113"/>
                  <a:gd name="T26" fmla="*/ 258 w 288"/>
                  <a:gd name="T27" fmla="*/ 87 h 113"/>
                  <a:gd name="T28" fmla="*/ 246 w 288"/>
                  <a:gd name="T29" fmla="*/ 82 h 113"/>
                  <a:gd name="T30" fmla="*/ 233 w 288"/>
                  <a:gd name="T31" fmla="*/ 77 h 113"/>
                  <a:gd name="T32" fmla="*/ 219 w 288"/>
                  <a:gd name="T33" fmla="*/ 72 h 113"/>
                  <a:gd name="T34" fmla="*/ 138 w 288"/>
                  <a:gd name="T35" fmla="*/ 49 h 113"/>
                  <a:gd name="T36" fmla="*/ 65 w 288"/>
                  <a:gd name="T37" fmla="*/ 25 h 113"/>
                  <a:gd name="T38" fmla="*/ 16 w 288"/>
                  <a:gd name="T39" fmla="*/ 6 h 113"/>
                  <a:gd name="T40" fmla="*/ 0 w 288"/>
                  <a:gd name="T41" fmla="*/ 0 h 1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88" h="113">
                    <a:moveTo>
                      <a:pt x="0" y="0"/>
                    </a:moveTo>
                    <a:lnTo>
                      <a:pt x="38" y="23"/>
                    </a:lnTo>
                    <a:lnTo>
                      <a:pt x="76" y="43"/>
                    </a:lnTo>
                    <a:lnTo>
                      <a:pt x="113" y="62"/>
                    </a:lnTo>
                    <a:lnTo>
                      <a:pt x="150" y="77"/>
                    </a:lnTo>
                    <a:lnTo>
                      <a:pt x="185" y="91"/>
                    </a:lnTo>
                    <a:lnTo>
                      <a:pt x="221" y="101"/>
                    </a:lnTo>
                    <a:lnTo>
                      <a:pt x="255" y="108"/>
                    </a:lnTo>
                    <a:lnTo>
                      <a:pt x="288" y="113"/>
                    </a:lnTo>
                    <a:lnTo>
                      <a:pt x="287" y="109"/>
                    </a:lnTo>
                    <a:lnTo>
                      <a:pt x="282" y="104"/>
                    </a:lnTo>
                    <a:lnTo>
                      <a:pt x="275" y="98"/>
                    </a:lnTo>
                    <a:lnTo>
                      <a:pt x="266" y="92"/>
                    </a:lnTo>
                    <a:lnTo>
                      <a:pt x="258" y="87"/>
                    </a:lnTo>
                    <a:lnTo>
                      <a:pt x="246" y="82"/>
                    </a:lnTo>
                    <a:lnTo>
                      <a:pt x="233" y="77"/>
                    </a:lnTo>
                    <a:lnTo>
                      <a:pt x="219" y="72"/>
                    </a:lnTo>
                    <a:lnTo>
                      <a:pt x="138" y="49"/>
                    </a:lnTo>
                    <a:lnTo>
                      <a:pt x="65" y="25"/>
                    </a:lnTo>
                    <a:lnTo>
                      <a:pt x="1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25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63" name="Freeform 301">
                <a:extLst>
                  <a:ext uri="{FF2B5EF4-FFF2-40B4-BE49-F238E27FC236}">
                    <a16:creationId xmlns:a16="http://schemas.microsoft.com/office/drawing/2014/main" id="{F784FBBA-1117-450A-A8A6-4E0B59722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754"/>
                <a:ext cx="329" cy="86"/>
              </a:xfrm>
              <a:custGeom>
                <a:avLst/>
                <a:gdLst>
                  <a:gd name="T0" fmla="*/ 0 w 329"/>
                  <a:gd name="T1" fmla="*/ 0 h 86"/>
                  <a:gd name="T2" fmla="*/ 8 w 329"/>
                  <a:gd name="T3" fmla="*/ 6 h 86"/>
                  <a:gd name="T4" fmla="*/ 39 w 329"/>
                  <a:gd name="T5" fmla="*/ 20 h 86"/>
                  <a:gd name="T6" fmla="*/ 86 w 329"/>
                  <a:gd name="T7" fmla="*/ 37 h 86"/>
                  <a:gd name="T8" fmla="*/ 140 w 329"/>
                  <a:gd name="T9" fmla="*/ 55 h 86"/>
                  <a:gd name="T10" fmla="*/ 169 w 329"/>
                  <a:gd name="T11" fmla="*/ 64 h 86"/>
                  <a:gd name="T12" fmla="*/ 198 w 329"/>
                  <a:gd name="T13" fmla="*/ 72 h 86"/>
                  <a:gd name="T14" fmla="*/ 226 w 329"/>
                  <a:gd name="T15" fmla="*/ 77 h 86"/>
                  <a:gd name="T16" fmla="*/ 253 w 329"/>
                  <a:gd name="T17" fmla="*/ 82 h 86"/>
                  <a:gd name="T18" fmla="*/ 277 w 329"/>
                  <a:gd name="T19" fmla="*/ 86 h 86"/>
                  <a:gd name="T20" fmla="*/ 299 w 329"/>
                  <a:gd name="T21" fmla="*/ 86 h 86"/>
                  <a:gd name="T22" fmla="*/ 307 w 329"/>
                  <a:gd name="T23" fmla="*/ 86 h 86"/>
                  <a:gd name="T24" fmla="*/ 316 w 329"/>
                  <a:gd name="T25" fmla="*/ 84 h 86"/>
                  <a:gd name="T26" fmla="*/ 324 w 329"/>
                  <a:gd name="T27" fmla="*/ 81 h 86"/>
                  <a:gd name="T28" fmla="*/ 329 w 329"/>
                  <a:gd name="T29" fmla="*/ 77 h 86"/>
                  <a:gd name="T30" fmla="*/ 317 w 329"/>
                  <a:gd name="T31" fmla="*/ 66 h 86"/>
                  <a:gd name="T32" fmla="*/ 306 w 329"/>
                  <a:gd name="T33" fmla="*/ 55 h 86"/>
                  <a:gd name="T34" fmla="*/ 290 w 329"/>
                  <a:gd name="T35" fmla="*/ 45 h 86"/>
                  <a:gd name="T36" fmla="*/ 275 w 329"/>
                  <a:gd name="T37" fmla="*/ 37 h 86"/>
                  <a:gd name="T38" fmla="*/ 258 w 329"/>
                  <a:gd name="T39" fmla="*/ 28 h 86"/>
                  <a:gd name="T40" fmla="*/ 240 w 329"/>
                  <a:gd name="T41" fmla="*/ 23 h 86"/>
                  <a:gd name="T42" fmla="*/ 220 w 329"/>
                  <a:gd name="T43" fmla="*/ 17 h 86"/>
                  <a:gd name="T44" fmla="*/ 199 w 329"/>
                  <a:gd name="T45" fmla="*/ 11 h 86"/>
                  <a:gd name="T46" fmla="*/ 154 w 329"/>
                  <a:gd name="T47" fmla="*/ 5 h 86"/>
                  <a:gd name="T48" fmla="*/ 106 w 329"/>
                  <a:gd name="T49" fmla="*/ 1 h 86"/>
                  <a:gd name="T50" fmla="*/ 54 w 329"/>
                  <a:gd name="T51" fmla="*/ 0 h 86"/>
                  <a:gd name="T52" fmla="*/ 0 w 329"/>
                  <a:gd name="T53" fmla="*/ 0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29" h="86">
                    <a:moveTo>
                      <a:pt x="0" y="0"/>
                    </a:moveTo>
                    <a:lnTo>
                      <a:pt x="8" y="6"/>
                    </a:lnTo>
                    <a:lnTo>
                      <a:pt x="39" y="20"/>
                    </a:lnTo>
                    <a:lnTo>
                      <a:pt x="86" y="37"/>
                    </a:lnTo>
                    <a:lnTo>
                      <a:pt x="140" y="55"/>
                    </a:lnTo>
                    <a:lnTo>
                      <a:pt x="169" y="64"/>
                    </a:lnTo>
                    <a:lnTo>
                      <a:pt x="198" y="72"/>
                    </a:lnTo>
                    <a:lnTo>
                      <a:pt x="226" y="77"/>
                    </a:lnTo>
                    <a:lnTo>
                      <a:pt x="253" y="82"/>
                    </a:lnTo>
                    <a:lnTo>
                      <a:pt x="277" y="86"/>
                    </a:lnTo>
                    <a:lnTo>
                      <a:pt x="299" y="86"/>
                    </a:lnTo>
                    <a:lnTo>
                      <a:pt x="307" y="86"/>
                    </a:lnTo>
                    <a:lnTo>
                      <a:pt x="316" y="84"/>
                    </a:lnTo>
                    <a:lnTo>
                      <a:pt x="324" y="81"/>
                    </a:lnTo>
                    <a:lnTo>
                      <a:pt x="329" y="77"/>
                    </a:lnTo>
                    <a:lnTo>
                      <a:pt x="317" y="66"/>
                    </a:lnTo>
                    <a:lnTo>
                      <a:pt x="306" y="55"/>
                    </a:lnTo>
                    <a:lnTo>
                      <a:pt x="290" y="45"/>
                    </a:lnTo>
                    <a:lnTo>
                      <a:pt x="275" y="37"/>
                    </a:lnTo>
                    <a:lnTo>
                      <a:pt x="258" y="28"/>
                    </a:lnTo>
                    <a:lnTo>
                      <a:pt x="240" y="23"/>
                    </a:lnTo>
                    <a:lnTo>
                      <a:pt x="220" y="17"/>
                    </a:lnTo>
                    <a:lnTo>
                      <a:pt x="199" y="11"/>
                    </a:lnTo>
                    <a:lnTo>
                      <a:pt x="154" y="5"/>
                    </a:lnTo>
                    <a:lnTo>
                      <a:pt x="106" y="1"/>
                    </a:lnTo>
                    <a:lnTo>
                      <a:pt x="5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C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64" name="Freeform 302">
                <a:extLst>
                  <a:ext uri="{FF2B5EF4-FFF2-40B4-BE49-F238E27FC236}">
                    <a16:creationId xmlns:a16="http://schemas.microsoft.com/office/drawing/2014/main" id="{BFA3A91D-F73C-4D0B-A92B-69BE130C9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755"/>
                <a:ext cx="344" cy="98"/>
              </a:xfrm>
              <a:custGeom>
                <a:avLst/>
                <a:gdLst>
                  <a:gd name="T0" fmla="*/ 3 w 344"/>
                  <a:gd name="T1" fmla="*/ 0 h 98"/>
                  <a:gd name="T2" fmla="*/ 15 w 344"/>
                  <a:gd name="T3" fmla="*/ 7 h 98"/>
                  <a:gd name="T4" fmla="*/ 49 w 344"/>
                  <a:gd name="T5" fmla="*/ 21 h 98"/>
                  <a:gd name="T6" fmla="*/ 96 w 344"/>
                  <a:gd name="T7" fmla="*/ 39 h 98"/>
                  <a:gd name="T8" fmla="*/ 150 w 344"/>
                  <a:gd name="T9" fmla="*/ 58 h 98"/>
                  <a:gd name="T10" fmla="*/ 179 w 344"/>
                  <a:gd name="T11" fmla="*/ 68 h 98"/>
                  <a:gd name="T12" fmla="*/ 207 w 344"/>
                  <a:gd name="T13" fmla="*/ 76 h 98"/>
                  <a:gd name="T14" fmla="*/ 236 w 344"/>
                  <a:gd name="T15" fmla="*/ 83 h 98"/>
                  <a:gd name="T16" fmla="*/ 261 w 344"/>
                  <a:gd name="T17" fmla="*/ 88 h 98"/>
                  <a:gd name="T18" fmla="*/ 285 w 344"/>
                  <a:gd name="T19" fmla="*/ 90 h 98"/>
                  <a:gd name="T20" fmla="*/ 307 w 344"/>
                  <a:gd name="T21" fmla="*/ 92 h 98"/>
                  <a:gd name="T22" fmla="*/ 315 w 344"/>
                  <a:gd name="T23" fmla="*/ 90 h 98"/>
                  <a:gd name="T24" fmla="*/ 324 w 344"/>
                  <a:gd name="T25" fmla="*/ 88 h 98"/>
                  <a:gd name="T26" fmla="*/ 331 w 344"/>
                  <a:gd name="T27" fmla="*/ 86 h 98"/>
                  <a:gd name="T28" fmla="*/ 337 w 344"/>
                  <a:gd name="T29" fmla="*/ 83 h 98"/>
                  <a:gd name="T30" fmla="*/ 341 w 344"/>
                  <a:gd name="T31" fmla="*/ 88 h 98"/>
                  <a:gd name="T32" fmla="*/ 344 w 344"/>
                  <a:gd name="T33" fmla="*/ 92 h 98"/>
                  <a:gd name="T34" fmla="*/ 337 w 344"/>
                  <a:gd name="T35" fmla="*/ 95 h 98"/>
                  <a:gd name="T36" fmla="*/ 326 w 344"/>
                  <a:gd name="T37" fmla="*/ 98 h 98"/>
                  <a:gd name="T38" fmla="*/ 310 w 344"/>
                  <a:gd name="T39" fmla="*/ 98 h 98"/>
                  <a:gd name="T40" fmla="*/ 293 w 344"/>
                  <a:gd name="T41" fmla="*/ 97 h 98"/>
                  <a:gd name="T42" fmla="*/ 273 w 344"/>
                  <a:gd name="T43" fmla="*/ 95 h 98"/>
                  <a:gd name="T44" fmla="*/ 251 w 344"/>
                  <a:gd name="T45" fmla="*/ 92 h 98"/>
                  <a:gd name="T46" fmla="*/ 226 w 344"/>
                  <a:gd name="T47" fmla="*/ 86 h 98"/>
                  <a:gd name="T48" fmla="*/ 201 w 344"/>
                  <a:gd name="T49" fmla="*/ 80 h 98"/>
                  <a:gd name="T50" fmla="*/ 147 w 344"/>
                  <a:gd name="T51" fmla="*/ 65 h 98"/>
                  <a:gd name="T52" fmla="*/ 94 w 344"/>
                  <a:gd name="T53" fmla="*/ 46 h 98"/>
                  <a:gd name="T54" fmla="*/ 67 w 344"/>
                  <a:gd name="T55" fmla="*/ 36 h 98"/>
                  <a:gd name="T56" fmla="*/ 44 w 344"/>
                  <a:gd name="T57" fmla="*/ 24 h 98"/>
                  <a:gd name="T58" fmla="*/ 20 w 344"/>
                  <a:gd name="T59" fmla="*/ 14 h 98"/>
                  <a:gd name="T60" fmla="*/ 0 w 344"/>
                  <a:gd name="T61" fmla="*/ 2 h 98"/>
                  <a:gd name="T62" fmla="*/ 3 w 344"/>
                  <a:gd name="T63" fmla="*/ 0 h 9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44" h="98">
                    <a:moveTo>
                      <a:pt x="3" y="0"/>
                    </a:moveTo>
                    <a:lnTo>
                      <a:pt x="15" y="7"/>
                    </a:lnTo>
                    <a:lnTo>
                      <a:pt x="49" y="21"/>
                    </a:lnTo>
                    <a:lnTo>
                      <a:pt x="96" y="39"/>
                    </a:lnTo>
                    <a:lnTo>
                      <a:pt x="150" y="58"/>
                    </a:lnTo>
                    <a:lnTo>
                      <a:pt x="179" y="68"/>
                    </a:lnTo>
                    <a:lnTo>
                      <a:pt x="207" y="76"/>
                    </a:lnTo>
                    <a:lnTo>
                      <a:pt x="236" y="83"/>
                    </a:lnTo>
                    <a:lnTo>
                      <a:pt x="261" y="88"/>
                    </a:lnTo>
                    <a:lnTo>
                      <a:pt x="285" y="90"/>
                    </a:lnTo>
                    <a:lnTo>
                      <a:pt x="307" y="92"/>
                    </a:lnTo>
                    <a:lnTo>
                      <a:pt x="315" y="90"/>
                    </a:lnTo>
                    <a:lnTo>
                      <a:pt x="324" y="88"/>
                    </a:lnTo>
                    <a:lnTo>
                      <a:pt x="331" y="86"/>
                    </a:lnTo>
                    <a:lnTo>
                      <a:pt x="337" y="83"/>
                    </a:lnTo>
                    <a:lnTo>
                      <a:pt x="341" y="88"/>
                    </a:lnTo>
                    <a:lnTo>
                      <a:pt x="344" y="92"/>
                    </a:lnTo>
                    <a:lnTo>
                      <a:pt x="337" y="95"/>
                    </a:lnTo>
                    <a:lnTo>
                      <a:pt x="326" y="98"/>
                    </a:lnTo>
                    <a:lnTo>
                      <a:pt x="310" y="98"/>
                    </a:lnTo>
                    <a:lnTo>
                      <a:pt x="293" y="97"/>
                    </a:lnTo>
                    <a:lnTo>
                      <a:pt x="273" y="95"/>
                    </a:lnTo>
                    <a:lnTo>
                      <a:pt x="251" y="92"/>
                    </a:lnTo>
                    <a:lnTo>
                      <a:pt x="226" y="86"/>
                    </a:lnTo>
                    <a:lnTo>
                      <a:pt x="201" y="80"/>
                    </a:lnTo>
                    <a:lnTo>
                      <a:pt x="147" y="65"/>
                    </a:lnTo>
                    <a:lnTo>
                      <a:pt x="94" y="46"/>
                    </a:lnTo>
                    <a:lnTo>
                      <a:pt x="67" y="36"/>
                    </a:lnTo>
                    <a:lnTo>
                      <a:pt x="44" y="24"/>
                    </a:lnTo>
                    <a:lnTo>
                      <a:pt x="20" y="1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3C3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65" name="Freeform 303">
                <a:extLst>
                  <a:ext uri="{FF2B5EF4-FFF2-40B4-BE49-F238E27FC236}">
                    <a16:creationId xmlns:a16="http://schemas.microsoft.com/office/drawing/2014/main" id="{1E0A147C-3254-4DE8-BC62-3A1D74983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754"/>
                <a:ext cx="338" cy="94"/>
              </a:xfrm>
              <a:custGeom>
                <a:avLst/>
                <a:gdLst>
                  <a:gd name="T0" fmla="*/ 2 w 338"/>
                  <a:gd name="T1" fmla="*/ 0 h 94"/>
                  <a:gd name="T2" fmla="*/ 10 w 338"/>
                  <a:gd name="T3" fmla="*/ 6 h 94"/>
                  <a:gd name="T4" fmla="*/ 41 w 338"/>
                  <a:gd name="T5" fmla="*/ 20 h 94"/>
                  <a:gd name="T6" fmla="*/ 88 w 338"/>
                  <a:gd name="T7" fmla="*/ 37 h 94"/>
                  <a:gd name="T8" fmla="*/ 142 w 338"/>
                  <a:gd name="T9" fmla="*/ 55 h 94"/>
                  <a:gd name="T10" fmla="*/ 171 w 338"/>
                  <a:gd name="T11" fmla="*/ 64 h 94"/>
                  <a:gd name="T12" fmla="*/ 200 w 338"/>
                  <a:gd name="T13" fmla="*/ 72 h 94"/>
                  <a:gd name="T14" fmla="*/ 228 w 338"/>
                  <a:gd name="T15" fmla="*/ 77 h 94"/>
                  <a:gd name="T16" fmla="*/ 255 w 338"/>
                  <a:gd name="T17" fmla="*/ 82 h 94"/>
                  <a:gd name="T18" fmla="*/ 279 w 338"/>
                  <a:gd name="T19" fmla="*/ 86 h 94"/>
                  <a:gd name="T20" fmla="*/ 301 w 338"/>
                  <a:gd name="T21" fmla="*/ 86 h 94"/>
                  <a:gd name="T22" fmla="*/ 309 w 338"/>
                  <a:gd name="T23" fmla="*/ 86 h 94"/>
                  <a:gd name="T24" fmla="*/ 318 w 338"/>
                  <a:gd name="T25" fmla="*/ 84 h 94"/>
                  <a:gd name="T26" fmla="*/ 326 w 338"/>
                  <a:gd name="T27" fmla="*/ 81 h 94"/>
                  <a:gd name="T28" fmla="*/ 331 w 338"/>
                  <a:gd name="T29" fmla="*/ 77 h 94"/>
                  <a:gd name="T30" fmla="*/ 335 w 338"/>
                  <a:gd name="T31" fmla="*/ 82 h 94"/>
                  <a:gd name="T32" fmla="*/ 338 w 338"/>
                  <a:gd name="T33" fmla="*/ 87 h 94"/>
                  <a:gd name="T34" fmla="*/ 331 w 338"/>
                  <a:gd name="T35" fmla="*/ 91 h 94"/>
                  <a:gd name="T36" fmla="*/ 321 w 338"/>
                  <a:gd name="T37" fmla="*/ 93 h 94"/>
                  <a:gd name="T38" fmla="*/ 306 w 338"/>
                  <a:gd name="T39" fmla="*/ 94 h 94"/>
                  <a:gd name="T40" fmla="*/ 289 w 338"/>
                  <a:gd name="T41" fmla="*/ 93 h 94"/>
                  <a:gd name="T42" fmla="*/ 269 w 338"/>
                  <a:gd name="T43" fmla="*/ 91 h 94"/>
                  <a:gd name="T44" fmla="*/ 247 w 338"/>
                  <a:gd name="T45" fmla="*/ 87 h 94"/>
                  <a:gd name="T46" fmla="*/ 223 w 338"/>
                  <a:gd name="T47" fmla="*/ 82 h 94"/>
                  <a:gd name="T48" fmla="*/ 198 w 338"/>
                  <a:gd name="T49" fmla="*/ 77 h 94"/>
                  <a:gd name="T50" fmla="*/ 146 w 338"/>
                  <a:gd name="T51" fmla="*/ 62 h 94"/>
                  <a:gd name="T52" fmla="*/ 93 w 338"/>
                  <a:gd name="T53" fmla="*/ 44 h 94"/>
                  <a:gd name="T54" fmla="*/ 68 w 338"/>
                  <a:gd name="T55" fmla="*/ 35 h 94"/>
                  <a:gd name="T56" fmla="*/ 44 w 338"/>
                  <a:gd name="T57" fmla="*/ 23 h 94"/>
                  <a:gd name="T58" fmla="*/ 22 w 338"/>
                  <a:gd name="T59" fmla="*/ 13 h 94"/>
                  <a:gd name="T60" fmla="*/ 0 w 338"/>
                  <a:gd name="T61" fmla="*/ 1 h 94"/>
                  <a:gd name="T62" fmla="*/ 2 w 338"/>
                  <a:gd name="T63" fmla="*/ 1 h 94"/>
                  <a:gd name="T64" fmla="*/ 2 w 338"/>
                  <a:gd name="T65" fmla="*/ 0 h 9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38" h="94">
                    <a:moveTo>
                      <a:pt x="2" y="0"/>
                    </a:moveTo>
                    <a:lnTo>
                      <a:pt x="10" y="6"/>
                    </a:lnTo>
                    <a:lnTo>
                      <a:pt x="41" y="20"/>
                    </a:lnTo>
                    <a:lnTo>
                      <a:pt x="88" y="37"/>
                    </a:lnTo>
                    <a:lnTo>
                      <a:pt x="142" y="55"/>
                    </a:lnTo>
                    <a:lnTo>
                      <a:pt x="171" y="64"/>
                    </a:lnTo>
                    <a:lnTo>
                      <a:pt x="200" y="72"/>
                    </a:lnTo>
                    <a:lnTo>
                      <a:pt x="228" y="77"/>
                    </a:lnTo>
                    <a:lnTo>
                      <a:pt x="255" y="82"/>
                    </a:lnTo>
                    <a:lnTo>
                      <a:pt x="279" y="86"/>
                    </a:lnTo>
                    <a:lnTo>
                      <a:pt x="301" y="86"/>
                    </a:lnTo>
                    <a:lnTo>
                      <a:pt x="309" y="86"/>
                    </a:lnTo>
                    <a:lnTo>
                      <a:pt x="318" y="84"/>
                    </a:lnTo>
                    <a:lnTo>
                      <a:pt x="326" y="81"/>
                    </a:lnTo>
                    <a:lnTo>
                      <a:pt x="331" y="77"/>
                    </a:lnTo>
                    <a:lnTo>
                      <a:pt x="335" y="82"/>
                    </a:lnTo>
                    <a:lnTo>
                      <a:pt x="338" y="87"/>
                    </a:lnTo>
                    <a:lnTo>
                      <a:pt x="331" y="91"/>
                    </a:lnTo>
                    <a:lnTo>
                      <a:pt x="321" y="93"/>
                    </a:lnTo>
                    <a:lnTo>
                      <a:pt x="306" y="94"/>
                    </a:lnTo>
                    <a:lnTo>
                      <a:pt x="289" y="93"/>
                    </a:lnTo>
                    <a:lnTo>
                      <a:pt x="269" y="91"/>
                    </a:lnTo>
                    <a:lnTo>
                      <a:pt x="247" y="87"/>
                    </a:lnTo>
                    <a:lnTo>
                      <a:pt x="223" y="82"/>
                    </a:lnTo>
                    <a:lnTo>
                      <a:pt x="198" y="77"/>
                    </a:lnTo>
                    <a:lnTo>
                      <a:pt x="146" y="62"/>
                    </a:lnTo>
                    <a:lnTo>
                      <a:pt x="93" y="44"/>
                    </a:lnTo>
                    <a:lnTo>
                      <a:pt x="68" y="35"/>
                    </a:lnTo>
                    <a:lnTo>
                      <a:pt x="44" y="23"/>
                    </a:lnTo>
                    <a:lnTo>
                      <a:pt x="22" y="13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66" name="Freeform 304">
                <a:extLst>
                  <a:ext uri="{FF2B5EF4-FFF2-40B4-BE49-F238E27FC236}">
                    <a16:creationId xmlns:a16="http://schemas.microsoft.com/office/drawing/2014/main" id="{DDE4828F-615C-4B28-8AFF-4A7BC8271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338"/>
                <a:ext cx="374" cy="444"/>
              </a:xfrm>
              <a:custGeom>
                <a:avLst/>
                <a:gdLst>
                  <a:gd name="T0" fmla="*/ 284 w 374"/>
                  <a:gd name="T1" fmla="*/ 8 h 444"/>
                  <a:gd name="T2" fmla="*/ 287 w 374"/>
                  <a:gd name="T3" fmla="*/ 5 h 444"/>
                  <a:gd name="T4" fmla="*/ 291 w 374"/>
                  <a:gd name="T5" fmla="*/ 2 h 444"/>
                  <a:gd name="T6" fmla="*/ 298 w 374"/>
                  <a:gd name="T7" fmla="*/ 0 h 444"/>
                  <a:gd name="T8" fmla="*/ 303 w 374"/>
                  <a:gd name="T9" fmla="*/ 0 h 444"/>
                  <a:gd name="T10" fmla="*/ 363 w 374"/>
                  <a:gd name="T11" fmla="*/ 7 h 444"/>
                  <a:gd name="T12" fmla="*/ 367 w 374"/>
                  <a:gd name="T13" fmla="*/ 7 h 444"/>
                  <a:gd name="T14" fmla="*/ 370 w 374"/>
                  <a:gd name="T15" fmla="*/ 10 h 444"/>
                  <a:gd name="T16" fmla="*/ 372 w 374"/>
                  <a:gd name="T17" fmla="*/ 13 h 444"/>
                  <a:gd name="T18" fmla="*/ 374 w 374"/>
                  <a:gd name="T19" fmla="*/ 17 h 444"/>
                  <a:gd name="T20" fmla="*/ 374 w 374"/>
                  <a:gd name="T21" fmla="*/ 24 h 444"/>
                  <a:gd name="T22" fmla="*/ 372 w 374"/>
                  <a:gd name="T23" fmla="*/ 30 h 444"/>
                  <a:gd name="T24" fmla="*/ 362 w 374"/>
                  <a:gd name="T25" fmla="*/ 54 h 444"/>
                  <a:gd name="T26" fmla="*/ 350 w 374"/>
                  <a:gd name="T27" fmla="*/ 79 h 444"/>
                  <a:gd name="T28" fmla="*/ 336 w 374"/>
                  <a:gd name="T29" fmla="*/ 105 h 444"/>
                  <a:gd name="T30" fmla="*/ 321 w 374"/>
                  <a:gd name="T31" fmla="*/ 130 h 444"/>
                  <a:gd name="T32" fmla="*/ 304 w 374"/>
                  <a:gd name="T33" fmla="*/ 155 h 444"/>
                  <a:gd name="T34" fmla="*/ 287 w 374"/>
                  <a:gd name="T35" fmla="*/ 181 h 444"/>
                  <a:gd name="T36" fmla="*/ 269 w 374"/>
                  <a:gd name="T37" fmla="*/ 206 h 444"/>
                  <a:gd name="T38" fmla="*/ 247 w 374"/>
                  <a:gd name="T39" fmla="*/ 231 h 444"/>
                  <a:gd name="T40" fmla="*/ 203 w 374"/>
                  <a:gd name="T41" fmla="*/ 284 h 444"/>
                  <a:gd name="T42" fmla="*/ 154 w 374"/>
                  <a:gd name="T43" fmla="*/ 338 h 444"/>
                  <a:gd name="T44" fmla="*/ 100 w 374"/>
                  <a:gd name="T45" fmla="*/ 390 h 444"/>
                  <a:gd name="T46" fmla="*/ 43 w 374"/>
                  <a:gd name="T47" fmla="*/ 444 h 444"/>
                  <a:gd name="T48" fmla="*/ 0 w 374"/>
                  <a:gd name="T49" fmla="*/ 431 h 444"/>
                  <a:gd name="T50" fmla="*/ 39 w 374"/>
                  <a:gd name="T51" fmla="*/ 389 h 444"/>
                  <a:gd name="T52" fmla="*/ 78 w 374"/>
                  <a:gd name="T53" fmla="*/ 340 h 444"/>
                  <a:gd name="T54" fmla="*/ 119 w 374"/>
                  <a:gd name="T55" fmla="*/ 287 h 444"/>
                  <a:gd name="T56" fmla="*/ 159 w 374"/>
                  <a:gd name="T57" fmla="*/ 231 h 444"/>
                  <a:gd name="T58" fmla="*/ 196 w 374"/>
                  <a:gd name="T59" fmla="*/ 174 h 444"/>
                  <a:gd name="T60" fmla="*/ 230 w 374"/>
                  <a:gd name="T61" fmla="*/ 117 h 444"/>
                  <a:gd name="T62" fmla="*/ 247 w 374"/>
                  <a:gd name="T63" fmla="*/ 88 h 444"/>
                  <a:gd name="T64" fmla="*/ 260 w 374"/>
                  <a:gd name="T65" fmla="*/ 61 h 444"/>
                  <a:gd name="T66" fmla="*/ 274 w 374"/>
                  <a:gd name="T67" fmla="*/ 35 h 444"/>
                  <a:gd name="T68" fmla="*/ 284 w 374"/>
                  <a:gd name="T69" fmla="*/ 8 h 44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74" h="444">
                    <a:moveTo>
                      <a:pt x="284" y="8"/>
                    </a:moveTo>
                    <a:lnTo>
                      <a:pt x="287" y="5"/>
                    </a:lnTo>
                    <a:lnTo>
                      <a:pt x="291" y="2"/>
                    </a:lnTo>
                    <a:lnTo>
                      <a:pt x="298" y="0"/>
                    </a:lnTo>
                    <a:lnTo>
                      <a:pt x="303" y="0"/>
                    </a:lnTo>
                    <a:lnTo>
                      <a:pt x="363" y="7"/>
                    </a:lnTo>
                    <a:lnTo>
                      <a:pt x="367" y="7"/>
                    </a:lnTo>
                    <a:lnTo>
                      <a:pt x="370" y="10"/>
                    </a:lnTo>
                    <a:lnTo>
                      <a:pt x="372" y="13"/>
                    </a:lnTo>
                    <a:lnTo>
                      <a:pt x="374" y="17"/>
                    </a:lnTo>
                    <a:lnTo>
                      <a:pt x="374" y="24"/>
                    </a:lnTo>
                    <a:lnTo>
                      <a:pt x="372" y="30"/>
                    </a:lnTo>
                    <a:lnTo>
                      <a:pt x="362" y="54"/>
                    </a:lnTo>
                    <a:lnTo>
                      <a:pt x="350" y="79"/>
                    </a:lnTo>
                    <a:lnTo>
                      <a:pt x="336" y="105"/>
                    </a:lnTo>
                    <a:lnTo>
                      <a:pt x="321" y="130"/>
                    </a:lnTo>
                    <a:lnTo>
                      <a:pt x="304" y="155"/>
                    </a:lnTo>
                    <a:lnTo>
                      <a:pt x="287" y="181"/>
                    </a:lnTo>
                    <a:lnTo>
                      <a:pt x="269" y="206"/>
                    </a:lnTo>
                    <a:lnTo>
                      <a:pt x="247" y="231"/>
                    </a:lnTo>
                    <a:lnTo>
                      <a:pt x="203" y="284"/>
                    </a:lnTo>
                    <a:lnTo>
                      <a:pt x="154" y="338"/>
                    </a:lnTo>
                    <a:lnTo>
                      <a:pt x="100" y="390"/>
                    </a:lnTo>
                    <a:lnTo>
                      <a:pt x="43" y="444"/>
                    </a:lnTo>
                    <a:lnTo>
                      <a:pt x="0" y="431"/>
                    </a:lnTo>
                    <a:lnTo>
                      <a:pt x="39" y="389"/>
                    </a:lnTo>
                    <a:lnTo>
                      <a:pt x="78" y="340"/>
                    </a:lnTo>
                    <a:lnTo>
                      <a:pt x="119" y="287"/>
                    </a:lnTo>
                    <a:lnTo>
                      <a:pt x="159" y="231"/>
                    </a:lnTo>
                    <a:lnTo>
                      <a:pt x="196" y="174"/>
                    </a:lnTo>
                    <a:lnTo>
                      <a:pt x="230" y="117"/>
                    </a:lnTo>
                    <a:lnTo>
                      <a:pt x="247" y="88"/>
                    </a:lnTo>
                    <a:lnTo>
                      <a:pt x="260" y="61"/>
                    </a:lnTo>
                    <a:lnTo>
                      <a:pt x="274" y="35"/>
                    </a:lnTo>
                    <a:lnTo>
                      <a:pt x="284" y="8"/>
                    </a:lnTo>
                    <a:close/>
                  </a:path>
                </a:pathLst>
              </a:custGeom>
              <a:solidFill>
                <a:srgbClr val="4E4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67" name="Freeform 305">
                <a:extLst>
                  <a:ext uri="{FF2B5EF4-FFF2-40B4-BE49-F238E27FC236}">
                    <a16:creationId xmlns:a16="http://schemas.microsoft.com/office/drawing/2014/main" id="{1E72E156-88ED-415B-9EE8-DCED63373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338"/>
                <a:ext cx="374" cy="444"/>
              </a:xfrm>
              <a:custGeom>
                <a:avLst/>
                <a:gdLst>
                  <a:gd name="T0" fmla="*/ 284 w 374"/>
                  <a:gd name="T1" fmla="*/ 8 h 444"/>
                  <a:gd name="T2" fmla="*/ 287 w 374"/>
                  <a:gd name="T3" fmla="*/ 5 h 444"/>
                  <a:gd name="T4" fmla="*/ 291 w 374"/>
                  <a:gd name="T5" fmla="*/ 2 h 444"/>
                  <a:gd name="T6" fmla="*/ 298 w 374"/>
                  <a:gd name="T7" fmla="*/ 0 h 444"/>
                  <a:gd name="T8" fmla="*/ 303 w 374"/>
                  <a:gd name="T9" fmla="*/ 0 h 444"/>
                  <a:gd name="T10" fmla="*/ 363 w 374"/>
                  <a:gd name="T11" fmla="*/ 7 h 444"/>
                  <a:gd name="T12" fmla="*/ 367 w 374"/>
                  <a:gd name="T13" fmla="*/ 7 h 444"/>
                  <a:gd name="T14" fmla="*/ 370 w 374"/>
                  <a:gd name="T15" fmla="*/ 10 h 444"/>
                  <a:gd name="T16" fmla="*/ 372 w 374"/>
                  <a:gd name="T17" fmla="*/ 13 h 444"/>
                  <a:gd name="T18" fmla="*/ 374 w 374"/>
                  <a:gd name="T19" fmla="*/ 17 h 444"/>
                  <a:gd name="T20" fmla="*/ 374 w 374"/>
                  <a:gd name="T21" fmla="*/ 24 h 444"/>
                  <a:gd name="T22" fmla="*/ 372 w 374"/>
                  <a:gd name="T23" fmla="*/ 30 h 444"/>
                  <a:gd name="T24" fmla="*/ 362 w 374"/>
                  <a:gd name="T25" fmla="*/ 54 h 444"/>
                  <a:gd name="T26" fmla="*/ 350 w 374"/>
                  <a:gd name="T27" fmla="*/ 79 h 444"/>
                  <a:gd name="T28" fmla="*/ 336 w 374"/>
                  <a:gd name="T29" fmla="*/ 105 h 444"/>
                  <a:gd name="T30" fmla="*/ 321 w 374"/>
                  <a:gd name="T31" fmla="*/ 130 h 444"/>
                  <a:gd name="T32" fmla="*/ 304 w 374"/>
                  <a:gd name="T33" fmla="*/ 155 h 444"/>
                  <a:gd name="T34" fmla="*/ 287 w 374"/>
                  <a:gd name="T35" fmla="*/ 181 h 444"/>
                  <a:gd name="T36" fmla="*/ 269 w 374"/>
                  <a:gd name="T37" fmla="*/ 206 h 444"/>
                  <a:gd name="T38" fmla="*/ 247 w 374"/>
                  <a:gd name="T39" fmla="*/ 231 h 444"/>
                  <a:gd name="T40" fmla="*/ 203 w 374"/>
                  <a:gd name="T41" fmla="*/ 284 h 444"/>
                  <a:gd name="T42" fmla="*/ 154 w 374"/>
                  <a:gd name="T43" fmla="*/ 338 h 444"/>
                  <a:gd name="T44" fmla="*/ 100 w 374"/>
                  <a:gd name="T45" fmla="*/ 390 h 444"/>
                  <a:gd name="T46" fmla="*/ 43 w 374"/>
                  <a:gd name="T47" fmla="*/ 444 h 444"/>
                  <a:gd name="T48" fmla="*/ 0 w 374"/>
                  <a:gd name="T49" fmla="*/ 431 h 444"/>
                  <a:gd name="T50" fmla="*/ 39 w 374"/>
                  <a:gd name="T51" fmla="*/ 389 h 444"/>
                  <a:gd name="T52" fmla="*/ 78 w 374"/>
                  <a:gd name="T53" fmla="*/ 340 h 444"/>
                  <a:gd name="T54" fmla="*/ 119 w 374"/>
                  <a:gd name="T55" fmla="*/ 287 h 444"/>
                  <a:gd name="T56" fmla="*/ 159 w 374"/>
                  <a:gd name="T57" fmla="*/ 231 h 444"/>
                  <a:gd name="T58" fmla="*/ 196 w 374"/>
                  <a:gd name="T59" fmla="*/ 174 h 444"/>
                  <a:gd name="T60" fmla="*/ 230 w 374"/>
                  <a:gd name="T61" fmla="*/ 117 h 444"/>
                  <a:gd name="T62" fmla="*/ 247 w 374"/>
                  <a:gd name="T63" fmla="*/ 88 h 444"/>
                  <a:gd name="T64" fmla="*/ 260 w 374"/>
                  <a:gd name="T65" fmla="*/ 61 h 444"/>
                  <a:gd name="T66" fmla="*/ 274 w 374"/>
                  <a:gd name="T67" fmla="*/ 35 h 444"/>
                  <a:gd name="T68" fmla="*/ 284 w 374"/>
                  <a:gd name="T69" fmla="*/ 8 h 44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74" h="444">
                    <a:moveTo>
                      <a:pt x="284" y="8"/>
                    </a:moveTo>
                    <a:lnTo>
                      <a:pt x="287" y="5"/>
                    </a:lnTo>
                    <a:lnTo>
                      <a:pt x="291" y="2"/>
                    </a:lnTo>
                    <a:lnTo>
                      <a:pt x="298" y="0"/>
                    </a:lnTo>
                    <a:lnTo>
                      <a:pt x="303" y="0"/>
                    </a:lnTo>
                    <a:lnTo>
                      <a:pt x="363" y="7"/>
                    </a:lnTo>
                    <a:lnTo>
                      <a:pt x="367" y="7"/>
                    </a:lnTo>
                    <a:lnTo>
                      <a:pt x="370" y="10"/>
                    </a:lnTo>
                    <a:lnTo>
                      <a:pt x="372" y="13"/>
                    </a:lnTo>
                    <a:lnTo>
                      <a:pt x="374" y="17"/>
                    </a:lnTo>
                    <a:lnTo>
                      <a:pt x="374" y="24"/>
                    </a:lnTo>
                    <a:lnTo>
                      <a:pt x="372" y="30"/>
                    </a:lnTo>
                    <a:lnTo>
                      <a:pt x="362" y="54"/>
                    </a:lnTo>
                    <a:lnTo>
                      <a:pt x="350" y="79"/>
                    </a:lnTo>
                    <a:lnTo>
                      <a:pt x="336" y="105"/>
                    </a:lnTo>
                    <a:lnTo>
                      <a:pt x="321" y="130"/>
                    </a:lnTo>
                    <a:lnTo>
                      <a:pt x="304" y="155"/>
                    </a:lnTo>
                    <a:lnTo>
                      <a:pt x="287" y="181"/>
                    </a:lnTo>
                    <a:lnTo>
                      <a:pt x="269" y="206"/>
                    </a:lnTo>
                    <a:lnTo>
                      <a:pt x="247" y="231"/>
                    </a:lnTo>
                    <a:lnTo>
                      <a:pt x="203" y="284"/>
                    </a:lnTo>
                    <a:lnTo>
                      <a:pt x="154" y="338"/>
                    </a:lnTo>
                    <a:lnTo>
                      <a:pt x="100" y="390"/>
                    </a:lnTo>
                    <a:lnTo>
                      <a:pt x="43" y="444"/>
                    </a:lnTo>
                    <a:lnTo>
                      <a:pt x="0" y="431"/>
                    </a:lnTo>
                    <a:lnTo>
                      <a:pt x="39" y="389"/>
                    </a:lnTo>
                    <a:lnTo>
                      <a:pt x="78" y="340"/>
                    </a:lnTo>
                    <a:lnTo>
                      <a:pt x="119" y="287"/>
                    </a:lnTo>
                    <a:lnTo>
                      <a:pt x="159" y="231"/>
                    </a:lnTo>
                    <a:lnTo>
                      <a:pt x="196" y="174"/>
                    </a:lnTo>
                    <a:lnTo>
                      <a:pt x="230" y="117"/>
                    </a:lnTo>
                    <a:lnTo>
                      <a:pt x="247" y="88"/>
                    </a:lnTo>
                    <a:lnTo>
                      <a:pt x="260" y="61"/>
                    </a:lnTo>
                    <a:lnTo>
                      <a:pt x="274" y="35"/>
                    </a:lnTo>
                    <a:lnTo>
                      <a:pt x="284" y="8"/>
                    </a:lnTo>
                  </a:path>
                </a:pathLst>
              </a:custGeom>
              <a:noFill/>
              <a:ln w="3175">
                <a:solidFill>
                  <a:srgbClr val="1F1A1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68" name="Freeform 306">
                <a:extLst>
                  <a:ext uri="{FF2B5EF4-FFF2-40B4-BE49-F238E27FC236}">
                    <a16:creationId xmlns:a16="http://schemas.microsoft.com/office/drawing/2014/main" id="{1100540B-9416-46B4-BFC0-A795237C4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1692"/>
                <a:ext cx="117" cy="21"/>
              </a:xfrm>
              <a:custGeom>
                <a:avLst/>
                <a:gdLst>
                  <a:gd name="T0" fmla="*/ 117 w 117"/>
                  <a:gd name="T1" fmla="*/ 21 h 21"/>
                  <a:gd name="T2" fmla="*/ 0 w 117"/>
                  <a:gd name="T3" fmla="*/ 0 h 21"/>
                  <a:gd name="T4" fmla="*/ 29 w 117"/>
                  <a:gd name="T5" fmla="*/ 4 h 21"/>
                  <a:gd name="T6" fmla="*/ 58 w 117"/>
                  <a:gd name="T7" fmla="*/ 9 h 21"/>
                  <a:gd name="T8" fmla="*/ 88 w 117"/>
                  <a:gd name="T9" fmla="*/ 14 h 21"/>
                  <a:gd name="T10" fmla="*/ 117 w 117"/>
                  <a:gd name="T11" fmla="*/ 2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21">
                    <a:moveTo>
                      <a:pt x="117" y="21"/>
                    </a:moveTo>
                    <a:lnTo>
                      <a:pt x="0" y="0"/>
                    </a:lnTo>
                    <a:lnTo>
                      <a:pt x="29" y="4"/>
                    </a:lnTo>
                    <a:lnTo>
                      <a:pt x="58" y="9"/>
                    </a:lnTo>
                    <a:lnTo>
                      <a:pt x="88" y="14"/>
                    </a:lnTo>
                    <a:lnTo>
                      <a:pt x="117" y="21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69" name="Freeform 307">
                <a:extLst>
                  <a:ext uri="{FF2B5EF4-FFF2-40B4-BE49-F238E27FC236}">
                    <a16:creationId xmlns:a16="http://schemas.microsoft.com/office/drawing/2014/main" id="{4F5DFED6-1BEF-49E6-9F5A-E2F207FD4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1687"/>
                <a:ext cx="181" cy="32"/>
              </a:xfrm>
              <a:custGeom>
                <a:avLst/>
                <a:gdLst>
                  <a:gd name="T0" fmla="*/ 181 w 181"/>
                  <a:gd name="T1" fmla="*/ 32 h 32"/>
                  <a:gd name="T2" fmla="*/ 0 w 181"/>
                  <a:gd name="T3" fmla="*/ 0 h 32"/>
                  <a:gd name="T4" fmla="*/ 46 w 181"/>
                  <a:gd name="T5" fmla="*/ 7 h 32"/>
                  <a:gd name="T6" fmla="*/ 92 w 181"/>
                  <a:gd name="T7" fmla="*/ 14 h 32"/>
                  <a:gd name="T8" fmla="*/ 137 w 181"/>
                  <a:gd name="T9" fmla="*/ 22 h 32"/>
                  <a:gd name="T10" fmla="*/ 181 w 181"/>
                  <a:gd name="T11" fmla="*/ 32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1" h="32">
                    <a:moveTo>
                      <a:pt x="181" y="32"/>
                    </a:moveTo>
                    <a:lnTo>
                      <a:pt x="0" y="0"/>
                    </a:lnTo>
                    <a:lnTo>
                      <a:pt x="46" y="7"/>
                    </a:lnTo>
                    <a:lnTo>
                      <a:pt x="92" y="14"/>
                    </a:lnTo>
                    <a:lnTo>
                      <a:pt x="137" y="22"/>
                    </a:lnTo>
                    <a:lnTo>
                      <a:pt x="181" y="32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70" name="Freeform 308">
                <a:extLst>
                  <a:ext uri="{FF2B5EF4-FFF2-40B4-BE49-F238E27FC236}">
                    <a16:creationId xmlns:a16="http://schemas.microsoft.com/office/drawing/2014/main" id="{D813ABF6-7F1F-4E38-A746-36F2413AC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686"/>
                <a:ext cx="228" cy="40"/>
              </a:xfrm>
              <a:custGeom>
                <a:avLst/>
                <a:gdLst>
                  <a:gd name="T0" fmla="*/ 59 w 228"/>
                  <a:gd name="T1" fmla="*/ 6 h 40"/>
                  <a:gd name="T2" fmla="*/ 176 w 228"/>
                  <a:gd name="T3" fmla="*/ 27 h 40"/>
                  <a:gd name="T4" fmla="*/ 189 w 228"/>
                  <a:gd name="T5" fmla="*/ 30 h 40"/>
                  <a:gd name="T6" fmla="*/ 203 w 228"/>
                  <a:gd name="T7" fmla="*/ 33 h 40"/>
                  <a:gd name="T8" fmla="*/ 214 w 228"/>
                  <a:gd name="T9" fmla="*/ 37 h 40"/>
                  <a:gd name="T10" fmla="*/ 228 w 228"/>
                  <a:gd name="T11" fmla="*/ 40 h 40"/>
                  <a:gd name="T12" fmla="*/ 0 w 228"/>
                  <a:gd name="T13" fmla="*/ 0 h 40"/>
                  <a:gd name="T14" fmla="*/ 14 w 228"/>
                  <a:gd name="T15" fmla="*/ 1 h 40"/>
                  <a:gd name="T16" fmla="*/ 29 w 228"/>
                  <a:gd name="T17" fmla="*/ 3 h 40"/>
                  <a:gd name="T18" fmla="*/ 44 w 228"/>
                  <a:gd name="T19" fmla="*/ 5 h 40"/>
                  <a:gd name="T20" fmla="*/ 59 w 228"/>
                  <a:gd name="T21" fmla="*/ 6 h 4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8" h="40">
                    <a:moveTo>
                      <a:pt x="59" y="6"/>
                    </a:moveTo>
                    <a:lnTo>
                      <a:pt x="176" y="27"/>
                    </a:lnTo>
                    <a:lnTo>
                      <a:pt x="189" y="30"/>
                    </a:lnTo>
                    <a:lnTo>
                      <a:pt x="203" y="33"/>
                    </a:lnTo>
                    <a:lnTo>
                      <a:pt x="214" y="37"/>
                    </a:lnTo>
                    <a:lnTo>
                      <a:pt x="228" y="40"/>
                    </a:lnTo>
                    <a:lnTo>
                      <a:pt x="0" y="0"/>
                    </a:lnTo>
                    <a:lnTo>
                      <a:pt x="14" y="1"/>
                    </a:lnTo>
                    <a:lnTo>
                      <a:pt x="29" y="3"/>
                    </a:lnTo>
                    <a:lnTo>
                      <a:pt x="44" y="5"/>
                    </a:lnTo>
                    <a:lnTo>
                      <a:pt x="59" y="6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71" name="Freeform 309">
                <a:extLst>
                  <a:ext uri="{FF2B5EF4-FFF2-40B4-BE49-F238E27FC236}">
                    <a16:creationId xmlns:a16="http://schemas.microsoft.com/office/drawing/2014/main" id="{D1A3AD88-59E7-453B-BF74-093256374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684"/>
                <a:ext cx="269" cy="47"/>
              </a:xfrm>
              <a:custGeom>
                <a:avLst/>
                <a:gdLst>
                  <a:gd name="T0" fmla="*/ 47 w 269"/>
                  <a:gd name="T1" fmla="*/ 3 h 47"/>
                  <a:gd name="T2" fmla="*/ 228 w 269"/>
                  <a:gd name="T3" fmla="*/ 35 h 47"/>
                  <a:gd name="T4" fmla="*/ 248 w 269"/>
                  <a:gd name="T5" fmla="*/ 42 h 47"/>
                  <a:gd name="T6" fmla="*/ 269 w 269"/>
                  <a:gd name="T7" fmla="*/ 47 h 47"/>
                  <a:gd name="T8" fmla="*/ 0 w 269"/>
                  <a:gd name="T9" fmla="*/ 0 h 47"/>
                  <a:gd name="T10" fmla="*/ 24 w 269"/>
                  <a:gd name="T11" fmla="*/ 2 h 47"/>
                  <a:gd name="T12" fmla="*/ 47 w 269"/>
                  <a:gd name="T13" fmla="*/ 3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9" h="47">
                    <a:moveTo>
                      <a:pt x="47" y="3"/>
                    </a:moveTo>
                    <a:lnTo>
                      <a:pt x="228" y="35"/>
                    </a:lnTo>
                    <a:lnTo>
                      <a:pt x="248" y="42"/>
                    </a:lnTo>
                    <a:lnTo>
                      <a:pt x="269" y="47"/>
                    </a:lnTo>
                    <a:lnTo>
                      <a:pt x="0" y="0"/>
                    </a:lnTo>
                    <a:lnTo>
                      <a:pt x="24" y="2"/>
                    </a:lnTo>
                    <a:lnTo>
                      <a:pt x="47" y="3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72" name="Freeform 310">
                <a:extLst>
                  <a:ext uri="{FF2B5EF4-FFF2-40B4-BE49-F238E27FC236}">
                    <a16:creationId xmlns:a16="http://schemas.microsoft.com/office/drawing/2014/main" id="{CEC9F0CF-08A5-4F0C-9A8E-7DB214AB9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1684"/>
                <a:ext cx="302" cy="52"/>
              </a:xfrm>
              <a:custGeom>
                <a:avLst/>
                <a:gdLst>
                  <a:gd name="T0" fmla="*/ 40 w 302"/>
                  <a:gd name="T1" fmla="*/ 2 h 52"/>
                  <a:gd name="T2" fmla="*/ 268 w 302"/>
                  <a:gd name="T3" fmla="*/ 42 h 52"/>
                  <a:gd name="T4" fmla="*/ 285 w 302"/>
                  <a:gd name="T5" fmla="*/ 47 h 52"/>
                  <a:gd name="T6" fmla="*/ 302 w 302"/>
                  <a:gd name="T7" fmla="*/ 52 h 52"/>
                  <a:gd name="T8" fmla="*/ 0 w 302"/>
                  <a:gd name="T9" fmla="*/ 0 h 52"/>
                  <a:gd name="T10" fmla="*/ 20 w 302"/>
                  <a:gd name="T11" fmla="*/ 0 h 52"/>
                  <a:gd name="T12" fmla="*/ 40 w 302"/>
                  <a:gd name="T13" fmla="*/ 2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2" h="52">
                    <a:moveTo>
                      <a:pt x="40" y="2"/>
                    </a:moveTo>
                    <a:lnTo>
                      <a:pt x="268" y="42"/>
                    </a:lnTo>
                    <a:lnTo>
                      <a:pt x="285" y="47"/>
                    </a:lnTo>
                    <a:lnTo>
                      <a:pt x="302" y="52"/>
                    </a:lnTo>
                    <a:lnTo>
                      <a:pt x="0" y="0"/>
                    </a:lnTo>
                    <a:lnTo>
                      <a:pt x="20" y="0"/>
                    </a:lnTo>
                    <a:lnTo>
                      <a:pt x="40" y="2"/>
                    </a:lnTo>
                    <a:close/>
                  </a:path>
                </a:pathLst>
              </a:custGeom>
              <a:solidFill>
                <a:srgbClr val="BED8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73" name="Freeform 311">
                <a:extLst>
                  <a:ext uri="{FF2B5EF4-FFF2-40B4-BE49-F238E27FC236}">
                    <a16:creationId xmlns:a16="http://schemas.microsoft.com/office/drawing/2014/main" id="{9794C15F-0AB3-46C3-814D-DB1E1B2BA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682"/>
                <a:ext cx="334" cy="59"/>
              </a:xfrm>
              <a:custGeom>
                <a:avLst/>
                <a:gdLst>
                  <a:gd name="T0" fmla="*/ 35 w 334"/>
                  <a:gd name="T1" fmla="*/ 2 h 59"/>
                  <a:gd name="T2" fmla="*/ 304 w 334"/>
                  <a:gd name="T3" fmla="*/ 49 h 59"/>
                  <a:gd name="T4" fmla="*/ 319 w 334"/>
                  <a:gd name="T5" fmla="*/ 54 h 59"/>
                  <a:gd name="T6" fmla="*/ 334 w 334"/>
                  <a:gd name="T7" fmla="*/ 59 h 59"/>
                  <a:gd name="T8" fmla="*/ 0 w 334"/>
                  <a:gd name="T9" fmla="*/ 0 h 59"/>
                  <a:gd name="T10" fmla="*/ 18 w 334"/>
                  <a:gd name="T11" fmla="*/ 2 h 59"/>
                  <a:gd name="T12" fmla="*/ 35 w 334"/>
                  <a:gd name="T13" fmla="*/ 2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4" h="59">
                    <a:moveTo>
                      <a:pt x="35" y="2"/>
                    </a:moveTo>
                    <a:lnTo>
                      <a:pt x="304" y="49"/>
                    </a:lnTo>
                    <a:lnTo>
                      <a:pt x="319" y="54"/>
                    </a:lnTo>
                    <a:lnTo>
                      <a:pt x="334" y="59"/>
                    </a:lnTo>
                    <a:lnTo>
                      <a:pt x="0" y="0"/>
                    </a:lnTo>
                    <a:lnTo>
                      <a:pt x="18" y="2"/>
                    </a:lnTo>
                    <a:lnTo>
                      <a:pt x="35" y="2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74" name="Freeform 312">
                <a:extLst>
                  <a:ext uri="{FF2B5EF4-FFF2-40B4-BE49-F238E27FC236}">
                    <a16:creationId xmlns:a16="http://schemas.microsoft.com/office/drawing/2014/main" id="{A06F9CEE-8641-4AB1-A863-12EED0DED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1682"/>
                <a:ext cx="362" cy="64"/>
              </a:xfrm>
              <a:custGeom>
                <a:avLst/>
                <a:gdLst>
                  <a:gd name="T0" fmla="*/ 33 w 362"/>
                  <a:gd name="T1" fmla="*/ 2 h 64"/>
                  <a:gd name="T2" fmla="*/ 335 w 362"/>
                  <a:gd name="T3" fmla="*/ 54 h 64"/>
                  <a:gd name="T4" fmla="*/ 348 w 362"/>
                  <a:gd name="T5" fmla="*/ 59 h 64"/>
                  <a:gd name="T6" fmla="*/ 362 w 362"/>
                  <a:gd name="T7" fmla="*/ 64 h 64"/>
                  <a:gd name="T8" fmla="*/ 0 w 362"/>
                  <a:gd name="T9" fmla="*/ 0 h 64"/>
                  <a:gd name="T10" fmla="*/ 17 w 362"/>
                  <a:gd name="T11" fmla="*/ 0 h 64"/>
                  <a:gd name="T12" fmla="*/ 33 w 362"/>
                  <a:gd name="T13" fmla="*/ 2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2" h="64">
                    <a:moveTo>
                      <a:pt x="33" y="2"/>
                    </a:moveTo>
                    <a:lnTo>
                      <a:pt x="335" y="54"/>
                    </a:lnTo>
                    <a:lnTo>
                      <a:pt x="348" y="59"/>
                    </a:lnTo>
                    <a:lnTo>
                      <a:pt x="362" y="64"/>
                    </a:lnTo>
                    <a:lnTo>
                      <a:pt x="0" y="0"/>
                    </a:lnTo>
                    <a:lnTo>
                      <a:pt x="17" y="0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75" name="Freeform 313">
                <a:extLst>
                  <a:ext uri="{FF2B5EF4-FFF2-40B4-BE49-F238E27FC236}">
                    <a16:creationId xmlns:a16="http://schemas.microsoft.com/office/drawing/2014/main" id="{5B3E97BA-01D0-44CD-84B9-B3591D727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1682"/>
                <a:ext cx="387" cy="68"/>
              </a:xfrm>
              <a:custGeom>
                <a:avLst/>
                <a:gdLst>
                  <a:gd name="T0" fmla="*/ 29 w 387"/>
                  <a:gd name="T1" fmla="*/ 0 h 68"/>
                  <a:gd name="T2" fmla="*/ 363 w 387"/>
                  <a:gd name="T3" fmla="*/ 59 h 68"/>
                  <a:gd name="T4" fmla="*/ 375 w 387"/>
                  <a:gd name="T5" fmla="*/ 64 h 68"/>
                  <a:gd name="T6" fmla="*/ 387 w 387"/>
                  <a:gd name="T7" fmla="*/ 68 h 68"/>
                  <a:gd name="T8" fmla="*/ 0 w 387"/>
                  <a:gd name="T9" fmla="*/ 0 h 68"/>
                  <a:gd name="T10" fmla="*/ 13 w 387"/>
                  <a:gd name="T11" fmla="*/ 0 h 68"/>
                  <a:gd name="T12" fmla="*/ 29 w 387"/>
                  <a:gd name="T13" fmla="*/ 0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7" h="68">
                    <a:moveTo>
                      <a:pt x="29" y="0"/>
                    </a:moveTo>
                    <a:lnTo>
                      <a:pt x="363" y="59"/>
                    </a:lnTo>
                    <a:lnTo>
                      <a:pt x="375" y="64"/>
                    </a:lnTo>
                    <a:lnTo>
                      <a:pt x="387" y="68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C0D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76" name="Freeform 314">
                <a:extLst>
                  <a:ext uri="{FF2B5EF4-FFF2-40B4-BE49-F238E27FC236}">
                    <a16:creationId xmlns:a16="http://schemas.microsoft.com/office/drawing/2014/main" id="{3EE8B294-B8D4-44DA-AB59-B591C15DB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1682"/>
                <a:ext cx="412" cy="73"/>
              </a:xfrm>
              <a:custGeom>
                <a:avLst/>
                <a:gdLst>
                  <a:gd name="T0" fmla="*/ 28 w 412"/>
                  <a:gd name="T1" fmla="*/ 0 h 73"/>
                  <a:gd name="T2" fmla="*/ 390 w 412"/>
                  <a:gd name="T3" fmla="*/ 64 h 73"/>
                  <a:gd name="T4" fmla="*/ 402 w 412"/>
                  <a:gd name="T5" fmla="*/ 68 h 73"/>
                  <a:gd name="T6" fmla="*/ 412 w 412"/>
                  <a:gd name="T7" fmla="*/ 73 h 73"/>
                  <a:gd name="T8" fmla="*/ 0 w 412"/>
                  <a:gd name="T9" fmla="*/ 0 h 73"/>
                  <a:gd name="T10" fmla="*/ 15 w 412"/>
                  <a:gd name="T11" fmla="*/ 0 h 73"/>
                  <a:gd name="T12" fmla="*/ 28 w 412"/>
                  <a:gd name="T13" fmla="*/ 0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12" h="73">
                    <a:moveTo>
                      <a:pt x="28" y="0"/>
                    </a:moveTo>
                    <a:lnTo>
                      <a:pt x="390" y="64"/>
                    </a:lnTo>
                    <a:lnTo>
                      <a:pt x="402" y="68"/>
                    </a:lnTo>
                    <a:lnTo>
                      <a:pt x="412" y="73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77" name="Freeform 315">
                <a:extLst>
                  <a:ext uri="{FF2B5EF4-FFF2-40B4-BE49-F238E27FC236}">
                    <a16:creationId xmlns:a16="http://schemas.microsoft.com/office/drawing/2014/main" id="{51DB9877-8DB4-4A91-A6D1-F934CA8E1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682"/>
                <a:ext cx="436" cy="76"/>
              </a:xfrm>
              <a:custGeom>
                <a:avLst/>
                <a:gdLst>
                  <a:gd name="T0" fmla="*/ 27 w 436"/>
                  <a:gd name="T1" fmla="*/ 0 h 76"/>
                  <a:gd name="T2" fmla="*/ 414 w 436"/>
                  <a:gd name="T3" fmla="*/ 68 h 76"/>
                  <a:gd name="T4" fmla="*/ 424 w 436"/>
                  <a:gd name="T5" fmla="*/ 73 h 76"/>
                  <a:gd name="T6" fmla="*/ 436 w 436"/>
                  <a:gd name="T7" fmla="*/ 76 h 76"/>
                  <a:gd name="T8" fmla="*/ 0 w 436"/>
                  <a:gd name="T9" fmla="*/ 0 h 76"/>
                  <a:gd name="T10" fmla="*/ 13 w 436"/>
                  <a:gd name="T11" fmla="*/ 0 h 76"/>
                  <a:gd name="T12" fmla="*/ 27 w 436"/>
                  <a:gd name="T13" fmla="*/ 0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6" h="76">
                    <a:moveTo>
                      <a:pt x="27" y="0"/>
                    </a:moveTo>
                    <a:lnTo>
                      <a:pt x="414" y="68"/>
                    </a:lnTo>
                    <a:lnTo>
                      <a:pt x="424" y="73"/>
                    </a:lnTo>
                    <a:lnTo>
                      <a:pt x="436" y="76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78" name="Freeform 316">
                <a:extLst>
                  <a:ext uri="{FF2B5EF4-FFF2-40B4-BE49-F238E27FC236}">
                    <a16:creationId xmlns:a16="http://schemas.microsoft.com/office/drawing/2014/main" id="{8A45B1B5-CA24-4C9F-A7CB-D6FFD49AC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1682"/>
                <a:ext cx="458" cy="80"/>
              </a:xfrm>
              <a:custGeom>
                <a:avLst/>
                <a:gdLst>
                  <a:gd name="T0" fmla="*/ 26 w 458"/>
                  <a:gd name="T1" fmla="*/ 0 h 80"/>
                  <a:gd name="T2" fmla="*/ 438 w 458"/>
                  <a:gd name="T3" fmla="*/ 73 h 80"/>
                  <a:gd name="T4" fmla="*/ 448 w 458"/>
                  <a:gd name="T5" fmla="*/ 76 h 80"/>
                  <a:gd name="T6" fmla="*/ 458 w 458"/>
                  <a:gd name="T7" fmla="*/ 80 h 80"/>
                  <a:gd name="T8" fmla="*/ 0 w 458"/>
                  <a:gd name="T9" fmla="*/ 0 h 80"/>
                  <a:gd name="T10" fmla="*/ 14 w 458"/>
                  <a:gd name="T11" fmla="*/ 0 h 80"/>
                  <a:gd name="T12" fmla="*/ 26 w 458"/>
                  <a:gd name="T13" fmla="*/ 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8" h="80">
                    <a:moveTo>
                      <a:pt x="26" y="0"/>
                    </a:moveTo>
                    <a:lnTo>
                      <a:pt x="438" y="73"/>
                    </a:lnTo>
                    <a:lnTo>
                      <a:pt x="448" y="76"/>
                    </a:lnTo>
                    <a:lnTo>
                      <a:pt x="458" y="80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C0D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79" name="Freeform 317">
                <a:extLst>
                  <a:ext uri="{FF2B5EF4-FFF2-40B4-BE49-F238E27FC236}">
                    <a16:creationId xmlns:a16="http://schemas.microsoft.com/office/drawing/2014/main" id="{431D947A-4FA1-4738-B538-63D073AD0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1682"/>
                <a:ext cx="479" cy="85"/>
              </a:xfrm>
              <a:custGeom>
                <a:avLst/>
                <a:gdLst>
                  <a:gd name="T0" fmla="*/ 25 w 479"/>
                  <a:gd name="T1" fmla="*/ 0 h 85"/>
                  <a:gd name="T2" fmla="*/ 461 w 479"/>
                  <a:gd name="T3" fmla="*/ 76 h 85"/>
                  <a:gd name="T4" fmla="*/ 469 w 479"/>
                  <a:gd name="T5" fmla="*/ 80 h 85"/>
                  <a:gd name="T6" fmla="*/ 479 w 479"/>
                  <a:gd name="T7" fmla="*/ 85 h 85"/>
                  <a:gd name="T8" fmla="*/ 0 w 479"/>
                  <a:gd name="T9" fmla="*/ 0 h 85"/>
                  <a:gd name="T10" fmla="*/ 13 w 479"/>
                  <a:gd name="T11" fmla="*/ 0 h 85"/>
                  <a:gd name="T12" fmla="*/ 25 w 479"/>
                  <a:gd name="T13" fmla="*/ 0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9" h="85">
                    <a:moveTo>
                      <a:pt x="25" y="0"/>
                    </a:moveTo>
                    <a:lnTo>
                      <a:pt x="461" y="76"/>
                    </a:lnTo>
                    <a:lnTo>
                      <a:pt x="469" y="80"/>
                    </a:lnTo>
                    <a:lnTo>
                      <a:pt x="479" y="85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80" name="Freeform 318">
                <a:extLst>
                  <a:ext uri="{FF2B5EF4-FFF2-40B4-BE49-F238E27FC236}">
                    <a16:creationId xmlns:a16="http://schemas.microsoft.com/office/drawing/2014/main" id="{C4AFB531-B966-4608-8045-BEF029774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1682"/>
                <a:ext cx="500" cy="88"/>
              </a:xfrm>
              <a:custGeom>
                <a:avLst/>
                <a:gdLst>
                  <a:gd name="T0" fmla="*/ 23 w 500"/>
                  <a:gd name="T1" fmla="*/ 0 h 88"/>
                  <a:gd name="T2" fmla="*/ 481 w 500"/>
                  <a:gd name="T3" fmla="*/ 80 h 88"/>
                  <a:gd name="T4" fmla="*/ 489 w 500"/>
                  <a:gd name="T5" fmla="*/ 83 h 88"/>
                  <a:gd name="T6" fmla="*/ 500 w 500"/>
                  <a:gd name="T7" fmla="*/ 88 h 88"/>
                  <a:gd name="T8" fmla="*/ 0 w 500"/>
                  <a:gd name="T9" fmla="*/ 0 h 88"/>
                  <a:gd name="T10" fmla="*/ 12 w 500"/>
                  <a:gd name="T11" fmla="*/ 0 h 88"/>
                  <a:gd name="T12" fmla="*/ 23 w 500"/>
                  <a:gd name="T13" fmla="*/ 0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0" h="88">
                    <a:moveTo>
                      <a:pt x="23" y="0"/>
                    </a:moveTo>
                    <a:lnTo>
                      <a:pt x="481" y="80"/>
                    </a:lnTo>
                    <a:lnTo>
                      <a:pt x="489" y="83"/>
                    </a:lnTo>
                    <a:lnTo>
                      <a:pt x="500" y="8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81" name="Freeform 319">
                <a:extLst>
                  <a:ext uri="{FF2B5EF4-FFF2-40B4-BE49-F238E27FC236}">
                    <a16:creationId xmlns:a16="http://schemas.microsoft.com/office/drawing/2014/main" id="{DC43E1C1-D47E-4BE3-98FB-180D50E16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682"/>
                <a:ext cx="518" cy="91"/>
              </a:xfrm>
              <a:custGeom>
                <a:avLst/>
                <a:gdLst>
                  <a:gd name="T0" fmla="*/ 22 w 518"/>
                  <a:gd name="T1" fmla="*/ 0 h 91"/>
                  <a:gd name="T2" fmla="*/ 501 w 518"/>
                  <a:gd name="T3" fmla="*/ 85 h 91"/>
                  <a:gd name="T4" fmla="*/ 510 w 518"/>
                  <a:gd name="T5" fmla="*/ 88 h 91"/>
                  <a:gd name="T6" fmla="*/ 518 w 518"/>
                  <a:gd name="T7" fmla="*/ 91 h 91"/>
                  <a:gd name="T8" fmla="*/ 0 w 518"/>
                  <a:gd name="T9" fmla="*/ 0 h 91"/>
                  <a:gd name="T10" fmla="*/ 11 w 518"/>
                  <a:gd name="T11" fmla="*/ 0 h 91"/>
                  <a:gd name="T12" fmla="*/ 22 w 518"/>
                  <a:gd name="T13" fmla="*/ 0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8" h="91">
                    <a:moveTo>
                      <a:pt x="22" y="0"/>
                    </a:moveTo>
                    <a:lnTo>
                      <a:pt x="501" y="85"/>
                    </a:lnTo>
                    <a:lnTo>
                      <a:pt x="510" y="88"/>
                    </a:lnTo>
                    <a:lnTo>
                      <a:pt x="518" y="91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82" name="Freeform 320">
                <a:extLst>
                  <a:ext uri="{FF2B5EF4-FFF2-40B4-BE49-F238E27FC236}">
                    <a16:creationId xmlns:a16="http://schemas.microsoft.com/office/drawing/2014/main" id="{052029EF-5E9C-4DAF-A9B8-EB456EF32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1682"/>
                <a:ext cx="537" cy="95"/>
              </a:xfrm>
              <a:custGeom>
                <a:avLst/>
                <a:gdLst>
                  <a:gd name="T0" fmla="*/ 22 w 537"/>
                  <a:gd name="T1" fmla="*/ 0 h 95"/>
                  <a:gd name="T2" fmla="*/ 522 w 537"/>
                  <a:gd name="T3" fmla="*/ 88 h 95"/>
                  <a:gd name="T4" fmla="*/ 528 w 537"/>
                  <a:gd name="T5" fmla="*/ 91 h 95"/>
                  <a:gd name="T6" fmla="*/ 537 w 537"/>
                  <a:gd name="T7" fmla="*/ 95 h 95"/>
                  <a:gd name="T8" fmla="*/ 0 w 537"/>
                  <a:gd name="T9" fmla="*/ 0 h 95"/>
                  <a:gd name="T10" fmla="*/ 12 w 537"/>
                  <a:gd name="T11" fmla="*/ 0 h 95"/>
                  <a:gd name="T12" fmla="*/ 22 w 537"/>
                  <a:gd name="T13" fmla="*/ 0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7" h="95">
                    <a:moveTo>
                      <a:pt x="22" y="0"/>
                    </a:moveTo>
                    <a:lnTo>
                      <a:pt x="522" y="88"/>
                    </a:lnTo>
                    <a:lnTo>
                      <a:pt x="528" y="91"/>
                    </a:lnTo>
                    <a:lnTo>
                      <a:pt x="537" y="95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83" name="Freeform 321">
                <a:extLst>
                  <a:ext uri="{FF2B5EF4-FFF2-40B4-BE49-F238E27FC236}">
                    <a16:creationId xmlns:a16="http://schemas.microsoft.com/office/drawing/2014/main" id="{4D6C5828-D629-470A-9331-6C2A5745C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682"/>
                <a:ext cx="555" cy="98"/>
              </a:xfrm>
              <a:custGeom>
                <a:avLst/>
                <a:gdLst>
                  <a:gd name="T0" fmla="*/ 22 w 555"/>
                  <a:gd name="T1" fmla="*/ 0 h 98"/>
                  <a:gd name="T2" fmla="*/ 540 w 555"/>
                  <a:gd name="T3" fmla="*/ 91 h 98"/>
                  <a:gd name="T4" fmla="*/ 547 w 555"/>
                  <a:gd name="T5" fmla="*/ 95 h 98"/>
                  <a:gd name="T6" fmla="*/ 555 w 555"/>
                  <a:gd name="T7" fmla="*/ 98 h 98"/>
                  <a:gd name="T8" fmla="*/ 0 w 555"/>
                  <a:gd name="T9" fmla="*/ 0 h 98"/>
                  <a:gd name="T10" fmla="*/ 12 w 555"/>
                  <a:gd name="T11" fmla="*/ 0 h 98"/>
                  <a:gd name="T12" fmla="*/ 22 w 555"/>
                  <a:gd name="T13" fmla="*/ 0 h 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5" h="98">
                    <a:moveTo>
                      <a:pt x="22" y="0"/>
                    </a:moveTo>
                    <a:lnTo>
                      <a:pt x="540" y="91"/>
                    </a:lnTo>
                    <a:lnTo>
                      <a:pt x="547" y="95"/>
                    </a:lnTo>
                    <a:lnTo>
                      <a:pt x="555" y="9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84" name="Freeform 322">
                <a:extLst>
                  <a:ext uri="{FF2B5EF4-FFF2-40B4-BE49-F238E27FC236}">
                    <a16:creationId xmlns:a16="http://schemas.microsoft.com/office/drawing/2014/main" id="{57AD4800-8B00-411A-BB41-AD00941E3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682"/>
                <a:ext cx="572" cy="102"/>
              </a:xfrm>
              <a:custGeom>
                <a:avLst/>
                <a:gdLst>
                  <a:gd name="T0" fmla="*/ 20 w 572"/>
                  <a:gd name="T1" fmla="*/ 0 h 102"/>
                  <a:gd name="T2" fmla="*/ 557 w 572"/>
                  <a:gd name="T3" fmla="*/ 95 h 102"/>
                  <a:gd name="T4" fmla="*/ 565 w 572"/>
                  <a:gd name="T5" fmla="*/ 98 h 102"/>
                  <a:gd name="T6" fmla="*/ 572 w 572"/>
                  <a:gd name="T7" fmla="*/ 102 h 102"/>
                  <a:gd name="T8" fmla="*/ 0 w 572"/>
                  <a:gd name="T9" fmla="*/ 0 h 102"/>
                  <a:gd name="T10" fmla="*/ 10 w 572"/>
                  <a:gd name="T11" fmla="*/ 0 h 102"/>
                  <a:gd name="T12" fmla="*/ 20 w 572"/>
                  <a:gd name="T13" fmla="*/ 0 h 10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2" h="102">
                    <a:moveTo>
                      <a:pt x="20" y="0"/>
                    </a:moveTo>
                    <a:lnTo>
                      <a:pt x="557" y="95"/>
                    </a:lnTo>
                    <a:lnTo>
                      <a:pt x="565" y="98"/>
                    </a:lnTo>
                    <a:lnTo>
                      <a:pt x="572" y="102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C2DB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85" name="Freeform 323">
                <a:extLst>
                  <a:ext uri="{FF2B5EF4-FFF2-40B4-BE49-F238E27FC236}">
                    <a16:creationId xmlns:a16="http://schemas.microsoft.com/office/drawing/2014/main" id="{E6C5756A-0D6B-409F-B9AE-894F43F5D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682"/>
                <a:ext cx="590" cy="105"/>
              </a:xfrm>
              <a:custGeom>
                <a:avLst/>
                <a:gdLst>
                  <a:gd name="T0" fmla="*/ 21 w 590"/>
                  <a:gd name="T1" fmla="*/ 0 h 105"/>
                  <a:gd name="T2" fmla="*/ 576 w 590"/>
                  <a:gd name="T3" fmla="*/ 98 h 105"/>
                  <a:gd name="T4" fmla="*/ 583 w 590"/>
                  <a:gd name="T5" fmla="*/ 102 h 105"/>
                  <a:gd name="T6" fmla="*/ 590 w 590"/>
                  <a:gd name="T7" fmla="*/ 105 h 105"/>
                  <a:gd name="T8" fmla="*/ 0 w 590"/>
                  <a:gd name="T9" fmla="*/ 2 h 105"/>
                  <a:gd name="T10" fmla="*/ 11 w 590"/>
                  <a:gd name="T11" fmla="*/ 0 h 105"/>
                  <a:gd name="T12" fmla="*/ 21 w 590"/>
                  <a:gd name="T13" fmla="*/ 0 h 10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0" h="105">
                    <a:moveTo>
                      <a:pt x="21" y="0"/>
                    </a:moveTo>
                    <a:lnTo>
                      <a:pt x="576" y="98"/>
                    </a:lnTo>
                    <a:lnTo>
                      <a:pt x="583" y="102"/>
                    </a:lnTo>
                    <a:lnTo>
                      <a:pt x="590" y="105"/>
                    </a:lnTo>
                    <a:lnTo>
                      <a:pt x="0" y="2"/>
                    </a:lnTo>
                    <a:lnTo>
                      <a:pt x="11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86" name="Freeform 324">
                <a:extLst>
                  <a:ext uri="{FF2B5EF4-FFF2-40B4-BE49-F238E27FC236}">
                    <a16:creationId xmlns:a16="http://schemas.microsoft.com/office/drawing/2014/main" id="{247317FB-06B9-4A51-8C97-287B204E3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4" y="1682"/>
                <a:ext cx="602" cy="108"/>
              </a:xfrm>
              <a:custGeom>
                <a:avLst/>
                <a:gdLst>
                  <a:gd name="T0" fmla="*/ 17 w 602"/>
                  <a:gd name="T1" fmla="*/ 0 h 108"/>
                  <a:gd name="T2" fmla="*/ 589 w 602"/>
                  <a:gd name="T3" fmla="*/ 102 h 108"/>
                  <a:gd name="T4" fmla="*/ 596 w 602"/>
                  <a:gd name="T5" fmla="*/ 105 h 108"/>
                  <a:gd name="T6" fmla="*/ 602 w 602"/>
                  <a:gd name="T7" fmla="*/ 108 h 108"/>
                  <a:gd name="T8" fmla="*/ 0 w 602"/>
                  <a:gd name="T9" fmla="*/ 2 h 108"/>
                  <a:gd name="T10" fmla="*/ 5 w 602"/>
                  <a:gd name="T11" fmla="*/ 2 h 108"/>
                  <a:gd name="T12" fmla="*/ 6 w 602"/>
                  <a:gd name="T13" fmla="*/ 2 h 108"/>
                  <a:gd name="T14" fmla="*/ 11 w 602"/>
                  <a:gd name="T15" fmla="*/ 2 h 108"/>
                  <a:gd name="T16" fmla="*/ 17 w 602"/>
                  <a:gd name="T17" fmla="*/ 0 h 1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2" h="108">
                    <a:moveTo>
                      <a:pt x="17" y="0"/>
                    </a:moveTo>
                    <a:lnTo>
                      <a:pt x="589" y="102"/>
                    </a:lnTo>
                    <a:lnTo>
                      <a:pt x="596" y="105"/>
                    </a:lnTo>
                    <a:lnTo>
                      <a:pt x="602" y="108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6" y="2"/>
                    </a:lnTo>
                    <a:lnTo>
                      <a:pt x="11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87" name="Freeform 325">
                <a:extLst>
                  <a:ext uri="{FF2B5EF4-FFF2-40B4-BE49-F238E27FC236}">
                    <a16:creationId xmlns:a16="http://schemas.microsoft.com/office/drawing/2014/main" id="{9F16F46F-1728-4BF1-B272-B4F325167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5" y="1684"/>
                <a:ext cx="618" cy="110"/>
              </a:xfrm>
              <a:custGeom>
                <a:avLst/>
                <a:gdLst>
                  <a:gd name="T0" fmla="*/ 15 w 618"/>
                  <a:gd name="T1" fmla="*/ 0 h 110"/>
                  <a:gd name="T2" fmla="*/ 605 w 618"/>
                  <a:gd name="T3" fmla="*/ 103 h 110"/>
                  <a:gd name="T4" fmla="*/ 611 w 618"/>
                  <a:gd name="T5" fmla="*/ 106 h 110"/>
                  <a:gd name="T6" fmla="*/ 618 w 618"/>
                  <a:gd name="T7" fmla="*/ 110 h 110"/>
                  <a:gd name="T8" fmla="*/ 0 w 618"/>
                  <a:gd name="T9" fmla="*/ 2 h 110"/>
                  <a:gd name="T10" fmla="*/ 10 w 618"/>
                  <a:gd name="T11" fmla="*/ 0 h 110"/>
                  <a:gd name="T12" fmla="*/ 15 w 618"/>
                  <a:gd name="T13" fmla="*/ 0 h 110"/>
                  <a:gd name="T14" fmla="*/ 15 w 618"/>
                  <a:gd name="T15" fmla="*/ 0 h 110"/>
                  <a:gd name="T16" fmla="*/ 15 w 618"/>
                  <a:gd name="T17" fmla="*/ 0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8" h="110">
                    <a:moveTo>
                      <a:pt x="15" y="0"/>
                    </a:moveTo>
                    <a:lnTo>
                      <a:pt x="605" y="103"/>
                    </a:lnTo>
                    <a:lnTo>
                      <a:pt x="611" y="106"/>
                    </a:lnTo>
                    <a:lnTo>
                      <a:pt x="618" y="110"/>
                    </a:lnTo>
                    <a:lnTo>
                      <a:pt x="0" y="2"/>
                    </a:lnTo>
                    <a:lnTo>
                      <a:pt x="1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88" name="Freeform 326">
                <a:extLst>
                  <a:ext uri="{FF2B5EF4-FFF2-40B4-BE49-F238E27FC236}">
                    <a16:creationId xmlns:a16="http://schemas.microsoft.com/office/drawing/2014/main" id="{7FB256F7-FF77-491C-A2F5-706847A01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1684"/>
                <a:ext cx="637" cy="113"/>
              </a:xfrm>
              <a:custGeom>
                <a:avLst/>
                <a:gdLst>
                  <a:gd name="T0" fmla="*/ 21 w 637"/>
                  <a:gd name="T1" fmla="*/ 0 h 113"/>
                  <a:gd name="T2" fmla="*/ 623 w 637"/>
                  <a:gd name="T3" fmla="*/ 106 h 113"/>
                  <a:gd name="T4" fmla="*/ 630 w 637"/>
                  <a:gd name="T5" fmla="*/ 110 h 113"/>
                  <a:gd name="T6" fmla="*/ 637 w 637"/>
                  <a:gd name="T7" fmla="*/ 113 h 113"/>
                  <a:gd name="T8" fmla="*/ 0 w 637"/>
                  <a:gd name="T9" fmla="*/ 2 h 113"/>
                  <a:gd name="T10" fmla="*/ 14 w 637"/>
                  <a:gd name="T11" fmla="*/ 2 h 113"/>
                  <a:gd name="T12" fmla="*/ 21 w 637"/>
                  <a:gd name="T13" fmla="*/ 0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7" h="113">
                    <a:moveTo>
                      <a:pt x="21" y="0"/>
                    </a:moveTo>
                    <a:lnTo>
                      <a:pt x="623" y="106"/>
                    </a:lnTo>
                    <a:lnTo>
                      <a:pt x="630" y="110"/>
                    </a:lnTo>
                    <a:lnTo>
                      <a:pt x="637" y="113"/>
                    </a:lnTo>
                    <a:lnTo>
                      <a:pt x="0" y="2"/>
                    </a:lnTo>
                    <a:lnTo>
                      <a:pt x="14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89" name="Freeform 327">
                <a:extLst>
                  <a:ext uri="{FF2B5EF4-FFF2-40B4-BE49-F238E27FC236}">
                    <a16:creationId xmlns:a16="http://schemas.microsoft.com/office/drawing/2014/main" id="{6D02F140-20F4-46C0-BF95-6125C9D80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686"/>
                <a:ext cx="654" cy="115"/>
              </a:xfrm>
              <a:custGeom>
                <a:avLst/>
                <a:gdLst>
                  <a:gd name="T0" fmla="*/ 22 w 654"/>
                  <a:gd name="T1" fmla="*/ 0 h 115"/>
                  <a:gd name="T2" fmla="*/ 640 w 654"/>
                  <a:gd name="T3" fmla="*/ 108 h 115"/>
                  <a:gd name="T4" fmla="*/ 647 w 654"/>
                  <a:gd name="T5" fmla="*/ 111 h 115"/>
                  <a:gd name="T6" fmla="*/ 654 w 654"/>
                  <a:gd name="T7" fmla="*/ 115 h 115"/>
                  <a:gd name="T8" fmla="*/ 0 w 654"/>
                  <a:gd name="T9" fmla="*/ 0 h 115"/>
                  <a:gd name="T10" fmla="*/ 12 w 654"/>
                  <a:gd name="T11" fmla="*/ 0 h 115"/>
                  <a:gd name="T12" fmla="*/ 22 w 654"/>
                  <a:gd name="T13" fmla="*/ 0 h 1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4" h="115">
                    <a:moveTo>
                      <a:pt x="22" y="0"/>
                    </a:moveTo>
                    <a:lnTo>
                      <a:pt x="640" y="108"/>
                    </a:lnTo>
                    <a:lnTo>
                      <a:pt x="647" y="111"/>
                    </a:lnTo>
                    <a:lnTo>
                      <a:pt x="654" y="115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4D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90" name="Freeform 328">
                <a:extLst>
                  <a:ext uri="{FF2B5EF4-FFF2-40B4-BE49-F238E27FC236}">
                    <a16:creationId xmlns:a16="http://schemas.microsoft.com/office/drawing/2014/main" id="{3DA3E0A2-CF69-4EED-89A3-680E94BEE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686"/>
                <a:ext cx="672" cy="118"/>
              </a:xfrm>
              <a:custGeom>
                <a:avLst/>
                <a:gdLst>
                  <a:gd name="T0" fmla="*/ 22 w 672"/>
                  <a:gd name="T1" fmla="*/ 0 h 118"/>
                  <a:gd name="T2" fmla="*/ 659 w 672"/>
                  <a:gd name="T3" fmla="*/ 111 h 118"/>
                  <a:gd name="T4" fmla="*/ 666 w 672"/>
                  <a:gd name="T5" fmla="*/ 115 h 118"/>
                  <a:gd name="T6" fmla="*/ 672 w 672"/>
                  <a:gd name="T7" fmla="*/ 118 h 118"/>
                  <a:gd name="T8" fmla="*/ 0 w 672"/>
                  <a:gd name="T9" fmla="*/ 0 h 118"/>
                  <a:gd name="T10" fmla="*/ 12 w 672"/>
                  <a:gd name="T11" fmla="*/ 0 h 118"/>
                  <a:gd name="T12" fmla="*/ 22 w 672"/>
                  <a:gd name="T13" fmla="*/ 0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2" h="118">
                    <a:moveTo>
                      <a:pt x="22" y="0"/>
                    </a:moveTo>
                    <a:lnTo>
                      <a:pt x="659" y="111"/>
                    </a:lnTo>
                    <a:lnTo>
                      <a:pt x="666" y="115"/>
                    </a:lnTo>
                    <a:lnTo>
                      <a:pt x="672" y="11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5D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91" name="Freeform 329">
                <a:extLst>
                  <a:ext uri="{FF2B5EF4-FFF2-40B4-BE49-F238E27FC236}">
                    <a16:creationId xmlns:a16="http://schemas.microsoft.com/office/drawing/2014/main" id="{86BBEFB0-761E-401B-941E-C7D626F07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686"/>
                <a:ext cx="691" cy="121"/>
              </a:xfrm>
              <a:custGeom>
                <a:avLst/>
                <a:gdLst>
                  <a:gd name="T0" fmla="*/ 25 w 691"/>
                  <a:gd name="T1" fmla="*/ 0 h 121"/>
                  <a:gd name="T2" fmla="*/ 679 w 691"/>
                  <a:gd name="T3" fmla="*/ 115 h 121"/>
                  <a:gd name="T4" fmla="*/ 684 w 691"/>
                  <a:gd name="T5" fmla="*/ 118 h 121"/>
                  <a:gd name="T6" fmla="*/ 691 w 691"/>
                  <a:gd name="T7" fmla="*/ 121 h 121"/>
                  <a:gd name="T8" fmla="*/ 0 w 691"/>
                  <a:gd name="T9" fmla="*/ 0 h 121"/>
                  <a:gd name="T10" fmla="*/ 13 w 691"/>
                  <a:gd name="T11" fmla="*/ 0 h 121"/>
                  <a:gd name="T12" fmla="*/ 25 w 691"/>
                  <a:gd name="T13" fmla="*/ 0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1" h="121">
                    <a:moveTo>
                      <a:pt x="25" y="0"/>
                    </a:moveTo>
                    <a:lnTo>
                      <a:pt x="679" y="115"/>
                    </a:lnTo>
                    <a:lnTo>
                      <a:pt x="684" y="118"/>
                    </a:lnTo>
                    <a:lnTo>
                      <a:pt x="691" y="121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92" name="Freeform 330">
                <a:extLst>
                  <a:ext uri="{FF2B5EF4-FFF2-40B4-BE49-F238E27FC236}">
                    <a16:creationId xmlns:a16="http://schemas.microsoft.com/office/drawing/2014/main" id="{10D39439-5134-4990-B6E5-C96D82E03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1686"/>
                <a:ext cx="708" cy="125"/>
              </a:xfrm>
              <a:custGeom>
                <a:avLst/>
                <a:gdLst>
                  <a:gd name="T0" fmla="*/ 25 w 708"/>
                  <a:gd name="T1" fmla="*/ 0 h 125"/>
                  <a:gd name="T2" fmla="*/ 697 w 708"/>
                  <a:gd name="T3" fmla="*/ 118 h 125"/>
                  <a:gd name="T4" fmla="*/ 703 w 708"/>
                  <a:gd name="T5" fmla="*/ 121 h 125"/>
                  <a:gd name="T6" fmla="*/ 708 w 708"/>
                  <a:gd name="T7" fmla="*/ 125 h 125"/>
                  <a:gd name="T8" fmla="*/ 0 w 708"/>
                  <a:gd name="T9" fmla="*/ 0 h 125"/>
                  <a:gd name="T10" fmla="*/ 14 w 708"/>
                  <a:gd name="T11" fmla="*/ 0 h 125"/>
                  <a:gd name="T12" fmla="*/ 25 w 708"/>
                  <a:gd name="T13" fmla="*/ 0 h 1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8" h="125">
                    <a:moveTo>
                      <a:pt x="25" y="0"/>
                    </a:moveTo>
                    <a:lnTo>
                      <a:pt x="697" y="118"/>
                    </a:lnTo>
                    <a:lnTo>
                      <a:pt x="703" y="121"/>
                    </a:lnTo>
                    <a:lnTo>
                      <a:pt x="708" y="125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93" name="Freeform 331">
                <a:extLst>
                  <a:ext uri="{FF2B5EF4-FFF2-40B4-BE49-F238E27FC236}">
                    <a16:creationId xmlns:a16="http://schemas.microsoft.com/office/drawing/2014/main" id="{200B1400-624D-4A42-982B-D138C2842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686"/>
                <a:ext cx="727" cy="128"/>
              </a:xfrm>
              <a:custGeom>
                <a:avLst/>
                <a:gdLst>
                  <a:gd name="T0" fmla="*/ 25 w 727"/>
                  <a:gd name="T1" fmla="*/ 0 h 128"/>
                  <a:gd name="T2" fmla="*/ 716 w 727"/>
                  <a:gd name="T3" fmla="*/ 121 h 128"/>
                  <a:gd name="T4" fmla="*/ 721 w 727"/>
                  <a:gd name="T5" fmla="*/ 125 h 128"/>
                  <a:gd name="T6" fmla="*/ 727 w 727"/>
                  <a:gd name="T7" fmla="*/ 128 h 128"/>
                  <a:gd name="T8" fmla="*/ 0 w 727"/>
                  <a:gd name="T9" fmla="*/ 0 h 128"/>
                  <a:gd name="T10" fmla="*/ 13 w 727"/>
                  <a:gd name="T11" fmla="*/ 0 h 128"/>
                  <a:gd name="T12" fmla="*/ 25 w 727"/>
                  <a:gd name="T13" fmla="*/ 0 h 1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7" h="128">
                    <a:moveTo>
                      <a:pt x="25" y="0"/>
                    </a:moveTo>
                    <a:lnTo>
                      <a:pt x="716" y="121"/>
                    </a:lnTo>
                    <a:lnTo>
                      <a:pt x="721" y="125"/>
                    </a:lnTo>
                    <a:lnTo>
                      <a:pt x="727" y="128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94" name="Freeform 332">
                <a:extLst>
                  <a:ext uri="{FF2B5EF4-FFF2-40B4-BE49-F238E27FC236}">
                    <a16:creationId xmlns:a16="http://schemas.microsoft.com/office/drawing/2014/main" id="{6A7F4036-B22B-4F2B-8629-FB7B1D5F8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" y="1686"/>
                <a:ext cx="744" cy="131"/>
              </a:xfrm>
              <a:custGeom>
                <a:avLst/>
                <a:gdLst>
                  <a:gd name="T0" fmla="*/ 25 w 744"/>
                  <a:gd name="T1" fmla="*/ 0 h 131"/>
                  <a:gd name="T2" fmla="*/ 733 w 744"/>
                  <a:gd name="T3" fmla="*/ 125 h 131"/>
                  <a:gd name="T4" fmla="*/ 739 w 744"/>
                  <a:gd name="T5" fmla="*/ 128 h 131"/>
                  <a:gd name="T6" fmla="*/ 744 w 744"/>
                  <a:gd name="T7" fmla="*/ 131 h 131"/>
                  <a:gd name="T8" fmla="*/ 0 w 744"/>
                  <a:gd name="T9" fmla="*/ 0 h 131"/>
                  <a:gd name="T10" fmla="*/ 12 w 744"/>
                  <a:gd name="T11" fmla="*/ 0 h 131"/>
                  <a:gd name="T12" fmla="*/ 25 w 744"/>
                  <a:gd name="T13" fmla="*/ 0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4" h="131">
                    <a:moveTo>
                      <a:pt x="25" y="0"/>
                    </a:moveTo>
                    <a:lnTo>
                      <a:pt x="733" y="125"/>
                    </a:lnTo>
                    <a:lnTo>
                      <a:pt x="739" y="128"/>
                    </a:lnTo>
                    <a:lnTo>
                      <a:pt x="744" y="131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95" name="Freeform 333">
                <a:extLst>
                  <a:ext uri="{FF2B5EF4-FFF2-40B4-BE49-F238E27FC236}">
                    <a16:creationId xmlns:a16="http://schemas.microsoft.com/office/drawing/2014/main" id="{91B4865A-17D1-4101-A3F6-398DF7AB1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686"/>
                <a:ext cx="763" cy="135"/>
              </a:xfrm>
              <a:custGeom>
                <a:avLst/>
                <a:gdLst>
                  <a:gd name="T0" fmla="*/ 26 w 763"/>
                  <a:gd name="T1" fmla="*/ 0 h 135"/>
                  <a:gd name="T2" fmla="*/ 753 w 763"/>
                  <a:gd name="T3" fmla="*/ 128 h 135"/>
                  <a:gd name="T4" fmla="*/ 758 w 763"/>
                  <a:gd name="T5" fmla="*/ 131 h 135"/>
                  <a:gd name="T6" fmla="*/ 763 w 763"/>
                  <a:gd name="T7" fmla="*/ 135 h 135"/>
                  <a:gd name="T8" fmla="*/ 0 w 763"/>
                  <a:gd name="T9" fmla="*/ 0 h 135"/>
                  <a:gd name="T10" fmla="*/ 14 w 763"/>
                  <a:gd name="T11" fmla="*/ 0 h 135"/>
                  <a:gd name="T12" fmla="*/ 26 w 763"/>
                  <a:gd name="T13" fmla="*/ 0 h 1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3" h="135">
                    <a:moveTo>
                      <a:pt x="26" y="0"/>
                    </a:moveTo>
                    <a:lnTo>
                      <a:pt x="753" y="128"/>
                    </a:lnTo>
                    <a:lnTo>
                      <a:pt x="758" y="131"/>
                    </a:lnTo>
                    <a:lnTo>
                      <a:pt x="763" y="135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96" name="Freeform 334">
                <a:extLst>
                  <a:ext uri="{FF2B5EF4-FFF2-40B4-BE49-F238E27FC236}">
                    <a16:creationId xmlns:a16="http://schemas.microsoft.com/office/drawing/2014/main" id="{AC11D76B-05E7-418B-ABC8-0CDBFB189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686"/>
                <a:ext cx="782" cy="138"/>
              </a:xfrm>
              <a:custGeom>
                <a:avLst/>
                <a:gdLst>
                  <a:gd name="T0" fmla="*/ 27 w 782"/>
                  <a:gd name="T1" fmla="*/ 0 h 138"/>
                  <a:gd name="T2" fmla="*/ 771 w 782"/>
                  <a:gd name="T3" fmla="*/ 131 h 138"/>
                  <a:gd name="T4" fmla="*/ 776 w 782"/>
                  <a:gd name="T5" fmla="*/ 135 h 138"/>
                  <a:gd name="T6" fmla="*/ 782 w 782"/>
                  <a:gd name="T7" fmla="*/ 138 h 138"/>
                  <a:gd name="T8" fmla="*/ 0 w 782"/>
                  <a:gd name="T9" fmla="*/ 0 h 138"/>
                  <a:gd name="T10" fmla="*/ 13 w 782"/>
                  <a:gd name="T11" fmla="*/ 0 h 138"/>
                  <a:gd name="T12" fmla="*/ 27 w 782"/>
                  <a:gd name="T13" fmla="*/ 0 h 1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2" h="138">
                    <a:moveTo>
                      <a:pt x="27" y="0"/>
                    </a:moveTo>
                    <a:lnTo>
                      <a:pt x="771" y="131"/>
                    </a:lnTo>
                    <a:lnTo>
                      <a:pt x="776" y="135"/>
                    </a:lnTo>
                    <a:lnTo>
                      <a:pt x="782" y="138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7D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97" name="Freeform 335">
                <a:extLst>
                  <a:ext uri="{FF2B5EF4-FFF2-40B4-BE49-F238E27FC236}">
                    <a16:creationId xmlns:a16="http://schemas.microsoft.com/office/drawing/2014/main" id="{9BF5E25F-53F0-4CB4-9897-74FE901F9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1686"/>
                <a:ext cx="801" cy="140"/>
              </a:xfrm>
              <a:custGeom>
                <a:avLst/>
                <a:gdLst>
                  <a:gd name="T0" fmla="*/ 27 w 801"/>
                  <a:gd name="T1" fmla="*/ 0 h 140"/>
                  <a:gd name="T2" fmla="*/ 790 w 801"/>
                  <a:gd name="T3" fmla="*/ 135 h 140"/>
                  <a:gd name="T4" fmla="*/ 796 w 801"/>
                  <a:gd name="T5" fmla="*/ 138 h 140"/>
                  <a:gd name="T6" fmla="*/ 801 w 801"/>
                  <a:gd name="T7" fmla="*/ 140 h 140"/>
                  <a:gd name="T8" fmla="*/ 0 w 801"/>
                  <a:gd name="T9" fmla="*/ 0 h 140"/>
                  <a:gd name="T10" fmla="*/ 14 w 801"/>
                  <a:gd name="T11" fmla="*/ 0 h 140"/>
                  <a:gd name="T12" fmla="*/ 27 w 801"/>
                  <a:gd name="T13" fmla="*/ 0 h 1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1" h="140">
                    <a:moveTo>
                      <a:pt x="27" y="0"/>
                    </a:moveTo>
                    <a:lnTo>
                      <a:pt x="790" y="135"/>
                    </a:lnTo>
                    <a:lnTo>
                      <a:pt x="796" y="138"/>
                    </a:lnTo>
                    <a:lnTo>
                      <a:pt x="801" y="140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498" name="Freeform 336">
                <a:extLst>
                  <a:ext uri="{FF2B5EF4-FFF2-40B4-BE49-F238E27FC236}">
                    <a16:creationId xmlns:a16="http://schemas.microsoft.com/office/drawing/2014/main" id="{244395D4-C37C-4E20-ACFA-4638E6DDA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86"/>
                <a:ext cx="820" cy="143"/>
              </a:xfrm>
              <a:custGeom>
                <a:avLst/>
                <a:gdLst>
                  <a:gd name="T0" fmla="*/ 27 w 820"/>
                  <a:gd name="T1" fmla="*/ 0 h 143"/>
                  <a:gd name="T2" fmla="*/ 809 w 820"/>
                  <a:gd name="T3" fmla="*/ 138 h 143"/>
                  <a:gd name="T4" fmla="*/ 815 w 820"/>
                  <a:gd name="T5" fmla="*/ 140 h 143"/>
                  <a:gd name="T6" fmla="*/ 820 w 820"/>
                  <a:gd name="T7" fmla="*/ 143 h 143"/>
                  <a:gd name="T8" fmla="*/ 0 w 820"/>
                  <a:gd name="T9" fmla="*/ 0 h 143"/>
                  <a:gd name="T10" fmla="*/ 13 w 820"/>
                  <a:gd name="T11" fmla="*/ 0 h 143"/>
                  <a:gd name="T12" fmla="*/ 27 w 820"/>
                  <a:gd name="T13" fmla="*/ 0 h 1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0" h="143">
                    <a:moveTo>
                      <a:pt x="27" y="0"/>
                    </a:moveTo>
                    <a:lnTo>
                      <a:pt x="809" y="138"/>
                    </a:lnTo>
                    <a:lnTo>
                      <a:pt x="815" y="140"/>
                    </a:lnTo>
                    <a:lnTo>
                      <a:pt x="820" y="143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9DE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48140" name="Freeform 337">
              <a:extLst>
                <a:ext uri="{FF2B5EF4-FFF2-40B4-BE49-F238E27FC236}">
                  <a16:creationId xmlns:a16="http://schemas.microsoft.com/office/drawing/2014/main" id="{8B5E504C-B698-41FA-B992-C2328109D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686"/>
              <a:ext cx="838" cy="147"/>
            </a:xfrm>
            <a:custGeom>
              <a:avLst/>
              <a:gdLst>
                <a:gd name="T0" fmla="*/ 27 w 838"/>
                <a:gd name="T1" fmla="*/ 0 h 147"/>
                <a:gd name="T2" fmla="*/ 828 w 838"/>
                <a:gd name="T3" fmla="*/ 140 h 147"/>
                <a:gd name="T4" fmla="*/ 833 w 838"/>
                <a:gd name="T5" fmla="*/ 143 h 147"/>
                <a:gd name="T6" fmla="*/ 838 w 838"/>
                <a:gd name="T7" fmla="*/ 147 h 147"/>
                <a:gd name="T8" fmla="*/ 0 w 838"/>
                <a:gd name="T9" fmla="*/ 0 h 147"/>
                <a:gd name="T10" fmla="*/ 14 w 838"/>
                <a:gd name="T11" fmla="*/ 0 h 147"/>
                <a:gd name="T12" fmla="*/ 27 w 838"/>
                <a:gd name="T13" fmla="*/ 0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8" h="147">
                  <a:moveTo>
                    <a:pt x="27" y="0"/>
                  </a:moveTo>
                  <a:lnTo>
                    <a:pt x="828" y="140"/>
                  </a:lnTo>
                  <a:lnTo>
                    <a:pt x="833" y="143"/>
                  </a:lnTo>
                  <a:lnTo>
                    <a:pt x="838" y="147"/>
                  </a:lnTo>
                  <a:lnTo>
                    <a:pt x="0" y="0"/>
                  </a:lnTo>
                  <a:lnTo>
                    <a:pt x="14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41" name="Freeform 338">
              <a:extLst>
                <a:ext uri="{FF2B5EF4-FFF2-40B4-BE49-F238E27FC236}">
                  <a16:creationId xmlns:a16="http://schemas.microsoft.com/office/drawing/2014/main" id="{58C9AA45-3D78-4877-A700-2EA48DD4B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684"/>
              <a:ext cx="856" cy="152"/>
            </a:xfrm>
            <a:custGeom>
              <a:avLst/>
              <a:gdLst>
                <a:gd name="T0" fmla="*/ 27 w 856"/>
                <a:gd name="T1" fmla="*/ 2 h 152"/>
                <a:gd name="T2" fmla="*/ 847 w 856"/>
                <a:gd name="T3" fmla="*/ 145 h 152"/>
                <a:gd name="T4" fmla="*/ 851 w 856"/>
                <a:gd name="T5" fmla="*/ 149 h 152"/>
                <a:gd name="T6" fmla="*/ 856 w 856"/>
                <a:gd name="T7" fmla="*/ 152 h 152"/>
                <a:gd name="T8" fmla="*/ 0 w 856"/>
                <a:gd name="T9" fmla="*/ 0 h 152"/>
                <a:gd name="T10" fmla="*/ 13 w 856"/>
                <a:gd name="T11" fmla="*/ 2 h 152"/>
                <a:gd name="T12" fmla="*/ 27 w 856"/>
                <a:gd name="T13" fmla="*/ 2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6" h="152">
                  <a:moveTo>
                    <a:pt x="27" y="2"/>
                  </a:moveTo>
                  <a:lnTo>
                    <a:pt x="847" y="145"/>
                  </a:lnTo>
                  <a:lnTo>
                    <a:pt x="851" y="149"/>
                  </a:lnTo>
                  <a:lnTo>
                    <a:pt x="856" y="152"/>
                  </a:lnTo>
                  <a:lnTo>
                    <a:pt x="0" y="0"/>
                  </a:lnTo>
                  <a:lnTo>
                    <a:pt x="13" y="2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42" name="Freeform 339">
              <a:extLst>
                <a:ext uri="{FF2B5EF4-FFF2-40B4-BE49-F238E27FC236}">
                  <a16:creationId xmlns:a16="http://schemas.microsoft.com/office/drawing/2014/main" id="{B7B2ADEE-B501-4BA9-8B23-5C110F893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1684"/>
              <a:ext cx="875" cy="155"/>
            </a:xfrm>
            <a:custGeom>
              <a:avLst/>
              <a:gdLst>
                <a:gd name="T0" fmla="*/ 27 w 875"/>
                <a:gd name="T1" fmla="*/ 2 h 155"/>
                <a:gd name="T2" fmla="*/ 865 w 875"/>
                <a:gd name="T3" fmla="*/ 149 h 155"/>
                <a:gd name="T4" fmla="*/ 870 w 875"/>
                <a:gd name="T5" fmla="*/ 152 h 155"/>
                <a:gd name="T6" fmla="*/ 875 w 875"/>
                <a:gd name="T7" fmla="*/ 155 h 155"/>
                <a:gd name="T8" fmla="*/ 0 w 875"/>
                <a:gd name="T9" fmla="*/ 0 h 155"/>
                <a:gd name="T10" fmla="*/ 14 w 875"/>
                <a:gd name="T11" fmla="*/ 0 h 155"/>
                <a:gd name="T12" fmla="*/ 27 w 875"/>
                <a:gd name="T13" fmla="*/ 2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5" h="155">
                  <a:moveTo>
                    <a:pt x="27" y="2"/>
                  </a:moveTo>
                  <a:lnTo>
                    <a:pt x="865" y="149"/>
                  </a:lnTo>
                  <a:lnTo>
                    <a:pt x="870" y="152"/>
                  </a:lnTo>
                  <a:lnTo>
                    <a:pt x="875" y="155"/>
                  </a:lnTo>
                  <a:lnTo>
                    <a:pt x="0" y="0"/>
                  </a:lnTo>
                  <a:lnTo>
                    <a:pt x="14" y="0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43" name="Freeform 340">
              <a:extLst>
                <a:ext uri="{FF2B5EF4-FFF2-40B4-BE49-F238E27FC236}">
                  <a16:creationId xmlns:a16="http://schemas.microsoft.com/office/drawing/2014/main" id="{3E94DEC7-8786-4082-8674-011870BA2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684"/>
              <a:ext cx="893" cy="159"/>
            </a:xfrm>
            <a:custGeom>
              <a:avLst/>
              <a:gdLst>
                <a:gd name="T0" fmla="*/ 27 w 893"/>
                <a:gd name="T1" fmla="*/ 0 h 159"/>
                <a:gd name="T2" fmla="*/ 883 w 893"/>
                <a:gd name="T3" fmla="*/ 152 h 159"/>
                <a:gd name="T4" fmla="*/ 888 w 893"/>
                <a:gd name="T5" fmla="*/ 155 h 159"/>
                <a:gd name="T6" fmla="*/ 893 w 893"/>
                <a:gd name="T7" fmla="*/ 159 h 159"/>
                <a:gd name="T8" fmla="*/ 0 w 893"/>
                <a:gd name="T9" fmla="*/ 0 h 159"/>
                <a:gd name="T10" fmla="*/ 13 w 893"/>
                <a:gd name="T11" fmla="*/ 0 h 159"/>
                <a:gd name="T12" fmla="*/ 27 w 893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3" h="159">
                  <a:moveTo>
                    <a:pt x="27" y="0"/>
                  </a:moveTo>
                  <a:lnTo>
                    <a:pt x="883" y="152"/>
                  </a:lnTo>
                  <a:lnTo>
                    <a:pt x="888" y="155"/>
                  </a:lnTo>
                  <a:lnTo>
                    <a:pt x="893" y="159"/>
                  </a:lnTo>
                  <a:lnTo>
                    <a:pt x="0" y="0"/>
                  </a:lnTo>
                  <a:lnTo>
                    <a:pt x="13" y="0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C9D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44" name="Freeform 341">
              <a:extLst>
                <a:ext uri="{FF2B5EF4-FFF2-40B4-BE49-F238E27FC236}">
                  <a16:creationId xmlns:a16="http://schemas.microsoft.com/office/drawing/2014/main" id="{18086AC7-1419-43E2-8642-C38794520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684"/>
              <a:ext cx="913" cy="160"/>
            </a:xfrm>
            <a:custGeom>
              <a:avLst/>
              <a:gdLst>
                <a:gd name="T0" fmla="*/ 28 w 913"/>
                <a:gd name="T1" fmla="*/ 0 h 160"/>
                <a:gd name="T2" fmla="*/ 903 w 913"/>
                <a:gd name="T3" fmla="*/ 155 h 160"/>
                <a:gd name="T4" fmla="*/ 908 w 913"/>
                <a:gd name="T5" fmla="*/ 159 h 160"/>
                <a:gd name="T6" fmla="*/ 913 w 913"/>
                <a:gd name="T7" fmla="*/ 160 h 160"/>
                <a:gd name="T8" fmla="*/ 0 w 913"/>
                <a:gd name="T9" fmla="*/ 0 h 160"/>
                <a:gd name="T10" fmla="*/ 15 w 913"/>
                <a:gd name="T11" fmla="*/ 0 h 160"/>
                <a:gd name="T12" fmla="*/ 28 w 913"/>
                <a:gd name="T13" fmla="*/ 0 h 1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3" h="160">
                  <a:moveTo>
                    <a:pt x="28" y="0"/>
                  </a:moveTo>
                  <a:lnTo>
                    <a:pt x="903" y="155"/>
                  </a:lnTo>
                  <a:lnTo>
                    <a:pt x="908" y="159"/>
                  </a:lnTo>
                  <a:lnTo>
                    <a:pt x="913" y="160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CBD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45" name="Freeform 342">
              <a:extLst>
                <a:ext uri="{FF2B5EF4-FFF2-40B4-BE49-F238E27FC236}">
                  <a16:creationId xmlns:a16="http://schemas.microsoft.com/office/drawing/2014/main" id="{E6C0635D-6F0C-4905-B465-E989BCB34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684"/>
              <a:ext cx="918" cy="164"/>
            </a:xfrm>
            <a:custGeom>
              <a:avLst/>
              <a:gdLst>
                <a:gd name="T0" fmla="*/ 17 w 918"/>
                <a:gd name="T1" fmla="*/ 0 h 164"/>
                <a:gd name="T2" fmla="*/ 910 w 918"/>
                <a:gd name="T3" fmla="*/ 159 h 164"/>
                <a:gd name="T4" fmla="*/ 915 w 918"/>
                <a:gd name="T5" fmla="*/ 160 h 164"/>
                <a:gd name="T6" fmla="*/ 918 w 918"/>
                <a:gd name="T7" fmla="*/ 164 h 164"/>
                <a:gd name="T8" fmla="*/ 0 w 918"/>
                <a:gd name="T9" fmla="*/ 2 h 164"/>
                <a:gd name="T10" fmla="*/ 0 w 918"/>
                <a:gd name="T11" fmla="*/ 2 h 164"/>
                <a:gd name="T12" fmla="*/ 0 w 918"/>
                <a:gd name="T13" fmla="*/ 0 h 164"/>
                <a:gd name="T14" fmla="*/ 8 w 918"/>
                <a:gd name="T15" fmla="*/ 0 h 164"/>
                <a:gd name="T16" fmla="*/ 17 w 918"/>
                <a:gd name="T17" fmla="*/ 0 h 1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8" h="164">
                  <a:moveTo>
                    <a:pt x="17" y="0"/>
                  </a:moveTo>
                  <a:lnTo>
                    <a:pt x="910" y="159"/>
                  </a:lnTo>
                  <a:lnTo>
                    <a:pt x="915" y="160"/>
                  </a:lnTo>
                  <a:lnTo>
                    <a:pt x="918" y="164"/>
                  </a:lnTo>
                  <a:lnTo>
                    <a:pt x="0" y="2"/>
                  </a:lnTo>
                  <a:lnTo>
                    <a:pt x="0" y="0"/>
                  </a:lnTo>
                  <a:lnTo>
                    <a:pt x="8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46" name="Freeform 343">
              <a:extLst>
                <a:ext uri="{FF2B5EF4-FFF2-40B4-BE49-F238E27FC236}">
                  <a16:creationId xmlns:a16="http://schemas.microsoft.com/office/drawing/2014/main" id="{58C0FF0D-0BEA-489F-9668-373539F4E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684"/>
              <a:ext cx="925" cy="167"/>
            </a:xfrm>
            <a:custGeom>
              <a:avLst/>
              <a:gdLst>
                <a:gd name="T0" fmla="*/ 4 w 925"/>
                <a:gd name="T1" fmla="*/ 0 h 167"/>
                <a:gd name="T2" fmla="*/ 917 w 925"/>
                <a:gd name="T3" fmla="*/ 160 h 167"/>
                <a:gd name="T4" fmla="*/ 920 w 925"/>
                <a:gd name="T5" fmla="*/ 164 h 167"/>
                <a:gd name="T6" fmla="*/ 925 w 925"/>
                <a:gd name="T7" fmla="*/ 167 h 167"/>
                <a:gd name="T8" fmla="*/ 0 w 925"/>
                <a:gd name="T9" fmla="*/ 3 h 167"/>
                <a:gd name="T10" fmla="*/ 0 w 925"/>
                <a:gd name="T11" fmla="*/ 2 h 167"/>
                <a:gd name="T12" fmla="*/ 2 w 925"/>
                <a:gd name="T13" fmla="*/ 0 h 167"/>
                <a:gd name="T14" fmla="*/ 4 w 925"/>
                <a:gd name="T15" fmla="*/ 0 h 167"/>
                <a:gd name="T16" fmla="*/ 4 w 925"/>
                <a:gd name="T17" fmla="*/ 0 h 1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5" h="167">
                  <a:moveTo>
                    <a:pt x="4" y="0"/>
                  </a:moveTo>
                  <a:lnTo>
                    <a:pt x="917" y="160"/>
                  </a:lnTo>
                  <a:lnTo>
                    <a:pt x="920" y="164"/>
                  </a:lnTo>
                  <a:lnTo>
                    <a:pt x="925" y="167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47" name="Freeform 344">
              <a:extLst>
                <a:ext uri="{FF2B5EF4-FFF2-40B4-BE49-F238E27FC236}">
                  <a16:creationId xmlns:a16="http://schemas.microsoft.com/office/drawing/2014/main" id="{A1DF73F6-EA3E-4F88-A4A1-D5EA89289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686"/>
              <a:ext cx="932" cy="169"/>
            </a:xfrm>
            <a:custGeom>
              <a:avLst/>
              <a:gdLst>
                <a:gd name="T0" fmla="*/ 4 w 932"/>
                <a:gd name="T1" fmla="*/ 0 h 169"/>
                <a:gd name="T2" fmla="*/ 922 w 932"/>
                <a:gd name="T3" fmla="*/ 162 h 169"/>
                <a:gd name="T4" fmla="*/ 927 w 932"/>
                <a:gd name="T5" fmla="*/ 165 h 169"/>
                <a:gd name="T6" fmla="*/ 932 w 932"/>
                <a:gd name="T7" fmla="*/ 169 h 169"/>
                <a:gd name="T8" fmla="*/ 0 w 932"/>
                <a:gd name="T9" fmla="*/ 3 h 169"/>
                <a:gd name="T10" fmla="*/ 2 w 932"/>
                <a:gd name="T11" fmla="*/ 1 h 169"/>
                <a:gd name="T12" fmla="*/ 4 w 932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2" h="169">
                  <a:moveTo>
                    <a:pt x="4" y="0"/>
                  </a:moveTo>
                  <a:lnTo>
                    <a:pt x="922" y="162"/>
                  </a:lnTo>
                  <a:lnTo>
                    <a:pt x="927" y="165"/>
                  </a:lnTo>
                  <a:lnTo>
                    <a:pt x="932" y="169"/>
                  </a:lnTo>
                  <a:lnTo>
                    <a:pt x="0" y="3"/>
                  </a:lnTo>
                  <a:lnTo>
                    <a:pt x="2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48" name="Freeform 345">
              <a:extLst>
                <a:ext uri="{FF2B5EF4-FFF2-40B4-BE49-F238E27FC236}">
                  <a16:creationId xmlns:a16="http://schemas.microsoft.com/office/drawing/2014/main" id="{BD16E290-F28F-4B7E-8436-723A7BC77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687"/>
              <a:ext cx="936" cy="169"/>
            </a:xfrm>
            <a:custGeom>
              <a:avLst/>
              <a:gdLst>
                <a:gd name="T0" fmla="*/ 2 w 936"/>
                <a:gd name="T1" fmla="*/ 0 h 169"/>
                <a:gd name="T2" fmla="*/ 927 w 936"/>
                <a:gd name="T3" fmla="*/ 164 h 169"/>
                <a:gd name="T4" fmla="*/ 932 w 936"/>
                <a:gd name="T5" fmla="*/ 168 h 169"/>
                <a:gd name="T6" fmla="*/ 936 w 936"/>
                <a:gd name="T7" fmla="*/ 169 h 169"/>
                <a:gd name="T8" fmla="*/ 0 w 936"/>
                <a:gd name="T9" fmla="*/ 5 h 169"/>
                <a:gd name="T10" fmla="*/ 0 w 936"/>
                <a:gd name="T11" fmla="*/ 2 h 169"/>
                <a:gd name="T12" fmla="*/ 2 w 936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6" h="169">
                  <a:moveTo>
                    <a:pt x="2" y="0"/>
                  </a:moveTo>
                  <a:lnTo>
                    <a:pt x="927" y="164"/>
                  </a:lnTo>
                  <a:lnTo>
                    <a:pt x="932" y="168"/>
                  </a:lnTo>
                  <a:lnTo>
                    <a:pt x="936" y="169"/>
                  </a:lnTo>
                  <a:lnTo>
                    <a:pt x="0" y="5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CBE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49" name="Freeform 346">
              <a:extLst>
                <a:ext uri="{FF2B5EF4-FFF2-40B4-BE49-F238E27FC236}">
                  <a16:creationId xmlns:a16="http://schemas.microsoft.com/office/drawing/2014/main" id="{D2A830B3-A517-420E-AC1B-5793A76DF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89"/>
              <a:ext cx="942" cy="171"/>
            </a:xfrm>
            <a:custGeom>
              <a:avLst/>
              <a:gdLst>
                <a:gd name="T0" fmla="*/ 1 w 942"/>
                <a:gd name="T1" fmla="*/ 0 h 171"/>
                <a:gd name="T2" fmla="*/ 933 w 942"/>
                <a:gd name="T3" fmla="*/ 166 h 171"/>
                <a:gd name="T4" fmla="*/ 937 w 942"/>
                <a:gd name="T5" fmla="*/ 167 h 171"/>
                <a:gd name="T6" fmla="*/ 942 w 942"/>
                <a:gd name="T7" fmla="*/ 171 h 171"/>
                <a:gd name="T8" fmla="*/ 0 w 942"/>
                <a:gd name="T9" fmla="*/ 5 h 171"/>
                <a:gd name="T10" fmla="*/ 1 w 942"/>
                <a:gd name="T11" fmla="*/ 3 h 171"/>
                <a:gd name="T12" fmla="*/ 1 w 942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2" h="171">
                  <a:moveTo>
                    <a:pt x="1" y="0"/>
                  </a:moveTo>
                  <a:lnTo>
                    <a:pt x="933" y="166"/>
                  </a:lnTo>
                  <a:lnTo>
                    <a:pt x="937" y="167"/>
                  </a:lnTo>
                  <a:lnTo>
                    <a:pt x="942" y="171"/>
                  </a:lnTo>
                  <a:lnTo>
                    <a:pt x="0" y="5"/>
                  </a:lnTo>
                  <a:lnTo>
                    <a:pt x="1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50" name="Freeform 347">
              <a:extLst>
                <a:ext uri="{FF2B5EF4-FFF2-40B4-BE49-F238E27FC236}">
                  <a16:creationId xmlns:a16="http://schemas.microsoft.com/office/drawing/2014/main" id="{C2A0A3AE-6F47-4F2B-95D2-C3E7E4225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2"/>
              <a:ext cx="945" cy="171"/>
            </a:xfrm>
            <a:custGeom>
              <a:avLst/>
              <a:gdLst>
                <a:gd name="T0" fmla="*/ 1 w 945"/>
                <a:gd name="T1" fmla="*/ 0 h 171"/>
                <a:gd name="T2" fmla="*/ 937 w 945"/>
                <a:gd name="T3" fmla="*/ 164 h 171"/>
                <a:gd name="T4" fmla="*/ 942 w 945"/>
                <a:gd name="T5" fmla="*/ 168 h 171"/>
                <a:gd name="T6" fmla="*/ 945 w 945"/>
                <a:gd name="T7" fmla="*/ 171 h 171"/>
                <a:gd name="T8" fmla="*/ 0 w 945"/>
                <a:gd name="T9" fmla="*/ 4 h 171"/>
                <a:gd name="T10" fmla="*/ 0 w 945"/>
                <a:gd name="T11" fmla="*/ 2 h 171"/>
                <a:gd name="T12" fmla="*/ 1 w 945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5" h="171">
                  <a:moveTo>
                    <a:pt x="1" y="0"/>
                  </a:moveTo>
                  <a:lnTo>
                    <a:pt x="937" y="164"/>
                  </a:lnTo>
                  <a:lnTo>
                    <a:pt x="942" y="168"/>
                  </a:lnTo>
                  <a:lnTo>
                    <a:pt x="945" y="171"/>
                  </a:ln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51" name="Freeform 348">
              <a:extLst>
                <a:ext uri="{FF2B5EF4-FFF2-40B4-BE49-F238E27FC236}">
                  <a16:creationId xmlns:a16="http://schemas.microsoft.com/office/drawing/2014/main" id="{1396B163-5C8D-4A66-9DD6-D1AFF15DA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4"/>
              <a:ext cx="950" cy="172"/>
            </a:xfrm>
            <a:custGeom>
              <a:avLst/>
              <a:gdLst>
                <a:gd name="T0" fmla="*/ 0 w 950"/>
                <a:gd name="T1" fmla="*/ 0 h 172"/>
                <a:gd name="T2" fmla="*/ 942 w 950"/>
                <a:gd name="T3" fmla="*/ 166 h 172"/>
                <a:gd name="T4" fmla="*/ 945 w 950"/>
                <a:gd name="T5" fmla="*/ 169 h 172"/>
                <a:gd name="T6" fmla="*/ 950 w 950"/>
                <a:gd name="T7" fmla="*/ 172 h 172"/>
                <a:gd name="T8" fmla="*/ 0 w 950"/>
                <a:gd name="T9" fmla="*/ 3 h 172"/>
                <a:gd name="T10" fmla="*/ 0 w 950"/>
                <a:gd name="T11" fmla="*/ 2 h 172"/>
                <a:gd name="T12" fmla="*/ 0 w 950"/>
                <a:gd name="T13" fmla="*/ 0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0" h="172">
                  <a:moveTo>
                    <a:pt x="0" y="0"/>
                  </a:moveTo>
                  <a:lnTo>
                    <a:pt x="942" y="166"/>
                  </a:lnTo>
                  <a:lnTo>
                    <a:pt x="945" y="169"/>
                  </a:lnTo>
                  <a:lnTo>
                    <a:pt x="950" y="172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52" name="Freeform 349">
              <a:extLst>
                <a:ext uri="{FF2B5EF4-FFF2-40B4-BE49-F238E27FC236}">
                  <a16:creationId xmlns:a16="http://schemas.microsoft.com/office/drawing/2014/main" id="{0DE23C0C-B561-402D-AC13-EFAB8933E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6"/>
              <a:ext cx="954" cy="172"/>
            </a:xfrm>
            <a:custGeom>
              <a:avLst/>
              <a:gdLst>
                <a:gd name="T0" fmla="*/ 0 w 954"/>
                <a:gd name="T1" fmla="*/ 0 h 172"/>
                <a:gd name="T2" fmla="*/ 945 w 954"/>
                <a:gd name="T3" fmla="*/ 167 h 172"/>
                <a:gd name="T4" fmla="*/ 950 w 954"/>
                <a:gd name="T5" fmla="*/ 170 h 172"/>
                <a:gd name="T6" fmla="*/ 954 w 954"/>
                <a:gd name="T7" fmla="*/ 172 h 172"/>
                <a:gd name="T8" fmla="*/ 0 w 954"/>
                <a:gd name="T9" fmla="*/ 5 h 172"/>
                <a:gd name="T10" fmla="*/ 0 w 954"/>
                <a:gd name="T11" fmla="*/ 1 h 172"/>
                <a:gd name="T12" fmla="*/ 0 w 954"/>
                <a:gd name="T13" fmla="*/ 0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4" h="172">
                  <a:moveTo>
                    <a:pt x="0" y="0"/>
                  </a:moveTo>
                  <a:lnTo>
                    <a:pt x="945" y="167"/>
                  </a:lnTo>
                  <a:lnTo>
                    <a:pt x="950" y="170"/>
                  </a:lnTo>
                  <a:lnTo>
                    <a:pt x="954" y="172"/>
                  </a:lnTo>
                  <a:lnTo>
                    <a:pt x="0" y="5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53" name="Freeform 350">
              <a:extLst>
                <a:ext uri="{FF2B5EF4-FFF2-40B4-BE49-F238E27FC236}">
                  <a16:creationId xmlns:a16="http://schemas.microsoft.com/office/drawing/2014/main" id="{31EB0F47-6AA8-42A9-A2F0-BF2D9E074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97"/>
              <a:ext cx="957" cy="174"/>
            </a:xfrm>
            <a:custGeom>
              <a:avLst/>
              <a:gdLst>
                <a:gd name="T0" fmla="*/ 0 w 957"/>
                <a:gd name="T1" fmla="*/ 0 h 174"/>
                <a:gd name="T2" fmla="*/ 950 w 957"/>
                <a:gd name="T3" fmla="*/ 169 h 174"/>
                <a:gd name="T4" fmla="*/ 954 w 957"/>
                <a:gd name="T5" fmla="*/ 171 h 174"/>
                <a:gd name="T6" fmla="*/ 957 w 957"/>
                <a:gd name="T7" fmla="*/ 174 h 174"/>
                <a:gd name="T8" fmla="*/ 0 w 957"/>
                <a:gd name="T9" fmla="*/ 6 h 174"/>
                <a:gd name="T10" fmla="*/ 0 w 957"/>
                <a:gd name="T11" fmla="*/ 4 h 174"/>
                <a:gd name="T12" fmla="*/ 0 w 957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7" h="174">
                  <a:moveTo>
                    <a:pt x="0" y="0"/>
                  </a:moveTo>
                  <a:lnTo>
                    <a:pt x="950" y="169"/>
                  </a:lnTo>
                  <a:lnTo>
                    <a:pt x="954" y="171"/>
                  </a:lnTo>
                  <a:lnTo>
                    <a:pt x="957" y="174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54" name="Freeform 351">
              <a:extLst>
                <a:ext uri="{FF2B5EF4-FFF2-40B4-BE49-F238E27FC236}">
                  <a16:creationId xmlns:a16="http://schemas.microsoft.com/office/drawing/2014/main" id="{2F0019A6-FB57-415D-8C6F-3BF97A79B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1"/>
              <a:ext cx="962" cy="174"/>
            </a:xfrm>
            <a:custGeom>
              <a:avLst/>
              <a:gdLst>
                <a:gd name="T0" fmla="*/ 0 w 962"/>
                <a:gd name="T1" fmla="*/ 0 h 174"/>
                <a:gd name="T2" fmla="*/ 954 w 962"/>
                <a:gd name="T3" fmla="*/ 167 h 174"/>
                <a:gd name="T4" fmla="*/ 957 w 962"/>
                <a:gd name="T5" fmla="*/ 170 h 174"/>
                <a:gd name="T6" fmla="*/ 962 w 962"/>
                <a:gd name="T7" fmla="*/ 174 h 174"/>
                <a:gd name="T8" fmla="*/ 0 w 962"/>
                <a:gd name="T9" fmla="*/ 3 h 174"/>
                <a:gd name="T10" fmla="*/ 0 w 962"/>
                <a:gd name="T11" fmla="*/ 2 h 174"/>
                <a:gd name="T12" fmla="*/ 0 w 962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2" h="174">
                  <a:moveTo>
                    <a:pt x="0" y="0"/>
                  </a:moveTo>
                  <a:lnTo>
                    <a:pt x="954" y="167"/>
                  </a:lnTo>
                  <a:lnTo>
                    <a:pt x="957" y="170"/>
                  </a:lnTo>
                  <a:lnTo>
                    <a:pt x="962" y="174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55" name="Freeform 352">
              <a:extLst>
                <a:ext uri="{FF2B5EF4-FFF2-40B4-BE49-F238E27FC236}">
                  <a16:creationId xmlns:a16="http://schemas.microsoft.com/office/drawing/2014/main" id="{7F80497B-BFC2-4711-8D8D-5544F46B1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3"/>
              <a:ext cx="966" cy="175"/>
            </a:xfrm>
            <a:custGeom>
              <a:avLst/>
              <a:gdLst>
                <a:gd name="T0" fmla="*/ 0 w 966"/>
                <a:gd name="T1" fmla="*/ 0 h 175"/>
                <a:gd name="T2" fmla="*/ 957 w 966"/>
                <a:gd name="T3" fmla="*/ 168 h 175"/>
                <a:gd name="T4" fmla="*/ 962 w 966"/>
                <a:gd name="T5" fmla="*/ 172 h 175"/>
                <a:gd name="T6" fmla="*/ 966 w 966"/>
                <a:gd name="T7" fmla="*/ 175 h 175"/>
                <a:gd name="T8" fmla="*/ 0 w 966"/>
                <a:gd name="T9" fmla="*/ 5 h 175"/>
                <a:gd name="T10" fmla="*/ 0 w 966"/>
                <a:gd name="T11" fmla="*/ 1 h 175"/>
                <a:gd name="T12" fmla="*/ 0 w 966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6" h="175">
                  <a:moveTo>
                    <a:pt x="0" y="0"/>
                  </a:moveTo>
                  <a:lnTo>
                    <a:pt x="957" y="168"/>
                  </a:lnTo>
                  <a:lnTo>
                    <a:pt x="962" y="172"/>
                  </a:lnTo>
                  <a:lnTo>
                    <a:pt x="966" y="175"/>
                  </a:lnTo>
                  <a:lnTo>
                    <a:pt x="0" y="5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56" name="Freeform 353">
              <a:extLst>
                <a:ext uri="{FF2B5EF4-FFF2-40B4-BE49-F238E27FC236}">
                  <a16:creationId xmlns:a16="http://schemas.microsoft.com/office/drawing/2014/main" id="{D03CDD84-E3FB-433D-8BD9-9F8CDF6B8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4"/>
              <a:ext cx="969" cy="176"/>
            </a:xfrm>
            <a:custGeom>
              <a:avLst/>
              <a:gdLst>
                <a:gd name="T0" fmla="*/ 0 w 969"/>
                <a:gd name="T1" fmla="*/ 0 h 176"/>
                <a:gd name="T2" fmla="*/ 962 w 969"/>
                <a:gd name="T3" fmla="*/ 171 h 176"/>
                <a:gd name="T4" fmla="*/ 966 w 969"/>
                <a:gd name="T5" fmla="*/ 174 h 176"/>
                <a:gd name="T6" fmla="*/ 969 w 969"/>
                <a:gd name="T7" fmla="*/ 176 h 176"/>
                <a:gd name="T8" fmla="*/ 0 w 969"/>
                <a:gd name="T9" fmla="*/ 5 h 176"/>
                <a:gd name="T10" fmla="*/ 0 w 969"/>
                <a:gd name="T11" fmla="*/ 4 h 176"/>
                <a:gd name="T12" fmla="*/ 0 w 969"/>
                <a:gd name="T13" fmla="*/ 0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9" h="176">
                  <a:moveTo>
                    <a:pt x="0" y="0"/>
                  </a:moveTo>
                  <a:lnTo>
                    <a:pt x="962" y="171"/>
                  </a:lnTo>
                  <a:lnTo>
                    <a:pt x="966" y="174"/>
                  </a:lnTo>
                  <a:lnTo>
                    <a:pt x="969" y="176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57" name="Freeform 354">
              <a:extLst>
                <a:ext uri="{FF2B5EF4-FFF2-40B4-BE49-F238E27FC236}">
                  <a16:creationId xmlns:a16="http://schemas.microsoft.com/office/drawing/2014/main" id="{D895D581-3A6A-40E3-B2C8-829EC2B55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8"/>
              <a:ext cx="972" cy="175"/>
            </a:xfrm>
            <a:custGeom>
              <a:avLst/>
              <a:gdLst>
                <a:gd name="T0" fmla="*/ 0 w 972"/>
                <a:gd name="T1" fmla="*/ 0 h 175"/>
                <a:gd name="T2" fmla="*/ 966 w 972"/>
                <a:gd name="T3" fmla="*/ 170 h 175"/>
                <a:gd name="T4" fmla="*/ 969 w 972"/>
                <a:gd name="T5" fmla="*/ 172 h 175"/>
                <a:gd name="T6" fmla="*/ 972 w 972"/>
                <a:gd name="T7" fmla="*/ 175 h 175"/>
                <a:gd name="T8" fmla="*/ 1 w 972"/>
                <a:gd name="T9" fmla="*/ 3 h 175"/>
                <a:gd name="T10" fmla="*/ 0 w 972"/>
                <a:gd name="T11" fmla="*/ 1 h 175"/>
                <a:gd name="T12" fmla="*/ 0 w 972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2" h="175">
                  <a:moveTo>
                    <a:pt x="0" y="0"/>
                  </a:moveTo>
                  <a:lnTo>
                    <a:pt x="966" y="170"/>
                  </a:lnTo>
                  <a:lnTo>
                    <a:pt x="969" y="172"/>
                  </a:lnTo>
                  <a:lnTo>
                    <a:pt x="972" y="175"/>
                  </a:lnTo>
                  <a:lnTo>
                    <a:pt x="1" y="3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58" name="Freeform 355">
              <a:extLst>
                <a:ext uri="{FF2B5EF4-FFF2-40B4-BE49-F238E27FC236}">
                  <a16:creationId xmlns:a16="http://schemas.microsoft.com/office/drawing/2014/main" id="{63A1DBC3-57B0-45AB-897F-3F3C2BF31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709"/>
              <a:ext cx="977" cy="178"/>
            </a:xfrm>
            <a:custGeom>
              <a:avLst/>
              <a:gdLst>
                <a:gd name="T0" fmla="*/ 0 w 977"/>
                <a:gd name="T1" fmla="*/ 0 h 178"/>
                <a:gd name="T2" fmla="*/ 969 w 977"/>
                <a:gd name="T3" fmla="*/ 171 h 178"/>
                <a:gd name="T4" fmla="*/ 972 w 977"/>
                <a:gd name="T5" fmla="*/ 174 h 178"/>
                <a:gd name="T6" fmla="*/ 977 w 977"/>
                <a:gd name="T7" fmla="*/ 178 h 178"/>
                <a:gd name="T8" fmla="*/ 1 w 977"/>
                <a:gd name="T9" fmla="*/ 5 h 178"/>
                <a:gd name="T10" fmla="*/ 1 w 977"/>
                <a:gd name="T11" fmla="*/ 4 h 178"/>
                <a:gd name="T12" fmla="*/ 0 w 977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7" h="178">
                  <a:moveTo>
                    <a:pt x="0" y="0"/>
                  </a:moveTo>
                  <a:lnTo>
                    <a:pt x="969" y="171"/>
                  </a:lnTo>
                  <a:lnTo>
                    <a:pt x="972" y="174"/>
                  </a:lnTo>
                  <a:lnTo>
                    <a:pt x="977" y="178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59" name="Freeform 356">
              <a:extLst>
                <a:ext uri="{FF2B5EF4-FFF2-40B4-BE49-F238E27FC236}">
                  <a16:creationId xmlns:a16="http://schemas.microsoft.com/office/drawing/2014/main" id="{9B7EA316-BE6D-4095-8444-955550FA2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711"/>
              <a:ext cx="980" cy="177"/>
            </a:xfrm>
            <a:custGeom>
              <a:avLst/>
              <a:gdLst>
                <a:gd name="T0" fmla="*/ 0 w 980"/>
                <a:gd name="T1" fmla="*/ 0 h 177"/>
                <a:gd name="T2" fmla="*/ 971 w 980"/>
                <a:gd name="T3" fmla="*/ 172 h 177"/>
                <a:gd name="T4" fmla="*/ 976 w 980"/>
                <a:gd name="T5" fmla="*/ 176 h 177"/>
                <a:gd name="T6" fmla="*/ 980 w 980"/>
                <a:gd name="T7" fmla="*/ 177 h 177"/>
                <a:gd name="T8" fmla="*/ 2 w 980"/>
                <a:gd name="T9" fmla="*/ 5 h 177"/>
                <a:gd name="T10" fmla="*/ 0 w 980"/>
                <a:gd name="T11" fmla="*/ 3 h 177"/>
                <a:gd name="T12" fmla="*/ 0 w 980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0" h="177">
                  <a:moveTo>
                    <a:pt x="0" y="0"/>
                  </a:moveTo>
                  <a:lnTo>
                    <a:pt x="971" y="172"/>
                  </a:lnTo>
                  <a:lnTo>
                    <a:pt x="976" y="176"/>
                  </a:lnTo>
                  <a:lnTo>
                    <a:pt x="980" y="177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E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60" name="Freeform 357">
              <a:extLst>
                <a:ext uri="{FF2B5EF4-FFF2-40B4-BE49-F238E27FC236}">
                  <a16:creationId xmlns:a16="http://schemas.microsoft.com/office/drawing/2014/main" id="{1590997D-902B-4FC8-9AB9-716A46189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714"/>
              <a:ext cx="983" cy="178"/>
            </a:xfrm>
            <a:custGeom>
              <a:avLst/>
              <a:gdLst>
                <a:gd name="T0" fmla="*/ 0 w 983"/>
                <a:gd name="T1" fmla="*/ 0 h 178"/>
                <a:gd name="T2" fmla="*/ 976 w 983"/>
                <a:gd name="T3" fmla="*/ 173 h 178"/>
                <a:gd name="T4" fmla="*/ 980 w 983"/>
                <a:gd name="T5" fmla="*/ 174 h 178"/>
                <a:gd name="T6" fmla="*/ 983 w 983"/>
                <a:gd name="T7" fmla="*/ 178 h 178"/>
                <a:gd name="T8" fmla="*/ 4 w 983"/>
                <a:gd name="T9" fmla="*/ 5 h 178"/>
                <a:gd name="T10" fmla="*/ 4 w 983"/>
                <a:gd name="T11" fmla="*/ 5 h 178"/>
                <a:gd name="T12" fmla="*/ 4 w 983"/>
                <a:gd name="T13" fmla="*/ 5 h 178"/>
                <a:gd name="T14" fmla="*/ 2 w 983"/>
                <a:gd name="T15" fmla="*/ 2 h 178"/>
                <a:gd name="T16" fmla="*/ 0 w 983"/>
                <a:gd name="T17" fmla="*/ 0 h 1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3" h="178">
                  <a:moveTo>
                    <a:pt x="0" y="0"/>
                  </a:moveTo>
                  <a:lnTo>
                    <a:pt x="976" y="173"/>
                  </a:lnTo>
                  <a:lnTo>
                    <a:pt x="980" y="174"/>
                  </a:lnTo>
                  <a:lnTo>
                    <a:pt x="983" y="178"/>
                  </a:lnTo>
                  <a:lnTo>
                    <a:pt x="4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E2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61" name="Freeform 358">
              <a:extLst>
                <a:ext uri="{FF2B5EF4-FFF2-40B4-BE49-F238E27FC236}">
                  <a16:creationId xmlns:a16="http://schemas.microsoft.com/office/drawing/2014/main" id="{9F4DFC3B-2A95-42EF-93B8-40EE68000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716"/>
              <a:ext cx="985" cy="179"/>
            </a:xfrm>
            <a:custGeom>
              <a:avLst/>
              <a:gdLst>
                <a:gd name="T0" fmla="*/ 0 w 985"/>
                <a:gd name="T1" fmla="*/ 0 h 179"/>
                <a:gd name="T2" fmla="*/ 978 w 985"/>
                <a:gd name="T3" fmla="*/ 172 h 179"/>
                <a:gd name="T4" fmla="*/ 981 w 985"/>
                <a:gd name="T5" fmla="*/ 176 h 179"/>
                <a:gd name="T6" fmla="*/ 985 w 985"/>
                <a:gd name="T7" fmla="*/ 179 h 179"/>
                <a:gd name="T8" fmla="*/ 4 w 985"/>
                <a:gd name="T9" fmla="*/ 5 h 179"/>
                <a:gd name="T10" fmla="*/ 4 w 985"/>
                <a:gd name="T11" fmla="*/ 3 h 179"/>
                <a:gd name="T12" fmla="*/ 2 w 985"/>
                <a:gd name="T13" fmla="*/ 3 h 179"/>
                <a:gd name="T14" fmla="*/ 2 w 985"/>
                <a:gd name="T15" fmla="*/ 2 h 179"/>
                <a:gd name="T16" fmla="*/ 0 w 985"/>
                <a:gd name="T17" fmla="*/ 0 h 1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85" h="179">
                  <a:moveTo>
                    <a:pt x="0" y="0"/>
                  </a:moveTo>
                  <a:lnTo>
                    <a:pt x="978" y="172"/>
                  </a:lnTo>
                  <a:lnTo>
                    <a:pt x="981" y="176"/>
                  </a:lnTo>
                  <a:lnTo>
                    <a:pt x="985" y="179"/>
                  </a:lnTo>
                  <a:lnTo>
                    <a:pt x="4" y="5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62" name="Freeform 359">
              <a:extLst>
                <a:ext uri="{FF2B5EF4-FFF2-40B4-BE49-F238E27FC236}">
                  <a16:creationId xmlns:a16="http://schemas.microsoft.com/office/drawing/2014/main" id="{9B8347DB-1587-4BBF-8398-6AB2DA960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1719"/>
              <a:ext cx="986" cy="178"/>
            </a:xfrm>
            <a:custGeom>
              <a:avLst/>
              <a:gdLst>
                <a:gd name="T0" fmla="*/ 0 w 986"/>
                <a:gd name="T1" fmla="*/ 0 h 178"/>
                <a:gd name="T2" fmla="*/ 979 w 986"/>
                <a:gd name="T3" fmla="*/ 173 h 178"/>
                <a:gd name="T4" fmla="*/ 983 w 986"/>
                <a:gd name="T5" fmla="*/ 176 h 178"/>
                <a:gd name="T6" fmla="*/ 986 w 986"/>
                <a:gd name="T7" fmla="*/ 178 h 178"/>
                <a:gd name="T8" fmla="*/ 3 w 986"/>
                <a:gd name="T9" fmla="*/ 5 h 178"/>
                <a:gd name="T10" fmla="*/ 2 w 986"/>
                <a:gd name="T11" fmla="*/ 2 h 178"/>
                <a:gd name="T12" fmla="*/ 0 w 986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6" h="178">
                  <a:moveTo>
                    <a:pt x="0" y="0"/>
                  </a:moveTo>
                  <a:lnTo>
                    <a:pt x="979" y="173"/>
                  </a:lnTo>
                  <a:lnTo>
                    <a:pt x="983" y="176"/>
                  </a:lnTo>
                  <a:lnTo>
                    <a:pt x="986" y="178"/>
                  </a:lnTo>
                  <a:lnTo>
                    <a:pt x="3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63" name="Freeform 360">
              <a:extLst>
                <a:ext uri="{FF2B5EF4-FFF2-40B4-BE49-F238E27FC236}">
                  <a16:creationId xmlns:a16="http://schemas.microsoft.com/office/drawing/2014/main" id="{0DACBBFF-BDCD-456D-936A-F16C7D7EF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721"/>
              <a:ext cx="987" cy="179"/>
            </a:xfrm>
            <a:custGeom>
              <a:avLst/>
              <a:gdLst>
                <a:gd name="T0" fmla="*/ 0 w 987"/>
                <a:gd name="T1" fmla="*/ 0 h 179"/>
                <a:gd name="T2" fmla="*/ 981 w 987"/>
                <a:gd name="T3" fmla="*/ 174 h 179"/>
                <a:gd name="T4" fmla="*/ 984 w 987"/>
                <a:gd name="T5" fmla="*/ 176 h 179"/>
                <a:gd name="T6" fmla="*/ 987 w 987"/>
                <a:gd name="T7" fmla="*/ 179 h 179"/>
                <a:gd name="T8" fmla="*/ 3 w 987"/>
                <a:gd name="T9" fmla="*/ 5 h 179"/>
                <a:gd name="T10" fmla="*/ 1 w 987"/>
                <a:gd name="T11" fmla="*/ 3 h 179"/>
                <a:gd name="T12" fmla="*/ 0 w 987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7" h="179">
                  <a:moveTo>
                    <a:pt x="0" y="0"/>
                  </a:moveTo>
                  <a:lnTo>
                    <a:pt x="981" y="174"/>
                  </a:lnTo>
                  <a:lnTo>
                    <a:pt x="984" y="176"/>
                  </a:lnTo>
                  <a:lnTo>
                    <a:pt x="987" y="179"/>
                  </a:lnTo>
                  <a:lnTo>
                    <a:pt x="3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64" name="Freeform 361">
              <a:extLst>
                <a:ext uri="{FF2B5EF4-FFF2-40B4-BE49-F238E27FC236}">
                  <a16:creationId xmlns:a16="http://schemas.microsoft.com/office/drawing/2014/main" id="{C272F985-E283-4A70-9064-AE38C347D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1724"/>
              <a:ext cx="990" cy="180"/>
            </a:xfrm>
            <a:custGeom>
              <a:avLst/>
              <a:gdLst>
                <a:gd name="T0" fmla="*/ 0 w 990"/>
                <a:gd name="T1" fmla="*/ 0 h 180"/>
                <a:gd name="T2" fmla="*/ 983 w 990"/>
                <a:gd name="T3" fmla="*/ 173 h 180"/>
                <a:gd name="T4" fmla="*/ 986 w 990"/>
                <a:gd name="T5" fmla="*/ 176 h 180"/>
                <a:gd name="T6" fmla="*/ 990 w 990"/>
                <a:gd name="T7" fmla="*/ 180 h 180"/>
                <a:gd name="T8" fmla="*/ 5 w 990"/>
                <a:gd name="T9" fmla="*/ 6 h 180"/>
                <a:gd name="T10" fmla="*/ 4 w 990"/>
                <a:gd name="T11" fmla="*/ 2 h 180"/>
                <a:gd name="T12" fmla="*/ 0 w 990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0" h="180">
                  <a:moveTo>
                    <a:pt x="0" y="0"/>
                  </a:moveTo>
                  <a:lnTo>
                    <a:pt x="983" y="173"/>
                  </a:lnTo>
                  <a:lnTo>
                    <a:pt x="986" y="176"/>
                  </a:lnTo>
                  <a:lnTo>
                    <a:pt x="990" y="180"/>
                  </a:lnTo>
                  <a:lnTo>
                    <a:pt x="5" y="6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65" name="Freeform 362">
              <a:extLst>
                <a:ext uri="{FF2B5EF4-FFF2-40B4-BE49-F238E27FC236}">
                  <a16:creationId xmlns:a16="http://schemas.microsoft.com/office/drawing/2014/main" id="{9154335A-AEFE-477C-81F4-3631A4C02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1726"/>
              <a:ext cx="991" cy="179"/>
            </a:xfrm>
            <a:custGeom>
              <a:avLst/>
              <a:gdLst>
                <a:gd name="T0" fmla="*/ 0 w 991"/>
                <a:gd name="T1" fmla="*/ 0 h 179"/>
                <a:gd name="T2" fmla="*/ 984 w 991"/>
                <a:gd name="T3" fmla="*/ 174 h 179"/>
                <a:gd name="T4" fmla="*/ 988 w 991"/>
                <a:gd name="T5" fmla="*/ 178 h 179"/>
                <a:gd name="T6" fmla="*/ 991 w 991"/>
                <a:gd name="T7" fmla="*/ 179 h 179"/>
                <a:gd name="T8" fmla="*/ 5 w 991"/>
                <a:gd name="T9" fmla="*/ 5 h 179"/>
                <a:gd name="T10" fmla="*/ 3 w 991"/>
                <a:gd name="T11" fmla="*/ 4 h 179"/>
                <a:gd name="T12" fmla="*/ 0 w 991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1" h="179">
                  <a:moveTo>
                    <a:pt x="0" y="0"/>
                  </a:moveTo>
                  <a:lnTo>
                    <a:pt x="984" y="174"/>
                  </a:lnTo>
                  <a:lnTo>
                    <a:pt x="988" y="178"/>
                  </a:lnTo>
                  <a:lnTo>
                    <a:pt x="991" y="179"/>
                  </a:lnTo>
                  <a:lnTo>
                    <a:pt x="5" y="5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66" name="Freeform 363">
              <a:extLst>
                <a:ext uri="{FF2B5EF4-FFF2-40B4-BE49-F238E27FC236}">
                  <a16:creationId xmlns:a16="http://schemas.microsoft.com/office/drawing/2014/main" id="{9BBE0C98-83A0-48FB-8F61-0885A1E39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730"/>
              <a:ext cx="991" cy="179"/>
            </a:xfrm>
            <a:custGeom>
              <a:avLst/>
              <a:gdLst>
                <a:gd name="T0" fmla="*/ 0 w 991"/>
                <a:gd name="T1" fmla="*/ 0 h 179"/>
                <a:gd name="T2" fmla="*/ 985 w 991"/>
                <a:gd name="T3" fmla="*/ 174 h 179"/>
                <a:gd name="T4" fmla="*/ 988 w 991"/>
                <a:gd name="T5" fmla="*/ 175 h 179"/>
                <a:gd name="T6" fmla="*/ 991 w 991"/>
                <a:gd name="T7" fmla="*/ 179 h 179"/>
                <a:gd name="T8" fmla="*/ 4 w 991"/>
                <a:gd name="T9" fmla="*/ 5 h 179"/>
                <a:gd name="T10" fmla="*/ 2 w 991"/>
                <a:gd name="T11" fmla="*/ 1 h 179"/>
                <a:gd name="T12" fmla="*/ 0 w 991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1" h="179">
                  <a:moveTo>
                    <a:pt x="0" y="0"/>
                  </a:moveTo>
                  <a:lnTo>
                    <a:pt x="985" y="174"/>
                  </a:lnTo>
                  <a:lnTo>
                    <a:pt x="988" y="175"/>
                  </a:lnTo>
                  <a:lnTo>
                    <a:pt x="991" y="179"/>
                  </a:lnTo>
                  <a:lnTo>
                    <a:pt x="4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E3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67" name="Freeform 364">
              <a:extLst>
                <a:ext uri="{FF2B5EF4-FFF2-40B4-BE49-F238E27FC236}">
                  <a16:creationId xmlns:a16="http://schemas.microsoft.com/office/drawing/2014/main" id="{21D9C1F8-25C7-44CA-BCE5-B1B468742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731"/>
              <a:ext cx="993" cy="181"/>
            </a:xfrm>
            <a:custGeom>
              <a:avLst/>
              <a:gdLst>
                <a:gd name="T0" fmla="*/ 0 w 993"/>
                <a:gd name="T1" fmla="*/ 0 h 181"/>
                <a:gd name="T2" fmla="*/ 986 w 993"/>
                <a:gd name="T3" fmla="*/ 174 h 181"/>
                <a:gd name="T4" fmla="*/ 989 w 993"/>
                <a:gd name="T5" fmla="*/ 178 h 181"/>
                <a:gd name="T6" fmla="*/ 993 w 993"/>
                <a:gd name="T7" fmla="*/ 181 h 181"/>
                <a:gd name="T8" fmla="*/ 3 w 993"/>
                <a:gd name="T9" fmla="*/ 5 h 181"/>
                <a:gd name="T10" fmla="*/ 2 w 993"/>
                <a:gd name="T11" fmla="*/ 4 h 181"/>
                <a:gd name="T12" fmla="*/ 0 w 993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3" h="181">
                  <a:moveTo>
                    <a:pt x="0" y="0"/>
                  </a:moveTo>
                  <a:lnTo>
                    <a:pt x="986" y="174"/>
                  </a:lnTo>
                  <a:lnTo>
                    <a:pt x="989" y="178"/>
                  </a:lnTo>
                  <a:lnTo>
                    <a:pt x="993" y="181"/>
                  </a:lnTo>
                  <a:lnTo>
                    <a:pt x="3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68" name="Freeform 365">
              <a:extLst>
                <a:ext uri="{FF2B5EF4-FFF2-40B4-BE49-F238E27FC236}">
                  <a16:creationId xmlns:a16="http://schemas.microsoft.com/office/drawing/2014/main" id="{519D7D13-DBC9-4EA7-B119-59983F670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1735"/>
              <a:ext cx="994" cy="179"/>
            </a:xfrm>
            <a:custGeom>
              <a:avLst/>
              <a:gdLst>
                <a:gd name="T0" fmla="*/ 0 w 994"/>
                <a:gd name="T1" fmla="*/ 0 h 179"/>
                <a:gd name="T2" fmla="*/ 987 w 994"/>
                <a:gd name="T3" fmla="*/ 174 h 179"/>
                <a:gd name="T4" fmla="*/ 991 w 994"/>
                <a:gd name="T5" fmla="*/ 177 h 179"/>
                <a:gd name="T6" fmla="*/ 994 w 994"/>
                <a:gd name="T7" fmla="*/ 179 h 179"/>
                <a:gd name="T8" fmla="*/ 3 w 994"/>
                <a:gd name="T9" fmla="*/ 5 h 179"/>
                <a:gd name="T10" fmla="*/ 1 w 994"/>
                <a:gd name="T11" fmla="*/ 1 h 179"/>
                <a:gd name="T12" fmla="*/ 0 w 994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4" h="179">
                  <a:moveTo>
                    <a:pt x="0" y="0"/>
                  </a:moveTo>
                  <a:lnTo>
                    <a:pt x="987" y="174"/>
                  </a:lnTo>
                  <a:lnTo>
                    <a:pt x="991" y="177"/>
                  </a:lnTo>
                  <a:lnTo>
                    <a:pt x="994" y="179"/>
                  </a:lnTo>
                  <a:lnTo>
                    <a:pt x="3" y="5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69" name="Freeform 366">
              <a:extLst>
                <a:ext uri="{FF2B5EF4-FFF2-40B4-BE49-F238E27FC236}">
                  <a16:creationId xmlns:a16="http://schemas.microsoft.com/office/drawing/2014/main" id="{BB8C7DF6-04DF-45D9-9339-7D470D157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736"/>
              <a:ext cx="997" cy="181"/>
            </a:xfrm>
            <a:custGeom>
              <a:avLst/>
              <a:gdLst>
                <a:gd name="T0" fmla="*/ 0 w 997"/>
                <a:gd name="T1" fmla="*/ 0 h 181"/>
                <a:gd name="T2" fmla="*/ 990 w 997"/>
                <a:gd name="T3" fmla="*/ 176 h 181"/>
                <a:gd name="T4" fmla="*/ 993 w 997"/>
                <a:gd name="T5" fmla="*/ 178 h 181"/>
                <a:gd name="T6" fmla="*/ 997 w 997"/>
                <a:gd name="T7" fmla="*/ 181 h 181"/>
                <a:gd name="T8" fmla="*/ 4 w 997"/>
                <a:gd name="T9" fmla="*/ 5 h 181"/>
                <a:gd name="T10" fmla="*/ 2 w 997"/>
                <a:gd name="T11" fmla="*/ 4 h 181"/>
                <a:gd name="T12" fmla="*/ 0 w 997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7" h="181">
                  <a:moveTo>
                    <a:pt x="0" y="0"/>
                  </a:moveTo>
                  <a:lnTo>
                    <a:pt x="990" y="176"/>
                  </a:lnTo>
                  <a:lnTo>
                    <a:pt x="993" y="178"/>
                  </a:lnTo>
                  <a:lnTo>
                    <a:pt x="997" y="181"/>
                  </a:lnTo>
                  <a:lnTo>
                    <a:pt x="4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70" name="Freeform 367">
              <a:extLst>
                <a:ext uri="{FF2B5EF4-FFF2-40B4-BE49-F238E27FC236}">
                  <a16:creationId xmlns:a16="http://schemas.microsoft.com/office/drawing/2014/main" id="{ECADB43D-576F-4DAF-B9A8-D3C286FFA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740"/>
              <a:ext cx="998" cy="181"/>
            </a:xfrm>
            <a:custGeom>
              <a:avLst/>
              <a:gdLst>
                <a:gd name="T0" fmla="*/ 0 w 998"/>
                <a:gd name="T1" fmla="*/ 0 h 181"/>
                <a:gd name="T2" fmla="*/ 991 w 998"/>
                <a:gd name="T3" fmla="*/ 174 h 181"/>
                <a:gd name="T4" fmla="*/ 995 w 998"/>
                <a:gd name="T5" fmla="*/ 177 h 181"/>
                <a:gd name="T6" fmla="*/ 998 w 998"/>
                <a:gd name="T7" fmla="*/ 181 h 181"/>
                <a:gd name="T8" fmla="*/ 3 w 998"/>
                <a:gd name="T9" fmla="*/ 5 h 181"/>
                <a:gd name="T10" fmla="*/ 2 w 998"/>
                <a:gd name="T11" fmla="*/ 1 h 181"/>
                <a:gd name="T12" fmla="*/ 0 w 998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8" h="181">
                  <a:moveTo>
                    <a:pt x="0" y="0"/>
                  </a:moveTo>
                  <a:lnTo>
                    <a:pt x="991" y="174"/>
                  </a:lnTo>
                  <a:lnTo>
                    <a:pt x="995" y="177"/>
                  </a:lnTo>
                  <a:lnTo>
                    <a:pt x="998" y="181"/>
                  </a:lnTo>
                  <a:lnTo>
                    <a:pt x="3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71" name="Freeform 368">
              <a:extLst>
                <a:ext uri="{FF2B5EF4-FFF2-40B4-BE49-F238E27FC236}">
                  <a16:creationId xmlns:a16="http://schemas.microsoft.com/office/drawing/2014/main" id="{474F67F4-14B0-45B1-A05C-1A9C32C9A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741"/>
              <a:ext cx="999" cy="181"/>
            </a:xfrm>
            <a:custGeom>
              <a:avLst/>
              <a:gdLst>
                <a:gd name="T0" fmla="*/ 0 w 999"/>
                <a:gd name="T1" fmla="*/ 0 h 181"/>
                <a:gd name="T2" fmla="*/ 993 w 999"/>
                <a:gd name="T3" fmla="*/ 176 h 181"/>
                <a:gd name="T4" fmla="*/ 996 w 999"/>
                <a:gd name="T5" fmla="*/ 180 h 181"/>
                <a:gd name="T6" fmla="*/ 999 w 999"/>
                <a:gd name="T7" fmla="*/ 181 h 181"/>
                <a:gd name="T8" fmla="*/ 5 w 999"/>
                <a:gd name="T9" fmla="*/ 5 h 181"/>
                <a:gd name="T10" fmla="*/ 1 w 999"/>
                <a:gd name="T11" fmla="*/ 4 h 181"/>
                <a:gd name="T12" fmla="*/ 0 w 999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9" h="181">
                  <a:moveTo>
                    <a:pt x="0" y="0"/>
                  </a:moveTo>
                  <a:lnTo>
                    <a:pt x="993" y="176"/>
                  </a:lnTo>
                  <a:lnTo>
                    <a:pt x="996" y="180"/>
                  </a:lnTo>
                  <a:lnTo>
                    <a:pt x="999" y="181"/>
                  </a:lnTo>
                  <a:lnTo>
                    <a:pt x="5" y="5"/>
                  </a:lnTo>
                  <a:lnTo>
                    <a:pt x="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72" name="Freeform 369">
              <a:extLst>
                <a:ext uri="{FF2B5EF4-FFF2-40B4-BE49-F238E27FC236}">
                  <a16:creationId xmlns:a16="http://schemas.microsoft.com/office/drawing/2014/main" id="{AB54E79C-F3BB-481C-8C03-58A67FD45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745"/>
              <a:ext cx="1002" cy="181"/>
            </a:xfrm>
            <a:custGeom>
              <a:avLst/>
              <a:gdLst>
                <a:gd name="T0" fmla="*/ 0 w 1002"/>
                <a:gd name="T1" fmla="*/ 0 h 181"/>
                <a:gd name="T2" fmla="*/ 995 w 1002"/>
                <a:gd name="T3" fmla="*/ 176 h 181"/>
                <a:gd name="T4" fmla="*/ 998 w 1002"/>
                <a:gd name="T5" fmla="*/ 177 h 181"/>
                <a:gd name="T6" fmla="*/ 1002 w 1002"/>
                <a:gd name="T7" fmla="*/ 181 h 181"/>
                <a:gd name="T8" fmla="*/ 6 w 1002"/>
                <a:gd name="T9" fmla="*/ 5 h 181"/>
                <a:gd name="T10" fmla="*/ 4 w 1002"/>
                <a:gd name="T11" fmla="*/ 1 h 181"/>
                <a:gd name="T12" fmla="*/ 0 w 1002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2" h="181">
                  <a:moveTo>
                    <a:pt x="0" y="0"/>
                  </a:moveTo>
                  <a:lnTo>
                    <a:pt x="995" y="176"/>
                  </a:lnTo>
                  <a:lnTo>
                    <a:pt x="998" y="177"/>
                  </a:lnTo>
                  <a:lnTo>
                    <a:pt x="1002" y="181"/>
                  </a:lnTo>
                  <a:lnTo>
                    <a:pt x="6" y="5"/>
                  </a:lnTo>
                  <a:lnTo>
                    <a:pt x="4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E4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73" name="Freeform 370">
              <a:extLst>
                <a:ext uri="{FF2B5EF4-FFF2-40B4-BE49-F238E27FC236}">
                  <a16:creationId xmlns:a16="http://schemas.microsoft.com/office/drawing/2014/main" id="{6E64FF33-BABB-4976-8FA3-C2F897BDD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746"/>
              <a:ext cx="1001" cy="183"/>
            </a:xfrm>
            <a:custGeom>
              <a:avLst/>
              <a:gdLst>
                <a:gd name="T0" fmla="*/ 0 w 1001"/>
                <a:gd name="T1" fmla="*/ 0 h 183"/>
                <a:gd name="T2" fmla="*/ 994 w 1001"/>
                <a:gd name="T3" fmla="*/ 176 h 183"/>
                <a:gd name="T4" fmla="*/ 998 w 1001"/>
                <a:gd name="T5" fmla="*/ 180 h 183"/>
                <a:gd name="T6" fmla="*/ 1001 w 1001"/>
                <a:gd name="T7" fmla="*/ 183 h 183"/>
                <a:gd name="T8" fmla="*/ 3 w 1001"/>
                <a:gd name="T9" fmla="*/ 6 h 183"/>
                <a:gd name="T10" fmla="*/ 2 w 1001"/>
                <a:gd name="T11" fmla="*/ 4 h 183"/>
                <a:gd name="T12" fmla="*/ 0 w 1001"/>
                <a:gd name="T13" fmla="*/ 0 h 1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1" h="183">
                  <a:moveTo>
                    <a:pt x="0" y="0"/>
                  </a:moveTo>
                  <a:lnTo>
                    <a:pt x="994" y="176"/>
                  </a:lnTo>
                  <a:lnTo>
                    <a:pt x="998" y="180"/>
                  </a:lnTo>
                  <a:lnTo>
                    <a:pt x="1001" y="183"/>
                  </a:lnTo>
                  <a:lnTo>
                    <a:pt x="3" y="6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74" name="Freeform 371">
              <a:extLst>
                <a:ext uri="{FF2B5EF4-FFF2-40B4-BE49-F238E27FC236}">
                  <a16:creationId xmlns:a16="http://schemas.microsoft.com/office/drawing/2014/main" id="{037CD8D1-AD08-450E-97AE-D0D0B8B5B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750"/>
              <a:ext cx="1002" cy="181"/>
            </a:xfrm>
            <a:custGeom>
              <a:avLst/>
              <a:gdLst>
                <a:gd name="T0" fmla="*/ 0 w 1002"/>
                <a:gd name="T1" fmla="*/ 0 h 181"/>
                <a:gd name="T2" fmla="*/ 996 w 1002"/>
                <a:gd name="T3" fmla="*/ 176 h 181"/>
                <a:gd name="T4" fmla="*/ 999 w 1002"/>
                <a:gd name="T5" fmla="*/ 179 h 181"/>
                <a:gd name="T6" fmla="*/ 1002 w 1002"/>
                <a:gd name="T7" fmla="*/ 181 h 181"/>
                <a:gd name="T8" fmla="*/ 3 w 1002"/>
                <a:gd name="T9" fmla="*/ 5 h 181"/>
                <a:gd name="T10" fmla="*/ 1 w 1002"/>
                <a:gd name="T11" fmla="*/ 2 h 181"/>
                <a:gd name="T12" fmla="*/ 0 w 1002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2" h="181">
                  <a:moveTo>
                    <a:pt x="0" y="0"/>
                  </a:moveTo>
                  <a:lnTo>
                    <a:pt x="996" y="176"/>
                  </a:lnTo>
                  <a:lnTo>
                    <a:pt x="999" y="179"/>
                  </a:lnTo>
                  <a:lnTo>
                    <a:pt x="1002" y="181"/>
                  </a:lnTo>
                  <a:lnTo>
                    <a:pt x="3" y="5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75" name="Freeform 372">
              <a:extLst>
                <a:ext uri="{FF2B5EF4-FFF2-40B4-BE49-F238E27FC236}">
                  <a16:creationId xmlns:a16="http://schemas.microsoft.com/office/drawing/2014/main" id="{80E00D70-F0D3-4176-93D1-5FF729976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752"/>
              <a:ext cx="1005" cy="182"/>
            </a:xfrm>
            <a:custGeom>
              <a:avLst/>
              <a:gdLst>
                <a:gd name="T0" fmla="*/ 0 w 1005"/>
                <a:gd name="T1" fmla="*/ 0 h 182"/>
                <a:gd name="T2" fmla="*/ 998 w 1005"/>
                <a:gd name="T3" fmla="*/ 177 h 182"/>
                <a:gd name="T4" fmla="*/ 1000 w 1005"/>
                <a:gd name="T5" fmla="*/ 179 h 182"/>
                <a:gd name="T6" fmla="*/ 1003 w 1005"/>
                <a:gd name="T7" fmla="*/ 180 h 182"/>
                <a:gd name="T8" fmla="*/ 1003 w 1005"/>
                <a:gd name="T9" fmla="*/ 182 h 182"/>
                <a:gd name="T10" fmla="*/ 1005 w 1005"/>
                <a:gd name="T11" fmla="*/ 182 h 182"/>
                <a:gd name="T12" fmla="*/ 4 w 1005"/>
                <a:gd name="T13" fmla="*/ 6 h 182"/>
                <a:gd name="T14" fmla="*/ 2 w 1005"/>
                <a:gd name="T15" fmla="*/ 3 h 182"/>
                <a:gd name="T16" fmla="*/ 0 w 1005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5" h="182">
                  <a:moveTo>
                    <a:pt x="0" y="0"/>
                  </a:moveTo>
                  <a:lnTo>
                    <a:pt x="998" y="177"/>
                  </a:lnTo>
                  <a:lnTo>
                    <a:pt x="1000" y="179"/>
                  </a:lnTo>
                  <a:lnTo>
                    <a:pt x="1003" y="180"/>
                  </a:lnTo>
                  <a:lnTo>
                    <a:pt x="1003" y="182"/>
                  </a:lnTo>
                  <a:lnTo>
                    <a:pt x="1005" y="182"/>
                  </a:lnTo>
                  <a:lnTo>
                    <a:pt x="4" y="6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76" name="Freeform 373">
              <a:extLst>
                <a:ext uri="{FF2B5EF4-FFF2-40B4-BE49-F238E27FC236}">
                  <a16:creationId xmlns:a16="http://schemas.microsoft.com/office/drawing/2014/main" id="{933AA559-B0B5-4F4F-84C2-34E355882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755"/>
              <a:ext cx="1013" cy="182"/>
            </a:xfrm>
            <a:custGeom>
              <a:avLst/>
              <a:gdLst>
                <a:gd name="T0" fmla="*/ 0 w 1013"/>
                <a:gd name="T1" fmla="*/ 0 h 182"/>
                <a:gd name="T2" fmla="*/ 999 w 1013"/>
                <a:gd name="T3" fmla="*/ 176 h 182"/>
                <a:gd name="T4" fmla="*/ 999 w 1013"/>
                <a:gd name="T5" fmla="*/ 177 h 182"/>
                <a:gd name="T6" fmla="*/ 1001 w 1013"/>
                <a:gd name="T7" fmla="*/ 177 h 182"/>
                <a:gd name="T8" fmla="*/ 1006 w 1013"/>
                <a:gd name="T9" fmla="*/ 181 h 182"/>
                <a:gd name="T10" fmla="*/ 1013 w 1013"/>
                <a:gd name="T11" fmla="*/ 182 h 182"/>
                <a:gd name="T12" fmla="*/ 5 w 1013"/>
                <a:gd name="T13" fmla="*/ 5 h 182"/>
                <a:gd name="T14" fmla="*/ 2 w 1013"/>
                <a:gd name="T15" fmla="*/ 3 h 182"/>
                <a:gd name="T16" fmla="*/ 0 w 1013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3" h="182">
                  <a:moveTo>
                    <a:pt x="0" y="0"/>
                  </a:moveTo>
                  <a:lnTo>
                    <a:pt x="999" y="176"/>
                  </a:lnTo>
                  <a:lnTo>
                    <a:pt x="999" y="177"/>
                  </a:lnTo>
                  <a:lnTo>
                    <a:pt x="1001" y="177"/>
                  </a:lnTo>
                  <a:lnTo>
                    <a:pt x="1006" y="181"/>
                  </a:lnTo>
                  <a:lnTo>
                    <a:pt x="1013" y="182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77" name="Freeform 374">
              <a:extLst>
                <a:ext uri="{FF2B5EF4-FFF2-40B4-BE49-F238E27FC236}">
                  <a16:creationId xmlns:a16="http://schemas.microsoft.com/office/drawing/2014/main" id="{91CE9E5E-4566-4D39-B269-206FCC651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1758"/>
              <a:ext cx="1014" cy="183"/>
            </a:xfrm>
            <a:custGeom>
              <a:avLst/>
              <a:gdLst>
                <a:gd name="T0" fmla="*/ 0 w 1014"/>
                <a:gd name="T1" fmla="*/ 0 h 183"/>
                <a:gd name="T2" fmla="*/ 1001 w 1014"/>
                <a:gd name="T3" fmla="*/ 176 h 183"/>
                <a:gd name="T4" fmla="*/ 1006 w 1014"/>
                <a:gd name="T5" fmla="*/ 178 h 183"/>
                <a:gd name="T6" fmla="*/ 1014 w 1014"/>
                <a:gd name="T7" fmla="*/ 181 h 183"/>
                <a:gd name="T8" fmla="*/ 1013 w 1014"/>
                <a:gd name="T9" fmla="*/ 181 h 183"/>
                <a:gd name="T10" fmla="*/ 1013 w 1014"/>
                <a:gd name="T11" fmla="*/ 183 h 183"/>
                <a:gd name="T12" fmla="*/ 5 w 1014"/>
                <a:gd name="T13" fmla="*/ 5 h 183"/>
                <a:gd name="T14" fmla="*/ 3 w 1014"/>
                <a:gd name="T15" fmla="*/ 2 h 183"/>
                <a:gd name="T16" fmla="*/ 0 w 1014"/>
                <a:gd name="T17" fmla="*/ 0 h 1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4" h="183">
                  <a:moveTo>
                    <a:pt x="0" y="0"/>
                  </a:moveTo>
                  <a:lnTo>
                    <a:pt x="1001" y="176"/>
                  </a:lnTo>
                  <a:lnTo>
                    <a:pt x="1006" y="178"/>
                  </a:lnTo>
                  <a:lnTo>
                    <a:pt x="1014" y="181"/>
                  </a:lnTo>
                  <a:lnTo>
                    <a:pt x="1013" y="181"/>
                  </a:lnTo>
                  <a:lnTo>
                    <a:pt x="1013" y="183"/>
                  </a:lnTo>
                  <a:lnTo>
                    <a:pt x="5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78" name="Freeform 375">
              <a:extLst>
                <a:ext uri="{FF2B5EF4-FFF2-40B4-BE49-F238E27FC236}">
                  <a16:creationId xmlns:a16="http://schemas.microsoft.com/office/drawing/2014/main" id="{DEA5D2AC-E21D-4B9B-B4D6-0FD055892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760"/>
              <a:ext cx="1011" cy="182"/>
            </a:xfrm>
            <a:custGeom>
              <a:avLst/>
              <a:gdLst>
                <a:gd name="T0" fmla="*/ 0 w 1011"/>
                <a:gd name="T1" fmla="*/ 0 h 182"/>
                <a:gd name="T2" fmla="*/ 1008 w 1011"/>
                <a:gd name="T3" fmla="*/ 177 h 182"/>
                <a:gd name="T4" fmla="*/ 1010 w 1011"/>
                <a:gd name="T5" fmla="*/ 179 h 182"/>
                <a:gd name="T6" fmla="*/ 1011 w 1011"/>
                <a:gd name="T7" fmla="*/ 179 h 182"/>
                <a:gd name="T8" fmla="*/ 1010 w 1011"/>
                <a:gd name="T9" fmla="*/ 181 h 182"/>
                <a:gd name="T10" fmla="*/ 1008 w 1011"/>
                <a:gd name="T11" fmla="*/ 182 h 182"/>
                <a:gd name="T12" fmla="*/ 3 w 1011"/>
                <a:gd name="T13" fmla="*/ 5 h 182"/>
                <a:gd name="T14" fmla="*/ 2 w 1011"/>
                <a:gd name="T15" fmla="*/ 3 h 182"/>
                <a:gd name="T16" fmla="*/ 0 w 1011"/>
                <a:gd name="T17" fmla="*/ 0 h 1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1" h="182">
                  <a:moveTo>
                    <a:pt x="0" y="0"/>
                  </a:moveTo>
                  <a:lnTo>
                    <a:pt x="1008" y="177"/>
                  </a:lnTo>
                  <a:lnTo>
                    <a:pt x="1010" y="179"/>
                  </a:lnTo>
                  <a:lnTo>
                    <a:pt x="1011" y="179"/>
                  </a:lnTo>
                  <a:lnTo>
                    <a:pt x="1010" y="181"/>
                  </a:lnTo>
                  <a:lnTo>
                    <a:pt x="1008" y="182"/>
                  </a:lnTo>
                  <a:lnTo>
                    <a:pt x="3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5E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79" name="Freeform 376">
              <a:extLst>
                <a:ext uri="{FF2B5EF4-FFF2-40B4-BE49-F238E27FC236}">
                  <a16:creationId xmlns:a16="http://schemas.microsoft.com/office/drawing/2014/main" id="{128DCEF2-180A-4FAF-ABF2-DC98ADC5D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1763"/>
              <a:ext cx="1008" cy="181"/>
            </a:xfrm>
            <a:custGeom>
              <a:avLst/>
              <a:gdLst>
                <a:gd name="T0" fmla="*/ 0 w 1008"/>
                <a:gd name="T1" fmla="*/ 0 h 181"/>
                <a:gd name="T2" fmla="*/ 1008 w 1008"/>
                <a:gd name="T3" fmla="*/ 178 h 181"/>
                <a:gd name="T4" fmla="*/ 1006 w 1008"/>
                <a:gd name="T5" fmla="*/ 179 h 181"/>
                <a:gd name="T6" fmla="*/ 1004 w 1008"/>
                <a:gd name="T7" fmla="*/ 181 h 181"/>
                <a:gd name="T8" fmla="*/ 3 w 1008"/>
                <a:gd name="T9" fmla="*/ 5 h 181"/>
                <a:gd name="T10" fmla="*/ 1 w 1008"/>
                <a:gd name="T11" fmla="*/ 2 h 181"/>
                <a:gd name="T12" fmla="*/ 0 w 1008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8" h="181">
                  <a:moveTo>
                    <a:pt x="0" y="0"/>
                  </a:moveTo>
                  <a:lnTo>
                    <a:pt x="1008" y="178"/>
                  </a:lnTo>
                  <a:lnTo>
                    <a:pt x="1006" y="179"/>
                  </a:lnTo>
                  <a:lnTo>
                    <a:pt x="1004" y="181"/>
                  </a:lnTo>
                  <a:lnTo>
                    <a:pt x="3" y="5"/>
                  </a:lnTo>
                  <a:lnTo>
                    <a:pt x="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80" name="Freeform 377">
              <a:extLst>
                <a:ext uri="{FF2B5EF4-FFF2-40B4-BE49-F238E27FC236}">
                  <a16:creationId xmlns:a16="http://schemas.microsoft.com/office/drawing/2014/main" id="{36215B25-2D77-4479-A61B-A4BF235D8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765"/>
              <a:ext cx="1005" cy="181"/>
            </a:xfrm>
            <a:custGeom>
              <a:avLst/>
              <a:gdLst>
                <a:gd name="T0" fmla="*/ 0 w 1005"/>
                <a:gd name="T1" fmla="*/ 0 h 181"/>
                <a:gd name="T2" fmla="*/ 1005 w 1005"/>
                <a:gd name="T3" fmla="*/ 177 h 181"/>
                <a:gd name="T4" fmla="*/ 1003 w 1005"/>
                <a:gd name="T5" fmla="*/ 179 h 181"/>
                <a:gd name="T6" fmla="*/ 1003 w 1005"/>
                <a:gd name="T7" fmla="*/ 181 h 181"/>
                <a:gd name="T8" fmla="*/ 5 w 1005"/>
                <a:gd name="T9" fmla="*/ 5 h 181"/>
                <a:gd name="T10" fmla="*/ 2 w 1005"/>
                <a:gd name="T11" fmla="*/ 3 h 181"/>
                <a:gd name="T12" fmla="*/ 0 w 1005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5" h="181">
                  <a:moveTo>
                    <a:pt x="0" y="0"/>
                  </a:moveTo>
                  <a:lnTo>
                    <a:pt x="1005" y="177"/>
                  </a:lnTo>
                  <a:lnTo>
                    <a:pt x="1003" y="179"/>
                  </a:lnTo>
                  <a:lnTo>
                    <a:pt x="1003" y="181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81" name="Freeform 378">
              <a:extLst>
                <a:ext uri="{FF2B5EF4-FFF2-40B4-BE49-F238E27FC236}">
                  <a16:creationId xmlns:a16="http://schemas.microsoft.com/office/drawing/2014/main" id="{002355BD-ACEC-4B2E-8371-36A12AF7B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768"/>
              <a:ext cx="1001" cy="180"/>
            </a:xfrm>
            <a:custGeom>
              <a:avLst/>
              <a:gdLst>
                <a:gd name="T0" fmla="*/ 0 w 1001"/>
                <a:gd name="T1" fmla="*/ 0 h 180"/>
                <a:gd name="T2" fmla="*/ 1001 w 1001"/>
                <a:gd name="T3" fmla="*/ 176 h 180"/>
                <a:gd name="T4" fmla="*/ 1001 w 1001"/>
                <a:gd name="T5" fmla="*/ 178 h 180"/>
                <a:gd name="T6" fmla="*/ 1000 w 1001"/>
                <a:gd name="T7" fmla="*/ 180 h 180"/>
                <a:gd name="T8" fmla="*/ 5 w 1001"/>
                <a:gd name="T9" fmla="*/ 5 h 180"/>
                <a:gd name="T10" fmla="*/ 3 w 1001"/>
                <a:gd name="T11" fmla="*/ 2 h 180"/>
                <a:gd name="T12" fmla="*/ 0 w 1001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1" h="180">
                  <a:moveTo>
                    <a:pt x="0" y="0"/>
                  </a:moveTo>
                  <a:lnTo>
                    <a:pt x="1001" y="176"/>
                  </a:lnTo>
                  <a:lnTo>
                    <a:pt x="1001" y="178"/>
                  </a:lnTo>
                  <a:lnTo>
                    <a:pt x="1000" y="180"/>
                  </a:lnTo>
                  <a:lnTo>
                    <a:pt x="5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82" name="Freeform 379">
              <a:extLst>
                <a:ext uri="{FF2B5EF4-FFF2-40B4-BE49-F238E27FC236}">
                  <a16:creationId xmlns:a16="http://schemas.microsoft.com/office/drawing/2014/main" id="{D7681A6F-E98E-4A4F-BA67-714E776CF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770"/>
              <a:ext cx="998" cy="181"/>
            </a:xfrm>
            <a:custGeom>
              <a:avLst/>
              <a:gdLst>
                <a:gd name="T0" fmla="*/ 0 w 998"/>
                <a:gd name="T1" fmla="*/ 0 h 181"/>
                <a:gd name="T2" fmla="*/ 998 w 998"/>
                <a:gd name="T3" fmla="*/ 176 h 181"/>
                <a:gd name="T4" fmla="*/ 997 w 998"/>
                <a:gd name="T5" fmla="*/ 178 h 181"/>
                <a:gd name="T6" fmla="*/ 995 w 998"/>
                <a:gd name="T7" fmla="*/ 181 h 181"/>
                <a:gd name="T8" fmla="*/ 4 w 998"/>
                <a:gd name="T9" fmla="*/ 5 h 181"/>
                <a:gd name="T10" fmla="*/ 2 w 998"/>
                <a:gd name="T11" fmla="*/ 3 h 181"/>
                <a:gd name="T12" fmla="*/ 0 w 998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8" h="181">
                  <a:moveTo>
                    <a:pt x="0" y="0"/>
                  </a:moveTo>
                  <a:lnTo>
                    <a:pt x="998" y="176"/>
                  </a:lnTo>
                  <a:lnTo>
                    <a:pt x="997" y="178"/>
                  </a:lnTo>
                  <a:lnTo>
                    <a:pt x="995" y="181"/>
                  </a:lnTo>
                  <a:lnTo>
                    <a:pt x="4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83" name="Freeform 380">
              <a:extLst>
                <a:ext uri="{FF2B5EF4-FFF2-40B4-BE49-F238E27FC236}">
                  <a16:creationId xmlns:a16="http://schemas.microsoft.com/office/drawing/2014/main" id="{0F23E9E4-020B-44FF-874C-2406E80E9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773"/>
              <a:ext cx="995" cy="180"/>
            </a:xfrm>
            <a:custGeom>
              <a:avLst/>
              <a:gdLst>
                <a:gd name="T0" fmla="*/ 0 w 995"/>
                <a:gd name="T1" fmla="*/ 0 h 180"/>
                <a:gd name="T2" fmla="*/ 995 w 995"/>
                <a:gd name="T3" fmla="*/ 175 h 180"/>
                <a:gd name="T4" fmla="*/ 993 w 995"/>
                <a:gd name="T5" fmla="*/ 178 h 180"/>
                <a:gd name="T6" fmla="*/ 991 w 995"/>
                <a:gd name="T7" fmla="*/ 180 h 180"/>
                <a:gd name="T8" fmla="*/ 5 w 995"/>
                <a:gd name="T9" fmla="*/ 6 h 180"/>
                <a:gd name="T10" fmla="*/ 2 w 995"/>
                <a:gd name="T11" fmla="*/ 2 h 180"/>
                <a:gd name="T12" fmla="*/ 0 w 995"/>
                <a:gd name="T13" fmla="*/ 0 h 1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5" h="180">
                  <a:moveTo>
                    <a:pt x="0" y="0"/>
                  </a:moveTo>
                  <a:lnTo>
                    <a:pt x="995" y="175"/>
                  </a:lnTo>
                  <a:lnTo>
                    <a:pt x="993" y="178"/>
                  </a:lnTo>
                  <a:lnTo>
                    <a:pt x="991" y="180"/>
                  </a:lnTo>
                  <a:lnTo>
                    <a:pt x="5" y="6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84" name="Freeform 381">
              <a:extLst>
                <a:ext uri="{FF2B5EF4-FFF2-40B4-BE49-F238E27FC236}">
                  <a16:creationId xmlns:a16="http://schemas.microsoft.com/office/drawing/2014/main" id="{9EB49AA8-0BF9-483A-BE6E-2B2055E8B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775"/>
              <a:ext cx="991" cy="179"/>
            </a:xfrm>
            <a:custGeom>
              <a:avLst/>
              <a:gdLst>
                <a:gd name="T0" fmla="*/ 0 w 991"/>
                <a:gd name="T1" fmla="*/ 0 h 179"/>
                <a:gd name="T2" fmla="*/ 991 w 991"/>
                <a:gd name="T3" fmla="*/ 176 h 179"/>
                <a:gd name="T4" fmla="*/ 989 w 991"/>
                <a:gd name="T5" fmla="*/ 178 h 179"/>
                <a:gd name="T6" fmla="*/ 987 w 991"/>
                <a:gd name="T7" fmla="*/ 179 h 179"/>
                <a:gd name="T8" fmla="*/ 5 w 991"/>
                <a:gd name="T9" fmla="*/ 5 h 179"/>
                <a:gd name="T10" fmla="*/ 3 w 991"/>
                <a:gd name="T11" fmla="*/ 4 h 179"/>
                <a:gd name="T12" fmla="*/ 0 w 991"/>
                <a:gd name="T13" fmla="*/ 0 h 1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1" h="179">
                  <a:moveTo>
                    <a:pt x="0" y="0"/>
                  </a:moveTo>
                  <a:lnTo>
                    <a:pt x="991" y="176"/>
                  </a:lnTo>
                  <a:lnTo>
                    <a:pt x="989" y="178"/>
                  </a:lnTo>
                  <a:lnTo>
                    <a:pt x="987" y="179"/>
                  </a:lnTo>
                  <a:lnTo>
                    <a:pt x="5" y="5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E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85" name="Freeform 382">
              <a:extLst>
                <a:ext uri="{FF2B5EF4-FFF2-40B4-BE49-F238E27FC236}">
                  <a16:creationId xmlns:a16="http://schemas.microsoft.com/office/drawing/2014/main" id="{ADE0CDE1-CC19-4555-856A-21C24CC8A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779"/>
              <a:ext cx="986" cy="177"/>
            </a:xfrm>
            <a:custGeom>
              <a:avLst/>
              <a:gdLst>
                <a:gd name="T0" fmla="*/ 0 w 986"/>
                <a:gd name="T1" fmla="*/ 0 h 177"/>
                <a:gd name="T2" fmla="*/ 986 w 986"/>
                <a:gd name="T3" fmla="*/ 174 h 177"/>
                <a:gd name="T4" fmla="*/ 984 w 986"/>
                <a:gd name="T5" fmla="*/ 175 h 177"/>
                <a:gd name="T6" fmla="*/ 983 w 986"/>
                <a:gd name="T7" fmla="*/ 177 h 177"/>
                <a:gd name="T8" fmla="*/ 4 w 986"/>
                <a:gd name="T9" fmla="*/ 5 h 177"/>
                <a:gd name="T10" fmla="*/ 2 w 986"/>
                <a:gd name="T11" fmla="*/ 1 h 177"/>
                <a:gd name="T12" fmla="*/ 0 w 986"/>
                <a:gd name="T13" fmla="*/ 0 h 1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6" h="177">
                  <a:moveTo>
                    <a:pt x="0" y="0"/>
                  </a:moveTo>
                  <a:lnTo>
                    <a:pt x="986" y="174"/>
                  </a:lnTo>
                  <a:lnTo>
                    <a:pt x="984" y="175"/>
                  </a:lnTo>
                  <a:lnTo>
                    <a:pt x="983" y="177"/>
                  </a:lnTo>
                  <a:lnTo>
                    <a:pt x="4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86" name="Freeform 383">
              <a:extLst>
                <a:ext uri="{FF2B5EF4-FFF2-40B4-BE49-F238E27FC236}">
                  <a16:creationId xmlns:a16="http://schemas.microsoft.com/office/drawing/2014/main" id="{62CE8FA4-6DC6-494A-8D5C-05AB020D0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1780"/>
              <a:ext cx="982" cy="178"/>
            </a:xfrm>
            <a:custGeom>
              <a:avLst/>
              <a:gdLst>
                <a:gd name="T0" fmla="*/ 0 w 982"/>
                <a:gd name="T1" fmla="*/ 0 h 178"/>
                <a:gd name="T2" fmla="*/ 982 w 982"/>
                <a:gd name="T3" fmla="*/ 174 h 178"/>
                <a:gd name="T4" fmla="*/ 981 w 982"/>
                <a:gd name="T5" fmla="*/ 176 h 178"/>
                <a:gd name="T6" fmla="*/ 981 w 982"/>
                <a:gd name="T7" fmla="*/ 178 h 178"/>
                <a:gd name="T8" fmla="*/ 5 w 982"/>
                <a:gd name="T9" fmla="*/ 5 h 178"/>
                <a:gd name="T10" fmla="*/ 2 w 982"/>
                <a:gd name="T11" fmla="*/ 4 h 178"/>
                <a:gd name="T12" fmla="*/ 0 w 982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82" h="178">
                  <a:moveTo>
                    <a:pt x="0" y="0"/>
                  </a:moveTo>
                  <a:lnTo>
                    <a:pt x="982" y="174"/>
                  </a:lnTo>
                  <a:lnTo>
                    <a:pt x="981" y="176"/>
                  </a:lnTo>
                  <a:lnTo>
                    <a:pt x="981" y="178"/>
                  </a:lnTo>
                  <a:lnTo>
                    <a:pt x="5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87" name="Freeform 384">
              <a:extLst>
                <a:ext uri="{FF2B5EF4-FFF2-40B4-BE49-F238E27FC236}">
                  <a16:creationId xmlns:a16="http://schemas.microsoft.com/office/drawing/2014/main" id="{EC88D84C-4B49-45F6-B285-CB0C7FDDE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1784"/>
              <a:ext cx="979" cy="175"/>
            </a:xfrm>
            <a:custGeom>
              <a:avLst/>
              <a:gdLst>
                <a:gd name="T0" fmla="*/ 0 w 979"/>
                <a:gd name="T1" fmla="*/ 0 h 175"/>
                <a:gd name="T2" fmla="*/ 979 w 979"/>
                <a:gd name="T3" fmla="*/ 172 h 175"/>
                <a:gd name="T4" fmla="*/ 979 w 979"/>
                <a:gd name="T5" fmla="*/ 174 h 175"/>
                <a:gd name="T6" fmla="*/ 977 w 979"/>
                <a:gd name="T7" fmla="*/ 175 h 175"/>
                <a:gd name="T8" fmla="*/ 5 w 979"/>
                <a:gd name="T9" fmla="*/ 5 h 175"/>
                <a:gd name="T10" fmla="*/ 3 w 979"/>
                <a:gd name="T11" fmla="*/ 1 h 175"/>
                <a:gd name="T12" fmla="*/ 0 w 979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9" h="175">
                  <a:moveTo>
                    <a:pt x="0" y="0"/>
                  </a:moveTo>
                  <a:lnTo>
                    <a:pt x="979" y="172"/>
                  </a:lnTo>
                  <a:lnTo>
                    <a:pt x="979" y="174"/>
                  </a:lnTo>
                  <a:lnTo>
                    <a:pt x="977" y="175"/>
                  </a:lnTo>
                  <a:lnTo>
                    <a:pt x="5" y="5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88" name="Freeform 385">
              <a:extLst>
                <a:ext uri="{FF2B5EF4-FFF2-40B4-BE49-F238E27FC236}">
                  <a16:creationId xmlns:a16="http://schemas.microsoft.com/office/drawing/2014/main" id="{C9C3F2DC-CB2B-46D3-9593-DB51B88A5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785"/>
              <a:ext cx="976" cy="178"/>
            </a:xfrm>
            <a:custGeom>
              <a:avLst/>
              <a:gdLst>
                <a:gd name="T0" fmla="*/ 0 w 976"/>
                <a:gd name="T1" fmla="*/ 0 h 178"/>
                <a:gd name="T2" fmla="*/ 976 w 976"/>
                <a:gd name="T3" fmla="*/ 173 h 178"/>
                <a:gd name="T4" fmla="*/ 974 w 976"/>
                <a:gd name="T5" fmla="*/ 174 h 178"/>
                <a:gd name="T6" fmla="*/ 972 w 976"/>
                <a:gd name="T7" fmla="*/ 178 h 178"/>
                <a:gd name="T8" fmla="*/ 3 w 976"/>
                <a:gd name="T9" fmla="*/ 5 h 178"/>
                <a:gd name="T10" fmla="*/ 2 w 976"/>
                <a:gd name="T11" fmla="*/ 4 h 178"/>
                <a:gd name="T12" fmla="*/ 0 w 976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6" h="178">
                  <a:moveTo>
                    <a:pt x="0" y="0"/>
                  </a:moveTo>
                  <a:lnTo>
                    <a:pt x="976" y="173"/>
                  </a:lnTo>
                  <a:lnTo>
                    <a:pt x="974" y="174"/>
                  </a:lnTo>
                  <a:lnTo>
                    <a:pt x="972" y="178"/>
                  </a:lnTo>
                  <a:lnTo>
                    <a:pt x="3" y="5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89" name="Freeform 386">
              <a:extLst>
                <a:ext uri="{FF2B5EF4-FFF2-40B4-BE49-F238E27FC236}">
                  <a16:creationId xmlns:a16="http://schemas.microsoft.com/office/drawing/2014/main" id="{6F9E9CFD-CB22-453D-B2E9-F21C0C280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789"/>
              <a:ext cx="972" cy="175"/>
            </a:xfrm>
            <a:custGeom>
              <a:avLst/>
              <a:gdLst>
                <a:gd name="T0" fmla="*/ 0 w 972"/>
                <a:gd name="T1" fmla="*/ 0 h 175"/>
                <a:gd name="T2" fmla="*/ 972 w 972"/>
                <a:gd name="T3" fmla="*/ 170 h 175"/>
                <a:gd name="T4" fmla="*/ 970 w 972"/>
                <a:gd name="T5" fmla="*/ 174 h 175"/>
                <a:gd name="T6" fmla="*/ 969 w 972"/>
                <a:gd name="T7" fmla="*/ 175 h 175"/>
                <a:gd name="T8" fmla="*/ 5 w 972"/>
                <a:gd name="T9" fmla="*/ 5 h 175"/>
                <a:gd name="T10" fmla="*/ 1 w 972"/>
                <a:gd name="T11" fmla="*/ 1 h 175"/>
                <a:gd name="T12" fmla="*/ 0 w 972"/>
                <a:gd name="T13" fmla="*/ 0 h 1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2" h="175">
                  <a:moveTo>
                    <a:pt x="0" y="0"/>
                  </a:moveTo>
                  <a:lnTo>
                    <a:pt x="972" y="170"/>
                  </a:lnTo>
                  <a:lnTo>
                    <a:pt x="970" y="174"/>
                  </a:lnTo>
                  <a:lnTo>
                    <a:pt x="969" y="175"/>
                  </a:lnTo>
                  <a:lnTo>
                    <a:pt x="5" y="5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90" name="Freeform 387">
              <a:extLst>
                <a:ext uri="{FF2B5EF4-FFF2-40B4-BE49-F238E27FC236}">
                  <a16:creationId xmlns:a16="http://schemas.microsoft.com/office/drawing/2014/main" id="{A663DA20-E7FA-4F86-9720-EABC629E6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790"/>
              <a:ext cx="969" cy="176"/>
            </a:xfrm>
            <a:custGeom>
              <a:avLst/>
              <a:gdLst>
                <a:gd name="T0" fmla="*/ 0 w 969"/>
                <a:gd name="T1" fmla="*/ 0 h 176"/>
                <a:gd name="T2" fmla="*/ 969 w 969"/>
                <a:gd name="T3" fmla="*/ 173 h 176"/>
                <a:gd name="T4" fmla="*/ 968 w 969"/>
                <a:gd name="T5" fmla="*/ 174 h 176"/>
                <a:gd name="T6" fmla="*/ 966 w 969"/>
                <a:gd name="T7" fmla="*/ 176 h 176"/>
                <a:gd name="T8" fmla="*/ 5 w 969"/>
                <a:gd name="T9" fmla="*/ 7 h 176"/>
                <a:gd name="T10" fmla="*/ 4 w 969"/>
                <a:gd name="T11" fmla="*/ 4 h 176"/>
                <a:gd name="T12" fmla="*/ 0 w 969"/>
                <a:gd name="T13" fmla="*/ 0 h 1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9" h="176">
                  <a:moveTo>
                    <a:pt x="0" y="0"/>
                  </a:moveTo>
                  <a:lnTo>
                    <a:pt x="969" y="173"/>
                  </a:lnTo>
                  <a:lnTo>
                    <a:pt x="968" y="174"/>
                  </a:lnTo>
                  <a:lnTo>
                    <a:pt x="966" y="176"/>
                  </a:lnTo>
                  <a:lnTo>
                    <a:pt x="5" y="7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91" name="Freeform 388">
              <a:extLst>
                <a:ext uri="{FF2B5EF4-FFF2-40B4-BE49-F238E27FC236}">
                  <a16:creationId xmlns:a16="http://schemas.microsoft.com/office/drawing/2014/main" id="{65409C5D-8585-42F2-9AAE-490F5D60C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794"/>
              <a:ext cx="964" cy="174"/>
            </a:xfrm>
            <a:custGeom>
              <a:avLst/>
              <a:gdLst>
                <a:gd name="T0" fmla="*/ 0 w 964"/>
                <a:gd name="T1" fmla="*/ 0 h 174"/>
                <a:gd name="T2" fmla="*/ 964 w 964"/>
                <a:gd name="T3" fmla="*/ 170 h 174"/>
                <a:gd name="T4" fmla="*/ 962 w 964"/>
                <a:gd name="T5" fmla="*/ 172 h 174"/>
                <a:gd name="T6" fmla="*/ 960 w 964"/>
                <a:gd name="T7" fmla="*/ 174 h 174"/>
                <a:gd name="T8" fmla="*/ 3 w 964"/>
                <a:gd name="T9" fmla="*/ 5 h 174"/>
                <a:gd name="T10" fmla="*/ 1 w 964"/>
                <a:gd name="T11" fmla="*/ 3 h 174"/>
                <a:gd name="T12" fmla="*/ 0 w 964"/>
                <a:gd name="T13" fmla="*/ 0 h 1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4" h="174">
                  <a:moveTo>
                    <a:pt x="0" y="0"/>
                  </a:moveTo>
                  <a:lnTo>
                    <a:pt x="964" y="170"/>
                  </a:lnTo>
                  <a:lnTo>
                    <a:pt x="962" y="172"/>
                  </a:lnTo>
                  <a:lnTo>
                    <a:pt x="960" y="174"/>
                  </a:lnTo>
                  <a:lnTo>
                    <a:pt x="3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92" name="Freeform 389">
              <a:extLst>
                <a:ext uri="{FF2B5EF4-FFF2-40B4-BE49-F238E27FC236}">
                  <a16:creationId xmlns:a16="http://schemas.microsoft.com/office/drawing/2014/main" id="{21E08420-6148-4F3F-99CD-52DAF81A0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797"/>
              <a:ext cx="961" cy="173"/>
            </a:xfrm>
            <a:custGeom>
              <a:avLst/>
              <a:gdLst>
                <a:gd name="T0" fmla="*/ 0 w 961"/>
                <a:gd name="T1" fmla="*/ 0 h 173"/>
                <a:gd name="T2" fmla="*/ 961 w 961"/>
                <a:gd name="T3" fmla="*/ 169 h 173"/>
                <a:gd name="T4" fmla="*/ 959 w 961"/>
                <a:gd name="T5" fmla="*/ 171 h 173"/>
                <a:gd name="T6" fmla="*/ 958 w 961"/>
                <a:gd name="T7" fmla="*/ 173 h 173"/>
                <a:gd name="T8" fmla="*/ 5 w 961"/>
                <a:gd name="T9" fmla="*/ 5 h 173"/>
                <a:gd name="T10" fmla="*/ 2 w 961"/>
                <a:gd name="T11" fmla="*/ 2 h 173"/>
                <a:gd name="T12" fmla="*/ 0 w 961"/>
                <a:gd name="T13" fmla="*/ 0 h 1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1" h="173">
                  <a:moveTo>
                    <a:pt x="0" y="0"/>
                  </a:moveTo>
                  <a:lnTo>
                    <a:pt x="961" y="169"/>
                  </a:lnTo>
                  <a:lnTo>
                    <a:pt x="959" y="171"/>
                  </a:lnTo>
                  <a:lnTo>
                    <a:pt x="958" y="173"/>
                  </a:lnTo>
                  <a:lnTo>
                    <a:pt x="5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93" name="Freeform 390">
              <a:extLst>
                <a:ext uri="{FF2B5EF4-FFF2-40B4-BE49-F238E27FC236}">
                  <a16:creationId xmlns:a16="http://schemas.microsoft.com/office/drawing/2014/main" id="{FE748DF4-B521-4158-B7A2-0353D46C2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799"/>
              <a:ext cx="957" cy="172"/>
            </a:xfrm>
            <a:custGeom>
              <a:avLst/>
              <a:gdLst>
                <a:gd name="T0" fmla="*/ 0 w 957"/>
                <a:gd name="T1" fmla="*/ 0 h 172"/>
                <a:gd name="T2" fmla="*/ 957 w 957"/>
                <a:gd name="T3" fmla="*/ 169 h 172"/>
                <a:gd name="T4" fmla="*/ 956 w 957"/>
                <a:gd name="T5" fmla="*/ 171 h 172"/>
                <a:gd name="T6" fmla="*/ 954 w 957"/>
                <a:gd name="T7" fmla="*/ 172 h 172"/>
                <a:gd name="T8" fmla="*/ 5 w 957"/>
                <a:gd name="T9" fmla="*/ 5 h 172"/>
                <a:gd name="T10" fmla="*/ 3 w 957"/>
                <a:gd name="T11" fmla="*/ 3 h 172"/>
                <a:gd name="T12" fmla="*/ 0 w 957"/>
                <a:gd name="T13" fmla="*/ 0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7" h="172">
                  <a:moveTo>
                    <a:pt x="0" y="0"/>
                  </a:moveTo>
                  <a:lnTo>
                    <a:pt x="957" y="169"/>
                  </a:lnTo>
                  <a:lnTo>
                    <a:pt x="956" y="171"/>
                  </a:lnTo>
                  <a:lnTo>
                    <a:pt x="954" y="172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94" name="Freeform 391">
              <a:extLst>
                <a:ext uri="{FF2B5EF4-FFF2-40B4-BE49-F238E27FC236}">
                  <a16:creationId xmlns:a16="http://schemas.microsoft.com/office/drawing/2014/main" id="{E9042CBC-03A8-413A-9A82-89896DB91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802"/>
              <a:ext cx="953" cy="171"/>
            </a:xfrm>
            <a:custGeom>
              <a:avLst/>
              <a:gdLst>
                <a:gd name="T0" fmla="*/ 0 w 953"/>
                <a:gd name="T1" fmla="*/ 0 h 171"/>
                <a:gd name="T2" fmla="*/ 953 w 953"/>
                <a:gd name="T3" fmla="*/ 168 h 171"/>
                <a:gd name="T4" fmla="*/ 951 w 953"/>
                <a:gd name="T5" fmla="*/ 169 h 171"/>
                <a:gd name="T6" fmla="*/ 949 w 953"/>
                <a:gd name="T7" fmla="*/ 171 h 171"/>
                <a:gd name="T8" fmla="*/ 5 w 953"/>
                <a:gd name="T9" fmla="*/ 5 h 171"/>
                <a:gd name="T10" fmla="*/ 2 w 953"/>
                <a:gd name="T11" fmla="*/ 2 h 171"/>
                <a:gd name="T12" fmla="*/ 0 w 953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53" h="171">
                  <a:moveTo>
                    <a:pt x="0" y="0"/>
                  </a:moveTo>
                  <a:lnTo>
                    <a:pt x="953" y="168"/>
                  </a:lnTo>
                  <a:lnTo>
                    <a:pt x="951" y="169"/>
                  </a:lnTo>
                  <a:lnTo>
                    <a:pt x="949" y="171"/>
                  </a:lnTo>
                  <a:lnTo>
                    <a:pt x="5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95" name="Freeform 392">
              <a:extLst>
                <a:ext uri="{FF2B5EF4-FFF2-40B4-BE49-F238E27FC236}">
                  <a16:creationId xmlns:a16="http://schemas.microsoft.com/office/drawing/2014/main" id="{3DB3A60D-6571-4AA1-95A6-B3A6046BC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804"/>
              <a:ext cx="949" cy="171"/>
            </a:xfrm>
            <a:custGeom>
              <a:avLst/>
              <a:gdLst>
                <a:gd name="T0" fmla="*/ 0 w 949"/>
                <a:gd name="T1" fmla="*/ 0 h 171"/>
                <a:gd name="T2" fmla="*/ 949 w 949"/>
                <a:gd name="T3" fmla="*/ 167 h 171"/>
                <a:gd name="T4" fmla="*/ 947 w 949"/>
                <a:gd name="T5" fmla="*/ 169 h 171"/>
                <a:gd name="T6" fmla="*/ 944 w 949"/>
                <a:gd name="T7" fmla="*/ 171 h 171"/>
                <a:gd name="T8" fmla="*/ 5 w 949"/>
                <a:gd name="T9" fmla="*/ 5 h 171"/>
                <a:gd name="T10" fmla="*/ 3 w 949"/>
                <a:gd name="T11" fmla="*/ 3 h 171"/>
                <a:gd name="T12" fmla="*/ 0 w 94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9" h="171">
                  <a:moveTo>
                    <a:pt x="0" y="0"/>
                  </a:moveTo>
                  <a:lnTo>
                    <a:pt x="949" y="167"/>
                  </a:lnTo>
                  <a:lnTo>
                    <a:pt x="947" y="169"/>
                  </a:lnTo>
                  <a:lnTo>
                    <a:pt x="944" y="171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96" name="Freeform 393">
              <a:extLst>
                <a:ext uri="{FF2B5EF4-FFF2-40B4-BE49-F238E27FC236}">
                  <a16:creationId xmlns:a16="http://schemas.microsoft.com/office/drawing/2014/main" id="{583F2310-6531-4618-B803-1526089BF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1807"/>
              <a:ext cx="944" cy="171"/>
            </a:xfrm>
            <a:custGeom>
              <a:avLst/>
              <a:gdLst>
                <a:gd name="T0" fmla="*/ 0 w 944"/>
                <a:gd name="T1" fmla="*/ 0 h 171"/>
                <a:gd name="T2" fmla="*/ 944 w 944"/>
                <a:gd name="T3" fmla="*/ 166 h 171"/>
                <a:gd name="T4" fmla="*/ 941 w 944"/>
                <a:gd name="T5" fmla="*/ 168 h 171"/>
                <a:gd name="T6" fmla="*/ 939 w 944"/>
                <a:gd name="T7" fmla="*/ 171 h 171"/>
                <a:gd name="T8" fmla="*/ 4 w 944"/>
                <a:gd name="T9" fmla="*/ 5 h 171"/>
                <a:gd name="T10" fmla="*/ 2 w 944"/>
                <a:gd name="T11" fmla="*/ 2 h 171"/>
                <a:gd name="T12" fmla="*/ 0 w 944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44" h="171">
                  <a:moveTo>
                    <a:pt x="0" y="0"/>
                  </a:moveTo>
                  <a:lnTo>
                    <a:pt x="944" y="166"/>
                  </a:lnTo>
                  <a:lnTo>
                    <a:pt x="941" y="168"/>
                  </a:lnTo>
                  <a:lnTo>
                    <a:pt x="939" y="171"/>
                  </a:lnTo>
                  <a:lnTo>
                    <a:pt x="4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97" name="Freeform 394">
              <a:extLst>
                <a:ext uri="{FF2B5EF4-FFF2-40B4-BE49-F238E27FC236}">
                  <a16:creationId xmlns:a16="http://schemas.microsoft.com/office/drawing/2014/main" id="{AAAFBDDD-54E4-4373-A17E-4DB6DC514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809"/>
              <a:ext cx="939" cy="171"/>
            </a:xfrm>
            <a:custGeom>
              <a:avLst/>
              <a:gdLst>
                <a:gd name="T0" fmla="*/ 0 w 939"/>
                <a:gd name="T1" fmla="*/ 0 h 171"/>
                <a:gd name="T2" fmla="*/ 939 w 939"/>
                <a:gd name="T3" fmla="*/ 166 h 171"/>
                <a:gd name="T4" fmla="*/ 937 w 939"/>
                <a:gd name="T5" fmla="*/ 169 h 171"/>
                <a:gd name="T6" fmla="*/ 936 w 939"/>
                <a:gd name="T7" fmla="*/ 171 h 171"/>
                <a:gd name="T8" fmla="*/ 5 w 939"/>
                <a:gd name="T9" fmla="*/ 5 h 171"/>
                <a:gd name="T10" fmla="*/ 2 w 939"/>
                <a:gd name="T11" fmla="*/ 3 h 171"/>
                <a:gd name="T12" fmla="*/ 0 w 939"/>
                <a:gd name="T13" fmla="*/ 0 h 1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9" h="171">
                  <a:moveTo>
                    <a:pt x="0" y="0"/>
                  </a:moveTo>
                  <a:lnTo>
                    <a:pt x="939" y="166"/>
                  </a:lnTo>
                  <a:lnTo>
                    <a:pt x="937" y="169"/>
                  </a:lnTo>
                  <a:lnTo>
                    <a:pt x="936" y="171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98" name="Freeform 395">
              <a:extLst>
                <a:ext uri="{FF2B5EF4-FFF2-40B4-BE49-F238E27FC236}">
                  <a16:creationId xmlns:a16="http://schemas.microsoft.com/office/drawing/2014/main" id="{625AA29A-923B-4ABD-9096-0D8F3776F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1812"/>
              <a:ext cx="935" cy="169"/>
            </a:xfrm>
            <a:custGeom>
              <a:avLst/>
              <a:gdLst>
                <a:gd name="T0" fmla="*/ 0 w 935"/>
                <a:gd name="T1" fmla="*/ 0 h 169"/>
                <a:gd name="T2" fmla="*/ 935 w 935"/>
                <a:gd name="T3" fmla="*/ 166 h 169"/>
                <a:gd name="T4" fmla="*/ 934 w 935"/>
                <a:gd name="T5" fmla="*/ 168 h 169"/>
                <a:gd name="T6" fmla="*/ 932 w 935"/>
                <a:gd name="T7" fmla="*/ 169 h 169"/>
                <a:gd name="T8" fmla="*/ 5 w 935"/>
                <a:gd name="T9" fmla="*/ 5 h 169"/>
                <a:gd name="T10" fmla="*/ 3 w 935"/>
                <a:gd name="T11" fmla="*/ 2 h 169"/>
                <a:gd name="T12" fmla="*/ 0 w 935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5" h="169">
                  <a:moveTo>
                    <a:pt x="0" y="0"/>
                  </a:moveTo>
                  <a:lnTo>
                    <a:pt x="935" y="166"/>
                  </a:lnTo>
                  <a:lnTo>
                    <a:pt x="934" y="168"/>
                  </a:lnTo>
                  <a:lnTo>
                    <a:pt x="932" y="169"/>
                  </a:lnTo>
                  <a:lnTo>
                    <a:pt x="5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199" name="Freeform 396">
              <a:extLst>
                <a:ext uri="{FF2B5EF4-FFF2-40B4-BE49-F238E27FC236}">
                  <a16:creationId xmlns:a16="http://schemas.microsoft.com/office/drawing/2014/main" id="{A2FAACE4-8D4C-4E92-9041-F9BC00DFE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814"/>
              <a:ext cx="931" cy="169"/>
            </a:xfrm>
            <a:custGeom>
              <a:avLst/>
              <a:gdLst>
                <a:gd name="T0" fmla="*/ 0 w 931"/>
                <a:gd name="T1" fmla="*/ 0 h 169"/>
                <a:gd name="T2" fmla="*/ 931 w 931"/>
                <a:gd name="T3" fmla="*/ 166 h 169"/>
                <a:gd name="T4" fmla="*/ 929 w 931"/>
                <a:gd name="T5" fmla="*/ 167 h 169"/>
                <a:gd name="T6" fmla="*/ 927 w 931"/>
                <a:gd name="T7" fmla="*/ 169 h 169"/>
                <a:gd name="T8" fmla="*/ 5 w 931"/>
                <a:gd name="T9" fmla="*/ 7 h 169"/>
                <a:gd name="T10" fmla="*/ 2 w 931"/>
                <a:gd name="T11" fmla="*/ 3 h 169"/>
                <a:gd name="T12" fmla="*/ 0 w 931"/>
                <a:gd name="T13" fmla="*/ 0 h 1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1" h="169">
                  <a:moveTo>
                    <a:pt x="0" y="0"/>
                  </a:moveTo>
                  <a:lnTo>
                    <a:pt x="931" y="166"/>
                  </a:lnTo>
                  <a:lnTo>
                    <a:pt x="929" y="167"/>
                  </a:lnTo>
                  <a:lnTo>
                    <a:pt x="927" y="169"/>
                  </a:lnTo>
                  <a:lnTo>
                    <a:pt x="5" y="7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00" name="Freeform 397">
              <a:extLst>
                <a:ext uri="{FF2B5EF4-FFF2-40B4-BE49-F238E27FC236}">
                  <a16:creationId xmlns:a16="http://schemas.microsoft.com/office/drawing/2014/main" id="{4EDAC1AD-9461-4DA2-855E-6B1F08F0E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817"/>
              <a:ext cx="927" cy="168"/>
            </a:xfrm>
            <a:custGeom>
              <a:avLst/>
              <a:gdLst>
                <a:gd name="T0" fmla="*/ 0 w 927"/>
                <a:gd name="T1" fmla="*/ 0 h 168"/>
                <a:gd name="T2" fmla="*/ 927 w 927"/>
                <a:gd name="T3" fmla="*/ 164 h 168"/>
                <a:gd name="T4" fmla="*/ 925 w 927"/>
                <a:gd name="T5" fmla="*/ 166 h 168"/>
                <a:gd name="T6" fmla="*/ 923 w 927"/>
                <a:gd name="T7" fmla="*/ 168 h 168"/>
                <a:gd name="T8" fmla="*/ 5 w 927"/>
                <a:gd name="T9" fmla="*/ 5 h 168"/>
                <a:gd name="T10" fmla="*/ 3 w 927"/>
                <a:gd name="T11" fmla="*/ 4 h 168"/>
                <a:gd name="T12" fmla="*/ 0 w 927"/>
                <a:gd name="T13" fmla="*/ 0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7" h="168">
                  <a:moveTo>
                    <a:pt x="0" y="0"/>
                  </a:moveTo>
                  <a:lnTo>
                    <a:pt x="927" y="164"/>
                  </a:lnTo>
                  <a:lnTo>
                    <a:pt x="925" y="166"/>
                  </a:lnTo>
                  <a:lnTo>
                    <a:pt x="923" y="168"/>
                  </a:lnTo>
                  <a:lnTo>
                    <a:pt x="5" y="5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01" name="Freeform 398">
              <a:extLst>
                <a:ext uri="{FF2B5EF4-FFF2-40B4-BE49-F238E27FC236}">
                  <a16:creationId xmlns:a16="http://schemas.microsoft.com/office/drawing/2014/main" id="{5DD3FCA3-B237-4AF0-A58B-4D4049171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821"/>
              <a:ext cx="922" cy="165"/>
            </a:xfrm>
            <a:custGeom>
              <a:avLst/>
              <a:gdLst>
                <a:gd name="T0" fmla="*/ 0 w 922"/>
                <a:gd name="T1" fmla="*/ 0 h 165"/>
                <a:gd name="T2" fmla="*/ 922 w 922"/>
                <a:gd name="T3" fmla="*/ 162 h 165"/>
                <a:gd name="T4" fmla="*/ 920 w 922"/>
                <a:gd name="T5" fmla="*/ 164 h 165"/>
                <a:gd name="T6" fmla="*/ 917 w 922"/>
                <a:gd name="T7" fmla="*/ 165 h 165"/>
                <a:gd name="T8" fmla="*/ 5 w 922"/>
                <a:gd name="T9" fmla="*/ 5 h 165"/>
                <a:gd name="T10" fmla="*/ 2 w 922"/>
                <a:gd name="T11" fmla="*/ 1 h 165"/>
                <a:gd name="T12" fmla="*/ 0 w 922"/>
                <a:gd name="T13" fmla="*/ 0 h 1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2" h="165">
                  <a:moveTo>
                    <a:pt x="0" y="0"/>
                  </a:moveTo>
                  <a:lnTo>
                    <a:pt x="922" y="162"/>
                  </a:lnTo>
                  <a:lnTo>
                    <a:pt x="920" y="164"/>
                  </a:lnTo>
                  <a:lnTo>
                    <a:pt x="917" y="165"/>
                  </a:lnTo>
                  <a:lnTo>
                    <a:pt x="5" y="5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02" name="Freeform 399">
              <a:extLst>
                <a:ext uri="{FF2B5EF4-FFF2-40B4-BE49-F238E27FC236}">
                  <a16:creationId xmlns:a16="http://schemas.microsoft.com/office/drawing/2014/main" id="{6C7A9849-4D97-4B42-B278-B38DE6436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822"/>
              <a:ext cx="918" cy="166"/>
            </a:xfrm>
            <a:custGeom>
              <a:avLst/>
              <a:gdLst>
                <a:gd name="T0" fmla="*/ 0 w 918"/>
                <a:gd name="T1" fmla="*/ 0 h 166"/>
                <a:gd name="T2" fmla="*/ 918 w 918"/>
                <a:gd name="T3" fmla="*/ 163 h 166"/>
                <a:gd name="T4" fmla="*/ 915 w 918"/>
                <a:gd name="T5" fmla="*/ 164 h 166"/>
                <a:gd name="T6" fmla="*/ 913 w 918"/>
                <a:gd name="T7" fmla="*/ 166 h 166"/>
                <a:gd name="T8" fmla="*/ 5 w 918"/>
                <a:gd name="T9" fmla="*/ 6 h 166"/>
                <a:gd name="T10" fmla="*/ 3 w 918"/>
                <a:gd name="T11" fmla="*/ 4 h 166"/>
                <a:gd name="T12" fmla="*/ 0 w 918"/>
                <a:gd name="T13" fmla="*/ 0 h 1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8" h="166">
                  <a:moveTo>
                    <a:pt x="0" y="0"/>
                  </a:moveTo>
                  <a:lnTo>
                    <a:pt x="918" y="163"/>
                  </a:lnTo>
                  <a:lnTo>
                    <a:pt x="915" y="164"/>
                  </a:lnTo>
                  <a:lnTo>
                    <a:pt x="913" y="166"/>
                  </a:lnTo>
                  <a:lnTo>
                    <a:pt x="5" y="6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A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03" name="Freeform 400">
              <a:extLst>
                <a:ext uri="{FF2B5EF4-FFF2-40B4-BE49-F238E27FC236}">
                  <a16:creationId xmlns:a16="http://schemas.microsoft.com/office/drawing/2014/main" id="{9AB76E43-F3F6-4BC3-9EDD-B8F222E65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826"/>
              <a:ext cx="912" cy="164"/>
            </a:xfrm>
            <a:custGeom>
              <a:avLst/>
              <a:gdLst>
                <a:gd name="T0" fmla="*/ 0 w 912"/>
                <a:gd name="T1" fmla="*/ 0 h 164"/>
                <a:gd name="T2" fmla="*/ 912 w 912"/>
                <a:gd name="T3" fmla="*/ 160 h 164"/>
                <a:gd name="T4" fmla="*/ 910 w 912"/>
                <a:gd name="T5" fmla="*/ 162 h 164"/>
                <a:gd name="T6" fmla="*/ 909 w 912"/>
                <a:gd name="T7" fmla="*/ 164 h 164"/>
                <a:gd name="T8" fmla="*/ 5 w 912"/>
                <a:gd name="T9" fmla="*/ 5 h 164"/>
                <a:gd name="T10" fmla="*/ 2 w 912"/>
                <a:gd name="T11" fmla="*/ 2 h 164"/>
                <a:gd name="T12" fmla="*/ 0 w 912"/>
                <a:gd name="T13" fmla="*/ 0 h 1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12" h="164">
                  <a:moveTo>
                    <a:pt x="0" y="0"/>
                  </a:moveTo>
                  <a:lnTo>
                    <a:pt x="912" y="160"/>
                  </a:lnTo>
                  <a:lnTo>
                    <a:pt x="910" y="162"/>
                  </a:lnTo>
                  <a:lnTo>
                    <a:pt x="909" y="164"/>
                  </a:lnTo>
                  <a:lnTo>
                    <a:pt x="5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04" name="Freeform 401">
              <a:extLst>
                <a:ext uri="{FF2B5EF4-FFF2-40B4-BE49-F238E27FC236}">
                  <a16:creationId xmlns:a16="http://schemas.microsoft.com/office/drawing/2014/main" id="{B04E03E7-96C5-41AB-8C53-F9E83E198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828"/>
              <a:ext cx="908" cy="163"/>
            </a:xfrm>
            <a:custGeom>
              <a:avLst/>
              <a:gdLst>
                <a:gd name="T0" fmla="*/ 0 w 908"/>
                <a:gd name="T1" fmla="*/ 0 h 163"/>
                <a:gd name="T2" fmla="*/ 908 w 908"/>
                <a:gd name="T3" fmla="*/ 160 h 163"/>
                <a:gd name="T4" fmla="*/ 907 w 908"/>
                <a:gd name="T5" fmla="*/ 162 h 163"/>
                <a:gd name="T6" fmla="*/ 905 w 908"/>
                <a:gd name="T7" fmla="*/ 163 h 163"/>
                <a:gd name="T8" fmla="*/ 5 w 908"/>
                <a:gd name="T9" fmla="*/ 5 h 163"/>
                <a:gd name="T10" fmla="*/ 3 w 908"/>
                <a:gd name="T11" fmla="*/ 3 h 163"/>
                <a:gd name="T12" fmla="*/ 0 w 908"/>
                <a:gd name="T13" fmla="*/ 0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8" h="163">
                  <a:moveTo>
                    <a:pt x="0" y="0"/>
                  </a:moveTo>
                  <a:lnTo>
                    <a:pt x="908" y="160"/>
                  </a:lnTo>
                  <a:lnTo>
                    <a:pt x="907" y="162"/>
                  </a:lnTo>
                  <a:lnTo>
                    <a:pt x="905" y="163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05" name="Freeform 402">
              <a:extLst>
                <a:ext uri="{FF2B5EF4-FFF2-40B4-BE49-F238E27FC236}">
                  <a16:creationId xmlns:a16="http://schemas.microsoft.com/office/drawing/2014/main" id="{AE154BB8-9F00-4FF4-B980-2EE69F58C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831"/>
              <a:ext cx="904" cy="162"/>
            </a:xfrm>
            <a:custGeom>
              <a:avLst/>
              <a:gdLst>
                <a:gd name="T0" fmla="*/ 0 w 904"/>
                <a:gd name="T1" fmla="*/ 0 h 162"/>
                <a:gd name="T2" fmla="*/ 904 w 904"/>
                <a:gd name="T3" fmla="*/ 159 h 162"/>
                <a:gd name="T4" fmla="*/ 902 w 904"/>
                <a:gd name="T5" fmla="*/ 160 h 162"/>
                <a:gd name="T6" fmla="*/ 899 w 904"/>
                <a:gd name="T7" fmla="*/ 162 h 162"/>
                <a:gd name="T8" fmla="*/ 5 w 904"/>
                <a:gd name="T9" fmla="*/ 5 h 162"/>
                <a:gd name="T10" fmla="*/ 2 w 904"/>
                <a:gd name="T11" fmla="*/ 3 h 162"/>
                <a:gd name="T12" fmla="*/ 0 w 904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4" h="162">
                  <a:moveTo>
                    <a:pt x="0" y="0"/>
                  </a:moveTo>
                  <a:lnTo>
                    <a:pt x="904" y="159"/>
                  </a:lnTo>
                  <a:lnTo>
                    <a:pt x="902" y="160"/>
                  </a:lnTo>
                  <a:lnTo>
                    <a:pt x="899" y="162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06" name="Freeform 403">
              <a:extLst>
                <a:ext uri="{FF2B5EF4-FFF2-40B4-BE49-F238E27FC236}">
                  <a16:creationId xmlns:a16="http://schemas.microsoft.com/office/drawing/2014/main" id="{F49DAADC-EEE1-4BD2-8262-DD29825E0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833"/>
              <a:ext cx="900" cy="162"/>
            </a:xfrm>
            <a:custGeom>
              <a:avLst/>
              <a:gdLst>
                <a:gd name="T0" fmla="*/ 0 w 900"/>
                <a:gd name="T1" fmla="*/ 0 h 162"/>
                <a:gd name="T2" fmla="*/ 900 w 900"/>
                <a:gd name="T3" fmla="*/ 158 h 162"/>
                <a:gd name="T4" fmla="*/ 897 w 900"/>
                <a:gd name="T5" fmla="*/ 160 h 162"/>
                <a:gd name="T6" fmla="*/ 895 w 900"/>
                <a:gd name="T7" fmla="*/ 162 h 162"/>
                <a:gd name="T8" fmla="*/ 5 w 900"/>
                <a:gd name="T9" fmla="*/ 6 h 162"/>
                <a:gd name="T10" fmla="*/ 3 w 900"/>
                <a:gd name="T11" fmla="*/ 3 h 162"/>
                <a:gd name="T12" fmla="*/ 0 w 900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0" h="162">
                  <a:moveTo>
                    <a:pt x="0" y="0"/>
                  </a:moveTo>
                  <a:lnTo>
                    <a:pt x="900" y="158"/>
                  </a:lnTo>
                  <a:lnTo>
                    <a:pt x="897" y="160"/>
                  </a:lnTo>
                  <a:lnTo>
                    <a:pt x="895" y="162"/>
                  </a:lnTo>
                  <a:lnTo>
                    <a:pt x="5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07" name="Freeform 404">
              <a:extLst>
                <a:ext uri="{FF2B5EF4-FFF2-40B4-BE49-F238E27FC236}">
                  <a16:creationId xmlns:a16="http://schemas.microsoft.com/office/drawing/2014/main" id="{884518E1-B939-4D07-AEF2-7DF2E3650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836"/>
              <a:ext cx="894" cy="162"/>
            </a:xfrm>
            <a:custGeom>
              <a:avLst/>
              <a:gdLst>
                <a:gd name="T0" fmla="*/ 0 w 894"/>
                <a:gd name="T1" fmla="*/ 0 h 162"/>
                <a:gd name="T2" fmla="*/ 894 w 894"/>
                <a:gd name="T3" fmla="*/ 157 h 162"/>
                <a:gd name="T4" fmla="*/ 892 w 894"/>
                <a:gd name="T5" fmla="*/ 159 h 162"/>
                <a:gd name="T6" fmla="*/ 889 w 894"/>
                <a:gd name="T7" fmla="*/ 162 h 162"/>
                <a:gd name="T8" fmla="*/ 6 w 894"/>
                <a:gd name="T9" fmla="*/ 5 h 162"/>
                <a:gd name="T10" fmla="*/ 2 w 894"/>
                <a:gd name="T11" fmla="*/ 3 h 162"/>
                <a:gd name="T12" fmla="*/ 0 w 894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4" h="162">
                  <a:moveTo>
                    <a:pt x="0" y="0"/>
                  </a:moveTo>
                  <a:lnTo>
                    <a:pt x="894" y="157"/>
                  </a:lnTo>
                  <a:lnTo>
                    <a:pt x="892" y="159"/>
                  </a:lnTo>
                  <a:lnTo>
                    <a:pt x="889" y="162"/>
                  </a:lnTo>
                  <a:lnTo>
                    <a:pt x="6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08" name="Freeform 405">
              <a:extLst>
                <a:ext uri="{FF2B5EF4-FFF2-40B4-BE49-F238E27FC236}">
                  <a16:creationId xmlns:a16="http://schemas.microsoft.com/office/drawing/2014/main" id="{22A70836-A7D9-44F8-8434-7457EFF03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839"/>
              <a:ext cx="890" cy="161"/>
            </a:xfrm>
            <a:custGeom>
              <a:avLst/>
              <a:gdLst>
                <a:gd name="T0" fmla="*/ 0 w 890"/>
                <a:gd name="T1" fmla="*/ 0 h 161"/>
                <a:gd name="T2" fmla="*/ 890 w 890"/>
                <a:gd name="T3" fmla="*/ 156 h 161"/>
                <a:gd name="T4" fmla="*/ 887 w 890"/>
                <a:gd name="T5" fmla="*/ 159 h 161"/>
                <a:gd name="T6" fmla="*/ 885 w 890"/>
                <a:gd name="T7" fmla="*/ 161 h 161"/>
                <a:gd name="T8" fmla="*/ 5 w 890"/>
                <a:gd name="T9" fmla="*/ 5 h 161"/>
                <a:gd name="T10" fmla="*/ 4 w 890"/>
                <a:gd name="T11" fmla="*/ 2 h 161"/>
                <a:gd name="T12" fmla="*/ 0 w 890"/>
                <a:gd name="T13" fmla="*/ 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90" h="161">
                  <a:moveTo>
                    <a:pt x="0" y="0"/>
                  </a:moveTo>
                  <a:lnTo>
                    <a:pt x="890" y="156"/>
                  </a:lnTo>
                  <a:lnTo>
                    <a:pt x="887" y="159"/>
                  </a:lnTo>
                  <a:lnTo>
                    <a:pt x="885" y="161"/>
                  </a:lnTo>
                  <a:lnTo>
                    <a:pt x="5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B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09" name="Freeform 406">
              <a:extLst>
                <a:ext uri="{FF2B5EF4-FFF2-40B4-BE49-F238E27FC236}">
                  <a16:creationId xmlns:a16="http://schemas.microsoft.com/office/drawing/2014/main" id="{EF4CC176-3F3E-4ED3-929A-ECFC72773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841"/>
              <a:ext cx="883" cy="161"/>
            </a:xfrm>
            <a:custGeom>
              <a:avLst/>
              <a:gdLst>
                <a:gd name="T0" fmla="*/ 0 w 883"/>
                <a:gd name="T1" fmla="*/ 0 h 161"/>
                <a:gd name="T2" fmla="*/ 883 w 883"/>
                <a:gd name="T3" fmla="*/ 157 h 161"/>
                <a:gd name="T4" fmla="*/ 881 w 883"/>
                <a:gd name="T5" fmla="*/ 159 h 161"/>
                <a:gd name="T6" fmla="*/ 878 w 883"/>
                <a:gd name="T7" fmla="*/ 161 h 161"/>
                <a:gd name="T8" fmla="*/ 5 w 883"/>
                <a:gd name="T9" fmla="*/ 5 h 161"/>
                <a:gd name="T10" fmla="*/ 1 w 883"/>
                <a:gd name="T11" fmla="*/ 3 h 161"/>
                <a:gd name="T12" fmla="*/ 0 w 883"/>
                <a:gd name="T13" fmla="*/ 0 h 1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3" h="161">
                  <a:moveTo>
                    <a:pt x="0" y="0"/>
                  </a:moveTo>
                  <a:lnTo>
                    <a:pt x="883" y="157"/>
                  </a:lnTo>
                  <a:lnTo>
                    <a:pt x="881" y="159"/>
                  </a:lnTo>
                  <a:lnTo>
                    <a:pt x="878" y="161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10" name="Freeform 407">
              <a:extLst>
                <a:ext uri="{FF2B5EF4-FFF2-40B4-BE49-F238E27FC236}">
                  <a16:creationId xmlns:a16="http://schemas.microsoft.com/office/drawing/2014/main" id="{E7D2A63B-1A96-4C9E-91D1-42840844A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844"/>
              <a:ext cx="880" cy="159"/>
            </a:xfrm>
            <a:custGeom>
              <a:avLst/>
              <a:gdLst>
                <a:gd name="T0" fmla="*/ 0 w 880"/>
                <a:gd name="T1" fmla="*/ 0 h 159"/>
                <a:gd name="T2" fmla="*/ 880 w 880"/>
                <a:gd name="T3" fmla="*/ 156 h 159"/>
                <a:gd name="T4" fmla="*/ 877 w 880"/>
                <a:gd name="T5" fmla="*/ 158 h 159"/>
                <a:gd name="T6" fmla="*/ 875 w 880"/>
                <a:gd name="T7" fmla="*/ 159 h 159"/>
                <a:gd name="T8" fmla="*/ 7 w 880"/>
                <a:gd name="T9" fmla="*/ 6 h 159"/>
                <a:gd name="T10" fmla="*/ 4 w 880"/>
                <a:gd name="T11" fmla="*/ 2 h 159"/>
                <a:gd name="T12" fmla="*/ 0 w 880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0" h="159">
                  <a:moveTo>
                    <a:pt x="0" y="0"/>
                  </a:moveTo>
                  <a:lnTo>
                    <a:pt x="880" y="156"/>
                  </a:lnTo>
                  <a:lnTo>
                    <a:pt x="877" y="158"/>
                  </a:lnTo>
                  <a:lnTo>
                    <a:pt x="875" y="159"/>
                  </a:lnTo>
                  <a:lnTo>
                    <a:pt x="7" y="6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11" name="Freeform 408">
              <a:extLst>
                <a:ext uri="{FF2B5EF4-FFF2-40B4-BE49-F238E27FC236}">
                  <a16:creationId xmlns:a16="http://schemas.microsoft.com/office/drawing/2014/main" id="{165E4698-9E98-41D4-A783-4BDC37DE7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846"/>
              <a:ext cx="873" cy="159"/>
            </a:xfrm>
            <a:custGeom>
              <a:avLst/>
              <a:gdLst>
                <a:gd name="T0" fmla="*/ 0 w 873"/>
                <a:gd name="T1" fmla="*/ 0 h 159"/>
                <a:gd name="T2" fmla="*/ 873 w 873"/>
                <a:gd name="T3" fmla="*/ 156 h 159"/>
                <a:gd name="T4" fmla="*/ 871 w 873"/>
                <a:gd name="T5" fmla="*/ 157 h 159"/>
                <a:gd name="T6" fmla="*/ 867 w 873"/>
                <a:gd name="T7" fmla="*/ 159 h 159"/>
                <a:gd name="T8" fmla="*/ 5 w 873"/>
                <a:gd name="T9" fmla="*/ 7 h 159"/>
                <a:gd name="T10" fmla="*/ 3 w 873"/>
                <a:gd name="T11" fmla="*/ 4 h 159"/>
                <a:gd name="T12" fmla="*/ 0 w 873"/>
                <a:gd name="T13" fmla="*/ 0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3" h="159">
                  <a:moveTo>
                    <a:pt x="0" y="0"/>
                  </a:moveTo>
                  <a:lnTo>
                    <a:pt x="873" y="156"/>
                  </a:lnTo>
                  <a:lnTo>
                    <a:pt x="871" y="157"/>
                  </a:lnTo>
                  <a:lnTo>
                    <a:pt x="867" y="159"/>
                  </a:lnTo>
                  <a:lnTo>
                    <a:pt x="5" y="7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12" name="Freeform 409">
              <a:extLst>
                <a:ext uri="{FF2B5EF4-FFF2-40B4-BE49-F238E27FC236}">
                  <a16:creationId xmlns:a16="http://schemas.microsoft.com/office/drawing/2014/main" id="{6B34F319-EB5F-481E-9126-9CE3DD95C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850"/>
              <a:ext cx="868" cy="157"/>
            </a:xfrm>
            <a:custGeom>
              <a:avLst/>
              <a:gdLst>
                <a:gd name="T0" fmla="*/ 0 w 868"/>
                <a:gd name="T1" fmla="*/ 0 h 157"/>
                <a:gd name="T2" fmla="*/ 868 w 868"/>
                <a:gd name="T3" fmla="*/ 153 h 157"/>
                <a:gd name="T4" fmla="*/ 864 w 868"/>
                <a:gd name="T5" fmla="*/ 155 h 157"/>
                <a:gd name="T6" fmla="*/ 863 w 868"/>
                <a:gd name="T7" fmla="*/ 157 h 157"/>
                <a:gd name="T8" fmla="*/ 5 w 868"/>
                <a:gd name="T9" fmla="*/ 5 h 157"/>
                <a:gd name="T10" fmla="*/ 2 w 868"/>
                <a:gd name="T11" fmla="*/ 3 h 157"/>
                <a:gd name="T12" fmla="*/ 0 w 868"/>
                <a:gd name="T13" fmla="*/ 0 h 1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8" h="157">
                  <a:moveTo>
                    <a:pt x="0" y="0"/>
                  </a:moveTo>
                  <a:lnTo>
                    <a:pt x="868" y="153"/>
                  </a:lnTo>
                  <a:lnTo>
                    <a:pt x="864" y="155"/>
                  </a:lnTo>
                  <a:lnTo>
                    <a:pt x="863" y="157"/>
                  </a:lnTo>
                  <a:lnTo>
                    <a:pt x="5" y="5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13" name="Freeform 410">
              <a:extLst>
                <a:ext uri="{FF2B5EF4-FFF2-40B4-BE49-F238E27FC236}">
                  <a16:creationId xmlns:a16="http://schemas.microsoft.com/office/drawing/2014/main" id="{EC40C365-BB13-400E-9337-FE7B52512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853"/>
              <a:ext cx="862" cy="155"/>
            </a:xfrm>
            <a:custGeom>
              <a:avLst/>
              <a:gdLst>
                <a:gd name="T0" fmla="*/ 0 w 862"/>
                <a:gd name="T1" fmla="*/ 0 h 155"/>
                <a:gd name="T2" fmla="*/ 862 w 862"/>
                <a:gd name="T3" fmla="*/ 152 h 155"/>
                <a:gd name="T4" fmla="*/ 861 w 862"/>
                <a:gd name="T5" fmla="*/ 154 h 155"/>
                <a:gd name="T6" fmla="*/ 857 w 862"/>
                <a:gd name="T7" fmla="*/ 155 h 155"/>
                <a:gd name="T8" fmla="*/ 6 w 862"/>
                <a:gd name="T9" fmla="*/ 5 h 155"/>
                <a:gd name="T10" fmla="*/ 3 w 862"/>
                <a:gd name="T11" fmla="*/ 2 h 155"/>
                <a:gd name="T12" fmla="*/ 0 w 862"/>
                <a:gd name="T13" fmla="*/ 0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2" h="155">
                  <a:moveTo>
                    <a:pt x="0" y="0"/>
                  </a:moveTo>
                  <a:lnTo>
                    <a:pt x="862" y="152"/>
                  </a:lnTo>
                  <a:lnTo>
                    <a:pt x="861" y="154"/>
                  </a:lnTo>
                  <a:lnTo>
                    <a:pt x="857" y="155"/>
                  </a:lnTo>
                  <a:lnTo>
                    <a:pt x="6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14" name="Freeform 411">
              <a:extLst>
                <a:ext uri="{FF2B5EF4-FFF2-40B4-BE49-F238E27FC236}">
                  <a16:creationId xmlns:a16="http://schemas.microsoft.com/office/drawing/2014/main" id="{100B2332-3651-4562-BC7C-9DAAA4E75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855"/>
              <a:ext cx="858" cy="155"/>
            </a:xfrm>
            <a:custGeom>
              <a:avLst/>
              <a:gdLst>
                <a:gd name="T0" fmla="*/ 0 w 858"/>
                <a:gd name="T1" fmla="*/ 0 h 155"/>
                <a:gd name="T2" fmla="*/ 858 w 858"/>
                <a:gd name="T3" fmla="*/ 152 h 155"/>
                <a:gd name="T4" fmla="*/ 854 w 858"/>
                <a:gd name="T5" fmla="*/ 153 h 155"/>
                <a:gd name="T6" fmla="*/ 851 w 858"/>
                <a:gd name="T7" fmla="*/ 155 h 155"/>
                <a:gd name="T8" fmla="*/ 5 w 858"/>
                <a:gd name="T9" fmla="*/ 5 h 155"/>
                <a:gd name="T10" fmla="*/ 3 w 858"/>
                <a:gd name="T11" fmla="*/ 3 h 155"/>
                <a:gd name="T12" fmla="*/ 0 w 858"/>
                <a:gd name="T13" fmla="*/ 0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8" h="155">
                  <a:moveTo>
                    <a:pt x="0" y="0"/>
                  </a:moveTo>
                  <a:lnTo>
                    <a:pt x="858" y="152"/>
                  </a:lnTo>
                  <a:lnTo>
                    <a:pt x="854" y="153"/>
                  </a:lnTo>
                  <a:lnTo>
                    <a:pt x="851" y="155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15" name="Freeform 412">
              <a:extLst>
                <a:ext uri="{FF2B5EF4-FFF2-40B4-BE49-F238E27FC236}">
                  <a16:creationId xmlns:a16="http://schemas.microsoft.com/office/drawing/2014/main" id="{0583B762-CA68-4840-93F0-B8C2B432F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858"/>
              <a:ext cx="851" cy="154"/>
            </a:xfrm>
            <a:custGeom>
              <a:avLst/>
              <a:gdLst>
                <a:gd name="T0" fmla="*/ 0 w 851"/>
                <a:gd name="T1" fmla="*/ 0 h 154"/>
                <a:gd name="T2" fmla="*/ 851 w 851"/>
                <a:gd name="T3" fmla="*/ 150 h 154"/>
                <a:gd name="T4" fmla="*/ 848 w 851"/>
                <a:gd name="T5" fmla="*/ 152 h 154"/>
                <a:gd name="T6" fmla="*/ 846 w 851"/>
                <a:gd name="T7" fmla="*/ 154 h 154"/>
                <a:gd name="T8" fmla="*/ 6 w 851"/>
                <a:gd name="T9" fmla="*/ 5 h 154"/>
                <a:gd name="T10" fmla="*/ 2 w 851"/>
                <a:gd name="T11" fmla="*/ 2 h 154"/>
                <a:gd name="T12" fmla="*/ 0 w 851"/>
                <a:gd name="T13" fmla="*/ 0 h 1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51" h="154">
                  <a:moveTo>
                    <a:pt x="0" y="0"/>
                  </a:moveTo>
                  <a:lnTo>
                    <a:pt x="851" y="150"/>
                  </a:lnTo>
                  <a:lnTo>
                    <a:pt x="848" y="152"/>
                  </a:lnTo>
                  <a:lnTo>
                    <a:pt x="846" y="154"/>
                  </a:lnTo>
                  <a:lnTo>
                    <a:pt x="6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16" name="Freeform 413">
              <a:extLst>
                <a:ext uri="{FF2B5EF4-FFF2-40B4-BE49-F238E27FC236}">
                  <a16:creationId xmlns:a16="http://schemas.microsoft.com/office/drawing/2014/main" id="{EAAE86CD-0521-4C7A-8A49-4810D8333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860"/>
              <a:ext cx="846" cy="153"/>
            </a:xfrm>
            <a:custGeom>
              <a:avLst/>
              <a:gdLst>
                <a:gd name="T0" fmla="*/ 0 w 846"/>
                <a:gd name="T1" fmla="*/ 0 h 153"/>
                <a:gd name="T2" fmla="*/ 846 w 846"/>
                <a:gd name="T3" fmla="*/ 150 h 153"/>
                <a:gd name="T4" fmla="*/ 844 w 846"/>
                <a:gd name="T5" fmla="*/ 152 h 153"/>
                <a:gd name="T6" fmla="*/ 841 w 846"/>
                <a:gd name="T7" fmla="*/ 153 h 153"/>
                <a:gd name="T8" fmla="*/ 5 w 846"/>
                <a:gd name="T9" fmla="*/ 6 h 153"/>
                <a:gd name="T10" fmla="*/ 4 w 846"/>
                <a:gd name="T11" fmla="*/ 3 h 153"/>
                <a:gd name="T12" fmla="*/ 0 w 846"/>
                <a:gd name="T13" fmla="*/ 0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6" h="153">
                  <a:moveTo>
                    <a:pt x="0" y="0"/>
                  </a:moveTo>
                  <a:lnTo>
                    <a:pt x="846" y="150"/>
                  </a:lnTo>
                  <a:lnTo>
                    <a:pt x="844" y="152"/>
                  </a:lnTo>
                  <a:lnTo>
                    <a:pt x="841" y="153"/>
                  </a:lnTo>
                  <a:lnTo>
                    <a:pt x="5" y="6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17" name="Freeform 414">
              <a:extLst>
                <a:ext uri="{FF2B5EF4-FFF2-40B4-BE49-F238E27FC236}">
                  <a16:creationId xmlns:a16="http://schemas.microsoft.com/office/drawing/2014/main" id="{51CCB25E-3A69-441C-A4BE-6D1111B71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863"/>
              <a:ext cx="840" cy="152"/>
            </a:xfrm>
            <a:custGeom>
              <a:avLst/>
              <a:gdLst>
                <a:gd name="T0" fmla="*/ 0 w 840"/>
                <a:gd name="T1" fmla="*/ 0 h 152"/>
                <a:gd name="T2" fmla="*/ 840 w 840"/>
                <a:gd name="T3" fmla="*/ 149 h 152"/>
                <a:gd name="T4" fmla="*/ 837 w 840"/>
                <a:gd name="T5" fmla="*/ 150 h 152"/>
                <a:gd name="T6" fmla="*/ 834 w 840"/>
                <a:gd name="T7" fmla="*/ 152 h 152"/>
                <a:gd name="T8" fmla="*/ 5 w 840"/>
                <a:gd name="T9" fmla="*/ 5 h 152"/>
                <a:gd name="T10" fmla="*/ 1 w 840"/>
                <a:gd name="T11" fmla="*/ 3 h 152"/>
                <a:gd name="T12" fmla="*/ 0 w 840"/>
                <a:gd name="T13" fmla="*/ 0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40" h="152">
                  <a:moveTo>
                    <a:pt x="0" y="0"/>
                  </a:moveTo>
                  <a:lnTo>
                    <a:pt x="840" y="149"/>
                  </a:lnTo>
                  <a:lnTo>
                    <a:pt x="837" y="150"/>
                  </a:lnTo>
                  <a:lnTo>
                    <a:pt x="834" y="152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18" name="Freeform 415">
              <a:extLst>
                <a:ext uri="{FF2B5EF4-FFF2-40B4-BE49-F238E27FC236}">
                  <a16:creationId xmlns:a16="http://schemas.microsoft.com/office/drawing/2014/main" id="{ED86FCFD-906D-42A1-A7C1-222D1148C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1866"/>
              <a:ext cx="836" cy="151"/>
            </a:xfrm>
            <a:custGeom>
              <a:avLst/>
              <a:gdLst>
                <a:gd name="T0" fmla="*/ 0 w 836"/>
                <a:gd name="T1" fmla="*/ 0 h 151"/>
                <a:gd name="T2" fmla="*/ 836 w 836"/>
                <a:gd name="T3" fmla="*/ 147 h 151"/>
                <a:gd name="T4" fmla="*/ 833 w 836"/>
                <a:gd name="T5" fmla="*/ 149 h 151"/>
                <a:gd name="T6" fmla="*/ 829 w 836"/>
                <a:gd name="T7" fmla="*/ 151 h 151"/>
                <a:gd name="T8" fmla="*/ 7 w 836"/>
                <a:gd name="T9" fmla="*/ 5 h 151"/>
                <a:gd name="T10" fmla="*/ 4 w 836"/>
                <a:gd name="T11" fmla="*/ 2 h 151"/>
                <a:gd name="T12" fmla="*/ 0 w 836"/>
                <a:gd name="T13" fmla="*/ 0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36" h="151">
                  <a:moveTo>
                    <a:pt x="0" y="0"/>
                  </a:moveTo>
                  <a:lnTo>
                    <a:pt x="836" y="147"/>
                  </a:lnTo>
                  <a:lnTo>
                    <a:pt x="833" y="149"/>
                  </a:lnTo>
                  <a:lnTo>
                    <a:pt x="829" y="151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19" name="Freeform 416">
              <a:extLst>
                <a:ext uri="{FF2B5EF4-FFF2-40B4-BE49-F238E27FC236}">
                  <a16:creationId xmlns:a16="http://schemas.microsoft.com/office/drawing/2014/main" id="{A9D7539D-FD5B-4DD6-98C7-B2874B236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868"/>
              <a:ext cx="829" cy="151"/>
            </a:xfrm>
            <a:custGeom>
              <a:avLst/>
              <a:gdLst>
                <a:gd name="T0" fmla="*/ 0 w 829"/>
                <a:gd name="T1" fmla="*/ 0 h 151"/>
                <a:gd name="T2" fmla="*/ 829 w 829"/>
                <a:gd name="T3" fmla="*/ 147 h 151"/>
                <a:gd name="T4" fmla="*/ 825 w 829"/>
                <a:gd name="T5" fmla="*/ 149 h 151"/>
                <a:gd name="T6" fmla="*/ 823 w 829"/>
                <a:gd name="T7" fmla="*/ 151 h 151"/>
                <a:gd name="T8" fmla="*/ 6 w 829"/>
                <a:gd name="T9" fmla="*/ 5 h 151"/>
                <a:gd name="T10" fmla="*/ 3 w 829"/>
                <a:gd name="T11" fmla="*/ 3 h 151"/>
                <a:gd name="T12" fmla="*/ 0 w 829"/>
                <a:gd name="T13" fmla="*/ 0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9" h="151">
                  <a:moveTo>
                    <a:pt x="0" y="0"/>
                  </a:moveTo>
                  <a:lnTo>
                    <a:pt x="829" y="147"/>
                  </a:lnTo>
                  <a:lnTo>
                    <a:pt x="825" y="149"/>
                  </a:lnTo>
                  <a:lnTo>
                    <a:pt x="823" y="151"/>
                  </a:lnTo>
                  <a:lnTo>
                    <a:pt x="6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20" name="Freeform 417">
              <a:extLst>
                <a:ext uri="{FF2B5EF4-FFF2-40B4-BE49-F238E27FC236}">
                  <a16:creationId xmlns:a16="http://schemas.microsoft.com/office/drawing/2014/main" id="{BF94D91D-31D9-4571-9792-FCF3279F0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871"/>
              <a:ext cx="822" cy="149"/>
            </a:xfrm>
            <a:custGeom>
              <a:avLst/>
              <a:gdLst>
                <a:gd name="T0" fmla="*/ 0 w 822"/>
                <a:gd name="T1" fmla="*/ 0 h 149"/>
                <a:gd name="T2" fmla="*/ 822 w 822"/>
                <a:gd name="T3" fmla="*/ 146 h 149"/>
                <a:gd name="T4" fmla="*/ 819 w 822"/>
                <a:gd name="T5" fmla="*/ 148 h 149"/>
                <a:gd name="T6" fmla="*/ 817 w 822"/>
                <a:gd name="T7" fmla="*/ 149 h 149"/>
                <a:gd name="T8" fmla="*/ 5 w 822"/>
                <a:gd name="T9" fmla="*/ 6 h 149"/>
                <a:gd name="T10" fmla="*/ 3 w 822"/>
                <a:gd name="T11" fmla="*/ 2 h 149"/>
                <a:gd name="T12" fmla="*/ 0 w 822"/>
                <a:gd name="T13" fmla="*/ 0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22" h="149">
                  <a:moveTo>
                    <a:pt x="0" y="0"/>
                  </a:moveTo>
                  <a:lnTo>
                    <a:pt x="822" y="146"/>
                  </a:lnTo>
                  <a:lnTo>
                    <a:pt x="819" y="148"/>
                  </a:lnTo>
                  <a:lnTo>
                    <a:pt x="817" y="149"/>
                  </a:lnTo>
                  <a:lnTo>
                    <a:pt x="5" y="6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21" name="Freeform 418">
              <a:extLst>
                <a:ext uri="{FF2B5EF4-FFF2-40B4-BE49-F238E27FC236}">
                  <a16:creationId xmlns:a16="http://schemas.microsoft.com/office/drawing/2014/main" id="{5AFF4E7D-9C6A-4F78-AF06-E5D2A8FAD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873"/>
              <a:ext cx="817" cy="149"/>
            </a:xfrm>
            <a:custGeom>
              <a:avLst/>
              <a:gdLst>
                <a:gd name="T0" fmla="*/ 0 w 817"/>
                <a:gd name="T1" fmla="*/ 0 h 149"/>
                <a:gd name="T2" fmla="*/ 817 w 817"/>
                <a:gd name="T3" fmla="*/ 146 h 149"/>
                <a:gd name="T4" fmla="*/ 814 w 817"/>
                <a:gd name="T5" fmla="*/ 147 h 149"/>
                <a:gd name="T6" fmla="*/ 811 w 817"/>
                <a:gd name="T7" fmla="*/ 149 h 149"/>
                <a:gd name="T8" fmla="*/ 5 w 817"/>
                <a:gd name="T9" fmla="*/ 7 h 149"/>
                <a:gd name="T10" fmla="*/ 2 w 817"/>
                <a:gd name="T11" fmla="*/ 4 h 149"/>
                <a:gd name="T12" fmla="*/ 0 w 817"/>
                <a:gd name="T13" fmla="*/ 0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7" h="149">
                  <a:moveTo>
                    <a:pt x="0" y="0"/>
                  </a:moveTo>
                  <a:lnTo>
                    <a:pt x="817" y="146"/>
                  </a:lnTo>
                  <a:lnTo>
                    <a:pt x="814" y="147"/>
                  </a:lnTo>
                  <a:lnTo>
                    <a:pt x="811" y="149"/>
                  </a:lnTo>
                  <a:lnTo>
                    <a:pt x="5" y="7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22" name="Freeform 419">
              <a:extLst>
                <a:ext uri="{FF2B5EF4-FFF2-40B4-BE49-F238E27FC236}">
                  <a16:creationId xmlns:a16="http://schemas.microsoft.com/office/drawing/2014/main" id="{CF89F177-5F15-4797-9CDE-C2EF7874C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877"/>
              <a:ext cx="812" cy="147"/>
            </a:xfrm>
            <a:custGeom>
              <a:avLst/>
              <a:gdLst>
                <a:gd name="T0" fmla="*/ 0 w 812"/>
                <a:gd name="T1" fmla="*/ 0 h 147"/>
                <a:gd name="T2" fmla="*/ 812 w 812"/>
                <a:gd name="T3" fmla="*/ 143 h 147"/>
                <a:gd name="T4" fmla="*/ 809 w 812"/>
                <a:gd name="T5" fmla="*/ 145 h 147"/>
                <a:gd name="T6" fmla="*/ 805 w 812"/>
                <a:gd name="T7" fmla="*/ 147 h 147"/>
                <a:gd name="T8" fmla="*/ 7 w 812"/>
                <a:gd name="T9" fmla="*/ 5 h 147"/>
                <a:gd name="T10" fmla="*/ 3 w 812"/>
                <a:gd name="T11" fmla="*/ 3 h 147"/>
                <a:gd name="T12" fmla="*/ 0 w 812"/>
                <a:gd name="T13" fmla="*/ 0 h 1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2" h="147">
                  <a:moveTo>
                    <a:pt x="0" y="0"/>
                  </a:moveTo>
                  <a:lnTo>
                    <a:pt x="812" y="143"/>
                  </a:lnTo>
                  <a:lnTo>
                    <a:pt x="809" y="145"/>
                  </a:lnTo>
                  <a:lnTo>
                    <a:pt x="805" y="147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23" name="Freeform 420">
              <a:extLst>
                <a:ext uri="{FF2B5EF4-FFF2-40B4-BE49-F238E27FC236}">
                  <a16:creationId xmlns:a16="http://schemas.microsoft.com/office/drawing/2014/main" id="{F4E6BF1F-6FF1-443E-8C52-C90D752C2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880"/>
              <a:ext cx="806" cy="145"/>
            </a:xfrm>
            <a:custGeom>
              <a:avLst/>
              <a:gdLst>
                <a:gd name="T0" fmla="*/ 0 w 806"/>
                <a:gd name="T1" fmla="*/ 0 h 145"/>
                <a:gd name="T2" fmla="*/ 806 w 806"/>
                <a:gd name="T3" fmla="*/ 142 h 145"/>
                <a:gd name="T4" fmla="*/ 802 w 806"/>
                <a:gd name="T5" fmla="*/ 144 h 145"/>
                <a:gd name="T6" fmla="*/ 797 w 806"/>
                <a:gd name="T7" fmla="*/ 145 h 145"/>
                <a:gd name="T8" fmla="*/ 5 w 806"/>
                <a:gd name="T9" fmla="*/ 5 h 145"/>
                <a:gd name="T10" fmla="*/ 4 w 806"/>
                <a:gd name="T11" fmla="*/ 2 h 145"/>
                <a:gd name="T12" fmla="*/ 0 w 806"/>
                <a:gd name="T13" fmla="*/ 0 h 1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6" h="145">
                  <a:moveTo>
                    <a:pt x="0" y="0"/>
                  </a:moveTo>
                  <a:lnTo>
                    <a:pt x="806" y="142"/>
                  </a:lnTo>
                  <a:lnTo>
                    <a:pt x="802" y="144"/>
                  </a:lnTo>
                  <a:lnTo>
                    <a:pt x="797" y="145"/>
                  </a:lnTo>
                  <a:lnTo>
                    <a:pt x="5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24" name="Freeform 421">
              <a:extLst>
                <a:ext uri="{FF2B5EF4-FFF2-40B4-BE49-F238E27FC236}">
                  <a16:creationId xmlns:a16="http://schemas.microsoft.com/office/drawing/2014/main" id="{6A22832E-73C8-42A5-A0E6-E3B72174C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1882"/>
              <a:ext cx="798" cy="143"/>
            </a:xfrm>
            <a:custGeom>
              <a:avLst/>
              <a:gdLst>
                <a:gd name="T0" fmla="*/ 0 w 798"/>
                <a:gd name="T1" fmla="*/ 0 h 143"/>
                <a:gd name="T2" fmla="*/ 798 w 798"/>
                <a:gd name="T3" fmla="*/ 142 h 143"/>
                <a:gd name="T4" fmla="*/ 793 w 798"/>
                <a:gd name="T5" fmla="*/ 143 h 143"/>
                <a:gd name="T6" fmla="*/ 790 w 798"/>
                <a:gd name="T7" fmla="*/ 143 h 143"/>
                <a:gd name="T8" fmla="*/ 5 w 798"/>
                <a:gd name="T9" fmla="*/ 5 h 143"/>
                <a:gd name="T10" fmla="*/ 1 w 798"/>
                <a:gd name="T11" fmla="*/ 3 h 143"/>
                <a:gd name="T12" fmla="*/ 0 w 798"/>
                <a:gd name="T13" fmla="*/ 0 h 1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8" h="143">
                  <a:moveTo>
                    <a:pt x="0" y="0"/>
                  </a:moveTo>
                  <a:lnTo>
                    <a:pt x="798" y="142"/>
                  </a:lnTo>
                  <a:lnTo>
                    <a:pt x="793" y="143"/>
                  </a:lnTo>
                  <a:lnTo>
                    <a:pt x="790" y="143"/>
                  </a:lnTo>
                  <a:lnTo>
                    <a:pt x="5" y="5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25" name="Freeform 422">
              <a:extLst>
                <a:ext uri="{FF2B5EF4-FFF2-40B4-BE49-F238E27FC236}">
                  <a16:creationId xmlns:a16="http://schemas.microsoft.com/office/drawing/2014/main" id="{5A846510-890D-42C8-922D-061B05A1F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885"/>
              <a:ext cx="792" cy="142"/>
            </a:xfrm>
            <a:custGeom>
              <a:avLst/>
              <a:gdLst>
                <a:gd name="T0" fmla="*/ 0 w 792"/>
                <a:gd name="T1" fmla="*/ 0 h 142"/>
                <a:gd name="T2" fmla="*/ 792 w 792"/>
                <a:gd name="T3" fmla="*/ 140 h 142"/>
                <a:gd name="T4" fmla="*/ 789 w 792"/>
                <a:gd name="T5" fmla="*/ 140 h 142"/>
                <a:gd name="T6" fmla="*/ 786 w 792"/>
                <a:gd name="T7" fmla="*/ 142 h 142"/>
                <a:gd name="T8" fmla="*/ 7 w 792"/>
                <a:gd name="T9" fmla="*/ 5 h 142"/>
                <a:gd name="T10" fmla="*/ 4 w 792"/>
                <a:gd name="T11" fmla="*/ 3 h 142"/>
                <a:gd name="T12" fmla="*/ 0 w 792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2" h="142">
                  <a:moveTo>
                    <a:pt x="0" y="0"/>
                  </a:moveTo>
                  <a:lnTo>
                    <a:pt x="792" y="140"/>
                  </a:lnTo>
                  <a:lnTo>
                    <a:pt x="789" y="140"/>
                  </a:lnTo>
                  <a:lnTo>
                    <a:pt x="786" y="142"/>
                  </a:lnTo>
                  <a:lnTo>
                    <a:pt x="7" y="5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26" name="Freeform 423">
              <a:extLst>
                <a:ext uri="{FF2B5EF4-FFF2-40B4-BE49-F238E27FC236}">
                  <a16:creationId xmlns:a16="http://schemas.microsoft.com/office/drawing/2014/main" id="{0FCC6389-5C66-4CC4-BAA6-2A3346FBA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887"/>
              <a:ext cx="785" cy="142"/>
            </a:xfrm>
            <a:custGeom>
              <a:avLst/>
              <a:gdLst>
                <a:gd name="T0" fmla="*/ 0 w 785"/>
                <a:gd name="T1" fmla="*/ 0 h 142"/>
                <a:gd name="T2" fmla="*/ 785 w 785"/>
                <a:gd name="T3" fmla="*/ 138 h 142"/>
                <a:gd name="T4" fmla="*/ 782 w 785"/>
                <a:gd name="T5" fmla="*/ 140 h 142"/>
                <a:gd name="T6" fmla="*/ 778 w 785"/>
                <a:gd name="T7" fmla="*/ 142 h 142"/>
                <a:gd name="T8" fmla="*/ 7 w 785"/>
                <a:gd name="T9" fmla="*/ 6 h 142"/>
                <a:gd name="T10" fmla="*/ 3 w 785"/>
                <a:gd name="T11" fmla="*/ 3 h 142"/>
                <a:gd name="T12" fmla="*/ 0 w 785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5" h="142">
                  <a:moveTo>
                    <a:pt x="0" y="0"/>
                  </a:moveTo>
                  <a:lnTo>
                    <a:pt x="785" y="138"/>
                  </a:lnTo>
                  <a:lnTo>
                    <a:pt x="782" y="140"/>
                  </a:lnTo>
                  <a:lnTo>
                    <a:pt x="778" y="142"/>
                  </a:lnTo>
                  <a:lnTo>
                    <a:pt x="7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27" name="Freeform 424">
              <a:extLst>
                <a:ext uri="{FF2B5EF4-FFF2-40B4-BE49-F238E27FC236}">
                  <a16:creationId xmlns:a16="http://schemas.microsoft.com/office/drawing/2014/main" id="{29FFB3E0-BD69-42E7-9814-F3B54BF64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890"/>
              <a:ext cx="779" cy="140"/>
            </a:xfrm>
            <a:custGeom>
              <a:avLst/>
              <a:gdLst>
                <a:gd name="T0" fmla="*/ 0 w 779"/>
                <a:gd name="T1" fmla="*/ 0 h 140"/>
                <a:gd name="T2" fmla="*/ 779 w 779"/>
                <a:gd name="T3" fmla="*/ 137 h 140"/>
                <a:gd name="T4" fmla="*/ 775 w 779"/>
                <a:gd name="T5" fmla="*/ 139 h 140"/>
                <a:gd name="T6" fmla="*/ 770 w 779"/>
                <a:gd name="T7" fmla="*/ 140 h 140"/>
                <a:gd name="T8" fmla="*/ 7 w 779"/>
                <a:gd name="T9" fmla="*/ 5 h 140"/>
                <a:gd name="T10" fmla="*/ 4 w 779"/>
                <a:gd name="T11" fmla="*/ 3 h 140"/>
                <a:gd name="T12" fmla="*/ 0 w 779"/>
                <a:gd name="T13" fmla="*/ 0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9" h="140">
                  <a:moveTo>
                    <a:pt x="0" y="0"/>
                  </a:moveTo>
                  <a:lnTo>
                    <a:pt x="779" y="137"/>
                  </a:lnTo>
                  <a:lnTo>
                    <a:pt x="775" y="139"/>
                  </a:lnTo>
                  <a:lnTo>
                    <a:pt x="770" y="140"/>
                  </a:lnTo>
                  <a:lnTo>
                    <a:pt x="7" y="5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28" name="Freeform 425">
              <a:extLst>
                <a:ext uri="{FF2B5EF4-FFF2-40B4-BE49-F238E27FC236}">
                  <a16:creationId xmlns:a16="http://schemas.microsoft.com/office/drawing/2014/main" id="{7E43419F-C53C-4C92-915A-441E6B511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893"/>
              <a:ext cx="771" cy="139"/>
            </a:xfrm>
            <a:custGeom>
              <a:avLst/>
              <a:gdLst>
                <a:gd name="T0" fmla="*/ 0 w 771"/>
                <a:gd name="T1" fmla="*/ 0 h 139"/>
                <a:gd name="T2" fmla="*/ 771 w 771"/>
                <a:gd name="T3" fmla="*/ 136 h 139"/>
                <a:gd name="T4" fmla="*/ 766 w 771"/>
                <a:gd name="T5" fmla="*/ 137 h 139"/>
                <a:gd name="T6" fmla="*/ 763 w 771"/>
                <a:gd name="T7" fmla="*/ 139 h 139"/>
                <a:gd name="T8" fmla="*/ 5 w 771"/>
                <a:gd name="T9" fmla="*/ 6 h 139"/>
                <a:gd name="T10" fmla="*/ 3 w 771"/>
                <a:gd name="T11" fmla="*/ 2 h 139"/>
                <a:gd name="T12" fmla="*/ 0 w 771"/>
                <a:gd name="T13" fmla="*/ 0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1" h="139">
                  <a:moveTo>
                    <a:pt x="0" y="0"/>
                  </a:moveTo>
                  <a:lnTo>
                    <a:pt x="771" y="136"/>
                  </a:lnTo>
                  <a:lnTo>
                    <a:pt x="766" y="137"/>
                  </a:lnTo>
                  <a:lnTo>
                    <a:pt x="763" y="139"/>
                  </a:lnTo>
                  <a:lnTo>
                    <a:pt x="5" y="6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29" name="Freeform 426">
              <a:extLst>
                <a:ext uri="{FF2B5EF4-FFF2-40B4-BE49-F238E27FC236}">
                  <a16:creationId xmlns:a16="http://schemas.microsoft.com/office/drawing/2014/main" id="{D825482C-C5CD-4325-A95B-234940F11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895"/>
              <a:ext cx="763" cy="139"/>
            </a:xfrm>
            <a:custGeom>
              <a:avLst/>
              <a:gdLst>
                <a:gd name="T0" fmla="*/ 0 w 763"/>
                <a:gd name="T1" fmla="*/ 0 h 139"/>
                <a:gd name="T2" fmla="*/ 763 w 763"/>
                <a:gd name="T3" fmla="*/ 135 h 139"/>
                <a:gd name="T4" fmla="*/ 760 w 763"/>
                <a:gd name="T5" fmla="*/ 137 h 139"/>
                <a:gd name="T6" fmla="*/ 756 w 763"/>
                <a:gd name="T7" fmla="*/ 139 h 139"/>
                <a:gd name="T8" fmla="*/ 5 w 763"/>
                <a:gd name="T9" fmla="*/ 7 h 139"/>
                <a:gd name="T10" fmla="*/ 2 w 763"/>
                <a:gd name="T11" fmla="*/ 4 h 139"/>
                <a:gd name="T12" fmla="*/ 0 w 763"/>
                <a:gd name="T13" fmla="*/ 0 h 1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3" h="139">
                  <a:moveTo>
                    <a:pt x="0" y="0"/>
                  </a:moveTo>
                  <a:lnTo>
                    <a:pt x="763" y="135"/>
                  </a:lnTo>
                  <a:lnTo>
                    <a:pt x="760" y="137"/>
                  </a:lnTo>
                  <a:lnTo>
                    <a:pt x="756" y="139"/>
                  </a:lnTo>
                  <a:lnTo>
                    <a:pt x="5" y="7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F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30" name="Freeform 427">
              <a:extLst>
                <a:ext uri="{FF2B5EF4-FFF2-40B4-BE49-F238E27FC236}">
                  <a16:creationId xmlns:a16="http://schemas.microsoft.com/office/drawing/2014/main" id="{434B914B-E904-4712-90E2-7E65BDE01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899"/>
              <a:ext cx="758" cy="136"/>
            </a:xfrm>
            <a:custGeom>
              <a:avLst/>
              <a:gdLst>
                <a:gd name="T0" fmla="*/ 0 w 758"/>
                <a:gd name="T1" fmla="*/ 0 h 136"/>
                <a:gd name="T2" fmla="*/ 758 w 758"/>
                <a:gd name="T3" fmla="*/ 133 h 136"/>
                <a:gd name="T4" fmla="*/ 753 w 758"/>
                <a:gd name="T5" fmla="*/ 135 h 136"/>
                <a:gd name="T6" fmla="*/ 749 w 758"/>
                <a:gd name="T7" fmla="*/ 136 h 136"/>
                <a:gd name="T8" fmla="*/ 6 w 758"/>
                <a:gd name="T9" fmla="*/ 5 h 136"/>
                <a:gd name="T10" fmla="*/ 3 w 758"/>
                <a:gd name="T11" fmla="*/ 3 h 136"/>
                <a:gd name="T12" fmla="*/ 0 w 758"/>
                <a:gd name="T13" fmla="*/ 0 h 1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8" h="136">
                  <a:moveTo>
                    <a:pt x="0" y="0"/>
                  </a:moveTo>
                  <a:lnTo>
                    <a:pt x="758" y="133"/>
                  </a:lnTo>
                  <a:lnTo>
                    <a:pt x="753" y="135"/>
                  </a:lnTo>
                  <a:lnTo>
                    <a:pt x="749" y="136"/>
                  </a:lnTo>
                  <a:lnTo>
                    <a:pt x="6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31" name="Freeform 428">
              <a:extLst>
                <a:ext uri="{FF2B5EF4-FFF2-40B4-BE49-F238E27FC236}">
                  <a16:creationId xmlns:a16="http://schemas.microsoft.com/office/drawing/2014/main" id="{0DB7C637-FB56-4928-84FD-BC79224CB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902"/>
              <a:ext cx="751" cy="135"/>
            </a:xfrm>
            <a:custGeom>
              <a:avLst/>
              <a:gdLst>
                <a:gd name="T0" fmla="*/ 0 w 751"/>
                <a:gd name="T1" fmla="*/ 0 h 135"/>
                <a:gd name="T2" fmla="*/ 751 w 751"/>
                <a:gd name="T3" fmla="*/ 132 h 135"/>
                <a:gd name="T4" fmla="*/ 746 w 751"/>
                <a:gd name="T5" fmla="*/ 133 h 135"/>
                <a:gd name="T6" fmla="*/ 741 w 751"/>
                <a:gd name="T7" fmla="*/ 135 h 135"/>
                <a:gd name="T8" fmla="*/ 7 w 751"/>
                <a:gd name="T9" fmla="*/ 5 h 135"/>
                <a:gd name="T10" fmla="*/ 3 w 751"/>
                <a:gd name="T11" fmla="*/ 2 h 135"/>
                <a:gd name="T12" fmla="*/ 0 w 751"/>
                <a:gd name="T13" fmla="*/ 0 h 1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1" h="135">
                  <a:moveTo>
                    <a:pt x="0" y="0"/>
                  </a:moveTo>
                  <a:lnTo>
                    <a:pt x="751" y="132"/>
                  </a:lnTo>
                  <a:lnTo>
                    <a:pt x="746" y="133"/>
                  </a:lnTo>
                  <a:lnTo>
                    <a:pt x="741" y="135"/>
                  </a:lnTo>
                  <a:lnTo>
                    <a:pt x="7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32" name="Freeform 429">
              <a:extLst>
                <a:ext uri="{FF2B5EF4-FFF2-40B4-BE49-F238E27FC236}">
                  <a16:creationId xmlns:a16="http://schemas.microsoft.com/office/drawing/2014/main" id="{2C3F49C8-992F-43A9-B809-77078BB6C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904"/>
              <a:ext cx="743" cy="133"/>
            </a:xfrm>
            <a:custGeom>
              <a:avLst/>
              <a:gdLst>
                <a:gd name="T0" fmla="*/ 0 w 743"/>
                <a:gd name="T1" fmla="*/ 0 h 133"/>
                <a:gd name="T2" fmla="*/ 743 w 743"/>
                <a:gd name="T3" fmla="*/ 131 h 133"/>
                <a:gd name="T4" fmla="*/ 738 w 743"/>
                <a:gd name="T5" fmla="*/ 133 h 133"/>
                <a:gd name="T6" fmla="*/ 735 w 743"/>
                <a:gd name="T7" fmla="*/ 133 h 133"/>
                <a:gd name="T8" fmla="*/ 7 w 743"/>
                <a:gd name="T9" fmla="*/ 6 h 133"/>
                <a:gd name="T10" fmla="*/ 4 w 743"/>
                <a:gd name="T11" fmla="*/ 3 h 133"/>
                <a:gd name="T12" fmla="*/ 0 w 743"/>
                <a:gd name="T13" fmla="*/ 0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3" h="133">
                  <a:moveTo>
                    <a:pt x="0" y="0"/>
                  </a:moveTo>
                  <a:lnTo>
                    <a:pt x="743" y="131"/>
                  </a:lnTo>
                  <a:lnTo>
                    <a:pt x="738" y="133"/>
                  </a:lnTo>
                  <a:lnTo>
                    <a:pt x="735" y="133"/>
                  </a:lnTo>
                  <a:lnTo>
                    <a:pt x="7" y="6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33" name="Freeform 430">
              <a:extLst>
                <a:ext uri="{FF2B5EF4-FFF2-40B4-BE49-F238E27FC236}">
                  <a16:creationId xmlns:a16="http://schemas.microsoft.com/office/drawing/2014/main" id="{F640DE2D-7CF0-48C5-B9AB-07C8A6262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907"/>
              <a:ext cx="734" cy="132"/>
            </a:xfrm>
            <a:custGeom>
              <a:avLst/>
              <a:gdLst>
                <a:gd name="T0" fmla="*/ 0 w 734"/>
                <a:gd name="T1" fmla="*/ 0 h 132"/>
                <a:gd name="T2" fmla="*/ 734 w 734"/>
                <a:gd name="T3" fmla="*/ 130 h 132"/>
                <a:gd name="T4" fmla="*/ 729 w 734"/>
                <a:gd name="T5" fmla="*/ 130 h 132"/>
                <a:gd name="T6" fmla="*/ 726 w 734"/>
                <a:gd name="T7" fmla="*/ 132 h 132"/>
                <a:gd name="T8" fmla="*/ 7 w 734"/>
                <a:gd name="T9" fmla="*/ 5 h 132"/>
                <a:gd name="T10" fmla="*/ 3 w 734"/>
                <a:gd name="T11" fmla="*/ 3 h 132"/>
                <a:gd name="T12" fmla="*/ 0 w 734"/>
                <a:gd name="T13" fmla="*/ 0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4" h="132">
                  <a:moveTo>
                    <a:pt x="0" y="0"/>
                  </a:moveTo>
                  <a:lnTo>
                    <a:pt x="734" y="130"/>
                  </a:lnTo>
                  <a:lnTo>
                    <a:pt x="729" y="130"/>
                  </a:lnTo>
                  <a:lnTo>
                    <a:pt x="726" y="132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34" name="Freeform 431">
              <a:extLst>
                <a:ext uri="{FF2B5EF4-FFF2-40B4-BE49-F238E27FC236}">
                  <a16:creationId xmlns:a16="http://schemas.microsoft.com/office/drawing/2014/main" id="{EE048077-75DA-4B63-8C78-D56F1540E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910"/>
              <a:ext cx="728" cy="130"/>
            </a:xfrm>
            <a:custGeom>
              <a:avLst/>
              <a:gdLst>
                <a:gd name="T0" fmla="*/ 0 w 728"/>
                <a:gd name="T1" fmla="*/ 0 h 130"/>
                <a:gd name="T2" fmla="*/ 728 w 728"/>
                <a:gd name="T3" fmla="*/ 127 h 130"/>
                <a:gd name="T4" fmla="*/ 723 w 728"/>
                <a:gd name="T5" fmla="*/ 129 h 130"/>
                <a:gd name="T6" fmla="*/ 718 w 728"/>
                <a:gd name="T7" fmla="*/ 130 h 130"/>
                <a:gd name="T8" fmla="*/ 7 w 728"/>
                <a:gd name="T9" fmla="*/ 5 h 130"/>
                <a:gd name="T10" fmla="*/ 4 w 728"/>
                <a:gd name="T11" fmla="*/ 2 h 130"/>
                <a:gd name="T12" fmla="*/ 0 w 728"/>
                <a:gd name="T13" fmla="*/ 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8" h="130">
                  <a:moveTo>
                    <a:pt x="0" y="0"/>
                  </a:moveTo>
                  <a:lnTo>
                    <a:pt x="728" y="127"/>
                  </a:lnTo>
                  <a:lnTo>
                    <a:pt x="723" y="129"/>
                  </a:lnTo>
                  <a:lnTo>
                    <a:pt x="718" y="130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35" name="Freeform 432">
              <a:extLst>
                <a:ext uri="{FF2B5EF4-FFF2-40B4-BE49-F238E27FC236}">
                  <a16:creationId xmlns:a16="http://schemas.microsoft.com/office/drawing/2014/main" id="{BEAF8C87-E36C-481B-BF79-139F75188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1912"/>
              <a:ext cx="719" cy="130"/>
            </a:xfrm>
            <a:custGeom>
              <a:avLst/>
              <a:gdLst>
                <a:gd name="T0" fmla="*/ 0 w 719"/>
                <a:gd name="T1" fmla="*/ 0 h 130"/>
                <a:gd name="T2" fmla="*/ 719 w 719"/>
                <a:gd name="T3" fmla="*/ 127 h 130"/>
                <a:gd name="T4" fmla="*/ 714 w 719"/>
                <a:gd name="T5" fmla="*/ 128 h 130"/>
                <a:gd name="T6" fmla="*/ 709 w 719"/>
                <a:gd name="T7" fmla="*/ 130 h 130"/>
                <a:gd name="T8" fmla="*/ 5 w 719"/>
                <a:gd name="T9" fmla="*/ 5 h 130"/>
                <a:gd name="T10" fmla="*/ 3 w 719"/>
                <a:gd name="T11" fmla="*/ 3 h 130"/>
                <a:gd name="T12" fmla="*/ 0 w 719"/>
                <a:gd name="T13" fmla="*/ 0 h 1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9" h="130">
                  <a:moveTo>
                    <a:pt x="0" y="0"/>
                  </a:moveTo>
                  <a:lnTo>
                    <a:pt x="719" y="127"/>
                  </a:lnTo>
                  <a:lnTo>
                    <a:pt x="714" y="128"/>
                  </a:lnTo>
                  <a:lnTo>
                    <a:pt x="709" y="130"/>
                  </a:lnTo>
                  <a:lnTo>
                    <a:pt x="5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36" name="Freeform 433">
              <a:extLst>
                <a:ext uri="{FF2B5EF4-FFF2-40B4-BE49-F238E27FC236}">
                  <a16:creationId xmlns:a16="http://schemas.microsoft.com/office/drawing/2014/main" id="{FD28E10A-7688-419D-9D41-D4F428BDD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915"/>
              <a:ext cx="711" cy="129"/>
            </a:xfrm>
            <a:custGeom>
              <a:avLst/>
              <a:gdLst>
                <a:gd name="T0" fmla="*/ 0 w 711"/>
                <a:gd name="T1" fmla="*/ 0 h 129"/>
                <a:gd name="T2" fmla="*/ 711 w 711"/>
                <a:gd name="T3" fmla="*/ 125 h 129"/>
                <a:gd name="T4" fmla="*/ 706 w 711"/>
                <a:gd name="T5" fmla="*/ 127 h 129"/>
                <a:gd name="T6" fmla="*/ 701 w 711"/>
                <a:gd name="T7" fmla="*/ 129 h 129"/>
                <a:gd name="T8" fmla="*/ 5 w 711"/>
                <a:gd name="T9" fmla="*/ 6 h 129"/>
                <a:gd name="T10" fmla="*/ 2 w 711"/>
                <a:gd name="T11" fmla="*/ 2 h 129"/>
                <a:gd name="T12" fmla="*/ 0 w 711"/>
                <a:gd name="T13" fmla="*/ 0 h 1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11" h="129">
                  <a:moveTo>
                    <a:pt x="0" y="0"/>
                  </a:moveTo>
                  <a:lnTo>
                    <a:pt x="711" y="125"/>
                  </a:lnTo>
                  <a:lnTo>
                    <a:pt x="706" y="127"/>
                  </a:lnTo>
                  <a:lnTo>
                    <a:pt x="701" y="129"/>
                  </a:lnTo>
                  <a:lnTo>
                    <a:pt x="5" y="6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37" name="Freeform 434">
              <a:extLst>
                <a:ext uri="{FF2B5EF4-FFF2-40B4-BE49-F238E27FC236}">
                  <a16:creationId xmlns:a16="http://schemas.microsoft.com/office/drawing/2014/main" id="{2EBDDA80-1883-4E7D-8669-AB1C7627B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1917"/>
              <a:ext cx="704" cy="127"/>
            </a:xfrm>
            <a:custGeom>
              <a:avLst/>
              <a:gdLst>
                <a:gd name="T0" fmla="*/ 0 w 704"/>
                <a:gd name="T1" fmla="*/ 0 h 127"/>
                <a:gd name="T2" fmla="*/ 704 w 704"/>
                <a:gd name="T3" fmla="*/ 125 h 127"/>
                <a:gd name="T4" fmla="*/ 697 w 704"/>
                <a:gd name="T5" fmla="*/ 127 h 127"/>
                <a:gd name="T6" fmla="*/ 692 w 704"/>
                <a:gd name="T7" fmla="*/ 127 h 127"/>
                <a:gd name="T8" fmla="*/ 6 w 704"/>
                <a:gd name="T9" fmla="*/ 7 h 127"/>
                <a:gd name="T10" fmla="*/ 3 w 704"/>
                <a:gd name="T11" fmla="*/ 4 h 127"/>
                <a:gd name="T12" fmla="*/ 0 w 704"/>
                <a:gd name="T13" fmla="*/ 0 h 1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04" h="127">
                  <a:moveTo>
                    <a:pt x="0" y="0"/>
                  </a:moveTo>
                  <a:lnTo>
                    <a:pt x="704" y="125"/>
                  </a:lnTo>
                  <a:lnTo>
                    <a:pt x="697" y="127"/>
                  </a:lnTo>
                  <a:lnTo>
                    <a:pt x="692" y="127"/>
                  </a:lnTo>
                  <a:lnTo>
                    <a:pt x="6" y="7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38" name="Freeform 435">
              <a:extLst>
                <a:ext uri="{FF2B5EF4-FFF2-40B4-BE49-F238E27FC236}">
                  <a16:creationId xmlns:a16="http://schemas.microsoft.com/office/drawing/2014/main" id="{31A29216-B0C3-4CC9-8B5C-B99D99006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1921"/>
              <a:ext cx="696" cy="125"/>
            </a:xfrm>
            <a:custGeom>
              <a:avLst/>
              <a:gdLst>
                <a:gd name="T0" fmla="*/ 0 w 696"/>
                <a:gd name="T1" fmla="*/ 0 h 125"/>
                <a:gd name="T2" fmla="*/ 696 w 696"/>
                <a:gd name="T3" fmla="*/ 123 h 125"/>
                <a:gd name="T4" fmla="*/ 689 w 696"/>
                <a:gd name="T5" fmla="*/ 123 h 125"/>
                <a:gd name="T6" fmla="*/ 684 w 696"/>
                <a:gd name="T7" fmla="*/ 125 h 125"/>
                <a:gd name="T8" fmla="*/ 7 w 696"/>
                <a:gd name="T9" fmla="*/ 5 h 125"/>
                <a:gd name="T10" fmla="*/ 3 w 696"/>
                <a:gd name="T11" fmla="*/ 3 h 125"/>
                <a:gd name="T12" fmla="*/ 0 w 696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6" h="125">
                  <a:moveTo>
                    <a:pt x="0" y="0"/>
                  </a:moveTo>
                  <a:lnTo>
                    <a:pt x="696" y="123"/>
                  </a:lnTo>
                  <a:lnTo>
                    <a:pt x="689" y="123"/>
                  </a:lnTo>
                  <a:lnTo>
                    <a:pt x="684" y="125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39" name="Freeform 436">
              <a:extLst>
                <a:ext uri="{FF2B5EF4-FFF2-40B4-BE49-F238E27FC236}">
                  <a16:creationId xmlns:a16="http://schemas.microsoft.com/office/drawing/2014/main" id="{34ECAA70-998A-4DBA-A161-E0D3D5BC3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924"/>
              <a:ext cx="686" cy="123"/>
            </a:xfrm>
            <a:custGeom>
              <a:avLst/>
              <a:gdLst>
                <a:gd name="T0" fmla="*/ 0 w 686"/>
                <a:gd name="T1" fmla="*/ 0 h 123"/>
                <a:gd name="T2" fmla="*/ 686 w 686"/>
                <a:gd name="T3" fmla="*/ 120 h 123"/>
                <a:gd name="T4" fmla="*/ 681 w 686"/>
                <a:gd name="T5" fmla="*/ 122 h 123"/>
                <a:gd name="T6" fmla="*/ 674 w 686"/>
                <a:gd name="T7" fmla="*/ 123 h 123"/>
                <a:gd name="T8" fmla="*/ 7 w 686"/>
                <a:gd name="T9" fmla="*/ 5 h 123"/>
                <a:gd name="T10" fmla="*/ 4 w 686"/>
                <a:gd name="T11" fmla="*/ 2 h 123"/>
                <a:gd name="T12" fmla="*/ 0 w 686"/>
                <a:gd name="T13" fmla="*/ 0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6" h="123">
                  <a:moveTo>
                    <a:pt x="0" y="0"/>
                  </a:moveTo>
                  <a:lnTo>
                    <a:pt x="686" y="120"/>
                  </a:lnTo>
                  <a:lnTo>
                    <a:pt x="681" y="122"/>
                  </a:lnTo>
                  <a:lnTo>
                    <a:pt x="674" y="123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40" name="Freeform 437">
              <a:extLst>
                <a:ext uri="{FF2B5EF4-FFF2-40B4-BE49-F238E27FC236}">
                  <a16:creationId xmlns:a16="http://schemas.microsoft.com/office/drawing/2014/main" id="{04457C4D-EC3B-45C0-A50C-29D46D2D3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926"/>
              <a:ext cx="677" cy="121"/>
            </a:xfrm>
            <a:custGeom>
              <a:avLst/>
              <a:gdLst>
                <a:gd name="T0" fmla="*/ 0 w 677"/>
                <a:gd name="T1" fmla="*/ 0 h 121"/>
                <a:gd name="T2" fmla="*/ 677 w 677"/>
                <a:gd name="T3" fmla="*/ 120 h 121"/>
                <a:gd name="T4" fmla="*/ 670 w 677"/>
                <a:gd name="T5" fmla="*/ 121 h 121"/>
                <a:gd name="T6" fmla="*/ 665 w 677"/>
                <a:gd name="T7" fmla="*/ 121 h 121"/>
                <a:gd name="T8" fmla="*/ 6 w 677"/>
                <a:gd name="T9" fmla="*/ 6 h 121"/>
                <a:gd name="T10" fmla="*/ 3 w 677"/>
                <a:gd name="T11" fmla="*/ 3 h 121"/>
                <a:gd name="T12" fmla="*/ 0 w 677"/>
                <a:gd name="T13" fmla="*/ 0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7" h="121">
                  <a:moveTo>
                    <a:pt x="0" y="0"/>
                  </a:moveTo>
                  <a:lnTo>
                    <a:pt x="677" y="120"/>
                  </a:lnTo>
                  <a:lnTo>
                    <a:pt x="670" y="121"/>
                  </a:lnTo>
                  <a:lnTo>
                    <a:pt x="665" y="121"/>
                  </a:lnTo>
                  <a:lnTo>
                    <a:pt x="6" y="6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41" name="Freeform 438">
              <a:extLst>
                <a:ext uri="{FF2B5EF4-FFF2-40B4-BE49-F238E27FC236}">
                  <a16:creationId xmlns:a16="http://schemas.microsoft.com/office/drawing/2014/main" id="{9E1A8A16-E65F-44BC-922B-38E10129B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929"/>
              <a:ext cx="667" cy="120"/>
            </a:xfrm>
            <a:custGeom>
              <a:avLst/>
              <a:gdLst>
                <a:gd name="T0" fmla="*/ 0 w 667"/>
                <a:gd name="T1" fmla="*/ 0 h 120"/>
                <a:gd name="T2" fmla="*/ 667 w 667"/>
                <a:gd name="T3" fmla="*/ 118 h 120"/>
                <a:gd name="T4" fmla="*/ 660 w 667"/>
                <a:gd name="T5" fmla="*/ 118 h 120"/>
                <a:gd name="T6" fmla="*/ 655 w 667"/>
                <a:gd name="T7" fmla="*/ 120 h 120"/>
                <a:gd name="T8" fmla="*/ 7 w 667"/>
                <a:gd name="T9" fmla="*/ 5 h 120"/>
                <a:gd name="T10" fmla="*/ 3 w 667"/>
                <a:gd name="T11" fmla="*/ 3 h 120"/>
                <a:gd name="T12" fmla="*/ 0 w 667"/>
                <a:gd name="T13" fmla="*/ 0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7" h="120">
                  <a:moveTo>
                    <a:pt x="0" y="0"/>
                  </a:moveTo>
                  <a:lnTo>
                    <a:pt x="667" y="118"/>
                  </a:lnTo>
                  <a:lnTo>
                    <a:pt x="660" y="118"/>
                  </a:lnTo>
                  <a:lnTo>
                    <a:pt x="655" y="120"/>
                  </a:lnTo>
                  <a:lnTo>
                    <a:pt x="7" y="5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42" name="Freeform 439">
              <a:extLst>
                <a:ext uri="{FF2B5EF4-FFF2-40B4-BE49-F238E27FC236}">
                  <a16:creationId xmlns:a16="http://schemas.microsoft.com/office/drawing/2014/main" id="{5299487A-1659-4349-8BC9-B72DDD0CE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932"/>
              <a:ext cx="659" cy="119"/>
            </a:xfrm>
            <a:custGeom>
              <a:avLst/>
              <a:gdLst>
                <a:gd name="T0" fmla="*/ 0 w 659"/>
                <a:gd name="T1" fmla="*/ 0 h 119"/>
                <a:gd name="T2" fmla="*/ 659 w 659"/>
                <a:gd name="T3" fmla="*/ 115 h 119"/>
                <a:gd name="T4" fmla="*/ 652 w 659"/>
                <a:gd name="T5" fmla="*/ 117 h 119"/>
                <a:gd name="T6" fmla="*/ 645 w 659"/>
                <a:gd name="T7" fmla="*/ 119 h 119"/>
                <a:gd name="T8" fmla="*/ 7 w 659"/>
                <a:gd name="T9" fmla="*/ 5 h 119"/>
                <a:gd name="T10" fmla="*/ 4 w 659"/>
                <a:gd name="T11" fmla="*/ 2 h 119"/>
                <a:gd name="T12" fmla="*/ 0 w 659"/>
                <a:gd name="T13" fmla="*/ 0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9" h="119">
                  <a:moveTo>
                    <a:pt x="0" y="0"/>
                  </a:moveTo>
                  <a:lnTo>
                    <a:pt x="659" y="115"/>
                  </a:lnTo>
                  <a:lnTo>
                    <a:pt x="652" y="117"/>
                  </a:lnTo>
                  <a:lnTo>
                    <a:pt x="645" y="119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43" name="Freeform 440">
              <a:extLst>
                <a:ext uri="{FF2B5EF4-FFF2-40B4-BE49-F238E27FC236}">
                  <a16:creationId xmlns:a16="http://schemas.microsoft.com/office/drawing/2014/main" id="{3A68F215-3EAB-457D-AD54-E722B0139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1934"/>
              <a:ext cx="648" cy="117"/>
            </a:xfrm>
            <a:custGeom>
              <a:avLst/>
              <a:gdLst>
                <a:gd name="T0" fmla="*/ 0 w 648"/>
                <a:gd name="T1" fmla="*/ 0 h 117"/>
                <a:gd name="T2" fmla="*/ 648 w 648"/>
                <a:gd name="T3" fmla="*/ 115 h 117"/>
                <a:gd name="T4" fmla="*/ 641 w 648"/>
                <a:gd name="T5" fmla="*/ 117 h 117"/>
                <a:gd name="T6" fmla="*/ 633 w 648"/>
                <a:gd name="T7" fmla="*/ 117 h 117"/>
                <a:gd name="T8" fmla="*/ 7 w 648"/>
                <a:gd name="T9" fmla="*/ 7 h 117"/>
                <a:gd name="T10" fmla="*/ 3 w 648"/>
                <a:gd name="T11" fmla="*/ 3 h 117"/>
                <a:gd name="T12" fmla="*/ 0 w 648"/>
                <a:gd name="T13" fmla="*/ 0 h 1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8" h="117">
                  <a:moveTo>
                    <a:pt x="0" y="0"/>
                  </a:moveTo>
                  <a:lnTo>
                    <a:pt x="648" y="115"/>
                  </a:lnTo>
                  <a:lnTo>
                    <a:pt x="641" y="117"/>
                  </a:lnTo>
                  <a:lnTo>
                    <a:pt x="633" y="117"/>
                  </a:lnTo>
                  <a:lnTo>
                    <a:pt x="7" y="7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F1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44" name="Freeform 441">
              <a:extLst>
                <a:ext uri="{FF2B5EF4-FFF2-40B4-BE49-F238E27FC236}">
                  <a16:creationId xmlns:a16="http://schemas.microsoft.com/office/drawing/2014/main" id="{162EE552-F756-4C00-895D-FFCC87590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937"/>
              <a:ext cx="638" cy="115"/>
            </a:xfrm>
            <a:custGeom>
              <a:avLst/>
              <a:gdLst>
                <a:gd name="T0" fmla="*/ 0 w 638"/>
                <a:gd name="T1" fmla="*/ 0 h 115"/>
                <a:gd name="T2" fmla="*/ 638 w 638"/>
                <a:gd name="T3" fmla="*/ 114 h 115"/>
                <a:gd name="T4" fmla="*/ 630 w 638"/>
                <a:gd name="T5" fmla="*/ 114 h 115"/>
                <a:gd name="T6" fmla="*/ 623 w 638"/>
                <a:gd name="T7" fmla="*/ 115 h 115"/>
                <a:gd name="T8" fmla="*/ 7 w 638"/>
                <a:gd name="T9" fmla="*/ 5 h 115"/>
                <a:gd name="T10" fmla="*/ 4 w 638"/>
                <a:gd name="T11" fmla="*/ 4 h 115"/>
                <a:gd name="T12" fmla="*/ 0 w 638"/>
                <a:gd name="T13" fmla="*/ 0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8" h="115">
                  <a:moveTo>
                    <a:pt x="0" y="0"/>
                  </a:moveTo>
                  <a:lnTo>
                    <a:pt x="638" y="114"/>
                  </a:lnTo>
                  <a:lnTo>
                    <a:pt x="630" y="114"/>
                  </a:lnTo>
                  <a:lnTo>
                    <a:pt x="623" y="115"/>
                  </a:lnTo>
                  <a:lnTo>
                    <a:pt x="7" y="5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45" name="Freeform 442">
              <a:extLst>
                <a:ext uri="{FF2B5EF4-FFF2-40B4-BE49-F238E27FC236}">
                  <a16:creationId xmlns:a16="http://schemas.microsoft.com/office/drawing/2014/main" id="{DD13AD7F-F887-479D-A47F-5920EBC88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1941"/>
              <a:ext cx="626" cy="111"/>
            </a:xfrm>
            <a:custGeom>
              <a:avLst/>
              <a:gdLst>
                <a:gd name="T0" fmla="*/ 0 w 626"/>
                <a:gd name="T1" fmla="*/ 0 h 111"/>
                <a:gd name="T2" fmla="*/ 626 w 626"/>
                <a:gd name="T3" fmla="*/ 110 h 111"/>
                <a:gd name="T4" fmla="*/ 619 w 626"/>
                <a:gd name="T5" fmla="*/ 111 h 111"/>
                <a:gd name="T6" fmla="*/ 611 w 626"/>
                <a:gd name="T7" fmla="*/ 111 h 111"/>
                <a:gd name="T8" fmla="*/ 6 w 626"/>
                <a:gd name="T9" fmla="*/ 5 h 111"/>
                <a:gd name="T10" fmla="*/ 3 w 626"/>
                <a:gd name="T11" fmla="*/ 1 h 111"/>
                <a:gd name="T12" fmla="*/ 0 w 626"/>
                <a:gd name="T13" fmla="*/ 0 h 1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6" h="111">
                  <a:moveTo>
                    <a:pt x="0" y="0"/>
                  </a:moveTo>
                  <a:lnTo>
                    <a:pt x="626" y="110"/>
                  </a:lnTo>
                  <a:lnTo>
                    <a:pt x="619" y="111"/>
                  </a:lnTo>
                  <a:lnTo>
                    <a:pt x="611" y="111"/>
                  </a:lnTo>
                  <a:lnTo>
                    <a:pt x="6" y="5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46" name="Freeform 443">
              <a:extLst>
                <a:ext uri="{FF2B5EF4-FFF2-40B4-BE49-F238E27FC236}">
                  <a16:creationId xmlns:a16="http://schemas.microsoft.com/office/drawing/2014/main" id="{256A92D3-08F5-420F-8210-AC2770CEF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942"/>
              <a:ext cx="616" cy="112"/>
            </a:xfrm>
            <a:custGeom>
              <a:avLst/>
              <a:gdLst>
                <a:gd name="T0" fmla="*/ 0 w 616"/>
                <a:gd name="T1" fmla="*/ 0 h 112"/>
                <a:gd name="T2" fmla="*/ 616 w 616"/>
                <a:gd name="T3" fmla="*/ 110 h 112"/>
                <a:gd name="T4" fmla="*/ 608 w 616"/>
                <a:gd name="T5" fmla="*/ 110 h 112"/>
                <a:gd name="T6" fmla="*/ 599 w 616"/>
                <a:gd name="T7" fmla="*/ 112 h 112"/>
                <a:gd name="T8" fmla="*/ 7 w 616"/>
                <a:gd name="T9" fmla="*/ 7 h 112"/>
                <a:gd name="T10" fmla="*/ 3 w 616"/>
                <a:gd name="T11" fmla="*/ 4 h 112"/>
                <a:gd name="T12" fmla="*/ 0 w 616"/>
                <a:gd name="T13" fmla="*/ 0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6" h="112">
                  <a:moveTo>
                    <a:pt x="0" y="0"/>
                  </a:moveTo>
                  <a:lnTo>
                    <a:pt x="616" y="110"/>
                  </a:lnTo>
                  <a:lnTo>
                    <a:pt x="608" y="110"/>
                  </a:lnTo>
                  <a:lnTo>
                    <a:pt x="599" y="112"/>
                  </a:lnTo>
                  <a:lnTo>
                    <a:pt x="7" y="7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47" name="Freeform 444">
              <a:extLst>
                <a:ext uri="{FF2B5EF4-FFF2-40B4-BE49-F238E27FC236}">
                  <a16:creationId xmlns:a16="http://schemas.microsoft.com/office/drawing/2014/main" id="{EBFEDB08-1C90-46DA-9482-964DD8F25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946"/>
              <a:ext cx="605" cy="108"/>
            </a:xfrm>
            <a:custGeom>
              <a:avLst/>
              <a:gdLst>
                <a:gd name="T0" fmla="*/ 0 w 605"/>
                <a:gd name="T1" fmla="*/ 0 h 108"/>
                <a:gd name="T2" fmla="*/ 605 w 605"/>
                <a:gd name="T3" fmla="*/ 106 h 108"/>
                <a:gd name="T4" fmla="*/ 596 w 605"/>
                <a:gd name="T5" fmla="*/ 108 h 108"/>
                <a:gd name="T6" fmla="*/ 588 w 605"/>
                <a:gd name="T7" fmla="*/ 108 h 108"/>
                <a:gd name="T8" fmla="*/ 7 w 605"/>
                <a:gd name="T9" fmla="*/ 5 h 108"/>
                <a:gd name="T10" fmla="*/ 4 w 605"/>
                <a:gd name="T11" fmla="*/ 3 h 108"/>
                <a:gd name="T12" fmla="*/ 0 w 605"/>
                <a:gd name="T13" fmla="*/ 0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5" h="108">
                  <a:moveTo>
                    <a:pt x="0" y="0"/>
                  </a:moveTo>
                  <a:lnTo>
                    <a:pt x="605" y="106"/>
                  </a:lnTo>
                  <a:lnTo>
                    <a:pt x="596" y="108"/>
                  </a:lnTo>
                  <a:lnTo>
                    <a:pt x="588" y="108"/>
                  </a:lnTo>
                  <a:lnTo>
                    <a:pt x="7" y="5"/>
                  </a:lnTo>
                  <a:lnTo>
                    <a:pt x="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48" name="Freeform 445">
              <a:extLst>
                <a:ext uri="{FF2B5EF4-FFF2-40B4-BE49-F238E27FC236}">
                  <a16:creationId xmlns:a16="http://schemas.microsoft.com/office/drawing/2014/main" id="{BE64F3B9-1523-4221-9D4F-B67275DB2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949"/>
              <a:ext cx="592" cy="105"/>
            </a:xfrm>
            <a:custGeom>
              <a:avLst/>
              <a:gdLst>
                <a:gd name="T0" fmla="*/ 0 w 592"/>
                <a:gd name="T1" fmla="*/ 0 h 105"/>
                <a:gd name="T2" fmla="*/ 592 w 592"/>
                <a:gd name="T3" fmla="*/ 105 h 105"/>
                <a:gd name="T4" fmla="*/ 582 w 592"/>
                <a:gd name="T5" fmla="*/ 105 h 105"/>
                <a:gd name="T6" fmla="*/ 574 w 592"/>
                <a:gd name="T7" fmla="*/ 105 h 105"/>
                <a:gd name="T8" fmla="*/ 6 w 592"/>
                <a:gd name="T9" fmla="*/ 5 h 105"/>
                <a:gd name="T10" fmla="*/ 3 w 592"/>
                <a:gd name="T11" fmla="*/ 2 h 105"/>
                <a:gd name="T12" fmla="*/ 0 w 592"/>
                <a:gd name="T13" fmla="*/ 0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2" h="105">
                  <a:moveTo>
                    <a:pt x="0" y="0"/>
                  </a:moveTo>
                  <a:lnTo>
                    <a:pt x="592" y="105"/>
                  </a:lnTo>
                  <a:lnTo>
                    <a:pt x="582" y="105"/>
                  </a:lnTo>
                  <a:lnTo>
                    <a:pt x="574" y="105"/>
                  </a:lnTo>
                  <a:lnTo>
                    <a:pt x="6" y="5"/>
                  </a:lnTo>
                  <a:lnTo>
                    <a:pt x="3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49" name="Freeform 446">
              <a:extLst>
                <a:ext uri="{FF2B5EF4-FFF2-40B4-BE49-F238E27FC236}">
                  <a16:creationId xmlns:a16="http://schemas.microsoft.com/office/drawing/2014/main" id="{DE858310-1E8B-4A61-BAC9-1C771DB12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951"/>
              <a:ext cx="581" cy="103"/>
            </a:xfrm>
            <a:custGeom>
              <a:avLst/>
              <a:gdLst>
                <a:gd name="T0" fmla="*/ 0 w 581"/>
                <a:gd name="T1" fmla="*/ 0 h 103"/>
                <a:gd name="T2" fmla="*/ 581 w 581"/>
                <a:gd name="T3" fmla="*/ 103 h 103"/>
                <a:gd name="T4" fmla="*/ 571 w 581"/>
                <a:gd name="T5" fmla="*/ 103 h 103"/>
                <a:gd name="T6" fmla="*/ 559 w 581"/>
                <a:gd name="T7" fmla="*/ 103 h 103"/>
                <a:gd name="T8" fmla="*/ 7 w 581"/>
                <a:gd name="T9" fmla="*/ 7 h 103"/>
                <a:gd name="T10" fmla="*/ 3 w 581"/>
                <a:gd name="T11" fmla="*/ 3 h 103"/>
                <a:gd name="T12" fmla="*/ 0 w 581"/>
                <a:gd name="T13" fmla="*/ 0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81" h="103">
                  <a:moveTo>
                    <a:pt x="0" y="0"/>
                  </a:moveTo>
                  <a:lnTo>
                    <a:pt x="581" y="103"/>
                  </a:lnTo>
                  <a:lnTo>
                    <a:pt x="571" y="103"/>
                  </a:lnTo>
                  <a:lnTo>
                    <a:pt x="559" y="103"/>
                  </a:lnTo>
                  <a:lnTo>
                    <a:pt x="7" y="7"/>
                  </a:lnTo>
                  <a:lnTo>
                    <a:pt x="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50" name="Freeform 447">
              <a:extLst>
                <a:ext uri="{FF2B5EF4-FFF2-40B4-BE49-F238E27FC236}">
                  <a16:creationId xmlns:a16="http://schemas.microsoft.com/office/drawing/2014/main" id="{581541FE-7A56-4D75-BBE5-C0B7A12FE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954"/>
              <a:ext cx="568" cy="100"/>
            </a:xfrm>
            <a:custGeom>
              <a:avLst/>
              <a:gdLst>
                <a:gd name="T0" fmla="*/ 0 w 568"/>
                <a:gd name="T1" fmla="*/ 0 h 100"/>
                <a:gd name="T2" fmla="*/ 568 w 568"/>
                <a:gd name="T3" fmla="*/ 100 h 100"/>
                <a:gd name="T4" fmla="*/ 556 w 568"/>
                <a:gd name="T5" fmla="*/ 100 h 100"/>
                <a:gd name="T6" fmla="*/ 544 w 568"/>
                <a:gd name="T7" fmla="*/ 100 h 100"/>
                <a:gd name="T8" fmla="*/ 7 w 568"/>
                <a:gd name="T9" fmla="*/ 5 h 100"/>
                <a:gd name="T10" fmla="*/ 7 w 568"/>
                <a:gd name="T11" fmla="*/ 5 h 100"/>
                <a:gd name="T12" fmla="*/ 7 w 568"/>
                <a:gd name="T13" fmla="*/ 5 h 100"/>
                <a:gd name="T14" fmla="*/ 4 w 568"/>
                <a:gd name="T15" fmla="*/ 2 h 100"/>
                <a:gd name="T16" fmla="*/ 0 w 568"/>
                <a:gd name="T17" fmla="*/ 0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8" h="100">
                  <a:moveTo>
                    <a:pt x="0" y="0"/>
                  </a:moveTo>
                  <a:lnTo>
                    <a:pt x="568" y="100"/>
                  </a:lnTo>
                  <a:lnTo>
                    <a:pt x="556" y="100"/>
                  </a:lnTo>
                  <a:lnTo>
                    <a:pt x="544" y="100"/>
                  </a:lnTo>
                  <a:lnTo>
                    <a:pt x="7" y="5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51" name="Freeform 448">
              <a:extLst>
                <a:ext uri="{FF2B5EF4-FFF2-40B4-BE49-F238E27FC236}">
                  <a16:creationId xmlns:a16="http://schemas.microsoft.com/office/drawing/2014/main" id="{208567E3-B4E8-40D7-AB31-5DBDF5CB1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958"/>
              <a:ext cx="552" cy="96"/>
            </a:xfrm>
            <a:custGeom>
              <a:avLst/>
              <a:gdLst>
                <a:gd name="T0" fmla="*/ 0 w 552"/>
                <a:gd name="T1" fmla="*/ 0 h 96"/>
                <a:gd name="T2" fmla="*/ 552 w 552"/>
                <a:gd name="T3" fmla="*/ 96 h 96"/>
                <a:gd name="T4" fmla="*/ 540 w 552"/>
                <a:gd name="T5" fmla="*/ 96 h 96"/>
                <a:gd name="T6" fmla="*/ 528 w 552"/>
                <a:gd name="T7" fmla="*/ 96 h 96"/>
                <a:gd name="T8" fmla="*/ 7 w 552"/>
                <a:gd name="T9" fmla="*/ 5 h 96"/>
                <a:gd name="T10" fmla="*/ 5 w 552"/>
                <a:gd name="T11" fmla="*/ 3 h 96"/>
                <a:gd name="T12" fmla="*/ 3 w 552"/>
                <a:gd name="T13" fmla="*/ 1 h 96"/>
                <a:gd name="T14" fmla="*/ 2 w 552"/>
                <a:gd name="T15" fmla="*/ 0 h 96"/>
                <a:gd name="T16" fmla="*/ 0 w 552"/>
                <a:gd name="T17" fmla="*/ 0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2" h="96">
                  <a:moveTo>
                    <a:pt x="0" y="0"/>
                  </a:moveTo>
                  <a:lnTo>
                    <a:pt x="552" y="96"/>
                  </a:lnTo>
                  <a:lnTo>
                    <a:pt x="540" y="96"/>
                  </a:lnTo>
                  <a:lnTo>
                    <a:pt x="528" y="96"/>
                  </a:lnTo>
                  <a:lnTo>
                    <a:pt x="7" y="5"/>
                  </a:lnTo>
                  <a:lnTo>
                    <a:pt x="5" y="3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52" name="Freeform 449">
              <a:extLst>
                <a:ext uri="{FF2B5EF4-FFF2-40B4-BE49-F238E27FC236}">
                  <a16:creationId xmlns:a16="http://schemas.microsoft.com/office/drawing/2014/main" id="{47857986-8509-47F2-BC20-59A96C31E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959"/>
              <a:ext cx="537" cy="95"/>
            </a:xfrm>
            <a:custGeom>
              <a:avLst/>
              <a:gdLst>
                <a:gd name="T0" fmla="*/ 0 w 537"/>
                <a:gd name="T1" fmla="*/ 0 h 95"/>
                <a:gd name="T2" fmla="*/ 537 w 537"/>
                <a:gd name="T3" fmla="*/ 95 h 95"/>
                <a:gd name="T4" fmla="*/ 524 w 537"/>
                <a:gd name="T5" fmla="*/ 95 h 95"/>
                <a:gd name="T6" fmla="*/ 510 w 537"/>
                <a:gd name="T7" fmla="*/ 95 h 95"/>
                <a:gd name="T8" fmla="*/ 7 w 537"/>
                <a:gd name="T9" fmla="*/ 7 h 95"/>
                <a:gd name="T10" fmla="*/ 4 w 537"/>
                <a:gd name="T11" fmla="*/ 4 h 95"/>
                <a:gd name="T12" fmla="*/ 0 w 537"/>
                <a:gd name="T13" fmla="*/ 0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7" h="95">
                  <a:moveTo>
                    <a:pt x="0" y="0"/>
                  </a:moveTo>
                  <a:lnTo>
                    <a:pt x="537" y="95"/>
                  </a:lnTo>
                  <a:lnTo>
                    <a:pt x="524" y="95"/>
                  </a:lnTo>
                  <a:lnTo>
                    <a:pt x="510" y="95"/>
                  </a:lnTo>
                  <a:lnTo>
                    <a:pt x="7" y="7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53" name="Freeform 450">
              <a:extLst>
                <a:ext uri="{FF2B5EF4-FFF2-40B4-BE49-F238E27FC236}">
                  <a16:creationId xmlns:a16="http://schemas.microsoft.com/office/drawing/2014/main" id="{EFB43845-3579-497A-8197-D03190BB4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963"/>
              <a:ext cx="521" cy="91"/>
            </a:xfrm>
            <a:custGeom>
              <a:avLst/>
              <a:gdLst>
                <a:gd name="T0" fmla="*/ 0 w 521"/>
                <a:gd name="T1" fmla="*/ 0 h 91"/>
                <a:gd name="T2" fmla="*/ 521 w 521"/>
                <a:gd name="T3" fmla="*/ 91 h 91"/>
                <a:gd name="T4" fmla="*/ 508 w 521"/>
                <a:gd name="T5" fmla="*/ 91 h 91"/>
                <a:gd name="T6" fmla="*/ 496 w 521"/>
                <a:gd name="T7" fmla="*/ 91 h 91"/>
                <a:gd name="T8" fmla="*/ 449 w 521"/>
                <a:gd name="T9" fmla="*/ 83 h 91"/>
                <a:gd name="T10" fmla="*/ 8 w 521"/>
                <a:gd name="T11" fmla="*/ 7 h 91"/>
                <a:gd name="T12" fmla="*/ 5 w 521"/>
                <a:gd name="T13" fmla="*/ 3 h 91"/>
                <a:gd name="T14" fmla="*/ 0 w 521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1" h="91">
                  <a:moveTo>
                    <a:pt x="0" y="0"/>
                  </a:moveTo>
                  <a:lnTo>
                    <a:pt x="521" y="91"/>
                  </a:lnTo>
                  <a:lnTo>
                    <a:pt x="508" y="91"/>
                  </a:lnTo>
                  <a:lnTo>
                    <a:pt x="496" y="91"/>
                  </a:lnTo>
                  <a:lnTo>
                    <a:pt x="449" y="83"/>
                  </a:lnTo>
                  <a:lnTo>
                    <a:pt x="8" y="7"/>
                  </a:lnTo>
                  <a:lnTo>
                    <a:pt x="5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54" name="Freeform 451">
              <a:extLst>
                <a:ext uri="{FF2B5EF4-FFF2-40B4-BE49-F238E27FC236}">
                  <a16:creationId xmlns:a16="http://schemas.microsoft.com/office/drawing/2014/main" id="{D978AA52-D9EC-4BFD-8CA8-2685CEF7D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966"/>
              <a:ext cx="503" cy="88"/>
            </a:xfrm>
            <a:custGeom>
              <a:avLst/>
              <a:gdLst>
                <a:gd name="T0" fmla="*/ 0 w 503"/>
                <a:gd name="T1" fmla="*/ 0 h 88"/>
                <a:gd name="T2" fmla="*/ 503 w 503"/>
                <a:gd name="T3" fmla="*/ 88 h 88"/>
                <a:gd name="T4" fmla="*/ 498 w 503"/>
                <a:gd name="T5" fmla="*/ 88 h 88"/>
                <a:gd name="T6" fmla="*/ 493 w 503"/>
                <a:gd name="T7" fmla="*/ 88 h 88"/>
                <a:gd name="T8" fmla="*/ 304 w 503"/>
                <a:gd name="T9" fmla="*/ 58 h 88"/>
                <a:gd name="T10" fmla="*/ 12 w 503"/>
                <a:gd name="T11" fmla="*/ 7 h 88"/>
                <a:gd name="T12" fmla="*/ 7 w 503"/>
                <a:gd name="T13" fmla="*/ 4 h 88"/>
                <a:gd name="T14" fmla="*/ 0 w 503"/>
                <a:gd name="T15" fmla="*/ 0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3" h="88">
                  <a:moveTo>
                    <a:pt x="0" y="0"/>
                  </a:moveTo>
                  <a:lnTo>
                    <a:pt x="503" y="88"/>
                  </a:lnTo>
                  <a:lnTo>
                    <a:pt x="498" y="88"/>
                  </a:lnTo>
                  <a:lnTo>
                    <a:pt x="493" y="88"/>
                  </a:lnTo>
                  <a:lnTo>
                    <a:pt x="304" y="58"/>
                  </a:lnTo>
                  <a:lnTo>
                    <a:pt x="12" y="7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55" name="Freeform 452">
              <a:extLst>
                <a:ext uri="{FF2B5EF4-FFF2-40B4-BE49-F238E27FC236}">
                  <a16:creationId xmlns:a16="http://schemas.microsoft.com/office/drawing/2014/main" id="{A4A0FD2E-B883-42B4-B686-7C611C200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970"/>
              <a:ext cx="441" cy="76"/>
            </a:xfrm>
            <a:custGeom>
              <a:avLst/>
              <a:gdLst>
                <a:gd name="T0" fmla="*/ 0 w 441"/>
                <a:gd name="T1" fmla="*/ 0 h 76"/>
                <a:gd name="T2" fmla="*/ 441 w 441"/>
                <a:gd name="T3" fmla="*/ 76 h 76"/>
                <a:gd name="T4" fmla="*/ 159 w 441"/>
                <a:gd name="T5" fmla="*/ 32 h 76"/>
                <a:gd name="T6" fmla="*/ 19 w 441"/>
                <a:gd name="T7" fmla="*/ 6 h 76"/>
                <a:gd name="T8" fmla="*/ 9 w 441"/>
                <a:gd name="T9" fmla="*/ 3 h 76"/>
                <a:gd name="T10" fmla="*/ 0 w 441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1" h="76">
                  <a:moveTo>
                    <a:pt x="0" y="0"/>
                  </a:moveTo>
                  <a:lnTo>
                    <a:pt x="441" y="76"/>
                  </a:lnTo>
                  <a:lnTo>
                    <a:pt x="159" y="32"/>
                  </a:lnTo>
                  <a:lnTo>
                    <a:pt x="19" y="6"/>
                  </a:lnTo>
                  <a:lnTo>
                    <a:pt x="9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3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56" name="Freeform 453">
              <a:extLst>
                <a:ext uri="{FF2B5EF4-FFF2-40B4-BE49-F238E27FC236}">
                  <a16:creationId xmlns:a16="http://schemas.microsoft.com/office/drawing/2014/main" id="{64207121-A2C3-40EE-89C1-BEDFC2205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1973"/>
              <a:ext cx="292" cy="51"/>
            </a:xfrm>
            <a:custGeom>
              <a:avLst/>
              <a:gdLst>
                <a:gd name="T0" fmla="*/ 0 w 292"/>
                <a:gd name="T1" fmla="*/ 0 h 51"/>
                <a:gd name="T2" fmla="*/ 292 w 292"/>
                <a:gd name="T3" fmla="*/ 51 h 51"/>
                <a:gd name="T4" fmla="*/ 35 w 292"/>
                <a:gd name="T5" fmla="*/ 10 h 51"/>
                <a:gd name="T6" fmla="*/ 17 w 292"/>
                <a:gd name="T7" fmla="*/ 5 h 51"/>
                <a:gd name="T8" fmla="*/ 0 w 292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2" h="51">
                  <a:moveTo>
                    <a:pt x="0" y="0"/>
                  </a:moveTo>
                  <a:lnTo>
                    <a:pt x="292" y="51"/>
                  </a:lnTo>
                  <a:lnTo>
                    <a:pt x="35" y="10"/>
                  </a:lnTo>
                  <a:lnTo>
                    <a:pt x="17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57" name="Freeform 454">
              <a:extLst>
                <a:ext uri="{FF2B5EF4-FFF2-40B4-BE49-F238E27FC236}">
                  <a16:creationId xmlns:a16="http://schemas.microsoft.com/office/drawing/2014/main" id="{4C2FAFCB-753A-40CD-87E4-C30F96D4B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976"/>
              <a:ext cx="140" cy="26"/>
            </a:xfrm>
            <a:custGeom>
              <a:avLst/>
              <a:gdLst>
                <a:gd name="T0" fmla="*/ 0 w 140"/>
                <a:gd name="T1" fmla="*/ 0 h 26"/>
                <a:gd name="T2" fmla="*/ 140 w 140"/>
                <a:gd name="T3" fmla="*/ 26 h 26"/>
                <a:gd name="T4" fmla="*/ 23 w 140"/>
                <a:gd name="T5" fmla="*/ 7 h 26"/>
                <a:gd name="T6" fmla="*/ 11 w 140"/>
                <a:gd name="T7" fmla="*/ 4 h 26"/>
                <a:gd name="T8" fmla="*/ 0 w 140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26">
                  <a:moveTo>
                    <a:pt x="0" y="0"/>
                  </a:moveTo>
                  <a:lnTo>
                    <a:pt x="140" y="26"/>
                  </a:lnTo>
                  <a:lnTo>
                    <a:pt x="23" y="7"/>
                  </a:ln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F4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58" name="Freeform 455">
              <a:extLst>
                <a:ext uri="{FF2B5EF4-FFF2-40B4-BE49-F238E27FC236}">
                  <a16:creationId xmlns:a16="http://schemas.microsoft.com/office/drawing/2014/main" id="{B0BB0BE9-2193-4E8E-B312-2BD51068E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82"/>
              <a:ext cx="1048" cy="372"/>
            </a:xfrm>
            <a:custGeom>
              <a:avLst/>
              <a:gdLst>
                <a:gd name="T0" fmla="*/ 5 w 1048"/>
                <a:gd name="T1" fmla="*/ 2 h 372"/>
                <a:gd name="T2" fmla="*/ 1 w 1048"/>
                <a:gd name="T3" fmla="*/ 10 h 372"/>
                <a:gd name="T4" fmla="*/ 0 w 1048"/>
                <a:gd name="T5" fmla="*/ 21 h 372"/>
                <a:gd name="T6" fmla="*/ 1 w 1048"/>
                <a:gd name="T7" fmla="*/ 29 h 372"/>
                <a:gd name="T8" fmla="*/ 5 w 1048"/>
                <a:gd name="T9" fmla="*/ 37 h 372"/>
                <a:gd name="T10" fmla="*/ 30 w 1048"/>
                <a:gd name="T11" fmla="*/ 70 h 372"/>
                <a:gd name="T12" fmla="*/ 56 w 1048"/>
                <a:gd name="T13" fmla="*/ 102 h 372"/>
                <a:gd name="T14" fmla="*/ 84 w 1048"/>
                <a:gd name="T15" fmla="*/ 132 h 372"/>
                <a:gd name="T16" fmla="*/ 113 w 1048"/>
                <a:gd name="T17" fmla="*/ 162 h 372"/>
                <a:gd name="T18" fmla="*/ 143 w 1048"/>
                <a:gd name="T19" fmla="*/ 193 h 372"/>
                <a:gd name="T20" fmla="*/ 174 w 1048"/>
                <a:gd name="T21" fmla="*/ 222 h 372"/>
                <a:gd name="T22" fmla="*/ 207 w 1048"/>
                <a:gd name="T23" fmla="*/ 249 h 372"/>
                <a:gd name="T24" fmla="*/ 241 w 1048"/>
                <a:gd name="T25" fmla="*/ 277 h 372"/>
                <a:gd name="T26" fmla="*/ 251 w 1048"/>
                <a:gd name="T27" fmla="*/ 286 h 372"/>
                <a:gd name="T28" fmla="*/ 265 w 1048"/>
                <a:gd name="T29" fmla="*/ 293 h 372"/>
                <a:gd name="T30" fmla="*/ 280 w 1048"/>
                <a:gd name="T31" fmla="*/ 296 h 372"/>
                <a:gd name="T32" fmla="*/ 295 w 1048"/>
                <a:gd name="T33" fmla="*/ 301 h 372"/>
                <a:gd name="T34" fmla="*/ 741 w 1048"/>
                <a:gd name="T35" fmla="*/ 372 h 372"/>
                <a:gd name="T36" fmla="*/ 770 w 1048"/>
                <a:gd name="T37" fmla="*/ 372 h 372"/>
                <a:gd name="T38" fmla="*/ 795 w 1048"/>
                <a:gd name="T39" fmla="*/ 372 h 372"/>
                <a:gd name="T40" fmla="*/ 822 w 1048"/>
                <a:gd name="T41" fmla="*/ 370 h 372"/>
                <a:gd name="T42" fmla="*/ 846 w 1048"/>
                <a:gd name="T43" fmla="*/ 369 h 372"/>
                <a:gd name="T44" fmla="*/ 869 w 1048"/>
                <a:gd name="T45" fmla="*/ 365 h 372"/>
                <a:gd name="T46" fmla="*/ 891 w 1048"/>
                <a:gd name="T47" fmla="*/ 360 h 372"/>
                <a:gd name="T48" fmla="*/ 913 w 1048"/>
                <a:gd name="T49" fmla="*/ 355 h 372"/>
                <a:gd name="T50" fmla="*/ 932 w 1048"/>
                <a:gd name="T51" fmla="*/ 348 h 372"/>
                <a:gd name="T52" fmla="*/ 950 w 1048"/>
                <a:gd name="T53" fmla="*/ 340 h 372"/>
                <a:gd name="T54" fmla="*/ 969 w 1048"/>
                <a:gd name="T55" fmla="*/ 331 h 372"/>
                <a:gd name="T56" fmla="*/ 984 w 1048"/>
                <a:gd name="T57" fmla="*/ 321 h 372"/>
                <a:gd name="T58" fmla="*/ 999 w 1048"/>
                <a:gd name="T59" fmla="*/ 311 h 372"/>
                <a:gd name="T60" fmla="*/ 1013 w 1048"/>
                <a:gd name="T61" fmla="*/ 299 h 372"/>
                <a:gd name="T62" fmla="*/ 1026 w 1048"/>
                <a:gd name="T63" fmla="*/ 286 h 372"/>
                <a:gd name="T64" fmla="*/ 1036 w 1048"/>
                <a:gd name="T65" fmla="*/ 272 h 372"/>
                <a:gd name="T66" fmla="*/ 1048 w 1048"/>
                <a:gd name="T67" fmla="*/ 257 h 372"/>
                <a:gd name="T68" fmla="*/ 1038 w 1048"/>
                <a:gd name="T69" fmla="*/ 254 h 372"/>
                <a:gd name="T70" fmla="*/ 1033 w 1048"/>
                <a:gd name="T71" fmla="*/ 250 h 372"/>
                <a:gd name="T72" fmla="*/ 988 w 1048"/>
                <a:gd name="T73" fmla="*/ 213 h 372"/>
                <a:gd name="T74" fmla="*/ 944 w 1048"/>
                <a:gd name="T75" fmla="*/ 179 h 372"/>
                <a:gd name="T76" fmla="*/ 896 w 1048"/>
                <a:gd name="T77" fmla="*/ 149 h 372"/>
                <a:gd name="T78" fmla="*/ 851 w 1048"/>
                <a:gd name="T79" fmla="*/ 122 h 372"/>
                <a:gd name="T80" fmla="*/ 802 w 1048"/>
                <a:gd name="T81" fmla="*/ 97 h 372"/>
                <a:gd name="T82" fmla="*/ 753 w 1048"/>
                <a:gd name="T83" fmla="*/ 76 h 372"/>
                <a:gd name="T84" fmla="*/ 704 w 1048"/>
                <a:gd name="T85" fmla="*/ 58 h 372"/>
                <a:gd name="T86" fmla="*/ 653 w 1048"/>
                <a:gd name="T87" fmla="*/ 42 h 372"/>
                <a:gd name="T88" fmla="*/ 603 w 1048"/>
                <a:gd name="T89" fmla="*/ 29 h 372"/>
                <a:gd name="T90" fmla="*/ 550 w 1048"/>
                <a:gd name="T91" fmla="*/ 19 h 372"/>
                <a:gd name="T92" fmla="*/ 498 w 1048"/>
                <a:gd name="T93" fmla="*/ 10 h 372"/>
                <a:gd name="T94" fmla="*/ 446 w 1048"/>
                <a:gd name="T95" fmla="*/ 5 h 372"/>
                <a:gd name="T96" fmla="*/ 392 w 1048"/>
                <a:gd name="T97" fmla="*/ 2 h 372"/>
                <a:gd name="T98" fmla="*/ 337 w 1048"/>
                <a:gd name="T99" fmla="*/ 0 h 372"/>
                <a:gd name="T100" fmla="*/ 283 w 1048"/>
                <a:gd name="T101" fmla="*/ 0 h 372"/>
                <a:gd name="T102" fmla="*/ 229 w 1048"/>
                <a:gd name="T103" fmla="*/ 2 h 372"/>
                <a:gd name="T104" fmla="*/ 213 w 1048"/>
                <a:gd name="T105" fmla="*/ 4 h 372"/>
                <a:gd name="T106" fmla="*/ 167 w 1048"/>
                <a:gd name="T107" fmla="*/ 4 h 372"/>
                <a:gd name="T108" fmla="*/ 96 w 1048"/>
                <a:gd name="T109" fmla="*/ 4 h 372"/>
                <a:gd name="T110" fmla="*/ 5 w 1048"/>
                <a:gd name="T111" fmla="*/ 2 h 3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048" h="372">
                  <a:moveTo>
                    <a:pt x="5" y="2"/>
                  </a:moveTo>
                  <a:lnTo>
                    <a:pt x="1" y="10"/>
                  </a:lnTo>
                  <a:lnTo>
                    <a:pt x="0" y="21"/>
                  </a:lnTo>
                  <a:lnTo>
                    <a:pt x="1" y="29"/>
                  </a:lnTo>
                  <a:lnTo>
                    <a:pt x="5" y="37"/>
                  </a:lnTo>
                  <a:lnTo>
                    <a:pt x="30" y="70"/>
                  </a:lnTo>
                  <a:lnTo>
                    <a:pt x="56" y="102"/>
                  </a:lnTo>
                  <a:lnTo>
                    <a:pt x="84" y="132"/>
                  </a:lnTo>
                  <a:lnTo>
                    <a:pt x="113" y="162"/>
                  </a:lnTo>
                  <a:lnTo>
                    <a:pt x="143" y="193"/>
                  </a:lnTo>
                  <a:lnTo>
                    <a:pt x="174" y="222"/>
                  </a:lnTo>
                  <a:lnTo>
                    <a:pt x="207" y="249"/>
                  </a:lnTo>
                  <a:lnTo>
                    <a:pt x="241" y="277"/>
                  </a:lnTo>
                  <a:lnTo>
                    <a:pt x="251" y="286"/>
                  </a:lnTo>
                  <a:lnTo>
                    <a:pt x="265" y="293"/>
                  </a:lnTo>
                  <a:lnTo>
                    <a:pt x="280" y="296"/>
                  </a:lnTo>
                  <a:lnTo>
                    <a:pt x="295" y="301"/>
                  </a:lnTo>
                  <a:lnTo>
                    <a:pt x="741" y="372"/>
                  </a:lnTo>
                  <a:lnTo>
                    <a:pt x="770" y="372"/>
                  </a:lnTo>
                  <a:lnTo>
                    <a:pt x="795" y="372"/>
                  </a:lnTo>
                  <a:lnTo>
                    <a:pt x="822" y="370"/>
                  </a:lnTo>
                  <a:lnTo>
                    <a:pt x="846" y="369"/>
                  </a:lnTo>
                  <a:lnTo>
                    <a:pt x="869" y="365"/>
                  </a:lnTo>
                  <a:lnTo>
                    <a:pt x="891" y="360"/>
                  </a:lnTo>
                  <a:lnTo>
                    <a:pt x="913" y="355"/>
                  </a:lnTo>
                  <a:lnTo>
                    <a:pt x="932" y="348"/>
                  </a:lnTo>
                  <a:lnTo>
                    <a:pt x="950" y="340"/>
                  </a:lnTo>
                  <a:lnTo>
                    <a:pt x="969" y="331"/>
                  </a:lnTo>
                  <a:lnTo>
                    <a:pt x="984" y="321"/>
                  </a:lnTo>
                  <a:lnTo>
                    <a:pt x="999" y="311"/>
                  </a:lnTo>
                  <a:lnTo>
                    <a:pt x="1013" y="299"/>
                  </a:lnTo>
                  <a:lnTo>
                    <a:pt x="1026" y="286"/>
                  </a:lnTo>
                  <a:lnTo>
                    <a:pt x="1036" y="272"/>
                  </a:lnTo>
                  <a:lnTo>
                    <a:pt x="1048" y="257"/>
                  </a:lnTo>
                  <a:lnTo>
                    <a:pt x="1038" y="254"/>
                  </a:lnTo>
                  <a:lnTo>
                    <a:pt x="1033" y="250"/>
                  </a:lnTo>
                  <a:lnTo>
                    <a:pt x="988" y="213"/>
                  </a:lnTo>
                  <a:lnTo>
                    <a:pt x="944" y="179"/>
                  </a:lnTo>
                  <a:lnTo>
                    <a:pt x="896" y="149"/>
                  </a:lnTo>
                  <a:lnTo>
                    <a:pt x="851" y="122"/>
                  </a:lnTo>
                  <a:lnTo>
                    <a:pt x="802" y="97"/>
                  </a:lnTo>
                  <a:lnTo>
                    <a:pt x="753" y="76"/>
                  </a:lnTo>
                  <a:lnTo>
                    <a:pt x="704" y="58"/>
                  </a:lnTo>
                  <a:lnTo>
                    <a:pt x="653" y="42"/>
                  </a:lnTo>
                  <a:lnTo>
                    <a:pt x="603" y="29"/>
                  </a:lnTo>
                  <a:lnTo>
                    <a:pt x="550" y="19"/>
                  </a:lnTo>
                  <a:lnTo>
                    <a:pt x="498" y="10"/>
                  </a:lnTo>
                  <a:lnTo>
                    <a:pt x="446" y="5"/>
                  </a:lnTo>
                  <a:lnTo>
                    <a:pt x="392" y="2"/>
                  </a:lnTo>
                  <a:lnTo>
                    <a:pt x="337" y="0"/>
                  </a:lnTo>
                  <a:lnTo>
                    <a:pt x="283" y="0"/>
                  </a:lnTo>
                  <a:lnTo>
                    <a:pt x="229" y="2"/>
                  </a:lnTo>
                  <a:lnTo>
                    <a:pt x="213" y="4"/>
                  </a:lnTo>
                  <a:lnTo>
                    <a:pt x="167" y="4"/>
                  </a:lnTo>
                  <a:lnTo>
                    <a:pt x="96" y="4"/>
                  </a:lnTo>
                  <a:lnTo>
                    <a:pt x="5" y="2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59" name="Freeform 456">
              <a:extLst>
                <a:ext uri="{FF2B5EF4-FFF2-40B4-BE49-F238E27FC236}">
                  <a16:creationId xmlns:a16="http://schemas.microsoft.com/office/drawing/2014/main" id="{54596221-BECE-41B7-BB1E-E83FC9599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699"/>
              <a:ext cx="998" cy="249"/>
            </a:xfrm>
            <a:custGeom>
              <a:avLst/>
              <a:gdLst>
                <a:gd name="T0" fmla="*/ 14 w 998"/>
                <a:gd name="T1" fmla="*/ 25 h 249"/>
                <a:gd name="T2" fmla="*/ 186 w 998"/>
                <a:gd name="T3" fmla="*/ 29 h 249"/>
                <a:gd name="T4" fmla="*/ 328 w 998"/>
                <a:gd name="T5" fmla="*/ 32 h 249"/>
                <a:gd name="T6" fmla="*/ 390 w 998"/>
                <a:gd name="T7" fmla="*/ 34 h 249"/>
                <a:gd name="T8" fmla="*/ 448 w 998"/>
                <a:gd name="T9" fmla="*/ 36 h 249"/>
                <a:gd name="T10" fmla="*/ 502 w 998"/>
                <a:gd name="T11" fmla="*/ 41 h 249"/>
                <a:gd name="T12" fmla="*/ 552 w 998"/>
                <a:gd name="T13" fmla="*/ 47 h 249"/>
                <a:gd name="T14" fmla="*/ 578 w 998"/>
                <a:gd name="T15" fmla="*/ 51 h 249"/>
                <a:gd name="T16" fmla="*/ 603 w 998"/>
                <a:gd name="T17" fmla="*/ 56 h 249"/>
                <a:gd name="T18" fmla="*/ 628 w 998"/>
                <a:gd name="T19" fmla="*/ 63 h 249"/>
                <a:gd name="T20" fmla="*/ 654 w 998"/>
                <a:gd name="T21" fmla="*/ 69 h 249"/>
                <a:gd name="T22" fmla="*/ 679 w 998"/>
                <a:gd name="T23" fmla="*/ 76 h 249"/>
                <a:gd name="T24" fmla="*/ 704 w 998"/>
                <a:gd name="T25" fmla="*/ 86 h 249"/>
                <a:gd name="T26" fmla="*/ 730 w 998"/>
                <a:gd name="T27" fmla="*/ 96 h 249"/>
                <a:gd name="T28" fmla="*/ 755 w 998"/>
                <a:gd name="T29" fmla="*/ 107 h 249"/>
                <a:gd name="T30" fmla="*/ 811 w 998"/>
                <a:gd name="T31" fmla="*/ 134 h 249"/>
                <a:gd name="T32" fmla="*/ 868 w 998"/>
                <a:gd name="T33" fmla="*/ 166 h 249"/>
                <a:gd name="T34" fmla="*/ 930 w 998"/>
                <a:gd name="T35" fmla="*/ 203 h 249"/>
                <a:gd name="T36" fmla="*/ 998 w 998"/>
                <a:gd name="T37" fmla="*/ 249 h 249"/>
                <a:gd name="T38" fmla="*/ 969 w 998"/>
                <a:gd name="T39" fmla="*/ 223 h 249"/>
                <a:gd name="T40" fmla="*/ 941 w 998"/>
                <a:gd name="T41" fmla="*/ 200 h 249"/>
                <a:gd name="T42" fmla="*/ 912 w 998"/>
                <a:gd name="T43" fmla="*/ 179 h 249"/>
                <a:gd name="T44" fmla="*/ 883 w 998"/>
                <a:gd name="T45" fmla="*/ 159 h 249"/>
                <a:gd name="T46" fmla="*/ 853 w 998"/>
                <a:gd name="T47" fmla="*/ 140 h 249"/>
                <a:gd name="T48" fmla="*/ 824 w 998"/>
                <a:gd name="T49" fmla="*/ 123 h 249"/>
                <a:gd name="T50" fmla="*/ 795 w 998"/>
                <a:gd name="T51" fmla="*/ 108 h 249"/>
                <a:gd name="T52" fmla="*/ 765 w 998"/>
                <a:gd name="T53" fmla="*/ 95 h 249"/>
                <a:gd name="T54" fmla="*/ 736 w 998"/>
                <a:gd name="T55" fmla="*/ 81 h 249"/>
                <a:gd name="T56" fmla="*/ 706 w 998"/>
                <a:gd name="T57" fmla="*/ 69 h 249"/>
                <a:gd name="T58" fmla="*/ 675 w 998"/>
                <a:gd name="T59" fmla="*/ 59 h 249"/>
                <a:gd name="T60" fmla="*/ 645 w 998"/>
                <a:gd name="T61" fmla="*/ 51 h 249"/>
                <a:gd name="T62" fmla="*/ 615 w 998"/>
                <a:gd name="T63" fmla="*/ 42 h 249"/>
                <a:gd name="T64" fmla="*/ 584 w 998"/>
                <a:gd name="T65" fmla="*/ 34 h 249"/>
                <a:gd name="T66" fmla="*/ 554 w 998"/>
                <a:gd name="T67" fmla="*/ 29 h 249"/>
                <a:gd name="T68" fmla="*/ 524 w 998"/>
                <a:gd name="T69" fmla="*/ 24 h 249"/>
                <a:gd name="T70" fmla="*/ 461 w 998"/>
                <a:gd name="T71" fmla="*/ 15 h 249"/>
                <a:gd name="T72" fmla="*/ 399 w 998"/>
                <a:gd name="T73" fmla="*/ 9 h 249"/>
                <a:gd name="T74" fmla="*/ 334 w 998"/>
                <a:gd name="T75" fmla="*/ 5 h 249"/>
                <a:gd name="T76" fmla="*/ 270 w 998"/>
                <a:gd name="T77" fmla="*/ 4 h 249"/>
                <a:gd name="T78" fmla="*/ 139 w 998"/>
                <a:gd name="T79" fmla="*/ 2 h 249"/>
                <a:gd name="T80" fmla="*/ 2 w 998"/>
                <a:gd name="T81" fmla="*/ 0 h 249"/>
                <a:gd name="T82" fmla="*/ 0 w 998"/>
                <a:gd name="T83" fmla="*/ 2 h 249"/>
                <a:gd name="T84" fmla="*/ 0 w 998"/>
                <a:gd name="T85" fmla="*/ 4 h 249"/>
                <a:gd name="T86" fmla="*/ 4 w 998"/>
                <a:gd name="T87" fmla="*/ 9 h 249"/>
                <a:gd name="T88" fmla="*/ 9 w 998"/>
                <a:gd name="T89" fmla="*/ 12 h 249"/>
                <a:gd name="T90" fmla="*/ 12 w 998"/>
                <a:gd name="T91" fmla="*/ 17 h 249"/>
                <a:gd name="T92" fmla="*/ 15 w 998"/>
                <a:gd name="T93" fmla="*/ 22 h 249"/>
                <a:gd name="T94" fmla="*/ 15 w 998"/>
                <a:gd name="T95" fmla="*/ 22 h 249"/>
                <a:gd name="T96" fmla="*/ 17 w 998"/>
                <a:gd name="T97" fmla="*/ 24 h 249"/>
                <a:gd name="T98" fmla="*/ 15 w 998"/>
                <a:gd name="T99" fmla="*/ 25 h 249"/>
                <a:gd name="T100" fmla="*/ 14 w 998"/>
                <a:gd name="T101" fmla="*/ 25 h 24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98" h="249">
                  <a:moveTo>
                    <a:pt x="14" y="25"/>
                  </a:moveTo>
                  <a:lnTo>
                    <a:pt x="186" y="29"/>
                  </a:lnTo>
                  <a:lnTo>
                    <a:pt x="328" y="32"/>
                  </a:lnTo>
                  <a:lnTo>
                    <a:pt x="390" y="34"/>
                  </a:lnTo>
                  <a:lnTo>
                    <a:pt x="448" y="36"/>
                  </a:lnTo>
                  <a:lnTo>
                    <a:pt x="502" y="41"/>
                  </a:lnTo>
                  <a:lnTo>
                    <a:pt x="552" y="47"/>
                  </a:lnTo>
                  <a:lnTo>
                    <a:pt x="578" y="51"/>
                  </a:lnTo>
                  <a:lnTo>
                    <a:pt x="603" y="56"/>
                  </a:lnTo>
                  <a:lnTo>
                    <a:pt x="628" y="63"/>
                  </a:lnTo>
                  <a:lnTo>
                    <a:pt x="654" y="69"/>
                  </a:lnTo>
                  <a:lnTo>
                    <a:pt x="679" y="76"/>
                  </a:lnTo>
                  <a:lnTo>
                    <a:pt x="704" y="86"/>
                  </a:lnTo>
                  <a:lnTo>
                    <a:pt x="730" y="96"/>
                  </a:lnTo>
                  <a:lnTo>
                    <a:pt x="755" y="107"/>
                  </a:lnTo>
                  <a:lnTo>
                    <a:pt x="811" y="134"/>
                  </a:lnTo>
                  <a:lnTo>
                    <a:pt x="868" y="166"/>
                  </a:lnTo>
                  <a:lnTo>
                    <a:pt x="930" y="203"/>
                  </a:lnTo>
                  <a:lnTo>
                    <a:pt x="998" y="249"/>
                  </a:lnTo>
                  <a:lnTo>
                    <a:pt x="969" y="223"/>
                  </a:lnTo>
                  <a:lnTo>
                    <a:pt x="941" y="200"/>
                  </a:lnTo>
                  <a:lnTo>
                    <a:pt x="912" y="179"/>
                  </a:lnTo>
                  <a:lnTo>
                    <a:pt x="883" y="159"/>
                  </a:lnTo>
                  <a:lnTo>
                    <a:pt x="853" y="140"/>
                  </a:lnTo>
                  <a:lnTo>
                    <a:pt x="824" y="123"/>
                  </a:lnTo>
                  <a:lnTo>
                    <a:pt x="795" y="108"/>
                  </a:lnTo>
                  <a:lnTo>
                    <a:pt x="765" y="95"/>
                  </a:lnTo>
                  <a:lnTo>
                    <a:pt x="736" y="81"/>
                  </a:lnTo>
                  <a:lnTo>
                    <a:pt x="706" y="69"/>
                  </a:lnTo>
                  <a:lnTo>
                    <a:pt x="675" y="59"/>
                  </a:lnTo>
                  <a:lnTo>
                    <a:pt x="645" y="51"/>
                  </a:lnTo>
                  <a:lnTo>
                    <a:pt x="615" y="42"/>
                  </a:lnTo>
                  <a:lnTo>
                    <a:pt x="584" y="34"/>
                  </a:lnTo>
                  <a:lnTo>
                    <a:pt x="554" y="29"/>
                  </a:lnTo>
                  <a:lnTo>
                    <a:pt x="524" y="24"/>
                  </a:lnTo>
                  <a:lnTo>
                    <a:pt x="461" y="15"/>
                  </a:lnTo>
                  <a:lnTo>
                    <a:pt x="399" y="9"/>
                  </a:lnTo>
                  <a:lnTo>
                    <a:pt x="334" y="5"/>
                  </a:lnTo>
                  <a:lnTo>
                    <a:pt x="270" y="4"/>
                  </a:lnTo>
                  <a:lnTo>
                    <a:pt x="139" y="2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4" y="9"/>
                  </a:lnTo>
                  <a:lnTo>
                    <a:pt x="9" y="12"/>
                  </a:lnTo>
                  <a:lnTo>
                    <a:pt x="12" y="17"/>
                  </a:lnTo>
                  <a:lnTo>
                    <a:pt x="15" y="22"/>
                  </a:lnTo>
                  <a:lnTo>
                    <a:pt x="17" y="24"/>
                  </a:lnTo>
                  <a:lnTo>
                    <a:pt x="15" y="25"/>
                  </a:lnTo>
                  <a:lnTo>
                    <a:pt x="14" y="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60" name="Freeform 457">
              <a:extLst>
                <a:ext uri="{FF2B5EF4-FFF2-40B4-BE49-F238E27FC236}">
                  <a16:creationId xmlns:a16="http://schemas.microsoft.com/office/drawing/2014/main" id="{7E228196-75C8-462D-BC22-1628926E1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111"/>
              <a:ext cx="981" cy="154"/>
            </a:xfrm>
            <a:custGeom>
              <a:avLst/>
              <a:gdLst>
                <a:gd name="T0" fmla="*/ 981 w 981"/>
                <a:gd name="T1" fmla="*/ 154 h 154"/>
                <a:gd name="T2" fmla="*/ 971 w 981"/>
                <a:gd name="T3" fmla="*/ 146 h 154"/>
                <a:gd name="T4" fmla="*/ 959 w 981"/>
                <a:gd name="T5" fmla="*/ 139 h 154"/>
                <a:gd name="T6" fmla="*/ 945 w 981"/>
                <a:gd name="T7" fmla="*/ 132 h 154"/>
                <a:gd name="T8" fmla="*/ 930 w 981"/>
                <a:gd name="T9" fmla="*/ 124 h 154"/>
                <a:gd name="T10" fmla="*/ 896 w 981"/>
                <a:gd name="T11" fmla="*/ 112 h 154"/>
                <a:gd name="T12" fmla="*/ 858 w 981"/>
                <a:gd name="T13" fmla="*/ 98 h 154"/>
                <a:gd name="T14" fmla="*/ 814 w 981"/>
                <a:gd name="T15" fmla="*/ 87 h 154"/>
                <a:gd name="T16" fmla="*/ 765 w 981"/>
                <a:gd name="T17" fmla="*/ 77 h 154"/>
                <a:gd name="T18" fmla="*/ 711 w 981"/>
                <a:gd name="T19" fmla="*/ 66 h 154"/>
                <a:gd name="T20" fmla="*/ 652 w 981"/>
                <a:gd name="T21" fmla="*/ 56 h 154"/>
                <a:gd name="T22" fmla="*/ 588 w 981"/>
                <a:gd name="T23" fmla="*/ 48 h 154"/>
                <a:gd name="T24" fmla="*/ 520 w 981"/>
                <a:gd name="T25" fmla="*/ 39 h 154"/>
                <a:gd name="T26" fmla="*/ 447 w 981"/>
                <a:gd name="T27" fmla="*/ 31 h 154"/>
                <a:gd name="T28" fmla="*/ 371 w 981"/>
                <a:gd name="T29" fmla="*/ 24 h 154"/>
                <a:gd name="T30" fmla="*/ 206 w 981"/>
                <a:gd name="T31" fmla="*/ 12 h 154"/>
                <a:gd name="T32" fmla="*/ 27 w 981"/>
                <a:gd name="T33" fmla="*/ 0 h 154"/>
                <a:gd name="T34" fmla="*/ 0 w 981"/>
                <a:gd name="T35" fmla="*/ 19 h 154"/>
                <a:gd name="T36" fmla="*/ 142 w 981"/>
                <a:gd name="T37" fmla="*/ 26 h 154"/>
                <a:gd name="T38" fmla="*/ 285 w 981"/>
                <a:gd name="T39" fmla="*/ 34 h 154"/>
                <a:gd name="T40" fmla="*/ 429 w 981"/>
                <a:gd name="T41" fmla="*/ 44 h 154"/>
                <a:gd name="T42" fmla="*/ 566 w 981"/>
                <a:gd name="T43" fmla="*/ 58 h 154"/>
                <a:gd name="T44" fmla="*/ 630 w 981"/>
                <a:gd name="T45" fmla="*/ 65 h 154"/>
                <a:gd name="T46" fmla="*/ 692 w 981"/>
                <a:gd name="T47" fmla="*/ 73 h 154"/>
                <a:gd name="T48" fmla="*/ 751 w 981"/>
                <a:gd name="T49" fmla="*/ 83 h 154"/>
                <a:gd name="T50" fmla="*/ 807 w 981"/>
                <a:gd name="T51" fmla="*/ 95 h 154"/>
                <a:gd name="T52" fmla="*/ 858 w 981"/>
                <a:gd name="T53" fmla="*/ 107 h 154"/>
                <a:gd name="T54" fmla="*/ 903 w 981"/>
                <a:gd name="T55" fmla="*/ 120 h 154"/>
                <a:gd name="T56" fmla="*/ 925 w 981"/>
                <a:gd name="T57" fmla="*/ 129 h 154"/>
                <a:gd name="T58" fmla="*/ 945 w 981"/>
                <a:gd name="T59" fmla="*/ 137 h 154"/>
                <a:gd name="T60" fmla="*/ 964 w 981"/>
                <a:gd name="T61" fmla="*/ 146 h 154"/>
                <a:gd name="T62" fmla="*/ 981 w 981"/>
                <a:gd name="T63" fmla="*/ 154 h 15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81" h="154">
                  <a:moveTo>
                    <a:pt x="981" y="154"/>
                  </a:moveTo>
                  <a:lnTo>
                    <a:pt x="971" y="146"/>
                  </a:lnTo>
                  <a:lnTo>
                    <a:pt x="959" y="139"/>
                  </a:lnTo>
                  <a:lnTo>
                    <a:pt x="945" y="132"/>
                  </a:lnTo>
                  <a:lnTo>
                    <a:pt x="930" y="124"/>
                  </a:lnTo>
                  <a:lnTo>
                    <a:pt x="896" y="112"/>
                  </a:lnTo>
                  <a:lnTo>
                    <a:pt x="858" y="98"/>
                  </a:lnTo>
                  <a:lnTo>
                    <a:pt x="814" y="87"/>
                  </a:lnTo>
                  <a:lnTo>
                    <a:pt x="765" y="77"/>
                  </a:lnTo>
                  <a:lnTo>
                    <a:pt x="711" y="66"/>
                  </a:lnTo>
                  <a:lnTo>
                    <a:pt x="652" y="56"/>
                  </a:lnTo>
                  <a:lnTo>
                    <a:pt x="588" y="48"/>
                  </a:lnTo>
                  <a:lnTo>
                    <a:pt x="520" y="39"/>
                  </a:lnTo>
                  <a:lnTo>
                    <a:pt x="447" y="31"/>
                  </a:lnTo>
                  <a:lnTo>
                    <a:pt x="371" y="24"/>
                  </a:lnTo>
                  <a:lnTo>
                    <a:pt x="206" y="12"/>
                  </a:lnTo>
                  <a:lnTo>
                    <a:pt x="27" y="0"/>
                  </a:lnTo>
                  <a:lnTo>
                    <a:pt x="0" y="19"/>
                  </a:lnTo>
                  <a:lnTo>
                    <a:pt x="142" y="26"/>
                  </a:lnTo>
                  <a:lnTo>
                    <a:pt x="285" y="34"/>
                  </a:lnTo>
                  <a:lnTo>
                    <a:pt x="429" y="44"/>
                  </a:lnTo>
                  <a:lnTo>
                    <a:pt x="566" y="58"/>
                  </a:lnTo>
                  <a:lnTo>
                    <a:pt x="630" y="65"/>
                  </a:lnTo>
                  <a:lnTo>
                    <a:pt x="692" y="73"/>
                  </a:lnTo>
                  <a:lnTo>
                    <a:pt x="751" y="83"/>
                  </a:lnTo>
                  <a:lnTo>
                    <a:pt x="807" y="95"/>
                  </a:lnTo>
                  <a:lnTo>
                    <a:pt x="858" y="107"/>
                  </a:lnTo>
                  <a:lnTo>
                    <a:pt x="903" y="120"/>
                  </a:lnTo>
                  <a:lnTo>
                    <a:pt x="925" y="129"/>
                  </a:lnTo>
                  <a:lnTo>
                    <a:pt x="945" y="137"/>
                  </a:lnTo>
                  <a:lnTo>
                    <a:pt x="964" y="146"/>
                  </a:lnTo>
                  <a:lnTo>
                    <a:pt x="981" y="15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61" name="Freeform 458">
              <a:extLst>
                <a:ext uri="{FF2B5EF4-FFF2-40B4-BE49-F238E27FC236}">
                  <a16:creationId xmlns:a16="http://schemas.microsoft.com/office/drawing/2014/main" id="{2769D5A0-EB10-47E3-BF65-348D77893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1757"/>
              <a:ext cx="348" cy="59"/>
            </a:xfrm>
            <a:custGeom>
              <a:avLst/>
              <a:gdLst>
                <a:gd name="T0" fmla="*/ 348 w 348"/>
                <a:gd name="T1" fmla="*/ 59 h 59"/>
                <a:gd name="T2" fmla="*/ 344 w 348"/>
                <a:gd name="T3" fmla="*/ 52 h 59"/>
                <a:gd name="T4" fmla="*/ 339 w 348"/>
                <a:gd name="T5" fmla="*/ 47 h 59"/>
                <a:gd name="T6" fmla="*/ 329 w 348"/>
                <a:gd name="T7" fmla="*/ 42 h 59"/>
                <a:gd name="T8" fmla="*/ 317 w 348"/>
                <a:gd name="T9" fmla="*/ 37 h 59"/>
                <a:gd name="T10" fmla="*/ 285 w 348"/>
                <a:gd name="T11" fmla="*/ 27 h 59"/>
                <a:gd name="T12" fmla="*/ 245 w 348"/>
                <a:gd name="T13" fmla="*/ 18 h 59"/>
                <a:gd name="T14" fmla="*/ 196 w 348"/>
                <a:gd name="T15" fmla="*/ 11 h 59"/>
                <a:gd name="T16" fmla="*/ 140 w 348"/>
                <a:gd name="T17" fmla="*/ 6 h 59"/>
                <a:gd name="T18" fmla="*/ 81 w 348"/>
                <a:gd name="T19" fmla="*/ 1 h 59"/>
                <a:gd name="T20" fmla="*/ 18 w 348"/>
                <a:gd name="T21" fmla="*/ 0 h 59"/>
                <a:gd name="T22" fmla="*/ 0 w 348"/>
                <a:gd name="T23" fmla="*/ 3 h 59"/>
                <a:gd name="T24" fmla="*/ 45 w 348"/>
                <a:gd name="T25" fmla="*/ 8 h 59"/>
                <a:gd name="T26" fmla="*/ 98 w 348"/>
                <a:gd name="T27" fmla="*/ 13 h 59"/>
                <a:gd name="T28" fmla="*/ 152 w 348"/>
                <a:gd name="T29" fmla="*/ 18 h 59"/>
                <a:gd name="T30" fmla="*/ 204 w 348"/>
                <a:gd name="T31" fmla="*/ 23 h 59"/>
                <a:gd name="T32" fmla="*/ 253 w 348"/>
                <a:gd name="T33" fmla="*/ 30 h 59"/>
                <a:gd name="T34" fmla="*/ 295 w 348"/>
                <a:gd name="T35" fmla="*/ 38 h 59"/>
                <a:gd name="T36" fmla="*/ 314 w 348"/>
                <a:gd name="T37" fmla="*/ 42 h 59"/>
                <a:gd name="T38" fmla="*/ 327 w 348"/>
                <a:gd name="T39" fmla="*/ 47 h 59"/>
                <a:gd name="T40" fmla="*/ 339 w 348"/>
                <a:gd name="T41" fmla="*/ 54 h 59"/>
                <a:gd name="T42" fmla="*/ 348 w 348"/>
                <a:gd name="T43" fmla="*/ 59 h 5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8" h="59">
                  <a:moveTo>
                    <a:pt x="348" y="59"/>
                  </a:moveTo>
                  <a:lnTo>
                    <a:pt x="344" y="52"/>
                  </a:lnTo>
                  <a:lnTo>
                    <a:pt x="339" y="47"/>
                  </a:lnTo>
                  <a:lnTo>
                    <a:pt x="329" y="42"/>
                  </a:lnTo>
                  <a:lnTo>
                    <a:pt x="317" y="37"/>
                  </a:lnTo>
                  <a:lnTo>
                    <a:pt x="285" y="27"/>
                  </a:lnTo>
                  <a:lnTo>
                    <a:pt x="245" y="18"/>
                  </a:lnTo>
                  <a:lnTo>
                    <a:pt x="196" y="11"/>
                  </a:lnTo>
                  <a:lnTo>
                    <a:pt x="140" y="6"/>
                  </a:lnTo>
                  <a:lnTo>
                    <a:pt x="81" y="1"/>
                  </a:lnTo>
                  <a:lnTo>
                    <a:pt x="18" y="0"/>
                  </a:lnTo>
                  <a:lnTo>
                    <a:pt x="0" y="3"/>
                  </a:lnTo>
                  <a:lnTo>
                    <a:pt x="45" y="8"/>
                  </a:lnTo>
                  <a:lnTo>
                    <a:pt x="98" y="13"/>
                  </a:lnTo>
                  <a:lnTo>
                    <a:pt x="152" y="18"/>
                  </a:lnTo>
                  <a:lnTo>
                    <a:pt x="204" y="23"/>
                  </a:lnTo>
                  <a:lnTo>
                    <a:pt x="253" y="30"/>
                  </a:lnTo>
                  <a:lnTo>
                    <a:pt x="295" y="38"/>
                  </a:lnTo>
                  <a:lnTo>
                    <a:pt x="314" y="42"/>
                  </a:lnTo>
                  <a:lnTo>
                    <a:pt x="327" y="47"/>
                  </a:lnTo>
                  <a:lnTo>
                    <a:pt x="339" y="54"/>
                  </a:lnTo>
                  <a:lnTo>
                    <a:pt x="348" y="5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62" name="Freeform 459">
              <a:extLst>
                <a:ext uri="{FF2B5EF4-FFF2-40B4-BE49-F238E27FC236}">
                  <a16:creationId xmlns:a16="http://schemas.microsoft.com/office/drawing/2014/main" id="{646DFC3D-CC6E-47D6-ADBF-7FF7FE11E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130"/>
              <a:ext cx="1074" cy="139"/>
            </a:xfrm>
            <a:custGeom>
              <a:avLst/>
              <a:gdLst>
                <a:gd name="T0" fmla="*/ 1070 w 1074"/>
                <a:gd name="T1" fmla="*/ 139 h 139"/>
                <a:gd name="T2" fmla="*/ 1072 w 1074"/>
                <a:gd name="T3" fmla="*/ 137 h 139"/>
                <a:gd name="T4" fmla="*/ 1074 w 1074"/>
                <a:gd name="T5" fmla="*/ 137 h 139"/>
                <a:gd name="T6" fmla="*/ 1062 w 1074"/>
                <a:gd name="T7" fmla="*/ 128 h 139"/>
                <a:gd name="T8" fmla="*/ 1050 w 1074"/>
                <a:gd name="T9" fmla="*/ 122 h 139"/>
                <a:gd name="T10" fmla="*/ 1035 w 1074"/>
                <a:gd name="T11" fmla="*/ 113 h 139"/>
                <a:gd name="T12" fmla="*/ 1020 w 1074"/>
                <a:gd name="T13" fmla="*/ 107 h 139"/>
                <a:gd name="T14" fmla="*/ 984 w 1074"/>
                <a:gd name="T15" fmla="*/ 95 h 139"/>
                <a:gd name="T16" fmla="*/ 942 w 1074"/>
                <a:gd name="T17" fmla="*/ 83 h 139"/>
                <a:gd name="T18" fmla="*/ 895 w 1074"/>
                <a:gd name="T19" fmla="*/ 71 h 139"/>
                <a:gd name="T20" fmla="*/ 842 w 1074"/>
                <a:gd name="T21" fmla="*/ 61 h 139"/>
                <a:gd name="T22" fmla="*/ 787 w 1074"/>
                <a:gd name="T23" fmla="*/ 52 h 139"/>
                <a:gd name="T24" fmla="*/ 724 w 1074"/>
                <a:gd name="T25" fmla="*/ 44 h 139"/>
                <a:gd name="T26" fmla="*/ 658 w 1074"/>
                <a:gd name="T27" fmla="*/ 37 h 139"/>
                <a:gd name="T28" fmla="*/ 587 w 1074"/>
                <a:gd name="T29" fmla="*/ 30 h 139"/>
                <a:gd name="T30" fmla="*/ 513 w 1074"/>
                <a:gd name="T31" fmla="*/ 24 h 139"/>
                <a:gd name="T32" fmla="*/ 435 w 1074"/>
                <a:gd name="T33" fmla="*/ 19 h 139"/>
                <a:gd name="T34" fmla="*/ 270 w 1074"/>
                <a:gd name="T35" fmla="*/ 8 h 139"/>
                <a:gd name="T36" fmla="*/ 91 w 1074"/>
                <a:gd name="T37" fmla="*/ 0 h 139"/>
                <a:gd name="T38" fmla="*/ 0 w 1074"/>
                <a:gd name="T39" fmla="*/ 63 h 139"/>
                <a:gd name="T40" fmla="*/ 121 w 1074"/>
                <a:gd name="T41" fmla="*/ 56 h 139"/>
                <a:gd name="T42" fmla="*/ 263 w 1074"/>
                <a:gd name="T43" fmla="*/ 52 h 139"/>
                <a:gd name="T44" fmla="*/ 341 w 1074"/>
                <a:gd name="T45" fmla="*/ 51 h 139"/>
                <a:gd name="T46" fmla="*/ 420 w 1074"/>
                <a:gd name="T47" fmla="*/ 51 h 139"/>
                <a:gd name="T48" fmla="*/ 500 w 1074"/>
                <a:gd name="T49" fmla="*/ 51 h 139"/>
                <a:gd name="T50" fmla="*/ 579 w 1074"/>
                <a:gd name="T51" fmla="*/ 54 h 139"/>
                <a:gd name="T52" fmla="*/ 658 w 1074"/>
                <a:gd name="T53" fmla="*/ 58 h 139"/>
                <a:gd name="T54" fmla="*/ 734 w 1074"/>
                <a:gd name="T55" fmla="*/ 63 h 139"/>
                <a:gd name="T56" fmla="*/ 805 w 1074"/>
                <a:gd name="T57" fmla="*/ 69 h 139"/>
                <a:gd name="T58" fmla="*/ 873 w 1074"/>
                <a:gd name="T59" fmla="*/ 79 h 139"/>
                <a:gd name="T60" fmla="*/ 905 w 1074"/>
                <a:gd name="T61" fmla="*/ 85 h 139"/>
                <a:gd name="T62" fmla="*/ 933 w 1074"/>
                <a:gd name="T63" fmla="*/ 90 h 139"/>
                <a:gd name="T64" fmla="*/ 962 w 1074"/>
                <a:gd name="T65" fmla="*/ 96 h 139"/>
                <a:gd name="T66" fmla="*/ 987 w 1074"/>
                <a:gd name="T67" fmla="*/ 103 h 139"/>
                <a:gd name="T68" fmla="*/ 1013 w 1074"/>
                <a:gd name="T69" fmla="*/ 112 h 139"/>
                <a:gd name="T70" fmla="*/ 1035 w 1074"/>
                <a:gd name="T71" fmla="*/ 120 h 139"/>
                <a:gd name="T72" fmla="*/ 1053 w 1074"/>
                <a:gd name="T73" fmla="*/ 130 h 139"/>
                <a:gd name="T74" fmla="*/ 1070 w 1074"/>
                <a:gd name="T75" fmla="*/ 139 h 13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74" h="139">
                  <a:moveTo>
                    <a:pt x="1070" y="139"/>
                  </a:moveTo>
                  <a:lnTo>
                    <a:pt x="1072" y="137"/>
                  </a:lnTo>
                  <a:lnTo>
                    <a:pt x="1074" y="137"/>
                  </a:lnTo>
                  <a:lnTo>
                    <a:pt x="1062" y="128"/>
                  </a:lnTo>
                  <a:lnTo>
                    <a:pt x="1050" y="122"/>
                  </a:lnTo>
                  <a:lnTo>
                    <a:pt x="1035" y="113"/>
                  </a:lnTo>
                  <a:lnTo>
                    <a:pt x="1020" y="107"/>
                  </a:lnTo>
                  <a:lnTo>
                    <a:pt x="984" y="95"/>
                  </a:lnTo>
                  <a:lnTo>
                    <a:pt x="942" y="83"/>
                  </a:lnTo>
                  <a:lnTo>
                    <a:pt x="895" y="71"/>
                  </a:lnTo>
                  <a:lnTo>
                    <a:pt x="842" y="61"/>
                  </a:lnTo>
                  <a:lnTo>
                    <a:pt x="787" y="52"/>
                  </a:lnTo>
                  <a:lnTo>
                    <a:pt x="724" y="44"/>
                  </a:lnTo>
                  <a:lnTo>
                    <a:pt x="658" y="37"/>
                  </a:lnTo>
                  <a:lnTo>
                    <a:pt x="587" y="30"/>
                  </a:lnTo>
                  <a:lnTo>
                    <a:pt x="513" y="24"/>
                  </a:lnTo>
                  <a:lnTo>
                    <a:pt x="435" y="19"/>
                  </a:lnTo>
                  <a:lnTo>
                    <a:pt x="270" y="8"/>
                  </a:lnTo>
                  <a:lnTo>
                    <a:pt x="91" y="0"/>
                  </a:lnTo>
                  <a:lnTo>
                    <a:pt x="0" y="63"/>
                  </a:lnTo>
                  <a:lnTo>
                    <a:pt x="121" y="56"/>
                  </a:lnTo>
                  <a:lnTo>
                    <a:pt x="263" y="52"/>
                  </a:lnTo>
                  <a:lnTo>
                    <a:pt x="341" y="51"/>
                  </a:lnTo>
                  <a:lnTo>
                    <a:pt x="420" y="51"/>
                  </a:lnTo>
                  <a:lnTo>
                    <a:pt x="500" y="51"/>
                  </a:lnTo>
                  <a:lnTo>
                    <a:pt x="579" y="54"/>
                  </a:lnTo>
                  <a:lnTo>
                    <a:pt x="658" y="58"/>
                  </a:lnTo>
                  <a:lnTo>
                    <a:pt x="734" y="63"/>
                  </a:lnTo>
                  <a:lnTo>
                    <a:pt x="805" y="69"/>
                  </a:lnTo>
                  <a:lnTo>
                    <a:pt x="873" y="79"/>
                  </a:lnTo>
                  <a:lnTo>
                    <a:pt x="905" y="85"/>
                  </a:lnTo>
                  <a:lnTo>
                    <a:pt x="933" y="90"/>
                  </a:lnTo>
                  <a:lnTo>
                    <a:pt x="962" y="96"/>
                  </a:lnTo>
                  <a:lnTo>
                    <a:pt x="987" y="103"/>
                  </a:lnTo>
                  <a:lnTo>
                    <a:pt x="1013" y="112"/>
                  </a:lnTo>
                  <a:lnTo>
                    <a:pt x="1035" y="120"/>
                  </a:lnTo>
                  <a:lnTo>
                    <a:pt x="1053" y="130"/>
                  </a:lnTo>
                  <a:lnTo>
                    <a:pt x="1070" y="139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63" name="Freeform 460">
              <a:extLst>
                <a:ext uri="{FF2B5EF4-FFF2-40B4-BE49-F238E27FC236}">
                  <a16:creationId xmlns:a16="http://schemas.microsoft.com/office/drawing/2014/main" id="{1BDBCDA7-02D7-4075-9A9E-916899878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760"/>
              <a:ext cx="428" cy="57"/>
            </a:xfrm>
            <a:custGeom>
              <a:avLst/>
              <a:gdLst>
                <a:gd name="T0" fmla="*/ 426 w 428"/>
                <a:gd name="T1" fmla="*/ 57 h 57"/>
                <a:gd name="T2" fmla="*/ 426 w 428"/>
                <a:gd name="T3" fmla="*/ 56 h 57"/>
                <a:gd name="T4" fmla="*/ 428 w 428"/>
                <a:gd name="T5" fmla="*/ 56 h 57"/>
                <a:gd name="T6" fmla="*/ 422 w 428"/>
                <a:gd name="T7" fmla="*/ 51 h 57"/>
                <a:gd name="T8" fmla="*/ 416 w 428"/>
                <a:gd name="T9" fmla="*/ 44 h 57"/>
                <a:gd name="T10" fmla="*/ 404 w 428"/>
                <a:gd name="T11" fmla="*/ 39 h 57"/>
                <a:gd name="T12" fmla="*/ 389 w 428"/>
                <a:gd name="T13" fmla="*/ 34 h 57"/>
                <a:gd name="T14" fmla="*/ 352 w 428"/>
                <a:gd name="T15" fmla="*/ 25 h 57"/>
                <a:gd name="T16" fmla="*/ 306 w 428"/>
                <a:gd name="T17" fmla="*/ 17 h 57"/>
                <a:gd name="T18" fmla="*/ 252 w 428"/>
                <a:gd name="T19" fmla="*/ 10 h 57"/>
                <a:gd name="T20" fmla="*/ 195 w 428"/>
                <a:gd name="T21" fmla="*/ 5 h 57"/>
                <a:gd name="T22" fmla="*/ 135 w 428"/>
                <a:gd name="T23" fmla="*/ 2 h 57"/>
                <a:gd name="T24" fmla="*/ 76 w 428"/>
                <a:gd name="T25" fmla="*/ 0 h 57"/>
                <a:gd name="T26" fmla="*/ 0 w 428"/>
                <a:gd name="T27" fmla="*/ 15 h 57"/>
                <a:gd name="T28" fmla="*/ 44 w 428"/>
                <a:gd name="T29" fmla="*/ 12 h 57"/>
                <a:gd name="T30" fmla="*/ 103 w 428"/>
                <a:gd name="T31" fmla="*/ 12 h 57"/>
                <a:gd name="T32" fmla="*/ 171 w 428"/>
                <a:gd name="T33" fmla="*/ 13 h 57"/>
                <a:gd name="T34" fmla="*/ 240 w 428"/>
                <a:gd name="T35" fmla="*/ 17 h 57"/>
                <a:gd name="T36" fmla="*/ 274 w 428"/>
                <a:gd name="T37" fmla="*/ 19 h 57"/>
                <a:gd name="T38" fmla="*/ 306 w 428"/>
                <a:gd name="T39" fmla="*/ 22 h 57"/>
                <a:gd name="T40" fmla="*/ 336 w 428"/>
                <a:gd name="T41" fmla="*/ 27 h 57"/>
                <a:gd name="T42" fmla="*/ 363 w 428"/>
                <a:gd name="T43" fmla="*/ 30 h 57"/>
                <a:gd name="T44" fmla="*/ 385 w 428"/>
                <a:gd name="T45" fmla="*/ 37 h 57"/>
                <a:gd name="T46" fmla="*/ 404 w 428"/>
                <a:gd name="T47" fmla="*/ 42 h 57"/>
                <a:gd name="T48" fmla="*/ 412 w 428"/>
                <a:gd name="T49" fmla="*/ 46 h 57"/>
                <a:gd name="T50" fmla="*/ 417 w 428"/>
                <a:gd name="T51" fmla="*/ 49 h 57"/>
                <a:gd name="T52" fmla="*/ 422 w 428"/>
                <a:gd name="T53" fmla="*/ 52 h 57"/>
                <a:gd name="T54" fmla="*/ 426 w 428"/>
                <a:gd name="T55" fmla="*/ 57 h 5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28" h="57">
                  <a:moveTo>
                    <a:pt x="426" y="57"/>
                  </a:moveTo>
                  <a:lnTo>
                    <a:pt x="426" y="56"/>
                  </a:lnTo>
                  <a:lnTo>
                    <a:pt x="428" y="56"/>
                  </a:lnTo>
                  <a:lnTo>
                    <a:pt x="422" y="51"/>
                  </a:lnTo>
                  <a:lnTo>
                    <a:pt x="416" y="44"/>
                  </a:lnTo>
                  <a:lnTo>
                    <a:pt x="404" y="39"/>
                  </a:lnTo>
                  <a:lnTo>
                    <a:pt x="389" y="34"/>
                  </a:lnTo>
                  <a:lnTo>
                    <a:pt x="352" y="25"/>
                  </a:lnTo>
                  <a:lnTo>
                    <a:pt x="306" y="17"/>
                  </a:lnTo>
                  <a:lnTo>
                    <a:pt x="252" y="10"/>
                  </a:lnTo>
                  <a:lnTo>
                    <a:pt x="195" y="5"/>
                  </a:lnTo>
                  <a:lnTo>
                    <a:pt x="135" y="2"/>
                  </a:lnTo>
                  <a:lnTo>
                    <a:pt x="76" y="0"/>
                  </a:lnTo>
                  <a:lnTo>
                    <a:pt x="0" y="15"/>
                  </a:lnTo>
                  <a:lnTo>
                    <a:pt x="44" y="12"/>
                  </a:lnTo>
                  <a:lnTo>
                    <a:pt x="103" y="12"/>
                  </a:lnTo>
                  <a:lnTo>
                    <a:pt x="171" y="13"/>
                  </a:lnTo>
                  <a:lnTo>
                    <a:pt x="240" y="17"/>
                  </a:lnTo>
                  <a:lnTo>
                    <a:pt x="274" y="19"/>
                  </a:lnTo>
                  <a:lnTo>
                    <a:pt x="306" y="22"/>
                  </a:lnTo>
                  <a:lnTo>
                    <a:pt x="336" y="27"/>
                  </a:lnTo>
                  <a:lnTo>
                    <a:pt x="363" y="30"/>
                  </a:lnTo>
                  <a:lnTo>
                    <a:pt x="385" y="37"/>
                  </a:lnTo>
                  <a:lnTo>
                    <a:pt x="404" y="42"/>
                  </a:lnTo>
                  <a:lnTo>
                    <a:pt x="412" y="46"/>
                  </a:lnTo>
                  <a:lnTo>
                    <a:pt x="417" y="49"/>
                  </a:lnTo>
                  <a:lnTo>
                    <a:pt x="422" y="52"/>
                  </a:lnTo>
                  <a:lnTo>
                    <a:pt x="426" y="57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64" name="Freeform 461">
              <a:extLst>
                <a:ext uri="{FF2B5EF4-FFF2-40B4-BE49-F238E27FC236}">
                  <a16:creationId xmlns:a16="http://schemas.microsoft.com/office/drawing/2014/main" id="{9FB62B47-6672-4BC8-8CE6-9DE6CA31A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191"/>
              <a:ext cx="1197" cy="93"/>
            </a:xfrm>
            <a:custGeom>
              <a:avLst/>
              <a:gdLst>
                <a:gd name="T0" fmla="*/ 1180 w 1197"/>
                <a:gd name="T1" fmla="*/ 91 h 93"/>
                <a:gd name="T2" fmla="*/ 1197 w 1197"/>
                <a:gd name="T3" fmla="*/ 83 h 93"/>
                <a:gd name="T4" fmla="*/ 1177 w 1197"/>
                <a:gd name="T5" fmla="*/ 73 h 93"/>
                <a:gd name="T6" fmla="*/ 1155 w 1197"/>
                <a:gd name="T7" fmla="*/ 62 h 93"/>
                <a:gd name="T8" fmla="*/ 1131 w 1197"/>
                <a:gd name="T9" fmla="*/ 54 h 93"/>
                <a:gd name="T10" fmla="*/ 1106 w 1197"/>
                <a:gd name="T11" fmla="*/ 46 h 93"/>
                <a:gd name="T12" fmla="*/ 1079 w 1197"/>
                <a:gd name="T13" fmla="*/ 39 h 93"/>
                <a:gd name="T14" fmla="*/ 1049 w 1197"/>
                <a:gd name="T15" fmla="*/ 32 h 93"/>
                <a:gd name="T16" fmla="*/ 1018 w 1197"/>
                <a:gd name="T17" fmla="*/ 27 h 93"/>
                <a:gd name="T18" fmla="*/ 986 w 1197"/>
                <a:gd name="T19" fmla="*/ 22 h 93"/>
                <a:gd name="T20" fmla="*/ 917 w 1197"/>
                <a:gd name="T21" fmla="*/ 13 h 93"/>
                <a:gd name="T22" fmla="*/ 844 w 1197"/>
                <a:gd name="T23" fmla="*/ 7 h 93"/>
                <a:gd name="T24" fmla="*/ 768 w 1197"/>
                <a:gd name="T25" fmla="*/ 3 h 93"/>
                <a:gd name="T26" fmla="*/ 691 w 1197"/>
                <a:gd name="T27" fmla="*/ 0 h 93"/>
                <a:gd name="T28" fmla="*/ 611 w 1197"/>
                <a:gd name="T29" fmla="*/ 0 h 93"/>
                <a:gd name="T30" fmla="*/ 532 w 1197"/>
                <a:gd name="T31" fmla="*/ 0 h 93"/>
                <a:gd name="T32" fmla="*/ 453 w 1197"/>
                <a:gd name="T33" fmla="*/ 2 h 93"/>
                <a:gd name="T34" fmla="*/ 377 w 1197"/>
                <a:gd name="T35" fmla="*/ 5 h 93"/>
                <a:gd name="T36" fmla="*/ 235 w 1197"/>
                <a:gd name="T37" fmla="*/ 12 h 93"/>
                <a:gd name="T38" fmla="*/ 111 w 1197"/>
                <a:gd name="T39" fmla="*/ 17 h 93"/>
                <a:gd name="T40" fmla="*/ 0 w 1197"/>
                <a:gd name="T41" fmla="*/ 93 h 93"/>
                <a:gd name="T42" fmla="*/ 56 w 1197"/>
                <a:gd name="T43" fmla="*/ 84 h 93"/>
                <a:gd name="T44" fmla="*/ 120 w 1197"/>
                <a:gd name="T45" fmla="*/ 74 h 93"/>
                <a:gd name="T46" fmla="*/ 193 w 1197"/>
                <a:gd name="T47" fmla="*/ 66 h 93"/>
                <a:gd name="T48" fmla="*/ 270 w 1197"/>
                <a:gd name="T49" fmla="*/ 57 h 93"/>
                <a:gd name="T50" fmla="*/ 355 w 1197"/>
                <a:gd name="T51" fmla="*/ 49 h 93"/>
                <a:gd name="T52" fmla="*/ 442 w 1197"/>
                <a:gd name="T53" fmla="*/ 42 h 93"/>
                <a:gd name="T54" fmla="*/ 532 w 1197"/>
                <a:gd name="T55" fmla="*/ 37 h 93"/>
                <a:gd name="T56" fmla="*/ 621 w 1197"/>
                <a:gd name="T57" fmla="*/ 32 h 93"/>
                <a:gd name="T58" fmla="*/ 709 w 1197"/>
                <a:gd name="T59" fmla="*/ 30 h 93"/>
                <a:gd name="T60" fmla="*/ 797 w 1197"/>
                <a:gd name="T61" fmla="*/ 30 h 93"/>
                <a:gd name="T62" fmla="*/ 878 w 1197"/>
                <a:gd name="T63" fmla="*/ 32 h 93"/>
                <a:gd name="T64" fmla="*/ 956 w 1197"/>
                <a:gd name="T65" fmla="*/ 37 h 93"/>
                <a:gd name="T66" fmla="*/ 993 w 1197"/>
                <a:gd name="T67" fmla="*/ 40 h 93"/>
                <a:gd name="T68" fmla="*/ 1027 w 1197"/>
                <a:gd name="T69" fmla="*/ 46 h 93"/>
                <a:gd name="T70" fmla="*/ 1059 w 1197"/>
                <a:gd name="T71" fmla="*/ 51 h 93"/>
                <a:gd name="T72" fmla="*/ 1087 w 1197"/>
                <a:gd name="T73" fmla="*/ 57 h 93"/>
                <a:gd name="T74" fmla="*/ 1116 w 1197"/>
                <a:gd name="T75" fmla="*/ 64 h 93"/>
                <a:gd name="T76" fmla="*/ 1140 w 1197"/>
                <a:gd name="T77" fmla="*/ 73 h 93"/>
                <a:gd name="T78" fmla="*/ 1162 w 1197"/>
                <a:gd name="T79" fmla="*/ 81 h 93"/>
                <a:gd name="T80" fmla="*/ 1180 w 1197"/>
                <a:gd name="T81" fmla="*/ 91 h 9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197" h="93">
                  <a:moveTo>
                    <a:pt x="1180" y="91"/>
                  </a:moveTo>
                  <a:lnTo>
                    <a:pt x="1197" y="83"/>
                  </a:lnTo>
                  <a:lnTo>
                    <a:pt x="1177" y="73"/>
                  </a:lnTo>
                  <a:lnTo>
                    <a:pt x="1155" y="62"/>
                  </a:lnTo>
                  <a:lnTo>
                    <a:pt x="1131" y="54"/>
                  </a:lnTo>
                  <a:lnTo>
                    <a:pt x="1106" y="46"/>
                  </a:lnTo>
                  <a:lnTo>
                    <a:pt x="1079" y="39"/>
                  </a:lnTo>
                  <a:lnTo>
                    <a:pt x="1049" y="32"/>
                  </a:lnTo>
                  <a:lnTo>
                    <a:pt x="1018" y="27"/>
                  </a:lnTo>
                  <a:lnTo>
                    <a:pt x="986" y="22"/>
                  </a:lnTo>
                  <a:lnTo>
                    <a:pt x="917" y="13"/>
                  </a:lnTo>
                  <a:lnTo>
                    <a:pt x="844" y="7"/>
                  </a:lnTo>
                  <a:lnTo>
                    <a:pt x="768" y="3"/>
                  </a:lnTo>
                  <a:lnTo>
                    <a:pt x="691" y="0"/>
                  </a:lnTo>
                  <a:lnTo>
                    <a:pt x="611" y="0"/>
                  </a:lnTo>
                  <a:lnTo>
                    <a:pt x="532" y="0"/>
                  </a:lnTo>
                  <a:lnTo>
                    <a:pt x="453" y="2"/>
                  </a:lnTo>
                  <a:lnTo>
                    <a:pt x="377" y="5"/>
                  </a:lnTo>
                  <a:lnTo>
                    <a:pt x="235" y="12"/>
                  </a:lnTo>
                  <a:lnTo>
                    <a:pt x="111" y="17"/>
                  </a:lnTo>
                  <a:lnTo>
                    <a:pt x="0" y="93"/>
                  </a:lnTo>
                  <a:lnTo>
                    <a:pt x="56" y="84"/>
                  </a:lnTo>
                  <a:lnTo>
                    <a:pt x="120" y="74"/>
                  </a:lnTo>
                  <a:lnTo>
                    <a:pt x="193" y="66"/>
                  </a:lnTo>
                  <a:lnTo>
                    <a:pt x="270" y="57"/>
                  </a:lnTo>
                  <a:lnTo>
                    <a:pt x="355" y="49"/>
                  </a:lnTo>
                  <a:lnTo>
                    <a:pt x="442" y="42"/>
                  </a:lnTo>
                  <a:lnTo>
                    <a:pt x="532" y="37"/>
                  </a:lnTo>
                  <a:lnTo>
                    <a:pt x="621" y="32"/>
                  </a:lnTo>
                  <a:lnTo>
                    <a:pt x="709" y="30"/>
                  </a:lnTo>
                  <a:lnTo>
                    <a:pt x="797" y="30"/>
                  </a:lnTo>
                  <a:lnTo>
                    <a:pt x="878" y="32"/>
                  </a:lnTo>
                  <a:lnTo>
                    <a:pt x="956" y="37"/>
                  </a:lnTo>
                  <a:lnTo>
                    <a:pt x="993" y="40"/>
                  </a:lnTo>
                  <a:lnTo>
                    <a:pt x="1027" y="46"/>
                  </a:lnTo>
                  <a:lnTo>
                    <a:pt x="1059" y="51"/>
                  </a:lnTo>
                  <a:lnTo>
                    <a:pt x="1087" y="57"/>
                  </a:lnTo>
                  <a:lnTo>
                    <a:pt x="1116" y="64"/>
                  </a:lnTo>
                  <a:lnTo>
                    <a:pt x="1140" y="73"/>
                  </a:lnTo>
                  <a:lnTo>
                    <a:pt x="1162" y="81"/>
                  </a:lnTo>
                  <a:lnTo>
                    <a:pt x="1180" y="91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65" name="Freeform 462">
              <a:extLst>
                <a:ext uri="{FF2B5EF4-FFF2-40B4-BE49-F238E27FC236}">
                  <a16:creationId xmlns:a16="http://schemas.microsoft.com/office/drawing/2014/main" id="{05314E62-9D1B-4ABF-BCC9-42005C73D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3" y="1779"/>
              <a:ext cx="512" cy="42"/>
            </a:xfrm>
            <a:custGeom>
              <a:avLst/>
              <a:gdLst>
                <a:gd name="T0" fmla="*/ 505 w 512"/>
                <a:gd name="T1" fmla="*/ 42 h 42"/>
                <a:gd name="T2" fmla="*/ 512 w 512"/>
                <a:gd name="T3" fmla="*/ 38 h 42"/>
                <a:gd name="T4" fmla="*/ 508 w 512"/>
                <a:gd name="T5" fmla="*/ 35 h 42"/>
                <a:gd name="T6" fmla="*/ 503 w 512"/>
                <a:gd name="T7" fmla="*/ 32 h 42"/>
                <a:gd name="T8" fmla="*/ 497 w 512"/>
                <a:gd name="T9" fmla="*/ 28 h 42"/>
                <a:gd name="T10" fmla="*/ 488 w 512"/>
                <a:gd name="T11" fmla="*/ 25 h 42"/>
                <a:gd name="T12" fmla="*/ 468 w 512"/>
                <a:gd name="T13" fmla="*/ 18 h 42"/>
                <a:gd name="T14" fmla="*/ 443 w 512"/>
                <a:gd name="T15" fmla="*/ 13 h 42"/>
                <a:gd name="T16" fmla="*/ 414 w 512"/>
                <a:gd name="T17" fmla="*/ 10 h 42"/>
                <a:gd name="T18" fmla="*/ 382 w 512"/>
                <a:gd name="T19" fmla="*/ 6 h 42"/>
                <a:gd name="T20" fmla="*/ 348 w 512"/>
                <a:gd name="T21" fmla="*/ 3 h 42"/>
                <a:gd name="T22" fmla="*/ 313 w 512"/>
                <a:gd name="T23" fmla="*/ 1 h 42"/>
                <a:gd name="T24" fmla="*/ 240 w 512"/>
                <a:gd name="T25" fmla="*/ 0 h 42"/>
                <a:gd name="T26" fmla="*/ 171 w 512"/>
                <a:gd name="T27" fmla="*/ 0 h 42"/>
                <a:gd name="T28" fmla="*/ 110 w 512"/>
                <a:gd name="T29" fmla="*/ 0 h 42"/>
                <a:gd name="T30" fmla="*/ 64 w 512"/>
                <a:gd name="T31" fmla="*/ 3 h 42"/>
                <a:gd name="T32" fmla="*/ 0 w 512"/>
                <a:gd name="T33" fmla="*/ 30 h 42"/>
                <a:gd name="T34" fmla="*/ 47 w 512"/>
                <a:gd name="T35" fmla="*/ 25 h 42"/>
                <a:gd name="T36" fmla="*/ 115 w 512"/>
                <a:gd name="T37" fmla="*/ 20 h 42"/>
                <a:gd name="T38" fmla="*/ 194 w 512"/>
                <a:gd name="T39" fmla="*/ 16 h 42"/>
                <a:gd name="T40" fmla="*/ 277 w 512"/>
                <a:gd name="T41" fmla="*/ 13 h 42"/>
                <a:gd name="T42" fmla="*/ 319 w 512"/>
                <a:gd name="T43" fmla="*/ 13 h 42"/>
                <a:gd name="T44" fmla="*/ 358 w 512"/>
                <a:gd name="T45" fmla="*/ 15 h 42"/>
                <a:gd name="T46" fmla="*/ 395 w 512"/>
                <a:gd name="T47" fmla="*/ 16 h 42"/>
                <a:gd name="T48" fmla="*/ 427 w 512"/>
                <a:gd name="T49" fmla="*/ 18 h 42"/>
                <a:gd name="T50" fmla="*/ 456 w 512"/>
                <a:gd name="T51" fmla="*/ 22 h 42"/>
                <a:gd name="T52" fmla="*/ 480 w 512"/>
                <a:gd name="T53" fmla="*/ 27 h 42"/>
                <a:gd name="T54" fmla="*/ 488 w 512"/>
                <a:gd name="T55" fmla="*/ 30 h 42"/>
                <a:gd name="T56" fmla="*/ 497 w 512"/>
                <a:gd name="T57" fmla="*/ 33 h 42"/>
                <a:gd name="T58" fmla="*/ 502 w 512"/>
                <a:gd name="T59" fmla="*/ 37 h 42"/>
                <a:gd name="T60" fmla="*/ 505 w 512"/>
                <a:gd name="T61" fmla="*/ 42 h 4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12" h="42">
                  <a:moveTo>
                    <a:pt x="505" y="42"/>
                  </a:moveTo>
                  <a:lnTo>
                    <a:pt x="512" y="38"/>
                  </a:lnTo>
                  <a:lnTo>
                    <a:pt x="508" y="35"/>
                  </a:lnTo>
                  <a:lnTo>
                    <a:pt x="503" y="32"/>
                  </a:lnTo>
                  <a:lnTo>
                    <a:pt x="497" y="28"/>
                  </a:lnTo>
                  <a:lnTo>
                    <a:pt x="488" y="25"/>
                  </a:lnTo>
                  <a:lnTo>
                    <a:pt x="468" y="18"/>
                  </a:lnTo>
                  <a:lnTo>
                    <a:pt x="443" y="13"/>
                  </a:lnTo>
                  <a:lnTo>
                    <a:pt x="414" y="10"/>
                  </a:lnTo>
                  <a:lnTo>
                    <a:pt x="382" y="6"/>
                  </a:lnTo>
                  <a:lnTo>
                    <a:pt x="348" y="3"/>
                  </a:lnTo>
                  <a:lnTo>
                    <a:pt x="313" y="1"/>
                  </a:lnTo>
                  <a:lnTo>
                    <a:pt x="240" y="0"/>
                  </a:lnTo>
                  <a:lnTo>
                    <a:pt x="171" y="0"/>
                  </a:lnTo>
                  <a:lnTo>
                    <a:pt x="110" y="0"/>
                  </a:lnTo>
                  <a:lnTo>
                    <a:pt x="64" y="3"/>
                  </a:lnTo>
                  <a:lnTo>
                    <a:pt x="0" y="30"/>
                  </a:lnTo>
                  <a:lnTo>
                    <a:pt x="47" y="25"/>
                  </a:lnTo>
                  <a:lnTo>
                    <a:pt x="115" y="20"/>
                  </a:lnTo>
                  <a:lnTo>
                    <a:pt x="194" y="16"/>
                  </a:lnTo>
                  <a:lnTo>
                    <a:pt x="277" y="13"/>
                  </a:lnTo>
                  <a:lnTo>
                    <a:pt x="319" y="13"/>
                  </a:lnTo>
                  <a:lnTo>
                    <a:pt x="358" y="15"/>
                  </a:lnTo>
                  <a:lnTo>
                    <a:pt x="395" y="16"/>
                  </a:lnTo>
                  <a:lnTo>
                    <a:pt x="427" y="18"/>
                  </a:lnTo>
                  <a:lnTo>
                    <a:pt x="456" y="22"/>
                  </a:lnTo>
                  <a:lnTo>
                    <a:pt x="480" y="27"/>
                  </a:lnTo>
                  <a:lnTo>
                    <a:pt x="488" y="30"/>
                  </a:lnTo>
                  <a:lnTo>
                    <a:pt x="497" y="33"/>
                  </a:lnTo>
                  <a:lnTo>
                    <a:pt x="502" y="37"/>
                  </a:lnTo>
                  <a:lnTo>
                    <a:pt x="505" y="4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66" name="Freeform 463">
              <a:extLst>
                <a:ext uri="{FF2B5EF4-FFF2-40B4-BE49-F238E27FC236}">
                  <a16:creationId xmlns:a16="http://schemas.microsoft.com/office/drawing/2014/main" id="{5F713D33-B87A-4DF0-8DB9-BB2D12412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267"/>
              <a:ext cx="1869" cy="796"/>
            </a:xfrm>
            <a:custGeom>
              <a:avLst/>
              <a:gdLst>
                <a:gd name="T0" fmla="*/ 376 w 1869"/>
                <a:gd name="T1" fmla="*/ 776 h 796"/>
                <a:gd name="T2" fmla="*/ 363 w 1869"/>
                <a:gd name="T3" fmla="*/ 782 h 796"/>
                <a:gd name="T4" fmla="*/ 347 w 1869"/>
                <a:gd name="T5" fmla="*/ 787 h 796"/>
                <a:gd name="T6" fmla="*/ 332 w 1869"/>
                <a:gd name="T7" fmla="*/ 792 h 796"/>
                <a:gd name="T8" fmla="*/ 317 w 1869"/>
                <a:gd name="T9" fmla="*/ 794 h 796"/>
                <a:gd name="T10" fmla="*/ 302 w 1869"/>
                <a:gd name="T11" fmla="*/ 796 h 796"/>
                <a:gd name="T12" fmla="*/ 285 w 1869"/>
                <a:gd name="T13" fmla="*/ 796 h 796"/>
                <a:gd name="T14" fmla="*/ 268 w 1869"/>
                <a:gd name="T15" fmla="*/ 796 h 796"/>
                <a:gd name="T16" fmla="*/ 248 w 1869"/>
                <a:gd name="T17" fmla="*/ 794 h 796"/>
                <a:gd name="T18" fmla="*/ 189 w 1869"/>
                <a:gd name="T19" fmla="*/ 782 h 796"/>
                <a:gd name="T20" fmla="*/ 123 w 1869"/>
                <a:gd name="T21" fmla="*/ 771 h 796"/>
                <a:gd name="T22" fmla="*/ 59 w 1869"/>
                <a:gd name="T23" fmla="*/ 757 h 796"/>
                <a:gd name="T24" fmla="*/ 0 w 1869"/>
                <a:gd name="T25" fmla="*/ 743 h 796"/>
                <a:gd name="T26" fmla="*/ 3 w 1869"/>
                <a:gd name="T27" fmla="*/ 732 h 796"/>
                <a:gd name="T28" fmla="*/ 11 w 1869"/>
                <a:gd name="T29" fmla="*/ 720 h 796"/>
                <a:gd name="T30" fmla="*/ 23 w 1869"/>
                <a:gd name="T31" fmla="*/ 708 h 796"/>
                <a:gd name="T32" fmla="*/ 42 w 1869"/>
                <a:gd name="T33" fmla="*/ 694 h 796"/>
                <a:gd name="T34" fmla="*/ 140 w 1869"/>
                <a:gd name="T35" fmla="*/ 671 h 796"/>
                <a:gd name="T36" fmla="*/ 241 w 1869"/>
                <a:gd name="T37" fmla="*/ 644 h 796"/>
                <a:gd name="T38" fmla="*/ 346 w 1869"/>
                <a:gd name="T39" fmla="*/ 613 h 796"/>
                <a:gd name="T40" fmla="*/ 454 w 1869"/>
                <a:gd name="T41" fmla="*/ 578 h 796"/>
                <a:gd name="T42" fmla="*/ 565 w 1869"/>
                <a:gd name="T43" fmla="*/ 542 h 796"/>
                <a:gd name="T44" fmla="*/ 678 w 1869"/>
                <a:gd name="T45" fmla="*/ 502 h 796"/>
                <a:gd name="T46" fmla="*/ 792 w 1869"/>
                <a:gd name="T47" fmla="*/ 460 h 796"/>
                <a:gd name="T48" fmla="*/ 908 w 1869"/>
                <a:gd name="T49" fmla="*/ 416 h 796"/>
                <a:gd name="T50" fmla="*/ 1023 w 1869"/>
                <a:gd name="T51" fmla="*/ 368 h 796"/>
                <a:gd name="T52" fmla="*/ 1139 w 1869"/>
                <a:gd name="T53" fmla="*/ 319 h 796"/>
                <a:gd name="T54" fmla="*/ 1258 w 1869"/>
                <a:gd name="T55" fmla="*/ 269 h 796"/>
                <a:gd name="T56" fmla="*/ 1372 w 1869"/>
                <a:gd name="T57" fmla="*/ 218 h 796"/>
                <a:gd name="T58" fmla="*/ 1489 w 1869"/>
                <a:gd name="T59" fmla="*/ 164 h 796"/>
                <a:gd name="T60" fmla="*/ 1602 w 1869"/>
                <a:gd name="T61" fmla="*/ 110 h 796"/>
                <a:gd name="T62" fmla="*/ 1713 w 1869"/>
                <a:gd name="T63" fmla="*/ 56 h 796"/>
                <a:gd name="T64" fmla="*/ 1825 w 1869"/>
                <a:gd name="T65" fmla="*/ 0 h 796"/>
                <a:gd name="T66" fmla="*/ 1838 w 1869"/>
                <a:gd name="T67" fmla="*/ 5 h 796"/>
                <a:gd name="T68" fmla="*/ 1850 w 1869"/>
                <a:gd name="T69" fmla="*/ 10 h 796"/>
                <a:gd name="T70" fmla="*/ 1862 w 1869"/>
                <a:gd name="T71" fmla="*/ 17 h 796"/>
                <a:gd name="T72" fmla="*/ 1869 w 1869"/>
                <a:gd name="T73" fmla="*/ 24 h 796"/>
                <a:gd name="T74" fmla="*/ 376 w 1869"/>
                <a:gd name="T75" fmla="*/ 776 h 79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869" h="796">
                  <a:moveTo>
                    <a:pt x="376" y="776"/>
                  </a:moveTo>
                  <a:lnTo>
                    <a:pt x="363" y="782"/>
                  </a:lnTo>
                  <a:lnTo>
                    <a:pt x="347" y="787"/>
                  </a:lnTo>
                  <a:lnTo>
                    <a:pt x="332" y="792"/>
                  </a:lnTo>
                  <a:lnTo>
                    <a:pt x="317" y="794"/>
                  </a:lnTo>
                  <a:lnTo>
                    <a:pt x="302" y="796"/>
                  </a:lnTo>
                  <a:lnTo>
                    <a:pt x="285" y="796"/>
                  </a:lnTo>
                  <a:lnTo>
                    <a:pt x="268" y="796"/>
                  </a:lnTo>
                  <a:lnTo>
                    <a:pt x="248" y="794"/>
                  </a:lnTo>
                  <a:lnTo>
                    <a:pt x="189" y="782"/>
                  </a:lnTo>
                  <a:lnTo>
                    <a:pt x="123" y="771"/>
                  </a:lnTo>
                  <a:lnTo>
                    <a:pt x="59" y="757"/>
                  </a:lnTo>
                  <a:lnTo>
                    <a:pt x="0" y="743"/>
                  </a:lnTo>
                  <a:lnTo>
                    <a:pt x="3" y="732"/>
                  </a:lnTo>
                  <a:lnTo>
                    <a:pt x="11" y="720"/>
                  </a:lnTo>
                  <a:lnTo>
                    <a:pt x="23" y="708"/>
                  </a:lnTo>
                  <a:lnTo>
                    <a:pt x="42" y="694"/>
                  </a:lnTo>
                  <a:lnTo>
                    <a:pt x="140" y="671"/>
                  </a:lnTo>
                  <a:lnTo>
                    <a:pt x="241" y="644"/>
                  </a:lnTo>
                  <a:lnTo>
                    <a:pt x="346" y="613"/>
                  </a:lnTo>
                  <a:lnTo>
                    <a:pt x="454" y="578"/>
                  </a:lnTo>
                  <a:lnTo>
                    <a:pt x="565" y="542"/>
                  </a:lnTo>
                  <a:lnTo>
                    <a:pt x="678" y="502"/>
                  </a:lnTo>
                  <a:lnTo>
                    <a:pt x="792" y="460"/>
                  </a:lnTo>
                  <a:lnTo>
                    <a:pt x="908" y="416"/>
                  </a:lnTo>
                  <a:lnTo>
                    <a:pt x="1023" y="368"/>
                  </a:lnTo>
                  <a:lnTo>
                    <a:pt x="1139" y="319"/>
                  </a:lnTo>
                  <a:lnTo>
                    <a:pt x="1258" y="269"/>
                  </a:lnTo>
                  <a:lnTo>
                    <a:pt x="1372" y="218"/>
                  </a:lnTo>
                  <a:lnTo>
                    <a:pt x="1489" y="164"/>
                  </a:lnTo>
                  <a:lnTo>
                    <a:pt x="1602" y="110"/>
                  </a:lnTo>
                  <a:lnTo>
                    <a:pt x="1713" y="56"/>
                  </a:lnTo>
                  <a:lnTo>
                    <a:pt x="1825" y="0"/>
                  </a:lnTo>
                  <a:lnTo>
                    <a:pt x="1838" y="5"/>
                  </a:lnTo>
                  <a:lnTo>
                    <a:pt x="1850" y="10"/>
                  </a:lnTo>
                  <a:lnTo>
                    <a:pt x="1862" y="17"/>
                  </a:lnTo>
                  <a:lnTo>
                    <a:pt x="1869" y="24"/>
                  </a:lnTo>
                  <a:lnTo>
                    <a:pt x="376" y="776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67" name="Freeform 464">
              <a:extLst>
                <a:ext uri="{FF2B5EF4-FFF2-40B4-BE49-F238E27FC236}">
                  <a16:creationId xmlns:a16="http://schemas.microsoft.com/office/drawing/2014/main" id="{BD669691-3166-4408-A451-440C599AA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1814"/>
              <a:ext cx="773" cy="203"/>
            </a:xfrm>
            <a:custGeom>
              <a:avLst/>
              <a:gdLst>
                <a:gd name="T0" fmla="*/ 194 w 773"/>
                <a:gd name="T1" fmla="*/ 194 h 203"/>
                <a:gd name="T2" fmla="*/ 174 w 773"/>
                <a:gd name="T3" fmla="*/ 198 h 203"/>
                <a:gd name="T4" fmla="*/ 145 w 773"/>
                <a:gd name="T5" fmla="*/ 201 h 203"/>
                <a:gd name="T6" fmla="*/ 115 w 773"/>
                <a:gd name="T7" fmla="*/ 203 h 203"/>
                <a:gd name="T8" fmla="*/ 96 w 773"/>
                <a:gd name="T9" fmla="*/ 203 h 203"/>
                <a:gd name="T10" fmla="*/ 73 w 773"/>
                <a:gd name="T11" fmla="*/ 201 h 203"/>
                <a:gd name="T12" fmla="*/ 46 w 773"/>
                <a:gd name="T13" fmla="*/ 199 h 203"/>
                <a:gd name="T14" fmla="*/ 20 w 773"/>
                <a:gd name="T15" fmla="*/ 196 h 203"/>
                <a:gd name="T16" fmla="*/ 0 w 773"/>
                <a:gd name="T17" fmla="*/ 193 h 203"/>
                <a:gd name="T18" fmla="*/ 0 w 773"/>
                <a:gd name="T19" fmla="*/ 191 h 203"/>
                <a:gd name="T20" fmla="*/ 0 w 773"/>
                <a:gd name="T21" fmla="*/ 189 h 203"/>
                <a:gd name="T22" fmla="*/ 3 w 773"/>
                <a:gd name="T23" fmla="*/ 186 h 203"/>
                <a:gd name="T24" fmla="*/ 10 w 773"/>
                <a:gd name="T25" fmla="*/ 183 h 203"/>
                <a:gd name="T26" fmla="*/ 86 w 773"/>
                <a:gd name="T27" fmla="*/ 171 h 203"/>
                <a:gd name="T28" fmla="*/ 172 w 773"/>
                <a:gd name="T29" fmla="*/ 156 h 203"/>
                <a:gd name="T30" fmla="*/ 265 w 773"/>
                <a:gd name="T31" fmla="*/ 135 h 203"/>
                <a:gd name="T32" fmla="*/ 365 w 773"/>
                <a:gd name="T33" fmla="*/ 112 h 203"/>
                <a:gd name="T34" fmla="*/ 466 w 773"/>
                <a:gd name="T35" fmla="*/ 86 h 203"/>
                <a:gd name="T36" fmla="*/ 567 w 773"/>
                <a:gd name="T37" fmla="*/ 59 h 203"/>
                <a:gd name="T38" fmla="*/ 669 w 773"/>
                <a:gd name="T39" fmla="*/ 30 h 203"/>
                <a:gd name="T40" fmla="*/ 765 w 773"/>
                <a:gd name="T41" fmla="*/ 0 h 203"/>
                <a:gd name="T42" fmla="*/ 772 w 773"/>
                <a:gd name="T43" fmla="*/ 3 h 203"/>
                <a:gd name="T44" fmla="*/ 773 w 773"/>
                <a:gd name="T45" fmla="*/ 8 h 203"/>
                <a:gd name="T46" fmla="*/ 194 w 773"/>
                <a:gd name="T47" fmla="*/ 194 h 20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73" h="203">
                  <a:moveTo>
                    <a:pt x="194" y="194"/>
                  </a:moveTo>
                  <a:lnTo>
                    <a:pt x="174" y="198"/>
                  </a:lnTo>
                  <a:lnTo>
                    <a:pt x="145" y="201"/>
                  </a:lnTo>
                  <a:lnTo>
                    <a:pt x="115" y="203"/>
                  </a:lnTo>
                  <a:lnTo>
                    <a:pt x="96" y="203"/>
                  </a:lnTo>
                  <a:lnTo>
                    <a:pt x="73" y="201"/>
                  </a:lnTo>
                  <a:lnTo>
                    <a:pt x="46" y="199"/>
                  </a:lnTo>
                  <a:lnTo>
                    <a:pt x="20" y="196"/>
                  </a:lnTo>
                  <a:lnTo>
                    <a:pt x="0" y="193"/>
                  </a:lnTo>
                  <a:lnTo>
                    <a:pt x="0" y="191"/>
                  </a:lnTo>
                  <a:lnTo>
                    <a:pt x="0" y="189"/>
                  </a:lnTo>
                  <a:lnTo>
                    <a:pt x="3" y="186"/>
                  </a:lnTo>
                  <a:lnTo>
                    <a:pt x="10" y="183"/>
                  </a:lnTo>
                  <a:lnTo>
                    <a:pt x="86" y="171"/>
                  </a:lnTo>
                  <a:lnTo>
                    <a:pt x="172" y="156"/>
                  </a:lnTo>
                  <a:lnTo>
                    <a:pt x="265" y="135"/>
                  </a:lnTo>
                  <a:lnTo>
                    <a:pt x="365" y="112"/>
                  </a:lnTo>
                  <a:lnTo>
                    <a:pt x="466" y="86"/>
                  </a:lnTo>
                  <a:lnTo>
                    <a:pt x="567" y="59"/>
                  </a:lnTo>
                  <a:lnTo>
                    <a:pt x="669" y="30"/>
                  </a:lnTo>
                  <a:lnTo>
                    <a:pt x="765" y="0"/>
                  </a:lnTo>
                  <a:lnTo>
                    <a:pt x="772" y="3"/>
                  </a:lnTo>
                  <a:lnTo>
                    <a:pt x="773" y="8"/>
                  </a:lnTo>
                  <a:lnTo>
                    <a:pt x="194" y="194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68" name="Freeform 465">
              <a:extLst>
                <a:ext uri="{FF2B5EF4-FFF2-40B4-BE49-F238E27FC236}">
                  <a16:creationId xmlns:a16="http://schemas.microsoft.com/office/drawing/2014/main" id="{C230BB3E-563E-4B5C-8346-55F5451BE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265"/>
              <a:ext cx="1864" cy="745"/>
            </a:xfrm>
            <a:custGeom>
              <a:avLst/>
              <a:gdLst>
                <a:gd name="T0" fmla="*/ 39 w 1864"/>
                <a:gd name="T1" fmla="*/ 685 h 745"/>
                <a:gd name="T2" fmla="*/ 29 w 1864"/>
                <a:gd name="T3" fmla="*/ 690 h 745"/>
                <a:gd name="T4" fmla="*/ 20 w 1864"/>
                <a:gd name="T5" fmla="*/ 695 h 745"/>
                <a:gd name="T6" fmla="*/ 13 w 1864"/>
                <a:gd name="T7" fmla="*/ 702 h 745"/>
                <a:gd name="T8" fmla="*/ 10 w 1864"/>
                <a:gd name="T9" fmla="*/ 710 h 745"/>
                <a:gd name="T10" fmla="*/ 3 w 1864"/>
                <a:gd name="T11" fmla="*/ 724 h 745"/>
                <a:gd name="T12" fmla="*/ 0 w 1864"/>
                <a:gd name="T13" fmla="*/ 737 h 745"/>
                <a:gd name="T14" fmla="*/ 39 w 1864"/>
                <a:gd name="T15" fmla="*/ 745 h 745"/>
                <a:gd name="T16" fmla="*/ 42 w 1864"/>
                <a:gd name="T17" fmla="*/ 734 h 745"/>
                <a:gd name="T18" fmla="*/ 50 w 1864"/>
                <a:gd name="T19" fmla="*/ 722 h 745"/>
                <a:gd name="T20" fmla="*/ 62 w 1864"/>
                <a:gd name="T21" fmla="*/ 710 h 745"/>
                <a:gd name="T22" fmla="*/ 81 w 1864"/>
                <a:gd name="T23" fmla="*/ 696 h 745"/>
                <a:gd name="T24" fmla="*/ 179 w 1864"/>
                <a:gd name="T25" fmla="*/ 673 h 745"/>
                <a:gd name="T26" fmla="*/ 280 w 1864"/>
                <a:gd name="T27" fmla="*/ 646 h 745"/>
                <a:gd name="T28" fmla="*/ 385 w 1864"/>
                <a:gd name="T29" fmla="*/ 615 h 745"/>
                <a:gd name="T30" fmla="*/ 493 w 1864"/>
                <a:gd name="T31" fmla="*/ 580 h 745"/>
                <a:gd name="T32" fmla="*/ 604 w 1864"/>
                <a:gd name="T33" fmla="*/ 544 h 745"/>
                <a:gd name="T34" fmla="*/ 717 w 1864"/>
                <a:gd name="T35" fmla="*/ 504 h 745"/>
                <a:gd name="T36" fmla="*/ 831 w 1864"/>
                <a:gd name="T37" fmla="*/ 462 h 745"/>
                <a:gd name="T38" fmla="*/ 947 w 1864"/>
                <a:gd name="T39" fmla="*/ 418 h 745"/>
                <a:gd name="T40" fmla="*/ 1062 w 1864"/>
                <a:gd name="T41" fmla="*/ 370 h 745"/>
                <a:gd name="T42" fmla="*/ 1178 w 1864"/>
                <a:gd name="T43" fmla="*/ 321 h 745"/>
                <a:gd name="T44" fmla="*/ 1297 w 1864"/>
                <a:gd name="T45" fmla="*/ 271 h 745"/>
                <a:gd name="T46" fmla="*/ 1411 w 1864"/>
                <a:gd name="T47" fmla="*/ 220 h 745"/>
                <a:gd name="T48" fmla="*/ 1528 w 1864"/>
                <a:gd name="T49" fmla="*/ 166 h 745"/>
                <a:gd name="T50" fmla="*/ 1641 w 1864"/>
                <a:gd name="T51" fmla="*/ 112 h 745"/>
                <a:gd name="T52" fmla="*/ 1752 w 1864"/>
                <a:gd name="T53" fmla="*/ 58 h 745"/>
                <a:gd name="T54" fmla="*/ 1864 w 1864"/>
                <a:gd name="T55" fmla="*/ 2 h 745"/>
                <a:gd name="T56" fmla="*/ 1854 w 1864"/>
                <a:gd name="T57" fmla="*/ 0 h 745"/>
                <a:gd name="T58" fmla="*/ 1727 w 1864"/>
                <a:gd name="T59" fmla="*/ 58 h 745"/>
                <a:gd name="T60" fmla="*/ 1602 w 1864"/>
                <a:gd name="T61" fmla="*/ 115 h 745"/>
                <a:gd name="T62" fmla="*/ 1479 w 1864"/>
                <a:gd name="T63" fmla="*/ 171 h 745"/>
                <a:gd name="T64" fmla="*/ 1356 w 1864"/>
                <a:gd name="T65" fmla="*/ 227 h 745"/>
                <a:gd name="T66" fmla="*/ 1234 w 1864"/>
                <a:gd name="T67" fmla="*/ 279 h 745"/>
                <a:gd name="T68" fmla="*/ 1116 w 1864"/>
                <a:gd name="T69" fmla="*/ 330 h 745"/>
                <a:gd name="T70" fmla="*/ 998 w 1864"/>
                <a:gd name="T71" fmla="*/ 379 h 745"/>
                <a:gd name="T72" fmla="*/ 881 w 1864"/>
                <a:gd name="T73" fmla="*/ 424 h 745"/>
                <a:gd name="T74" fmla="*/ 768 w 1864"/>
                <a:gd name="T75" fmla="*/ 468 h 745"/>
                <a:gd name="T76" fmla="*/ 657 w 1864"/>
                <a:gd name="T77" fmla="*/ 509 h 745"/>
                <a:gd name="T78" fmla="*/ 547 w 1864"/>
                <a:gd name="T79" fmla="*/ 546 h 745"/>
                <a:gd name="T80" fmla="*/ 439 w 1864"/>
                <a:gd name="T81" fmla="*/ 582 h 745"/>
                <a:gd name="T82" fmla="*/ 334 w 1864"/>
                <a:gd name="T83" fmla="*/ 612 h 745"/>
                <a:gd name="T84" fmla="*/ 233 w 1864"/>
                <a:gd name="T85" fmla="*/ 641 h 745"/>
                <a:gd name="T86" fmla="*/ 135 w 1864"/>
                <a:gd name="T87" fmla="*/ 664 h 745"/>
                <a:gd name="T88" fmla="*/ 39 w 1864"/>
                <a:gd name="T89" fmla="*/ 685 h 745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864" h="745">
                  <a:moveTo>
                    <a:pt x="39" y="685"/>
                  </a:moveTo>
                  <a:lnTo>
                    <a:pt x="29" y="690"/>
                  </a:lnTo>
                  <a:lnTo>
                    <a:pt x="20" y="695"/>
                  </a:lnTo>
                  <a:lnTo>
                    <a:pt x="13" y="702"/>
                  </a:lnTo>
                  <a:lnTo>
                    <a:pt x="10" y="710"/>
                  </a:lnTo>
                  <a:lnTo>
                    <a:pt x="3" y="724"/>
                  </a:lnTo>
                  <a:lnTo>
                    <a:pt x="0" y="737"/>
                  </a:lnTo>
                  <a:lnTo>
                    <a:pt x="39" y="745"/>
                  </a:lnTo>
                  <a:lnTo>
                    <a:pt x="42" y="734"/>
                  </a:lnTo>
                  <a:lnTo>
                    <a:pt x="50" y="722"/>
                  </a:lnTo>
                  <a:lnTo>
                    <a:pt x="62" y="710"/>
                  </a:lnTo>
                  <a:lnTo>
                    <a:pt x="81" y="696"/>
                  </a:lnTo>
                  <a:lnTo>
                    <a:pt x="179" y="673"/>
                  </a:lnTo>
                  <a:lnTo>
                    <a:pt x="280" y="646"/>
                  </a:lnTo>
                  <a:lnTo>
                    <a:pt x="385" y="615"/>
                  </a:lnTo>
                  <a:lnTo>
                    <a:pt x="493" y="580"/>
                  </a:lnTo>
                  <a:lnTo>
                    <a:pt x="604" y="544"/>
                  </a:lnTo>
                  <a:lnTo>
                    <a:pt x="717" y="504"/>
                  </a:lnTo>
                  <a:lnTo>
                    <a:pt x="831" y="462"/>
                  </a:lnTo>
                  <a:lnTo>
                    <a:pt x="947" y="418"/>
                  </a:lnTo>
                  <a:lnTo>
                    <a:pt x="1062" y="370"/>
                  </a:lnTo>
                  <a:lnTo>
                    <a:pt x="1178" y="321"/>
                  </a:lnTo>
                  <a:lnTo>
                    <a:pt x="1297" y="271"/>
                  </a:lnTo>
                  <a:lnTo>
                    <a:pt x="1411" y="220"/>
                  </a:lnTo>
                  <a:lnTo>
                    <a:pt x="1528" y="166"/>
                  </a:lnTo>
                  <a:lnTo>
                    <a:pt x="1641" y="112"/>
                  </a:lnTo>
                  <a:lnTo>
                    <a:pt x="1752" y="58"/>
                  </a:lnTo>
                  <a:lnTo>
                    <a:pt x="1864" y="2"/>
                  </a:lnTo>
                  <a:lnTo>
                    <a:pt x="1854" y="0"/>
                  </a:lnTo>
                  <a:lnTo>
                    <a:pt x="1727" y="58"/>
                  </a:lnTo>
                  <a:lnTo>
                    <a:pt x="1602" y="115"/>
                  </a:lnTo>
                  <a:lnTo>
                    <a:pt x="1479" y="171"/>
                  </a:lnTo>
                  <a:lnTo>
                    <a:pt x="1356" y="227"/>
                  </a:lnTo>
                  <a:lnTo>
                    <a:pt x="1234" y="279"/>
                  </a:lnTo>
                  <a:lnTo>
                    <a:pt x="1116" y="330"/>
                  </a:lnTo>
                  <a:lnTo>
                    <a:pt x="998" y="379"/>
                  </a:lnTo>
                  <a:lnTo>
                    <a:pt x="881" y="424"/>
                  </a:lnTo>
                  <a:lnTo>
                    <a:pt x="768" y="468"/>
                  </a:lnTo>
                  <a:lnTo>
                    <a:pt x="657" y="509"/>
                  </a:lnTo>
                  <a:lnTo>
                    <a:pt x="547" y="546"/>
                  </a:lnTo>
                  <a:lnTo>
                    <a:pt x="439" y="582"/>
                  </a:lnTo>
                  <a:lnTo>
                    <a:pt x="334" y="612"/>
                  </a:lnTo>
                  <a:lnTo>
                    <a:pt x="233" y="641"/>
                  </a:lnTo>
                  <a:lnTo>
                    <a:pt x="135" y="664"/>
                  </a:lnTo>
                  <a:lnTo>
                    <a:pt x="39" y="6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69" name="Freeform 466">
              <a:extLst>
                <a:ext uri="{FF2B5EF4-FFF2-40B4-BE49-F238E27FC236}">
                  <a16:creationId xmlns:a16="http://schemas.microsoft.com/office/drawing/2014/main" id="{EE98511C-006B-410F-8E1C-254B1F526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814"/>
              <a:ext cx="779" cy="193"/>
            </a:xfrm>
            <a:custGeom>
              <a:avLst/>
              <a:gdLst>
                <a:gd name="T0" fmla="*/ 17 w 779"/>
                <a:gd name="T1" fmla="*/ 179 h 193"/>
                <a:gd name="T2" fmla="*/ 9 w 779"/>
                <a:gd name="T3" fmla="*/ 181 h 193"/>
                <a:gd name="T4" fmla="*/ 4 w 779"/>
                <a:gd name="T5" fmla="*/ 184 h 193"/>
                <a:gd name="T6" fmla="*/ 2 w 779"/>
                <a:gd name="T7" fmla="*/ 188 h 193"/>
                <a:gd name="T8" fmla="*/ 0 w 779"/>
                <a:gd name="T9" fmla="*/ 191 h 193"/>
                <a:gd name="T10" fmla="*/ 14 w 779"/>
                <a:gd name="T11" fmla="*/ 193 h 193"/>
                <a:gd name="T12" fmla="*/ 14 w 779"/>
                <a:gd name="T13" fmla="*/ 191 h 193"/>
                <a:gd name="T14" fmla="*/ 14 w 779"/>
                <a:gd name="T15" fmla="*/ 189 h 193"/>
                <a:gd name="T16" fmla="*/ 17 w 779"/>
                <a:gd name="T17" fmla="*/ 186 h 193"/>
                <a:gd name="T18" fmla="*/ 24 w 779"/>
                <a:gd name="T19" fmla="*/ 183 h 193"/>
                <a:gd name="T20" fmla="*/ 100 w 779"/>
                <a:gd name="T21" fmla="*/ 171 h 193"/>
                <a:gd name="T22" fmla="*/ 186 w 779"/>
                <a:gd name="T23" fmla="*/ 156 h 193"/>
                <a:gd name="T24" fmla="*/ 279 w 779"/>
                <a:gd name="T25" fmla="*/ 135 h 193"/>
                <a:gd name="T26" fmla="*/ 379 w 779"/>
                <a:gd name="T27" fmla="*/ 112 h 193"/>
                <a:gd name="T28" fmla="*/ 480 w 779"/>
                <a:gd name="T29" fmla="*/ 86 h 193"/>
                <a:gd name="T30" fmla="*/ 581 w 779"/>
                <a:gd name="T31" fmla="*/ 59 h 193"/>
                <a:gd name="T32" fmla="*/ 683 w 779"/>
                <a:gd name="T33" fmla="*/ 30 h 193"/>
                <a:gd name="T34" fmla="*/ 779 w 779"/>
                <a:gd name="T35" fmla="*/ 0 h 193"/>
                <a:gd name="T36" fmla="*/ 777 w 779"/>
                <a:gd name="T37" fmla="*/ 0 h 193"/>
                <a:gd name="T38" fmla="*/ 669 w 779"/>
                <a:gd name="T39" fmla="*/ 30 h 193"/>
                <a:gd name="T40" fmla="*/ 563 w 779"/>
                <a:gd name="T41" fmla="*/ 59 h 193"/>
                <a:gd name="T42" fmla="*/ 458 w 779"/>
                <a:gd name="T43" fmla="*/ 88 h 193"/>
                <a:gd name="T44" fmla="*/ 357 w 779"/>
                <a:gd name="T45" fmla="*/ 113 h 193"/>
                <a:gd name="T46" fmla="*/ 261 w 779"/>
                <a:gd name="T47" fmla="*/ 135 h 193"/>
                <a:gd name="T48" fmla="*/ 171 w 779"/>
                <a:gd name="T49" fmla="*/ 154 h 193"/>
                <a:gd name="T50" fmla="*/ 90 w 779"/>
                <a:gd name="T51" fmla="*/ 169 h 193"/>
                <a:gd name="T52" fmla="*/ 17 w 779"/>
                <a:gd name="T53" fmla="*/ 179 h 19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79" h="193">
                  <a:moveTo>
                    <a:pt x="17" y="179"/>
                  </a:moveTo>
                  <a:lnTo>
                    <a:pt x="9" y="181"/>
                  </a:lnTo>
                  <a:lnTo>
                    <a:pt x="4" y="184"/>
                  </a:lnTo>
                  <a:lnTo>
                    <a:pt x="2" y="188"/>
                  </a:lnTo>
                  <a:lnTo>
                    <a:pt x="0" y="191"/>
                  </a:lnTo>
                  <a:lnTo>
                    <a:pt x="14" y="193"/>
                  </a:lnTo>
                  <a:lnTo>
                    <a:pt x="14" y="191"/>
                  </a:lnTo>
                  <a:lnTo>
                    <a:pt x="14" y="189"/>
                  </a:lnTo>
                  <a:lnTo>
                    <a:pt x="17" y="186"/>
                  </a:lnTo>
                  <a:lnTo>
                    <a:pt x="24" y="183"/>
                  </a:lnTo>
                  <a:lnTo>
                    <a:pt x="100" y="171"/>
                  </a:lnTo>
                  <a:lnTo>
                    <a:pt x="186" y="156"/>
                  </a:lnTo>
                  <a:lnTo>
                    <a:pt x="279" y="135"/>
                  </a:lnTo>
                  <a:lnTo>
                    <a:pt x="379" y="112"/>
                  </a:lnTo>
                  <a:lnTo>
                    <a:pt x="480" y="86"/>
                  </a:lnTo>
                  <a:lnTo>
                    <a:pt x="581" y="59"/>
                  </a:lnTo>
                  <a:lnTo>
                    <a:pt x="683" y="30"/>
                  </a:lnTo>
                  <a:lnTo>
                    <a:pt x="779" y="0"/>
                  </a:lnTo>
                  <a:lnTo>
                    <a:pt x="777" y="0"/>
                  </a:lnTo>
                  <a:lnTo>
                    <a:pt x="669" y="30"/>
                  </a:lnTo>
                  <a:lnTo>
                    <a:pt x="563" y="59"/>
                  </a:lnTo>
                  <a:lnTo>
                    <a:pt x="458" y="88"/>
                  </a:lnTo>
                  <a:lnTo>
                    <a:pt x="357" y="113"/>
                  </a:lnTo>
                  <a:lnTo>
                    <a:pt x="261" y="135"/>
                  </a:lnTo>
                  <a:lnTo>
                    <a:pt x="171" y="154"/>
                  </a:lnTo>
                  <a:lnTo>
                    <a:pt x="90" y="169"/>
                  </a:lnTo>
                  <a:lnTo>
                    <a:pt x="17" y="17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70" name="Freeform 467">
              <a:extLst>
                <a:ext uri="{FF2B5EF4-FFF2-40B4-BE49-F238E27FC236}">
                  <a16:creationId xmlns:a16="http://schemas.microsoft.com/office/drawing/2014/main" id="{C69CD948-3BAF-4EB8-9064-E2DD52409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262"/>
              <a:ext cx="2009" cy="727"/>
            </a:xfrm>
            <a:custGeom>
              <a:avLst/>
              <a:gdLst>
                <a:gd name="T0" fmla="*/ 180 w 2009"/>
                <a:gd name="T1" fmla="*/ 544 h 727"/>
                <a:gd name="T2" fmla="*/ 3 w 2009"/>
                <a:gd name="T3" fmla="*/ 664 h 727"/>
                <a:gd name="T4" fmla="*/ 0 w 2009"/>
                <a:gd name="T5" fmla="*/ 666 h 727"/>
                <a:gd name="T6" fmla="*/ 0 w 2009"/>
                <a:gd name="T7" fmla="*/ 669 h 727"/>
                <a:gd name="T8" fmla="*/ 0 w 2009"/>
                <a:gd name="T9" fmla="*/ 672 h 727"/>
                <a:gd name="T10" fmla="*/ 0 w 2009"/>
                <a:gd name="T11" fmla="*/ 674 h 727"/>
                <a:gd name="T12" fmla="*/ 3 w 2009"/>
                <a:gd name="T13" fmla="*/ 679 h 727"/>
                <a:gd name="T14" fmla="*/ 6 w 2009"/>
                <a:gd name="T15" fmla="*/ 681 h 727"/>
                <a:gd name="T16" fmla="*/ 8 w 2009"/>
                <a:gd name="T17" fmla="*/ 683 h 727"/>
                <a:gd name="T18" fmla="*/ 94 w 2009"/>
                <a:gd name="T19" fmla="*/ 708 h 727"/>
                <a:gd name="T20" fmla="*/ 167 w 2009"/>
                <a:gd name="T21" fmla="*/ 727 h 727"/>
                <a:gd name="T22" fmla="*/ 172 w 2009"/>
                <a:gd name="T23" fmla="*/ 715 h 727"/>
                <a:gd name="T24" fmla="*/ 174 w 2009"/>
                <a:gd name="T25" fmla="*/ 699 h 727"/>
                <a:gd name="T26" fmla="*/ 174 w 2009"/>
                <a:gd name="T27" fmla="*/ 693 h 727"/>
                <a:gd name="T28" fmla="*/ 175 w 2009"/>
                <a:gd name="T29" fmla="*/ 686 h 727"/>
                <a:gd name="T30" fmla="*/ 177 w 2009"/>
                <a:gd name="T31" fmla="*/ 676 h 727"/>
                <a:gd name="T32" fmla="*/ 184 w 2009"/>
                <a:gd name="T33" fmla="*/ 666 h 727"/>
                <a:gd name="T34" fmla="*/ 282 w 2009"/>
                <a:gd name="T35" fmla="*/ 642 h 727"/>
                <a:gd name="T36" fmla="*/ 385 w 2009"/>
                <a:gd name="T37" fmla="*/ 615 h 727"/>
                <a:gd name="T38" fmla="*/ 493 w 2009"/>
                <a:gd name="T39" fmla="*/ 586 h 727"/>
                <a:gd name="T40" fmla="*/ 602 w 2009"/>
                <a:gd name="T41" fmla="*/ 554 h 727"/>
                <a:gd name="T42" fmla="*/ 717 w 2009"/>
                <a:gd name="T43" fmla="*/ 519 h 727"/>
                <a:gd name="T44" fmla="*/ 834 w 2009"/>
                <a:gd name="T45" fmla="*/ 481 h 727"/>
                <a:gd name="T46" fmla="*/ 952 w 2009"/>
                <a:gd name="T47" fmla="*/ 443 h 727"/>
                <a:gd name="T48" fmla="*/ 1072 w 2009"/>
                <a:gd name="T49" fmla="*/ 400 h 727"/>
                <a:gd name="T50" fmla="*/ 1192 w 2009"/>
                <a:gd name="T51" fmla="*/ 356 h 727"/>
                <a:gd name="T52" fmla="*/ 1313 w 2009"/>
                <a:gd name="T53" fmla="*/ 311 h 727"/>
                <a:gd name="T54" fmla="*/ 1433 w 2009"/>
                <a:gd name="T55" fmla="*/ 263 h 727"/>
                <a:gd name="T56" fmla="*/ 1553 w 2009"/>
                <a:gd name="T57" fmla="*/ 214 h 727"/>
                <a:gd name="T58" fmla="*/ 1670 w 2009"/>
                <a:gd name="T59" fmla="*/ 164 h 727"/>
                <a:gd name="T60" fmla="*/ 1786 w 2009"/>
                <a:gd name="T61" fmla="*/ 111 h 727"/>
                <a:gd name="T62" fmla="*/ 1899 w 2009"/>
                <a:gd name="T63" fmla="*/ 57 h 727"/>
                <a:gd name="T64" fmla="*/ 2009 w 2009"/>
                <a:gd name="T65" fmla="*/ 3 h 727"/>
                <a:gd name="T66" fmla="*/ 1999 w 2009"/>
                <a:gd name="T67" fmla="*/ 0 h 727"/>
                <a:gd name="T68" fmla="*/ 1872 w 2009"/>
                <a:gd name="T69" fmla="*/ 57 h 727"/>
                <a:gd name="T70" fmla="*/ 1747 w 2009"/>
                <a:gd name="T71" fmla="*/ 110 h 727"/>
                <a:gd name="T72" fmla="*/ 1624 w 2009"/>
                <a:gd name="T73" fmla="*/ 159 h 727"/>
                <a:gd name="T74" fmla="*/ 1501 w 2009"/>
                <a:gd name="T75" fmla="*/ 204 h 727"/>
                <a:gd name="T76" fmla="*/ 1379 w 2009"/>
                <a:gd name="T77" fmla="*/ 247 h 727"/>
                <a:gd name="T78" fmla="*/ 1259 w 2009"/>
                <a:gd name="T79" fmla="*/ 285 h 727"/>
                <a:gd name="T80" fmla="*/ 1141 w 2009"/>
                <a:gd name="T81" fmla="*/ 321 h 727"/>
                <a:gd name="T82" fmla="*/ 1026 w 2009"/>
                <a:gd name="T83" fmla="*/ 355 h 727"/>
                <a:gd name="T84" fmla="*/ 911 w 2009"/>
                <a:gd name="T85" fmla="*/ 385 h 727"/>
                <a:gd name="T86" fmla="*/ 800 w 2009"/>
                <a:gd name="T87" fmla="*/ 412 h 727"/>
                <a:gd name="T88" fmla="*/ 690 w 2009"/>
                <a:gd name="T89" fmla="*/ 439 h 727"/>
                <a:gd name="T90" fmla="*/ 582 w 2009"/>
                <a:gd name="T91" fmla="*/ 463 h 727"/>
                <a:gd name="T92" fmla="*/ 478 w 2009"/>
                <a:gd name="T93" fmla="*/ 485 h 727"/>
                <a:gd name="T94" fmla="*/ 376 w 2009"/>
                <a:gd name="T95" fmla="*/ 505 h 727"/>
                <a:gd name="T96" fmla="*/ 277 w 2009"/>
                <a:gd name="T97" fmla="*/ 525 h 727"/>
                <a:gd name="T98" fmla="*/ 180 w 2009"/>
                <a:gd name="T99" fmla="*/ 544 h 72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009" h="727">
                  <a:moveTo>
                    <a:pt x="180" y="544"/>
                  </a:moveTo>
                  <a:lnTo>
                    <a:pt x="3" y="664"/>
                  </a:lnTo>
                  <a:lnTo>
                    <a:pt x="0" y="666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0" y="674"/>
                  </a:lnTo>
                  <a:lnTo>
                    <a:pt x="3" y="679"/>
                  </a:lnTo>
                  <a:lnTo>
                    <a:pt x="6" y="681"/>
                  </a:lnTo>
                  <a:lnTo>
                    <a:pt x="8" y="683"/>
                  </a:lnTo>
                  <a:lnTo>
                    <a:pt x="94" y="708"/>
                  </a:lnTo>
                  <a:lnTo>
                    <a:pt x="167" y="727"/>
                  </a:lnTo>
                  <a:lnTo>
                    <a:pt x="172" y="715"/>
                  </a:lnTo>
                  <a:lnTo>
                    <a:pt x="174" y="699"/>
                  </a:lnTo>
                  <a:lnTo>
                    <a:pt x="174" y="693"/>
                  </a:lnTo>
                  <a:lnTo>
                    <a:pt x="175" y="686"/>
                  </a:lnTo>
                  <a:lnTo>
                    <a:pt x="177" y="676"/>
                  </a:lnTo>
                  <a:lnTo>
                    <a:pt x="184" y="666"/>
                  </a:lnTo>
                  <a:lnTo>
                    <a:pt x="282" y="642"/>
                  </a:lnTo>
                  <a:lnTo>
                    <a:pt x="385" y="615"/>
                  </a:lnTo>
                  <a:lnTo>
                    <a:pt x="493" y="586"/>
                  </a:lnTo>
                  <a:lnTo>
                    <a:pt x="602" y="554"/>
                  </a:lnTo>
                  <a:lnTo>
                    <a:pt x="717" y="519"/>
                  </a:lnTo>
                  <a:lnTo>
                    <a:pt x="834" y="481"/>
                  </a:lnTo>
                  <a:lnTo>
                    <a:pt x="952" y="443"/>
                  </a:lnTo>
                  <a:lnTo>
                    <a:pt x="1072" y="400"/>
                  </a:lnTo>
                  <a:lnTo>
                    <a:pt x="1192" y="356"/>
                  </a:lnTo>
                  <a:lnTo>
                    <a:pt x="1313" y="311"/>
                  </a:lnTo>
                  <a:lnTo>
                    <a:pt x="1433" y="263"/>
                  </a:lnTo>
                  <a:lnTo>
                    <a:pt x="1553" y="214"/>
                  </a:lnTo>
                  <a:lnTo>
                    <a:pt x="1670" y="164"/>
                  </a:lnTo>
                  <a:lnTo>
                    <a:pt x="1786" y="111"/>
                  </a:lnTo>
                  <a:lnTo>
                    <a:pt x="1899" y="57"/>
                  </a:lnTo>
                  <a:lnTo>
                    <a:pt x="2009" y="3"/>
                  </a:lnTo>
                  <a:lnTo>
                    <a:pt x="1999" y="0"/>
                  </a:lnTo>
                  <a:lnTo>
                    <a:pt x="1872" y="57"/>
                  </a:lnTo>
                  <a:lnTo>
                    <a:pt x="1747" y="110"/>
                  </a:lnTo>
                  <a:lnTo>
                    <a:pt x="1624" y="159"/>
                  </a:lnTo>
                  <a:lnTo>
                    <a:pt x="1501" y="204"/>
                  </a:lnTo>
                  <a:lnTo>
                    <a:pt x="1379" y="247"/>
                  </a:lnTo>
                  <a:lnTo>
                    <a:pt x="1259" y="285"/>
                  </a:lnTo>
                  <a:lnTo>
                    <a:pt x="1141" y="321"/>
                  </a:lnTo>
                  <a:lnTo>
                    <a:pt x="1026" y="355"/>
                  </a:lnTo>
                  <a:lnTo>
                    <a:pt x="911" y="385"/>
                  </a:lnTo>
                  <a:lnTo>
                    <a:pt x="800" y="412"/>
                  </a:lnTo>
                  <a:lnTo>
                    <a:pt x="690" y="439"/>
                  </a:lnTo>
                  <a:lnTo>
                    <a:pt x="582" y="463"/>
                  </a:lnTo>
                  <a:lnTo>
                    <a:pt x="478" y="485"/>
                  </a:lnTo>
                  <a:lnTo>
                    <a:pt x="376" y="505"/>
                  </a:lnTo>
                  <a:lnTo>
                    <a:pt x="277" y="525"/>
                  </a:lnTo>
                  <a:lnTo>
                    <a:pt x="180" y="544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71" name="Freeform 468">
              <a:extLst>
                <a:ext uri="{FF2B5EF4-FFF2-40B4-BE49-F238E27FC236}">
                  <a16:creationId xmlns:a16="http://schemas.microsoft.com/office/drawing/2014/main" id="{788B8627-E793-4659-95A7-B84AD77BF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812"/>
              <a:ext cx="865" cy="186"/>
            </a:xfrm>
            <a:custGeom>
              <a:avLst/>
              <a:gdLst>
                <a:gd name="T0" fmla="*/ 83 w 865"/>
                <a:gd name="T1" fmla="*/ 132 h 186"/>
                <a:gd name="T2" fmla="*/ 4 w 865"/>
                <a:gd name="T3" fmla="*/ 166 h 186"/>
                <a:gd name="T4" fmla="*/ 0 w 865"/>
                <a:gd name="T5" fmla="*/ 169 h 186"/>
                <a:gd name="T6" fmla="*/ 0 w 865"/>
                <a:gd name="T7" fmla="*/ 171 h 186"/>
                <a:gd name="T8" fmla="*/ 0 w 865"/>
                <a:gd name="T9" fmla="*/ 171 h 186"/>
                <a:gd name="T10" fmla="*/ 19 w 865"/>
                <a:gd name="T11" fmla="*/ 176 h 186"/>
                <a:gd name="T12" fmla="*/ 37 w 865"/>
                <a:gd name="T13" fmla="*/ 179 h 186"/>
                <a:gd name="T14" fmla="*/ 54 w 865"/>
                <a:gd name="T15" fmla="*/ 183 h 186"/>
                <a:gd name="T16" fmla="*/ 73 w 865"/>
                <a:gd name="T17" fmla="*/ 186 h 186"/>
                <a:gd name="T18" fmla="*/ 73 w 865"/>
                <a:gd name="T19" fmla="*/ 185 h 186"/>
                <a:gd name="T20" fmla="*/ 73 w 865"/>
                <a:gd name="T21" fmla="*/ 181 h 186"/>
                <a:gd name="T22" fmla="*/ 74 w 865"/>
                <a:gd name="T23" fmla="*/ 178 h 186"/>
                <a:gd name="T24" fmla="*/ 76 w 865"/>
                <a:gd name="T25" fmla="*/ 176 h 186"/>
                <a:gd name="T26" fmla="*/ 88 w 865"/>
                <a:gd name="T27" fmla="*/ 171 h 186"/>
                <a:gd name="T28" fmla="*/ 103 w 865"/>
                <a:gd name="T29" fmla="*/ 163 h 186"/>
                <a:gd name="T30" fmla="*/ 181 w 865"/>
                <a:gd name="T31" fmla="*/ 152 h 186"/>
                <a:gd name="T32" fmla="*/ 267 w 865"/>
                <a:gd name="T33" fmla="*/ 137 h 186"/>
                <a:gd name="T34" fmla="*/ 361 w 865"/>
                <a:gd name="T35" fmla="*/ 120 h 186"/>
                <a:gd name="T36" fmla="*/ 461 w 865"/>
                <a:gd name="T37" fmla="*/ 102 h 186"/>
                <a:gd name="T38" fmla="*/ 562 w 865"/>
                <a:gd name="T39" fmla="*/ 80 h 186"/>
                <a:gd name="T40" fmla="*/ 665 w 865"/>
                <a:gd name="T41" fmla="*/ 54 h 186"/>
                <a:gd name="T42" fmla="*/ 767 w 865"/>
                <a:gd name="T43" fmla="*/ 29 h 186"/>
                <a:gd name="T44" fmla="*/ 865 w 865"/>
                <a:gd name="T45" fmla="*/ 0 h 186"/>
                <a:gd name="T46" fmla="*/ 861 w 865"/>
                <a:gd name="T47" fmla="*/ 0 h 186"/>
                <a:gd name="T48" fmla="*/ 807 w 865"/>
                <a:gd name="T49" fmla="*/ 14 h 186"/>
                <a:gd name="T50" fmla="*/ 753 w 865"/>
                <a:gd name="T51" fmla="*/ 27 h 186"/>
                <a:gd name="T52" fmla="*/ 699 w 865"/>
                <a:gd name="T53" fmla="*/ 41 h 186"/>
                <a:gd name="T54" fmla="*/ 645 w 865"/>
                <a:gd name="T55" fmla="*/ 53 h 186"/>
                <a:gd name="T56" fmla="*/ 537 w 865"/>
                <a:gd name="T57" fmla="*/ 73 h 186"/>
                <a:gd name="T58" fmla="*/ 432 w 865"/>
                <a:gd name="T59" fmla="*/ 90 h 186"/>
                <a:gd name="T60" fmla="*/ 333 w 865"/>
                <a:gd name="T61" fmla="*/ 103 h 186"/>
                <a:gd name="T62" fmla="*/ 240 w 865"/>
                <a:gd name="T63" fmla="*/ 115 h 186"/>
                <a:gd name="T64" fmla="*/ 155 w 865"/>
                <a:gd name="T65" fmla="*/ 124 h 186"/>
                <a:gd name="T66" fmla="*/ 83 w 865"/>
                <a:gd name="T67" fmla="*/ 132 h 18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865" h="186">
                  <a:moveTo>
                    <a:pt x="83" y="132"/>
                  </a:moveTo>
                  <a:lnTo>
                    <a:pt x="4" y="166"/>
                  </a:lnTo>
                  <a:lnTo>
                    <a:pt x="0" y="169"/>
                  </a:lnTo>
                  <a:lnTo>
                    <a:pt x="0" y="171"/>
                  </a:lnTo>
                  <a:lnTo>
                    <a:pt x="19" y="176"/>
                  </a:lnTo>
                  <a:lnTo>
                    <a:pt x="37" y="179"/>
                  </a:lnTo>
                  <a:lnTo>
                    <a:pt x="54" y="183"/>
                  </a:lnTo>
                  <a:lnTo>
                    <a:pt x="73" y="186"/>
                  </a:lnTo>
                  <a:lnTo>
                    <a:pt x="73" y="185"/>
                  </a:lnTo>
                  <a:lnTo>
                    <a:pt x="73" y="181"/>
                  </a:lnTo>
                  <a:lnTo>
                    <a:pt x="74" y="178"/>
                  </a:lnTo>
                  <a:lnTo>
                    <a:pt x="76" y="176"/>
                  </a:lnTo>
                  <a:lnTo>
                    <a:pt x="88" y="171"/>
                  </a:lnTo>
                  <a:lnTo>
                    <a:pt x="103" y="163"/>
                  </a:lnTo>
                  <a:lnTo>
                    <a:pt x="181" y="152"/>
                  </a:lnTo>
                  <a:lnTo>
                    <a:pt x="267" y="137"/>
                  </a:lnTo>
                  <a:lnTo>
                    <a:pt x="361" y="120"/>
                  </a:lnTo>
                  <a:lnTo>
                    <a:pt x="461" y="102"/>
                  </a:lnTo>
                  <a:lnTo>
                    <a:pt x="562" y="80"/>
                  </a:lnTo>
                  <a:lnTo>
                    <a:pt x="665" y="54"/>
                  </a:lnTo>
                  <a:lnTo>
                    <a:pt x="767" y="29"/>
                  </a:lnTo>
                  <a:lnTo>
                    <a:pt x="865" y="0"/>
                  </a:lnTo>
                  <a:lnTo>
                    <a:pt x="861" y="0"/>
                  </a:lnTo>
                  <a:lnTo>
                    <a:pt x="807" y="14"/>
                  </a:lnTo>
                  <a:lnTo>
                    <a:pt x="753" y="27"/>
                  </a:lnTo>
                  <a:lnTo>
                    <a:pt x="699" y="41"/>
                  </a:lnTo>
                  <a:lnTo>
                    <a:pt x="645" y="53"/>
                  </a:lnTo>
                  <a:lnTo>
                    <a:pt x="537" y="73"/>
                  </a:lnTo>
                  <a:lnTo>
                    <a:pt x="432" y="90"/>
                  </a:lnTo>
                  <a:lnTo>
                    <a:pt x="333" y="103"/>
                  </a:lnTo>
                  <a:lnTo>
                    <a:pt x="240" y="115"/>
                  </a:lnTo>
                  <a:lnTo>
                    <a:pt x="155" y="124"/>
                  </a:lnTo>
                  <a:lnTo>
                    <a:pt x="83" y="132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72" name="Freeform 469">
              <a:extLst>
                <a:ext uri="{FF2B5EF4-FFF2-40B4-BE49-F238E27FC236}">
                  <a16:creationId xmlns:a16="http://schemas.microsoft.com/office/drawing/2014/main" id="{4DF12FB1-6074-4080-A1DD-665E8114F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264"/>
              <a:ext cx="1817" cy="542"/>
            </a:xfrm>
            <a:custGeom>
              <a:avLst/>
              <a:gdLst>
                <a:gd name="T0" fmla="*/ 0 w 1817"/>
                <a:gd name="T1" fmla="*/ 542 h 542"/>
                <a:gd name="T2" fmla="*/ 54 w 1817"/>
                <a:gd name="T3" fmla="*/ 505 h 542"/>
                <a:gd name="T4" fmla="*/ 80 w 1817"/>
                <a:gd name="T5" fmla="*/ 503 h 542"/>
                <a:gd name="T6" fmla="*/ 125 w 1817"/>
                <a:gd name="T7" fmla="*/ 496 h 542"/>
                <a:gd name="T8" fmla="*/ 188 w 1817"/>
                <a:gd name="T9" fmla="*/ 486 h 542"/>
                <a:gd name="T10" fmla="*/ 265 w 1817"/>
                <a:gd name="T11" fmla="*/ 471 h 542"/>
                <a:gd name="T12" fmla="*/ 358 w 1817"/>
                <a:gd name="T13" fmla="*/ 452 h 542"/>
                <a:gd name="T14" fmla="*/ 465 w 1817"/>
                <a:gd name="T15" fmla="*/ 430 h 542"/>
                <a:gd name="T16" fmla="*/ 579 w 1817"/>
                <a:gd name="T17" fmla="*/ 403 h 542"/>
                <a:gd name="T18" fmla="*/ 706 w 1817"/>
                <a:gd name="T19" fmla="*/ 373 h 542"/>
                <a:gd name="T20" fmla="*/ 838 w 1817"/>
                <a:gd name="T21" fmla="*/ 339 h 542"/>
                <a:gd name="T22" fmla="*/ 975 w 1817"/>
                <a:gd name="T23" fmla="*/ 302 h 542"/>
                <a:gd name="T24" fmla="*/ 1116 w 1817"/>
                <a:gd name="T25" fmla="*/ 261 h 542"/>
                <a:gd name="T26" fmla="*/ 1260 w 1817"/>
                <a:gd name="T27" fmla="*/ 216 h 542"/>
                <a:gd name="T28" fmla="*/ 1333 w 1817"/>
                <a:gd name="T29" fmla="*/ 192 h 542"/>
                <a:gd name="T30" fmla="*/ 1403 w 1817"/>
                <a:gd name="T31" fmla="*/ 167 h 542"/>
                <a:gd name="T32" fmla="*/ 1474 w 1817"/>
                <a:gd name="T33" fmla="*/ 141 h 542"/>
                <a:gd name="T34" fmla="*/ 1545 w 1817"/>
                <a:gd name="T35" fmla="*/ 114 h 542"/>
                <a:gd name="T36" fmla="*/ 1614 w 1817"/>
                <a:gd name="T37" fmla="*/ 87 h 542"/>
                <a:gd name="T38" fmla="*/ 1684 w 1817"/>
                <a:gd name="T39" fmla="*/ 59 h 542"/>
                <a:gd name="T40" fmla="*/ 1751 w 1817"/>
                <a:gd name="T41" fmla="*/ 30 h 542"/>
                <a:gd name="T42" fmla="*/ 1817 w 1817"/>
                <a:gd name="T43" fmla="*/ 0 h 542"/>
                <a:gd name="T44" fmla="*/ 1817 w 1817"/>
                <a:gd name="T45" fmla="*/ 0 h 542"/>
                <a:gd name="T46" fmla="*/ 1692 w 1817"/>
                <a:gd name="T47" fmla="*/ 55 h 542"/>
                <a:gd name="T48" fmla="*/ 1567 w 1817"/>
                <a:gd name="T49" fmla="*/ 109 h 542"/>
                <a:gd name="T50" fmla="*/ 1442 w 1817"/>
                <a:gd name="T51" fmla="*/ 158 h 542"/>
                <a:gd name="T52" fmla="*/ 1321 w 1817"/>
                <a:gd name="T53" fmla="*/ 202 h 542"/>
                <a:gd name="T54" fmla="*/ 1199 w 1817"/>
                <a:gd name="T55" fmla="*/ 245 h 542"/>
                <a:gd name="T56" fmla="*/ 1079 w 1817"/>
                <a:gd name="T57" fmla="*/ 283 h 542"/>
                <a:gd name="T58" fmla="*/ 961 w 1817"/>
                <a:gd name="T59" fmla="*/ 319 h 542"/>
                <a:gd name="T60" fmla="*/ 845 w 1817"/>
                <a:gd name="T61" fmla="*/ 353 h 542"/>
                <a:gd name="T62" fmla="*/ 731 w 1817"/>
                <a:gd name="T63" fmla="*/ 383 h 542"/>
                <a:gd name="T64" fmla="*/ 620 w 1817"/>
                <a:gd name="T65" fmla="*/ 410 h 542"/>
                <a:gd name="T66" fmla="*/ 510 w 1817"/>
                <a:gd name="T67" fmla="*/ 437 h 542"/>
                <a:gd name="T68" fmla="*/ 402 w 1817"/>
                <a:gd name="T69" fmla="*/ 461 h 542"/>
                <a:gd name="T70" fmla="*/ 298 w 1817"/>
                <a:gd name="T71" fmla="*/ 483 h 542"/>
                <a:gd name="T72" fmla="*/ 196 w 1817"/>
                <a:gd name="T73" fmla="*/ 503 h 542"/>
                <a:gd name="T74" fmla="*/ 97 w 1817"/>
                <a:gd name="T75" fmla="*/ 523 h 542"/>
                <a:gd name="T76" fmla="*/ 0 w 1817"/>
                <a:gd name="T77" fmla="*/ 542 h 54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817" h="542">
                  <a:moveTo>
                    <a:pt x="0" y="542"/>
                  </a:moveTo>
                  <a:lnTo>
                    <a:pt x="54" y="505"/>
                  </a:lnTo>
                  <a:lnTo>
                    <a:pt x="80" y="503"/>
                  </a:lnTo>
                  <a:lnTo>
                    <a:pt x="125" y="496"/>
                  </a:lnTo>
                  <a:lnTo>
                    <a:pt x="188" y="486"/>
                  </a:lnTo>
                  <a:lnTo>
                    <a:pt x="265" y="471"/>
                  </a:lnTo>
                  <a:lnTo>
                    <a:pt x="358" y="452"/>
                  </a:lnTo>
                  <a:lnTo>
                    <a:pt x="465" y="430"/>
                  </a:lnTo>
                  <a:lnTo>
                    <a:pt x="579" y="403"/>
                  </a:lnTo>
                  <a:lnTo>
                    <a:pt x="706" y="373"/>
                  </a:lnTo>
                  <a:lnTo>
                    <a:pt x="838" y="339"/>
                  </a:lnTo>
                  <a:lnTo>
                    <a:pt x="975" y="302"/>
                  </a:lnTo>
                  <a:lnTo>
                    <a:pt x="1116" y="261"/>
                  </a:lnTo>
                  <a:lnTo>
                    <a:pt x="1260" y="216"/>
                  </a:lnTo>
                  <a:lnTo>
                    <a:pt x="1333" y="192"/>
                  </a:lnTo>
                  <a:lnTo>
                    <a:pt x="1403" y="167"/>
                  </a:lnTo>
                  <a:lnTo>
                    <a:pt x="1474" y="141"/>
                  </a:lnTo>
                  <a:lnTo>
                    <a:pt x="1545" y="114"/>
                  </a:lnTo>
                  <a:lnTo>
                    <a:pt x="1614" y="87"/>
                  </a:lnTo>
                  <a:lnTo>
                    <a:pt x="1684" y="59"/>
                  </a:lnTo>
                  <a:lnTo>
                    <a:pt x="1751" y="30"/>
                  </a:lnTo>
                  <a:lnTo>
                    <a:pt x="1817" y="0"/>
                  </a:lnTo>
                  <a:lnTo>
                    <a:pt x="1692" y="55"/>
                  </a:lnTo>
                  <a:lnTo>
                    <a:pt x="1567" y="109"/>
                  </a:lnTo>
                  <a:lnTo>
                    <a:pt x="1442" y="158"/>
                  </a:lnTo>
                  <a:lnTo>
                    <a:pt x="1321" y="202"/>
                  </a:lnTo>
                  <a:lnTo>
                    <a:pt x="1199" y="245"/>
                  </a:lnTo>
                  <a:lnTo>
                    <a:pt x="1079" y="283"/>
                  </a:lnTo>
                  <a:lnTo>
                    <a:pt x="961" y="319"/>
                  </a:lnTo>
                  <a:lnTo>
                    <a:pt x="845" y="353"/>
                  </a:lnTo>
                  <a:lnTo>
                    <a:pt x="731" y="383"/>
                  </a:lnTo>
                  <a:lnTo>
                    <a:pt x="620" y="410"/>
                  </a:lnTo>
                  <a:lnTo>
                    <a:pt x="510" y="437"/>
                  </a:lnTo>
                  <a:lnTo>
                    <a:pt x="402" y="461"/>
                  </a:lnTo>
                  <a:lnTo>
                    <a:pt x="298" y="483"/>
                  </a:lnTo>
                  <a:lnTo>
                    <a:pt x="196" y="503"/>
                  </a:lnTo>
                  <a:lnTo>
                    <a:pt x="97" y="523"/>
                  </a:lnTo>
                  <a:lnTo>
                    <a:pt x="0" y="54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73" name="Freeform 470">
              <a:extLst>
                <a:ext uri="{FF2B5EF4-FFF2-40B4-BE49-F238E27FC236}">
                  <a16:creationId xmlns:a16="http://schemas.microsoft.com/office/drawing/2014/main" id="{4CDC2FE0-F886-4682-88A5-6FE566276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812"/>
              <a:ext cx="778" cy="132"/>
            </a:xfrm>
            <a:custGeom>
              <a:avLst/>
              <a:gdLst>
                <a:gd name="T0" fmla="*/ 0 w 778"/>
                <a:gd name="T1" fmla="*/ 132 h 132"/>
                <a:gd name="T2" fmla="*/ 23 w 778"/>
                <a:gd name="T3" fmla="*/ 122 h 132"/>
                <a:gd name="T4" fmla="*/ 52 w 778"/>
                <a:gd name="T5" fmla="*/ 120 h 132"/>
                <a:gd name="T6" fmla="*/ 111 w 778"/>
                <a:gd name="T7" fmla="*/ 115 h 132"/>
                <a:gd name="T8" fmla="*/ 196 w 778"/>
                <a:gd name="T9" fmla="*/ 105 h 132"/>
                <a:gd name="T10" fmla="*/ 300 w 778"/>
                <a:gd name="T11" fmla="*/ 93 h 132"/>
                <a:gd name="T12" fmla="*/ 417 w 778"/>
                <a:gd name="T13" fmla="*/ 76 h 132"/>
                <a:gd name="T14" fmla="*/ 538 w 778"/>
                <a:gd name="T15" fmla="*/ 54 h 132"/>
                <a:gd name="T16" fmla="*/ 601 w 778"/>
                <a:gd name="T17" fmla="*/ 43 h 132"/>
                <a:gd name="T18" fmla="*/ 662 w 778"/>
                <a:gd name="T19" fmla="*/ 29 h 132"/>
                <a:gd name="T20" fmla="*/ 721 w 778"/>
                <a:gd name="T21" fmla="*/ 16 h 132"/>
                <a:gd name="T22" fmla="*/ 778 w 778"/>
                <a:gd name="T23" fmla="*/ 0 h 132"/>
                <a:gd name="T24" fmla="*/ 778 w 778"/>
                <a:gd name="T25" fmla="*/ 0 h 132"/>
                <a:gd name="T26" fmla="*/ 724 w 778"/>
                <a:gd name="T27" fmla="*/ 14 h 132"/>
                <a:gd name="T28" fmla="*/ 670 w 778"/>
                <a:gd name="T29" fmla="*/ 29 h 132"/>
                <a:gd name="T30" fmla="*/ 616 w 778"/>
                <a:gd name="T31" fmla="*/ 41 h 132"/>
                <a:gd name="T32" fmla="*/ 560 w 778"/>
                <a:gd name="T33" fmla="*/ 53 h 132"/>
                <a:gd name="T34" fmla="*/ 454 w 778"/>
                <a:gd name="T35" fmla="*/ 73 h 132"/>
                <a:gd name="T36" fmla="*/ 349 w 778"/>
                <a:gd name="T37" fmla="*/ 90 h 132"/>
                <a:gd name="T38" fmla="*/ 250 w 778"/>
                <a:gd name="T39" fmla="*/ 103 h 132"/>
                <a:gd name="T40" fmla="*/ 157 w 778"/>
                <a:gd name="T41" fmla="*/ 115 h 132"/>
                <a:gd name="T42" fmla="*/ 72 w 778"/>
                <a:gd name="T43" fmla="*/ 124 h 132"/>
                <a:gd name="T44" fmla="*/ 0 w 778"/>
                <a:gd name="T45" fmla="*/ 132 h 13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78" h="132">
                  <a:moveTo>
                    <a:pt x="0" y="132"/>
                  </a:moveTo>
                  <a:lnTo>
                    <a:pt x="23" y="122"/>
                  </a:lnTo>
                  <a:lnTo>
                    <a:pt x="52" y="120"/>
                  </a:lnTo>
                  <a:lnTo>
                    <a:pt x="111" y="115"/>
                  </a:lnTo>
                  <a:lnTo>
                    <a:pt x="196" y="105"/>
                  </a:lnTo>
                  <a:lnTo>
                    <a:pt x="300" y="93"/>
                  </a:lnTo>
                  <a:lnTo>
                    <a:pt x="417" y="76"/>
                  </a:lnTo>
                  <a:lnTo>
                    <a:pt x="538" y="54"/>
                  </a:lnTo>
                  <a:lnTo>
                    <a:pt x="601" y="43"/>
                  </a:lnTo>
                  <a:lnTo>
                    <a:pt x="662" y="29"/>
                  </a:lnTo>
                  <a:lnTo>
                    <a:pt x="721" y="16"/>
                  </a:lnTo>
                  <a:lnTo>
                    <a:pt x="778" y="0"/>
                  </a:lnTo>
                  <a:lnTo>
                    <a:pt x="724" y="14"/>
                  </a:lnTo>
                  <a:lnTo>
                    <a:pt x="670" y="29"/>
                  </a:lnTo>
                  <a:lnTo>
                    <a:pt x="616" y="41"/>
                  </a:lnTo>
                  <a:lnTo>
                    <a:pt x="560" y="53"/>
                  </a:lnTo>
                  <a:lnTo>
                    <a:pt x="454" y="73"/>
                  </a:lnTo>
                  <a:lnTo>
                    <a:pt x="349" y="90"/>
                  </a:lnTo>
                  <a:lnTo>
                    <a:pt x="250" y="103"/>
                  </a:lnTo>
                  <a:lnTo>
                    <a:pt x="157" y="115"/>
                  </a:lnTo>
                  <a:lnTo>
                    <a:pt x="72" y="124"/>
                  </a:lnTo>
                  <a:lnTo>
                    <a:pt x="0" y="13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74" name="Freeform 471">
              <a:extLst>
                <a:ext uri="{FF2B5EF4-FFF2-40B4-BE49-F238E27FC236}">
                  <a16:creationId xmlns:a16="http://schemas.microsoft.com/office/drawing/2014/main" id="{C7DFA824-891E-4E44-81EB-5EB238D80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248"/>
              <a:ext cx="1474" cy="565"/>
            </a:xfrm>
            <a:custGeom>
              <a:avLst/>
              <a:gdLst>
                <a:gd name="T0" fmla="*/ 274 w 1474"/>
                <a:gd name="T1" fmla="*/ 240 h 565"/>
                <a:gd name="T2" fmla="*/ 269 w 1474"/>
                <a:gd name="T3" fmla="*/ 262 h 565"/>
                <a:gd name="T4" fmla="*/ 261 w 1474"/>
                <a:gd name="T5" fmla="*/ 284 h 565"/>
                <a:gd name="T6" fmla="*/ 249 w 1474"/>
                <a:gd name="T7" fmla="*/ 308 h 565"/>
                <a:gd name="T8" fmla="*/ 233 w 1474"/>
                <a:gd name="T9" fmla="*/ 332 h 565"/>
                <a:gd name="T10" fmla="*/ 218 w 1474"/>
                <a:gd name="T11" fmla="*/ 355 h 565"/>
                <a:gd name="T12" fmla="*/ 200 w 1474"/>
                <a:gd name="T13" fmla="*/ 379 h 565"/>
                <a:gd name="T14" fmla="*/ 181 w 1474"/>
                <a:gd name="T15" fmla="*/ 401 h 565"/>
                <a:gd name="T16" fmla="*/ 159 w 1474"/>
                <a:gd name="T17" fmla="*/ 424 h 565"/>
                <a:gd name="T18" fmla="*/ 117 w 1474"/>
                <a:gd name="T19" fmla="*/ 467 h 565"/>
                <a:gd name="T20" fmla="*/ 75 w 1474"/>
                <a:gd name="T21" fmla="*/ 506 h 565"/>
                <a:gd name="T22" fmla="*/ 34 w 1474"/>
                <a:gd name="T23" fmla="*/ 539 h 565"/>
                <a:gd name="T24" fmla="*/ 0 w 1474"/>
                <a:gd name="T25" fmla="*/ 565 h 565"/>
                <a:gd name="T26" fmla="*/ 83 w 1474"/>
                <a:gd name="T27" fmla="*/ 539 h 565"/>
                <a:gd name="T28" fmla="*/ 171 w 1474"/>
                <a:gd name="T29" fmla="*/ 512 h 565"/>
                <a:gd name="T30" fmla="*/ 262 w 1474"/>
                <a:gd name="T31" fmla="*/ 484 h 565"/>
                <a:gd name="T32" fmla="*/ 355 w 1474"/>
                <a:gd name="T33" fmla="*/ 452 h 565"/>
                <a:gd name="T34" fmla="*/ 450 w 1474"/>
                <a:gd name="T35" fmla="*/ 419 h 565"/>
                <a:gd name="T36" fmla="*/ 546 w 1474"/>
                <a:gd name="T37" fmla="*/ 384 h 565"/>
                <a:gd name="T38" fmla="*/ 644 w 1474"/>
                <a:gd name="T39" fmla="*/ 348 h 565"/>
                <a:gd name="T40" fmla="*/ 742 w 1474"/>
                <a:gd name="T41" fmla="*/ 313 h 565"/>
                <a:gd name="T42" fmla="*/ 840 w 1474"/>
                <a:gd name="T43" fmla="*/ 276 h 565"/>
                <a:gd name="T44" fmla="*/ 938 w 1474"/>
                <a:gd name="T45" fmla="*/ 237 h 565"/>
                <a:gd name="T46" fmla="*/ 1032 w 1474"/>
                <a:gd name="T47" fmla="*/ 198 h 565"/>
                <a:gd name="T48" fmla="*/ 1127 w 1474"/>
                <a:gd name="T49" fmla="*/ 159 h 565"/>
                <a:gd name="T50" fmla="*/ 1219 w 1474"/>
                <a:gd name="T51" fmla="*/ 120 h 565"/>
                <a:gd name="T52" fmla="*/ 1307 w 1474"/>
                <a:gd name="T53" fmla="*/ 81 h 565"/>
                <a:gd name="T54" fmla="*/ 1393 w 1474"/>
                <a:gd name="T55" fmla="*/ 43 h 565"/>
                <a:gd name="T56" fmla="*/ 1474 w 1474"/>
                <a:gd name="T57" fmla="*/ 4 h 565"/>
                <a:gd name="T58" fmla="*/ 1454 w 1474"/>
                <a:gd name="T59" fmla="*/ 0 h 565"/>
                <a:gd name="T60" fmla="*/ 1378 w 1474"/>
                <a:gd name="T61" fmla="*/ 27 h 565"/>
                <a:gd name="T62" fmla="*/ 1301 w 1474"/>
                <a:gd name="T63" fmla="*/ 53 h 565"/>
                <a:gd name="T64" fmla="*/ 1223 w 1474"/>
                <a:gd name="T65" fmla="*/ 78 h 565"/>
                <a:gd name="T66" fmla="*/ 1144 w 1474"/>
                <a:gd name="T67" fmla="*/ 102 h 565"/>
                <a:gd name="T68" fmla="*/ 1064 w 1474"/>
                <a:gd name="T69" fmla="*/ 124 h 565"/>
                <a:gd name="T70" fmla="*/ 983 w 1474"/>
                <a:gd name="T71" fmla="*/ 144 h 565"/>
                <a:gd name="T72" fmla="*/ 904 w 1474"/>
                <a:gd name="T73" fmla="*/ 163 h 565"/>
                <a:gd name="T74" fmla="*/ 826 w 1474"/>
                <a:gd name="T75" fmla="*/ 179 h 565"/>
                <a:gd name="T76" fmla="*/ 748 w 1474"/>
                <a:gd name="T77" fmla="*/ 195 h 565"/>
                <a:gd name="T78" fmla="*/ 672 w 1474"/>
                <a:gd name="T79" fmla="*/ 208 h 565"/>
                <a:gd name="T80" fmla="*/ 598 w 1474"/>
                <a:gd name="T81" fmla="*/ 218 h 565"/>
                <a:gd name="T82" fmla="*/ 527 w 1474"/>
                <a:gd name="T83" fmla="*/ 228 h 565"/>
                <a:gd name="T84" fmla="*/ 458 w 1474"/>
                <a:gd name="T85" fmla="*/ 234 h 565"/>
                <a:gd name="T86" fmla="*/ 394 w 1474"/>
                <a:gd name="T87" fmla="*/ 239 h 565"/>
                <a:gd name="T88" fmla="*/ 331 w 1474"/>
                <a:gd name="T89" fmla="*/ 240 h 565"/>
                <a:gd name="T90" fmla="*/ 274 w 1474"/>
                <a:gd name="T91" fmla="*/ 240 h 56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74" h="565">
                  <a:moveTo>
                    <a:pt x="274" y="240"/>
                  </a:moveTo>
                  <a:lnTo>
                    <a:pt x="269" y="262"/>
                  </a:lnTo>
                  <a:lnTo>
                    <a:pt x="261" y="284"/>
                  </a:lnTo>
                  <a:lnTo>
                    <a:pt x="249" y="308"/>
                  </a:lnTo>
                  <a:lnTo>
                    <a:pt x="233" y="332"/>
                  </a:lnTo>
                  <a:lnTo>
                    <a:pt x="218" y="355"/>
                  </a:lnTo>
                  <a:lnTo>
                    <a:pt x="200" y="379"/>
                  </a:lnTo>
                  <a:lnTo>
                    <a:pt x="181" y="401"/>
                  </a:lnTo>
                  <a:lnTo>
                    <a:pt x="159" y="424"/>
                  </a:lnTo>
                  <a:lnTo>
                    <a:pt x="117" y="467"/>
                  </a:lnTo>
                  <a:lnTo>
                    <a:pt x="75" y="506"/>
                  </a:lnTo>
                  <a:lnTo>
                    <a:pt x="34" y="539"/>
                  </a:lnTo>
                  <a:lnTo>
                    <a:pt x="0" y="565"/>
                  </a:lnTo>
                  <a:lnTo>
                    <a:pt x="83" y="539"/>
                  </a:lnTo>
                  <a:lnTo>
                    <a:pt x="171" y="512"/>
                  </a:lnTo>
                  <a:lnTo>
                    <a:pt x="262" y="484"/>
                  </a:lnTo>
                  <a:lnTo>
                    <a:pt x="355" y="452"/>
                  </a:lnTo>
                  <a:lnTo>
                    <a:pt x="450" y="419"/>
                  </a:lnTo>
                  <a:lnTo>
                    <a:pt x="546" y="384"/>
                  </a:lnTo>
                  <a:lnTo>
                    <a:pt x="644" y="348"/>
                  </a:lnTo>
                  <a:lnTo>
                    <a:pt x="742" y="313"/>
                  </a:lnTo>
                  <a:lnTo>
                    <a:pt x="840" y="276"/>
                  </a:lnTo>
                  <a:lnTo>
                    <a:pt x="938" y="237"/>
                  </a:lnTo>
                  <a:lnTo>
                    <a:pt x="1032" y="198"/>
                  </a:lnTo>
                  <a:lnTo>
                    <a:pt x="1127" y="159"/>
                  </a:lnTo>
                  <a:lnTo>
                    <a:pt x="1219" y="120"/>
                  </a:lnTo>
                  <a:lnTo>
                    <a:pt x="1307" y="81"/>
                  </a:lnTo>
                  <a:lnTo>
                    <a:pt x="1393" y="43"/>
                  </a:lnTo>
                  <a:lnTo>
                    <a:pt x="1474" y="4"/>
                  </a:lnTo>
                  <a:lnTo>
                    <a:pt x="1454" y="0"/>
                  </a:lnTo>
                  <a:lnTo>
                    <a:pt x="1378" y="27"/>
                  </a:lnTo>
                  <a:lnTo>
                    <a:pt x="1301" y="53"/>
                  </a:lnTo>
                  <a:lnTo>
                    <a:pt x="1223" y="78"/>
                  </a:lnTo>
                  <a:lnTo>
                    <a:pt x="1144" y="102"/>
                  </a:lnTo>
                  <a:lnTo>
                    <a:pt x="1064" y="124"/>
                  </a:lnTo>
                  <a:lnTo>
                    <a:pt x="983" y="144"/>
                  </a:lnTo>
                  <a:lnTo>
                    <a:pt x="904" y="163"/>
                  </a:lnTo>
                  <a:lnTo>
                    <a:pt x="826" y="179"/>
                  </a:lnTo>
                  <a:lnTo>
                    <a:pt x="748" y="195"/>
                  </a:lnTo>
                  <a:lnTo>
                    <a:pt x="672" y="208"/>
                  </a:lnTo>
                  <a:lnTo>
                    <a:pt x="598" y="218"/>
                  </a:lnTo>
                  <a:lnTo>
                    <a:pt x="527" y="228"/>
                  </a:lnTo>
                  <a:lnTo>
                    <a:pt x="458" y="234"/>
                  </a:lnTo>
                  <a:lnTo>
                    <a:pt x="394" y="239"/>
                  </a:lnTo>
                  <a:lnTo>
                    <a:pt x="331" y="240"/>
                  </a:lnTo>
                  <a:lnTo>
                    <a:pt x="274" y="240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75" name="Freeform 472">
              <a:extLst>
                <a:ext uri="{FF2B5EF4-FFF2-40B4-BE49-F238E27FC236}">
                  <a16:creationId xmlns:a16="http://schemas.microsoft.com/office/drawing/2014/main" id="{E56B3EFD-284A-4694-B38D-0D229C947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807"/>
              <a:ext cx="595" cy="135"/>
            </a:xfrm>
            <a:custGeom>
              <a:avLst/>
              <a:gdLst>
                <a:gd name="T0" fmla="*/ 156 w 595"/>
                <a:gd name="T1" fmla="*/ 49 h 135"/>
                <a:gd name="T2" fmla="*/ 140 w 595"/>
                <a:gd name="T3" fmla="*/ 63 h 135"/>
                <a:gd name="T4" fmla="*/ 122 w 595"/>
                <a:gd name="T5" fmla="*/ 76 h 135"/>
                <a:gd name="T6" fmla="*/ 102 w 595"/>
                <a:gd name="T7" fmla="*/ 88 h 135"/>
                <a:gd name="T8" fmla="*/ 80 w 595"/>
                <a:gd name="T9" fmla="*/ 100 h 135"/>
                <a:gd name="T10" fmla="*/ 36 w 595"/>
                <a:gd name="T11" fmla="*/ 120 h 135"/>
                <a:gd name="T12" fmla="*/ 0 w 595"/>
                <a:gd name="T13" fmla="*/ 135 h 135"/>
                <a:gd name="T14" fmla="*/ 66 w 595"/>
                <a:gd name="T15" fmla="*/ 124 h 135"/>
                <a:gd name="T16" fmla="*/ 139 w 595"/>
                <a:gd name="T17" fmla="*/ 110 h 135"/>
                <a:gd name="T18" fmla="*/ 215 w 595"/>
                <a:gd name="T19" fmla="*/ 95 h 135"/>
                <a:gd name="T20" fmla="*/ 292 w 595"/>
                <a:gd name="T21" fmla="*/ 78 h 135"/>
                <a:gd name="T22" fmla="*/ 372 w 595"/>
                <a:gd name="T23" fmla="*/ 59 h 135"/>
                <a:gd name="T24" fmla="*/ 449 w 595"/>
                <a:gd name="T25" fmla="*/ 41 h 135"/>
                <a:gd name="T26" fmla="*/ 524 w 595"/>
                <a:gd name="T27" fmla="*/ 22 h 135"/>
                <a:gd name="T28" fmla="*/ 595 w 595"/>
                <a:gd name="T29" fmla="*/ 2 h 135"/>
                <a:gd name="T30" fmla="*/ 590 w 595"/>
                <a:gd name="T31" fmla="*/ 0 h 135"/>
                <a:gd name="T32" fmla="*/ 529 w 595"/>
                <a:gd name="T33" fmla="*/ 14 h 135"/>
                <a:gd name="T34" fmla="*/ 466 w 595"/>
                <a:gd name="T35" fmla="*/ 24 h 135"/>
                <a:gd name="T36" fmla="*/ 405 w 595"/>
                <a:gd name="T37" fmla="*/ 34 h 135"/>
                <a:gd name="T38" fmla="*/ 346 w 595"/>
                <a:gd name="T39" fmla="*/ 43 h 135"/>
                <a:gd name="T40" fmla="*/ 289 w 595"/>
                <a:gd name="T41" fmla="*/ 48 h 135"/>
                <a:gd name="T42" fmla="*/ 238 w 595"/>
                <a:gd name="T43" fmla="*/ 51 h 135"/>
                <a:gd name="T44" fmla="*/ 193 w 595"/>
                <a:gd name="T45" fmla="*/ 53 h 135"/>
                <a:gd name="T46" fmla="*/ 156 w 595"/>
                <a:gd name="T47" fmla="*/ 49 h 13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95" h="135">
                  <a:moveTo>
                    <a:pt x="156" y="49"/>
                  </a:moveTo>
                  <a:lnTo>
                    <a:pt x="140" y="63"/>
                  </a:lnTo>
                  <a:lnTo>
                    <a:pt x="122" y="76"/>
                  </a:lnTo>
                  <a:lnTo>
                    <a:pt x="102" y="88"/>
                  </a:lnTo>
                  <a:lnTo>
                    <a:pt x="80" y="100"/>
                  </a:lnTo>
                  <a:lnTo>
                    <a:pt x="36" y="120"/>
                  </a:lnTo>
                  <a:lnTo>
                    <a:pt x="0" y="135"/>
                  </a:lnTo>
                  <a:lnTo>
                    <a:pt x="66" y="124"/>
                  </a:lnTo>
                  <a:lnTo>
                    <a:pt x="139" y="110"/>
                  </a:lnTo>
                  <a:lnTo>
                    <a:pt x="215" y="95"/>
                  </a:lnTo>
                  <a:lnTo>
                    <a:pt x="292" y="78"/>
                  </a:lnTo>
                  <a:lnTo>
                    <a:pt x="372" y="59"/>
                  </a:lnTo>
                  <a:lnTo>
                    <a:pt x="449" y="41"/>
                  </a:lnTo>
                  <a:lnTo>
                    <a:pt x="524" y="22"/>
                  </a:lnTo>
                  <a:lnTo>
                    <a:pt x="595" y="2"/>
                  </a:lnTo>
                  <a:lnTo>
                    <a:pt x="590" y="0"/>
                  </a:lnTo>
                  <a:lnTo>
                    <a:pt x="529" y="14"/>
                  </a:lnTo>
                  <a:lnTo>
                    <a:pt x="466" y="24"/>
                  </a:lnTo>
                  <a:lnTo>
                    <a:pt x="405" y="34"/>
                  </a:lnTo>
                  <a:lnTo>
                    <a:pt x="346" y="43"/>
                  </a:lnTo>
                  <a:lnTo>
                    <a:pt x="289" y="48"/>
                  </a:lnTo>
                  <a:lnTo>
                    <a:pt x="238" y="51"/>
                  </a:lnTo>
                  <a:lnTo>
                    <a:pt x="193" y="53"/>
                  </a:lnTo>
                  <a:lnTo>
                    <a:pt x="156" y="49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76" name="Freeform 473">
              <a:extLst>
                <a:ext uri="{FF2B5EF4-FFF2-40B4-BE49-F238E27FC236}">
                  <a16:creationId xmlns:a16="http://schemas.microsoft.com/office/drawing/2014/main" id="{92F6BBA4-C8AA-4DB3-99B7-A512340B7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2252"/>
              <a:ext cx="1471" cy="586"/>
            </a:xfrm>
            <a:custGeom>
              <a:avLst/>
              <a:gdLst>
                <a:gd name="T0" fmla="*/ 275 w 1471"/>
                <a:gd name="T1" fmla="*/ 262 h 586"/>
                <a:gd name="T2" fmla="*/ 269 w 1471"/>
                <a:gd name="T3" fmla="*/ 284 h 586"/>
                <a:gd name="T4" fmla="*/ 260 w 1471"/>
                <a:gd name="T5" fmla="*/ 306 h 586"/>
                <a:gd name="T6" fmla="*/ 248 w 1471"/>
                <a:gd name="T7" fmla="*/ 329 h 586"/>
                <a:gd name="T8" fmla="*/ 235 w 1471"/>
                <a:gd name="T9" fmla="*/ 353 h 586"/>
                <a:gd name="T10" fmla="*/ 218 w 1471"/>
                <a:gd name="T11" fmla="*/ 377 h 586"/>
                <a:gd name="T12" fmla="*/ 199 w 1471"/>
                <a:gd name="T13" fmla="*/ 400 h 586"/>
                <a:gd name="T14" fmla="*/ 181 w 1471"/>
                <a:gd name="T15" fmla="*/ 422 h 586"/>
                <a:gd name="T16" fmla="*/ 161 w 1471"/>
                <a:gd name="T17" fmla="*/ 446 h 586"/>
                <a:gd name="T18" fmla="*/ 117 w 1471"/>
                <a:gd name="T19" fmla="*/ 488 h 586"/>
                <a:gd name="T20" fmla="*/ 74 w 1471"/>
                <a:gd name="T21" fmla="*/ 527 h 586"/>
                <a:gd name="T22" fmla="*/ 34 w 1471"/>
                <a:gd name="T23" fmla="*/ 561 h 586"/>
                <a:gd name="T24" fmla="*/ 0 w 1471"/>
                <a:gd name="T25" fmla="*/ 586 h 586"/>
                <a:gd name="T26" fmla="*/ 85 w 1471"/>
                <a:gd name="T27" fmla="*/ 561 h 586"/>
                <a:gd name="T28" fmla="*/ 171 w 1471"/>
                <a:gd name="T29" fmla="*/ 534 h 586"/>
                <a:gd name="T30" fmla="*/ 262 w 1471"/>
                <a:gd name="T31" fmla="*/ 503 h 586"/>
                <a:gd name="T32" fmla="*/ 355 w 1471"/>
                <a:gd name="T33" fmla="*/ 470 h 586"/>
                <a:gd name="T34" fmla="*/ 449 w 1471"/>
                <a:gd name="T35" fmla="*/ 436 h 586"/>
                <a:gd name="T36" fmla="*/ 545 w 1471"/>
                <a:gd name="T37" fmla="*/ 400 h 586"/>
                <a:gd name="T38" fmla="*/ 642 w 1471"/>
                <a:gd name="T39" fmla="*/ 361 h 586"/>
                <a:gd name="T40" fmla="*/ 740 w 1471"/>
                <a:gd name="T41" fmla="*/ 324 h 586"/>
                <a:gd name="T42" fmla="*/ 836 w 1471"/>
                <a:gd name="T43" fmla="*/ 284 h 586"/>
                <a:gd name="T44" fmla="*/ 934 w 1471"/>
                <a:gd name="T45" fmla="*/ 245 h 586"/>
                <a:gd name="T46" fmla="*/ 1028 w 1471"/>
                <a:gd name="T47" fmla="*/ 204 h 586"/>
                <a:gd name="T48" fmla="*/ 1123 w 1471"/>
                <a:gd name="T49" fmla="*/ 164 h 586"/>
                <a:gd name="T50" fmla="*/ 1214 w 1471"/>
                <a:gd name="T51" fmla="*/ 123 h 586"/>
                <a:gd name="T52" fmla="*/ 1304 w 1471"/>
                <a:gd name="T53" fmla="*/ 83 h 586"/>
                <a:gd name="T54" fmla="*/ 1388 w 1471"/>
                <a:gd name="T55" fmla="*/ 44 h 586"/>
                <a:gd name="T56" fmla="*/ 1471 w 1471"/>
                <a:gd name="T57" fmla="*/ 5 h 586"/>
                <a:gd name="T58" fmla="*/ 1449 w 1471"/>
                <a:gd name="T59" fmla="*/ 0 h 586"/>
                <a:gd name="T60" fmla="*/ 1373 w 1471"/>
                <a:gd name="T61" fmla="*/ 27 h 586"/>
                <a:gd name="T62" fmla="*/ 1297 w 1471"/>
                <a:gd name="T63" fmla="*/ 54 h 586"/>
                <a:gd name="T64" fmla="*/ 1217 w 1471"/>
                <a:gd name="T65" fmla="*/ 81 h 586"/>
                <a:gd name="T66" fmla="*/ 1140 w 1471"/>
                <a:gd name="T67" fmla="*/ 104 h 586"/>
                <a:gd name="T68" fmla="*/ 1059 w 1471"/>
                <a:gd name="T69" fmla="*/ 128 h 586"/>
                <a:gd name="T70" fmla="*/ 979 w 1471"/>
                <a:gd name="T71" fmla="*/ 150 h 586"/>
                <a:gd name="T72" fmla="*/ 902 w 1471"/>
                <a:gd name="T73" fmla="*/ 172 h 586"/>
                <a:gd name="T74" fmla="*/ 822 w 1471"/>
                <a:gd name="T75" fmla="*/ 191 h 586"/>
                <a:gd name="T76" fmla="*/ 746 w 1471"/>
                <a:gd name="T77" fmla="*/ 208 h 586"/>
                <a:gd name="T78" fmla="*/ 670 w 1471"/>
                <a:gd name="T79" fmla="*/ 223 h 586"/>
                <a:gd name="T80" fmla="*/ 598 w 1471"/>
                <a:gd name="T81" fmla="*/ 235 h 586"/>
                <a:gd name="T82" fmla="*/ 527 w 1471"/>
                <a:gd name="T83" fmla="*/ 246 h 586"/>
                <a:gd name="T84" fmla="*/ 458 w 1471"/>
                <a:gd name="T85" fmla="*/ 253 h 586"/>
                <a:gd name="T86" fmla="*/ 394 w 1471"/>
                <a:gd name="T87" fmla="*/ 260 h 586"/>
                <a:gd name="T88" fmla="*/ 333 w 1471"/>
                <a:gd name="T89" fmla="*/ 262 h 586"/>
                <a:gd name="T90" fmla="*/ 275 w 1471"/>
                <a:gd name="T91" fmla="*/ 262 h 58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71" h="586">
                  <a:moveTo>
                    <a:pt x="275" y="262"/>
                  </a:moveTo>
                  <a:lnTo>
                    <a:pt x="269" y="284"/>
                  </a:lnTo>
                  <a:lnTo>
                    <a:pt x="260" y="306"/>
                  </a:lnTo>
                  <a:lnTo>
                    <a:pt x="248" y="329"/>
                  </a:lnTo>
                  <a:lnTo>
                    <a:pt x="235" y="353"/>
                  </a:lnTo>
                  <a:lnTo>
                    <a:pt x="218" y="377"/>
                  </a:lnTo>
                  <a:lnTo>
                    <a:pt x="199" y="400"/>
                  </a:lnTo>
                  <a:lnTo>
                    <a:pt x="181" y="422"/>
                  </a:lnTo>
                  <a:lnTo>
                    <a:pt x="161" y="446"/>
                  </a:lnTo>
                  <a:lnTo>
                    <a:pt x="117" y="488"/>
                  </a:lnTo>
                  <a:lnTo>
                    <a:pt x="74" y="527"/>
                  </a:lnTo>
                  <a:lnTo>
                    <a:pt x="34" y="561"/>
                  </a:lnTo>
                  <a:lnTo>
                    <a:pt x="0" y="586"/>
                  </a:lnTo>
                  <a:lnTo>
                    <a:pt x="85" y="561"/>
                  </a:lnTo>
                  <a:lnTo>
                    <a:pt x="171" y="534"/>
                  </a:lnTo>
                  <a:lnTo>
                    <a:pt x="262" y="503"/>
                  </a:lnTo>
                  <a:lnTo>
                    <a:pt x="355" y="470"/>
                  </a:lnTo>
                  <a:lnTo>
                    <a:pt x="449" y="436"/>
                  </a:lnTo>
                  <a:lnTo>
                    <a:pt x="545" y="400"/>
                  </a:lnTo>
                  <a:lnTo>
                    <a:pt x="642" y="361"/>
                  </a:lnTo>
                  <a:lnTo>
                    <a:pt x="740" y="324"/>
                  </a:lnTo>
                  <a:lnTo>
                    <a:pt x="836" y="284"/>
                  </a:lnTo>
                  <a:lnTo>
                    <a:pt x="934" y="245"/>
                  </a:lnTo>
                  <a:lnTo>
                    <a:pt x="1028" y="204"/>
                  </a:lnTo>
                  <a:lnTo>
                    <a:pt x="1123" y="164"/>
                  </a:lnTo>
                  <a:lnTo>
                    <a:pt x="1214" y="123"/>
                  </a:lnTo>
                  <a:lnTo>
                    <a:pt x="1304" y="83"/>
                  </a:lnTo>
                  <a:lnTo>
                    <a:pt x="1388" y="44"/>
                  </a:lnTo>
                  <a:lnTo>
                    <a:pt x="1471" y="5"/>
                  </a:lnTo>
                  <a:lnTo>
                    <a:pt x="1449" y="0"/>
                  </a:lnTo>
                  <a:lnTo>
                    <a:pt x="1373" y="27"/>
                  </a:lnTo>
                  <a:lnTo>
                    <a:pt x="1297" y="54"/>
                  </a:lnTo>
                  <a:lnTo>
                    <a:pt x="1217" y="81"/>
                  </a:lnTo>
                  <a:lnTo>
                    <a:pt x="1140" y="104"/>
                  </a:lnTo>
                  <a:lnTo>
                    <a:pt x="1059" y="128"/>
                  </a:lnTo>
                  <a:lnTo>
                    <a:pt x="979" y="150"/>
                  </a:lnTo>
                  <a:lnTo>
                    <a:pt x="902" y="172"/>
                  </a:lnTo>
                  <a:lnTo>
                    <a:pt x="822" y="191"/>
                  </a:lnTo>
                  <a:lnTo>
                    <a:pt x="746" y="208"/>
                  </a:lnTo>
                  <a:lnTo>
                    <a:pt x="670" y="223"/>
                  </a:lnTo>
                  <a:lnTo>
                    <a:pt x="598" y="235"/>
                  </a:lnTo>
                  <a:lnTo>
                    <a:pt x="527" y="246"/>
                  </a:lnTo>
                  <a:lnTo>
                    <a:pt x="458" y="253"/>
                  </a:lnTo>
                  <a:lnTo>
                    <a:pt x="394" y="260"/>
                  </a:lnTo>
                  <a:lnTo>
                    <a:pt x="333" y="262"/>
                  </a:lnTo>
                  <a:lnTo>
                    <a:pt x="275" y="2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77" name="Freeform 474">
              <a:extLst>
                <a:ext uri="{FF2B5EF4-FFF2-40B4-BE49-F238E27FC236}">
                  <a16:creationId xmlns:a16="http://schemas.microsoft.com/office/drawing/2014/main" id="{03210ABB-FE5A-45A7-B581-D0017789D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235"/>
              <a:ext cx="494" cy="120"/>
            </a:xfrm>
            <a:custGeom>
              <a:avLst/>
              <a:gdLst>
                <a:gd name="T0" fmla="*/ 0 w 494"/>
                <a:gd name="T1" fmla="*/ 0 h 120"/>
                <a:gd name="T2" fmla="*/ 32 w 494"/>
                <a:gd name="T3" fmla="*/ 5 h 120"/>
                <a:gd name="T4" fmla="*/ 67 w 494"/>
                <a:gd name="T5" fmla="*/ 12 h 120"/>
                <a:gd name="T6" fmla="*/ 106 w 494"/>
                <a:gd name="T7" fmla="*/ 18 h 120"/>
                <a:gd name="T8" fmla="*/ 153 w 494"/>
                <a:gd name="T9" fmla="*/ 27 h 120"/>
                <a:gd name="T10" fmla="*/ 206 w 494"/>
                <a:gd name="T11" fmla="*/ 35 h 120"/>
                <a:gd name="T12" fmla="*/ 268 w 494"/>
                <a:gd name="T13" fmla="*/ 44 h 120"/>
                <a:gd name="T14" fmla="*/ 339 w 494"/>
                <a:gd name="T15" fmla="*/ 54 h 120"/>
                <a:gd name="T16" fmla="*/ 420 w 494"/>
                <a:gd name="T17" fmla="*/ 62 h 120"/>
                <a:gd name="T18" fmla="*/ 439 w 494"/>
                <a:gd name="T19" fmla="*/ 64 h 120"/>
                <a:gd name="T20" fmla="*/ 459 w 494"/>
                <a:gd name="T21" fmla="*/ 64 h 120"/>
                <a:gd name="T22" fmla="*/ 476 w 494"/>
                <a:gd name="T23" fmla="*/ 64 h 120"/>
                <a:gd name="T24" fmla="*/ 494 w 494"/>
                <a:gd name="T25" fmla="*/ 62 h 120"/>
                <a:gd name="T26" fmla="*/ 471 w 494"/>
                <a:gd name="T27" fmla="*/ 81 h 120"/>
                <a:gd name="T28" fmla="*/ 449 w 494"/>
                <a:gd name="T29" fmla="*/ 96 h 120"/>
                <a:gd name="T30" fmla="*/ 437 w 494"/>
                <a:gd name="T31" fmla="*/ 105 h 120"/>
                <a:gd name="T32" fmla="*/ 423 w 494"/>
                <a:gd name="T33" fmla="*/ 110 h 120"/>
                <a:gd name="T34" fmla="*/ 408 w 494"/>
                <a:gd name="T35" fmla="*/ 115 h 120"/>
                <a:gd name="T36" fmla="*/ 391 w 494"/>
                <a:gd name="T37" fmla="*/ 120 h 120"/>
                <a:gd name="T38" fmla="*/ 342 w 494"/>
                <a:gd name="T39" fmla="*/ 103 h 120"/>
                <a:gd name="T40" fmla="*/ 295 w 494"/>
                <a:gd name="T41" fmla="*/ 88 h 120"/>
                <a:gd name="T42" fmla="*/ 246 w 494"/>
                <a:gd name="T43" fmla="*/ 71 h 120"/>
                <a:gd name="T44" fmla="*/ 195 w 494"/>
                <a:gd name="T45" fmla="*/ 57 h 120"/>
                <a:gd name="T46" fmla="*/ 146 w 494"/>
                <a:gd name="T47" fmla="*/ 42 h 120"/>
                <a:gd name="T48" fmla="*/ 97 w 494"/>
                <a:gd name="T49" fmla="*/ 29 h 120"/>
                <a:gd name="T50" fmla="*/ 49 w 494"/>
                <a:gd name="T51" fmla="*/ 13 h 120"/>
                <a:gd name="T52" fmla="*/ 0 w 494"/>
                <a:gd name="T53" fmla="*/ 0 h 12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94" h="120">
                  <a:moveTo>
                    <a:pt x="0" y="0"/>
                  </a:moveTo>
                  <a:lnTo>
                    <a:pt x="32" y="5"/>
                  </a:lnTo>
                  <a:lnTo>
                    <a:pt x="67" y="12"/>
                  </a:lnTo>
                  <a:lnTo>
                    <a:pt x="106" y="18"/>
                  </a:lnTo>
                  <a:lnTo>
                    <a:pt x="153" y="27"/>
                  </a:lnTo>
                  <a:lnTo>
                    <a:pt x="206" y="35"/>
                  </a:lnTo>
                  <a:lnTo>
                    <a:pt x="268" y="44"/>
                  </a:lnTo>
                  <a:lnTo>
                    <a:pt x="339" y="54"/>
                  </a:lnTo>
                  <a:lnTo>
                    <a:pt x="420" y="62"/>
                  </a:lnTo>
                  <a:lnTo>
                    <a:pt x="439" y="64"/>
                  </a:lnTo>
                  <a:lnTo>
                    <a:pt x="459" y="64"/>
                  </a:lnTo>
                  <a:lnTo>
                    <a:pt x="476" y="64"/>
                  </a:lnTo>
                  <a:lnTo>
                    <a:pt x="494" y="62"/>
                  </a:lnTo>
                  <a:lnTo>
                    <a:pt x="471" y="81"/>
                  </a:lnTo>
                  <a:lnTo>
                    <a:pt x="449" y="96"/>
                  </a:lnTo>
                  <a:lnTo>
                    <a:pt x="437" y="105"/>
                  </a:lnTo>
                  <a:lnTo>
                    <a:pt x="423" y="110"/>
                  </a:lnTo>
                  <a:lnTo>
                    <a:pt x="408" y="115"/>
                  </a:lnTo>
                  <a:lnTo>
                    <a:pt x="391" y="120"/>
                  </a:lnTo>
                  <a:lnTo>
                    <a:pt x="342" y="103"/>
                  </a:lnTo>
                  <a:lnTo>
                    <a:pt x="295" y="88"/>
                  </a:lnTo>
                  <a:lnTo>
                    <a:pt x="246" y="71"/>
                  </a:lnTo>
                  <a:lnTo>
                    <a:pt x="195" y="57"/>
                  </a:lnTo>
                  <a:lnTo>
                    <a:pt x="146" y="42"/>
                  </a:lnTo>
                  <a:lnTo>
                    <a:pt x="97" y="29"/>
                  </a:lnTo>
                  <a:lnTo>
                    <a:pt x="49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DF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78" name="Freeform 475">
              <a:extLst>
                <a:ext uri="{FF2B5EF4-FFF2-40B4-BE49-F238E27FC236}">
                  <a16:creationId xmlns:a16="http://schemas.microsoft.com/office/drawing/2014/main" id="{8CBDF2A1-8C0C-4478-B76E-B40F25982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809"/>
              <a:ext cx="591" cy="144"/>
            </a:xfrm>
            <a:custGeom>
              <a:avLst/>
              <a:gdLst>
                <a:gd name="T0" fmla="*/ 153 w 591"/>
                <a:gd name="T1" fmla="*/ 54 h 144"/>
                <a:gd name="T2" fmla="*/ 138 w 591"/>
                <a:gd name="T3" fmla="*/ 68 h 144"/>
                <a:gd name="T4" fmla="*/ 120 w 591"/>
                <a:gd name="T5" fmla="*/ 79 h 144"/>
                <a:gd name="T6" fmla="*/ 99 w 591"/>
                <a:gd name="T7" fmla="*/ 93 h 144"/>
                <a:gd name="T8" fmla="*/ 79 w 591"/>
                <a:gd name="T9" fmla="*/ 106 h 144"/>
                <a:gd name="T10" fmla="*/ 35 w 591"/>
                <a:gd name="T11" fmla="*/ 128 h 144"/>
                <a:gd name="T12" fmla="*/ 0 w 591"/>
                <a:gd name="T13" fmla="*/ 144 h 144"/>
                <a:gd name="T14" fmla="*/ 66 w 591"/>
                <a:gd name="T15" fmla="*/ 132 h 144"/>
                <a:gd name="T16" fmla="*/ 136 w 591"/>
                <a:gd name="T17" fmla="*/ 117 h 144"/>
                <a:gd name="T18" fmla="*/ 212 w 591"/>
                <a:gd name="T19" fmla="*/ 100 h 144"/>
                <a:gd name="T20" fmla="*/ 290 w 591"/>
                <a:gd name="T21" fmla="*/ 81 h 144"/>
                <a:gd name="T22" fmla="*/ 368 w 591"/>
                <a:gd name="T23" fmla="*/ 62 h 144"/>
                <a:gd name="T24" fmla="*/ 445 w 591"/>
                <a:gd name="T25" fmla="*/ 42 h 144"/>
                <a:gd name="T26" fmla="*/ 520 w 591"/>
                <a:gd name="T27" fmla="*/ 22 h 144"/>
                <a:gd name="T28" fmla="*/ 591 w 591"/>
                <a:gd name="T29" fmla="*/ 2 h 144"/>
                <a:gd name="T30" fmla="*/ 586 w 591"/>
                <a:gd name="T31" fmla="*/ 0 h 144"/>
                <a:gd name="T32" fmla="*/ 525 w 591"/>
                <a:gd name="T33" fmla="*/ 13 h 144"/>
                <a:gd name="T34" fmla="*/ 462 w 591"/>
                <a:gd name="T35" fmla="*/ 25 h 144"/>
                <a:gd name="T36" fmla="*/ 402 w 591"/>
                <a:gd name="T37" fmla="*/ 35 h 144"/>
                <a:gd name="T38" fmla="*/ 342 w 591"/>
                <a:gd name="T39" fmla="*/ 44 h 144"/>
                <a:gd name="T40" fmla="*/ 287 w 591"/>
                <a:gd name="T41" fmla="*/ 51 h 144"/>
                <a:gd name="T42" fmla="*/ 236 w 591"/>
                <a:gd name="T43" fmla="*/ 54 h 144"/>
                <a:gd name="T44" fmla="*/ 190 w 591"/>
                <a:gd name="T45" fmla="*/ 56 h 144"/>
                <a:gd name="T46" fmla="*/ 153 w 591"/>
                <a:gd name="T47" fmla="*/ 54 h 14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91" h="144">
                  <a:moveTo>
                    <a:pt x="153" y="54"/>
                  </a:moveTo>
                  <a:lnTo>
                    <a:pt x="138" y="68"/>
                  </a:lnTo>
                  <a:lnTo>
                    <a:pt x="120" y="79"/>
                  </a:lnTo>
                  <a:lnTo>
                    <a:pt x="99" y="93"/>
                  </a:lnTo>
                  <a:lnTo>
                    <a:pt x="79" y="106"/>
                  </a:lnTo>
                  <a:lnTo>
                    <a:pt x="35" y="128"/>
                  </a:lnTo>
                  <a:lnTo>
                    <a:pt x="0" y="144"/>
                  </a:lnTo>
                  <a:lnTo>
                    <a:pt x="66" y="132"/>
                  </a:lnTo>
                  <a:lnTo>
                    <a:pt x="136" y="117"/>
                  </a:lnTo>
                  <a:lnTo>
                    <a:pt x="212" y="100"/>
                  </a:lnTo>
                  <a:lnTo>
                    <a:pt x="290" y="81"/>
                  </a:lnTo>
                  <a:lnTo>
                    <a:pt x="368" y="62"/>
                  </a:lnTo>
                  <a:lnTo>
                    <a:pt x="445" y="42"/>
                  </a:lnTo>
                  <a:lnTo>
                    <a:pt x="520" y="22"/>
                  </a:lnTo>
                  <a:lnTo>
                    <a:pt x="591" y="2"/>
                  </a:lnTo>
                  <a:lnTo>
                    <a:pt x="586" y="0"/>
                  </a:lnTo>
                  <a:lnTo>
                    <a:pt x="525" y="13"/>
                  </a:lnTo>
                  <a:lnTo>
                    <a:pt x="462" y="25"/>
                  </a:lnTo>
                  <a:lnTo>
                    <a:pt x="402" y="35"/>
                  </a:lnTo>
                  <a:lnTo>
                    <a:pt x="342" y="44"/>
                  </a:lnTo>
                  <a:lnTo>
                    <a:pt x="287" y="51"/>
                  </a:lnTo>
                  <a:lnTo>
                    <a:pt x="236" y="54"/>
                  </a:lnTo>
                  <a:lnTo>
                    <a:pt x="190" y="56"/>
                  </a:lnTo>
                  <a:lnTo>
                    <a:pt x="153" y="5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79" name="Freeform 476">
              <a:extLst>
                <a:ext uri="{FF2B5EF4-FFF2-40B4-BE49-F238E27FC236}">
                  <a16:creationId xmlns:a16="http://schemas.microsoft.com/office/drawing/2014/main" id="{F63F6E43-48A2-44D8-A0BC-03C66BD78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255"/>
              <a:ext cx="1466" cy="598"/>
            </a:xfrm>
            <a:custGeom>
              <a:avLst/>
              <a:gdLst>
                <a:gd name="T0" fmla="*/ 275 w 1466"/>
                <a:gd name="T1" fmla="*/ 272 h 598"/>
                <a:gd name="T2" fmla="*/ 270 w 1466"/>
                <a:gd name="T3" fmla="*/ 294 h 598"/>
                <a:gd name="T4" fmla="*/ 260 w 1466"/>
                <a:gd name="T5" fmla="*/ 318 h 598"/>
                <a:gd name="T6" fmla="*/ 248 w 1466"/>
                <a:gd name="T7" fmla="*/ 340 h 598"/>
                <a:gd name="T8" fmla="*/ 235 w 1466"/>
                <a:gd name="T9" fmla="*/ 363 h 598"/>
                <a:gd name="T10" fmla="*/ 218 w 1466"/>
                <a:gd name="T11" fmla="*/ 387 h 598"/>
                <a:gd name="T12" fmla="*/ 201 w 1466"/>
                <a:gd name="T13" fmla="*/ 411 h 598"/>
                <a:gd name="T14" fmla="*/ 181 w 1466"/>
                <a:gd name="T15" fmla="*/ 434 h 598"/>
                <a:gd name="T16" fmla="*/ 160 w 1466"/>
                <a:gd name="T17" fmla="*/ 456 h 598"/>
                <a:gd name="T18" fmla="*/ 118 w 1466"/>
                <a:gd name="T19" fmla="*/ 500 h 598"/>
                <a:gd name="T20" fmla="*/ 74 w 1466"/>
                <a:gd name="T21" fmla="*/ 539 h 598"/>
                <a:gd name="T22" fmla="*/ 35 w 1466"/>
                <a:gd name="T23" fmla="*/ 571 h 598"/>
                <a:gd name="T24" fmla="*/ 0 w 1466"/>
                <a:gd name="T25" fmla="*/ 598 h 598"/>
                <a:gd name="T26" fmla="*/ 84 w 1466"/>
                <a:gd name="T27" fmla="*/ 573 h 598"/>
                <a:gd name="T28" fmla="*/ 171 w 1466"/>
                <a:gd name="T29" fmla="*/ 544 h 598"/>
                <a:gd name="T30" fmla="*/ 262 w 1466"/>
                <a:gd name="T31" fmla="*/ 512 h 598"/>
                <a:gd name="T32" fmla="*/ 355 w 1466"/>
                <a:gd name="T33" fmla="*/ 480 h 598"/>
                <a:gd name="T34" fmla="*/ 447 w 1466"/>
                <a:gd name="T35" fmla="*/ 445 h 598"/>
                <a:gd name="T36" fmla="*/ 544 w 1466"/>
                <a:gd name="T37" fmla="*/ 407 h 598"/>
                <a:gd name="T38" fmla="*/ 640 w 1466"/>
                <a:gd name="T39" fmla="*/ 368 h 598"/>
                <a:gd name="T40" fmla="*/ 738 w 1466"/>
                <a:gd name="T41" fmla="*/ 330 h 598"/>
                <a:gd name="T42" fmla="*/ 834 w 1466"/>
                <a:gd name="T43" fmla="*/ 289 h 598"/>
                <a:gd name="T44" fmla="*/ 930 w 1466"/>
                <a:gd name="T45" fmla="*/ 247 h 598"/>
                <a:gd name="T46" fmla="*/ 1025 w 1466"/>
                <a:gd name="T47" fmla="*/ 206 h 598"/>
                <a:gd name="T48" fmla="*/ 1119 w 1466"/>
                <a:gd name="T49" fmla="*/ 164 h 598"/>
                <a:gd name="T50" fmla="*/ 1211 w 1466"/>
                <a:gd name="T51" fmla="*/ 123 h 598"/>
                <a:gd name="T52" fmla="*/ 1298 w 1466"/>
                <a:gd name="T53" fmla="*/ 83 h 598"/>
                <a:gd name="T54" fmla="*/ 1384 w 1466"/>
                <a:gd name="T55" fmla="*/ 42 h 598"/>
                <a:gd name="T56" fmla="*/ 1466 w 1466"/>
                <a:gd name="T57" fmla="*/ 3 h 598"/>
                <a:gd name="T58" fmla="*/ 1444 w 1466"/>
                <a:gd name="T59" fmla="*/ 0 h 598"/>
                <a:gd name="T60" fmla="*/ 1369 w 1466"/>
                <a:gd name="T61" fmla="*/ 27 h 598"/>
                <a:gd name="T62" fmla="*/ 1292 w 1466"/>
                <a:gd name="T63" fmla="*/ 54 h 598"/>
                <a:gd name="T64" fmla="*/ 1214 w 1466"/>
                <a:gd name="T65" fmla="*/ 81 h 598"/>
                <a:gd name="T66" fmla="*/ 1135 w 1466"/>
                <a:gd name="T67" fmla="*/ 107 h 598"/>
                <a:gd name="T68" fmla="*/ 1057 w 1466"/>
                <a:gd name="T69" fmla="*/ 130 h 598"/>
                <a:gd name="T70" fmla="*/ 978 w 1466"/>
                <a:gd name="T71" fmla="*/ 154 h 598"/>
                <a:gd name="T72" fmla="*/ 898 w 1466"/>
                <a:gd name="T73" fmla="*/ 176 h 598"/>
                <a:gd name="T74" fmla="*/ 821 w 1466"/>
                <a:gd name="T75" fmla="*/ 196 h 598"/>
                <a:gd name="T76" fmla="*/ 745 w 1466"/>
                <a:gd name="T77" fmla="*/ 215 h 598"/>
                <a:gd name="T78" fmla="*/ 670 w 1466"/>
                <a:gd name="T79" fmla="*/ 230 h 598"/>
                <a:gd name="T80" fmla="*/ 596 w 1466"/>
                <a:gd name="T81" fmla="*/ 243 h 598"/>
                <a:gd name="T82" fmla="*/ 527 w 1466"/>
                <a:gd name="T83" fmla="*/ 255 h 598"/>
                <a:gd name="T84" fmla="*/ 458 w 1466"/>
                <a:gd name="T85" fmla="*/ 264 h 598"/>
                <a:gd name="T86" fmla="*/ 393 w 1466"/>
                <a:gd name="T87" fmla="*/ 270 h 598"/>
                <a:gd name="T88" fmla="*/ 333 w 1466"/>
                <a:gd name="T89" fmla="*/ 272 h 598"/>
                <a:gd name="T90" fmla="*/ 275 w 1466"/>
                <a:gd name="T91" fmla="*/ 272 h 59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466" h="598">
                  <a:moveTo>
                    <a:pt x="275" y="272"/>
                  </a:moveTo>
                  <a:lnTo>
                    <a:pt x="270" y="294"/>
                  </a:lnTo>
                  <a:lnTo>
                    <a:pt x="260" y="318"/>
                  </a:lnTo>
                  <a:lnTo>
                    <a:pt x="248" y="340"/>
                  </a:lnTo>
                  <a:lnTo>
                    <a:pt x="235" y="363"/>
                  </a:lnTo>
                  <a:lnTo>
                    <a:pt x="218" y="387"/>
                  </a:lnTo>
                  <a:lnTo>
                    <a:pt x="201" y="411"/>
                  </a:lnTo>
                  <a:lnTo>
                    <a:pt x="181" y="434"/>
                  </a:lnTo>
                  <a:lnTo>
                    <a:pt x="160" y="456"/>
                  </a:lnTo>
                  <a:lnTo>
                    <a:pt x="118" y="500"/>
                  </a:lnTo>
                  <a:lnTo>
                    <a:pt x="74" y="539"/>
                  </a:lnTo>
                  <a:lnTo>
                    <a:pt x="35" y="571"/>
                  </a:lnTo>
                  <a:lnTo>
                    <a:pt x="0" y="598"/>
                  </a:lnTo>
                  <a:lnTo>
                    <a:pt x="84" y="573"/>
                  </a:lnTo>
                  <a:lnTo>
                    <a:pt x="171" y="544"/>
                  </a:lnTo>
                  <a:lnTo>
                    <a:pt x="262" y="512"/>
                  </a:lnTo>
                  <a:lnTo>
                    <a:pt x="355" y="480"/>
                  </a:lnTo>
                  <a:lnTo>
                    <a:pt x="447" y="445"/>
                  </a:lnTo>
                  <a:lnTo>
                    <a:pt x="544" y="407"/>
                  </a:lnTo>
                  <a:lnTo>
                    <a:pt x="640" y="368"/>
                  </a:lnTo>
                  <a:lnTo>
                    <a:pt x="738" y="330"/>
                  </a:lnTo>
                  <a:lnTo>
                    <a:pt x="834" y="289"/>
                  </a:lnTo>
                  <a:lnTo>
                    <a:pt x="930" y="247"/>
                  </a:lnTo>
                  <a:lnTo>
                    <a:pt x="1025" y="206"/>
                  </a:lnTo>
                  <a:lnTo>
                    <a:pt x="1119" y="164"/>
                  </a:lnTo>
                  <a:lnTo>
                    <a:pt x="1211" y="123"/>
                  </a:lnTo>
                  <a:lnTo>
                    <a:pt x="1298" y="83"/>
                  </a:lnTo>
                  <a:lnTo>
                    <a:pt x="1384" y="42"/>
                  </a:lnTo>
                  <a:lnTo>
                    <a:pt x="1466" y="3"/>
                  </a:lnTo>
                  <a:lnTo>
                    <a:pt x="1444" y="0"/>
                  </a:lnTo>
                  <a:lnTo>
                    <a:pt x="1369" y="27"/>
                  </a:lnTo>
                  <a:lnTo>
                    <a:pt x="1292" y="54"/>
                  </a:lnTo>
                  <a:lnTo>
                    <a:pt x="1214" y="81"/>
                  </a:lnTo>
                  <a:lnTo>
                    <a:pt x="1135" y="107"/>
                  </a:lnTo>
                  <a:lnTo>
                    <a:pt x="1057" y="130"/>
                  </a:lnTo>
                  <a:lnTo>
                    <a:pt x="978" y="154"/>
                  </a:lnTo>
                  <a:lnTo>
                    <a:pt x="898" y="176"/>
                  </a:lnTo>
                  <a:lnTo>
                    <a:pt x="821" y="196"/>
                  </a:lnTo>
                  <a:lnTo>
                    <a:pt x="745" y="215"/>
                  </a:lnTo>
                  <a:lnTo>
                    <a:pt x="670" y="230"/>
                  </a:lnTo>
                  <a:lnTo>
                    <a:pt x="596" y="243"/>
                  </a:lnTo>
                  <a:lnTo>
                    <a:pt x="527" y="255"/>
                  </a:lnTo>
                  <a:lnTo>
                    <a:pt x="458" y="264"/>
                  </a:lnTo>
                  <a:lnTo>
                    <a:pt x="393" y="270"/>
                  </a:lnTo>
                  <a:lnTo>
                    <a:pt x="333" y="272"/>
                  </a:lnTo>
                  <a:lnTo>
                    <a:pt x="275" y="272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80" name="Freeform 477">
              <a:extLst>
                <a:ext uri="{FF2B5EF4-FFF2-40B4-BE49-F238E27FC236}">
                  <a16:creationId xmlns:a16="http://schemas.microsoft.com/office/drawing/2014/main" id="{C4DED672-9B86-4F09-A875-E97457F43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809"/>
              <a:ext cx="601" cy="154"/>
            </a:xfrm>
            <a:custGeom>
              <a:avLst/>
              <a:gdLst>
                <a:gd name="T0" fmla="*/ 165 w 601"/>
                <a:gd name="T1" fmla="*/ 61 h 154"/>
                <a:gd name="T2" fmla="*/ 150 w 601"/>
                <a:gd name="T3" fmla="*/ 74 h 154"/>
                <a:gd name="T4" fmla="*/ 130 w 601"/>
                <a:gd name="T5" fmla="*/ 88 h 154"/>
                <a:gd name="T6" fmla="*/ 108 w 601"/>
                <a:gd name="T7" fmla="*/ 101 h 154"/>
                <a:gd name="T8" fmla="*/ 84 w 601"/>
                <a:gd name="T9" fmla="*/ 113 h 154"/>
                <a:gd name="T10" fmla="*/ 39 w 601"/>
                <a:gd name="T11" fmla="*/ 137 h 154"/>
                <a:gd name="T12" fmla="*/ 0 w 601"/>
                <a:gd name="T13" fmla="*/ 154 h 154"/>
                <a:gd name="T14" fmla="*/ 67 w 601"/>
                <a:gd name="T15" fmla="*/ 140 h 154"/>
                <a:gd name="T16" fmla="*/ 140 w 601"/>
                <a:gd name="T17" fmla="*/ 125 h 154"/>
                <a:gd name="T18" fmla="*/ 216 w 601"/>
                <a:gd name="T19" fmla="*/ 106 h 154"/>
                <a:gd name="T20" fmla="*/ 295 w 601"/>
                <a:gd name="T21" fmla="*/ 86 h 154"/>
                <a:gd name="T22" fmla="*/ 375 w 601"/>
                <a:gd name="T23" fmla="*/ 66 h 154"/>
                <a:gd name="T24" fmla="*/ 454 w 601"/>
                <a:gd name="T25" fmla="*/ 44 h 154"/>
                <a:gd name="T26" fmla="*/ 530 w 601"/>
                <a:gd name="T27" fmla="*/ 22 h 154"/>
                <a:gd name="T28" fmla="*/ 601 w 601"/>
                <a:gd name="T29" fmla="*/ 2 h 154"/>
                <a:gd name="T30" fmla="*/ 596 w 601"/>
                <a:gd name="T31" fmla="*/ 0 h 154"/>
                <a:gd name="T32" fmla="*/ 535 w 601"/>
                <a:gd name="T33" fmla="*/ 13 h 154"/>
                <a:gd name="T34" fmla="*/ 473 w 601"/>
                <a:gd name="T35" fmla="*/ 27 h 154"/>
                <a:gd name="T36" fmla="*/ 412 w 601"/>
                <a:gd name="T37" fmla="*/ 39 h 154"/>
                <a:gd name="T38" fmla="*/ 353 w 601"/>
                <a:gd name="T39" fmla="*/ 47 h 154"/>
                <a:gd name="T40" fmla="*/ 299 w 601"/>
                <a:gd name="T41" fmla="*/ 56 h 154"/>
                <a:gd name="T42" fmla="*/ 246 w 601"/>
                <a:gd name="T43" fmla="*/ 61 h 154"/>
                <a:gd name="T44" fmla="*/ 203 w 601"/>
                <a:gd name="T45" fmla="*/ 62 h 154"/>
                <a:gd name="T46" fmla="*/ 165 w 601"/>
                <a:gd name="T47" fmla="*/ 61 h 15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01" h="154">
                  <a:moveTo>
                    <a:pt x="165" y="61"/>
                  </a:moveTo>
                  <a:lnTo>
                    <a:pt x="150" y="74"/>
                  </a:lnTo>
                  <a:lnTo>
                    <a:pt x="130" y="88"/>
                  </a:lnTo>
                  <a:lnTo>
                    <a:pt x="108" y="101"/>
                  </a:lnTo>
                  <a:lnTo>
                    <a:pt x="84" y="113"/>
                  </a:lnTo>
                  <a:lnTo>
                    <a:pt x="39" y="137"/>
                  </a:lnTo>
                  <a:lnTo>
                    <a:pt x="0" y="154"/>
                  </a:lnTo>
                  <a:lnTo>
                    <a:pt x="67" y="140"/>
                  </a:lnTo>
                  <a:lnTo>
                    <a:pt x="140" y="125"/>
                  </a:lnTo>
                  <a:lnTo>
                    <a:pt x="216" y="106"/>
                  </a:lnTo>
                  <a:lnTo>
                    <a:pt x="295" y="86"/>
                  </a:lnTo>
                  <a:lnTo>
                    <a:pt x="375" y="66"/>
                  </a:lnTo>
                  <a:lnTo>
                    <a:pt x="454" y="44"/>
                  </a:lnTo>
                  <a:lnTo>
                    <a:pt x="530" y="22"/>
                  </a:lnTo>
                  <a:lnTo>
                    <a:pt x="601" y="2"/>
                  </a:lnTo>
                  <a:lnTo>
                    <a:pt x="596" y="0"/>
                  </a:lnTo>
                  <a:lnTo>
                    <a:pt x="535" y="13"/>
                  </a:lnTo>
                  <a:lnTo>
                    <a:pt x="473" y="27"/>
                  </a:lnTo>
                  <a:lnTo>
                    <a:pt x="412" y="39"/>
                  </a:lnTo>
                  <a:lnTo>
                    <a:pt x="353" y="47"/>
                  </a:lnTo>
                  <a:lnTo>
                    <a:pt x="299" y="56"/>
                  </a:lnTo>
                  <a:lnTo>
                    <a:pt x="246" y="61"/>
                  </a:lnTo>
                  <a:lnTo>
                    <a:pt x="203" y="62"/>
                  </a:lnTo>
                  <a:lnTo>
                    <a:pt x="165" y="61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81" name="Freeform 478">
              <a:extLst>
                <a:ext uri="{FF2B5EF4-FFF2-40B4-BE49-F238E27FC236}">
                  <a16:creationId xmlns:a16="http://schemas.microsoft.com/office/drawing/2014/main" id="{CE2AF317-F03B-4C60-BD6A-2FB00802C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284"/>
              <a:ext cx="956" cy="711"/>
            </a:xfrm>
            <a:custGeom>
              <a:avLst/>
              <a:gdLst>
                <a:gd name="T0" fmla="*/ 9 w 956"/>
                <a:gd name="T1" fmla="*/ 711 h 711"/>
                <a:gd name="T2" fmla="*/ 5 w 956"/>
                <a:gd name="T3" fmla="*/ 701 h 711"/>
                <a:gd name="T4" fmla="*/ 2 w 956"/>
                <a:gd name="T5" fmla="*/ 689 h 711"/>
                <a:gd name="T6" fmla="*/ 0 w 956"/>
                <a:gd name="T7" fmla="*/ 679 h 711"/>
                <a:gd name="T8" fmla="*/ 0 w 956"/>
                <a:gd name="T9" fmla="*/ 669 h 711"/>
                <a:gd name="T10" fmla="*/ 2 w 956"/>
                <a:gd name="T11" fmla="*/ 657 h 711"/>
                <a:gd name="T12" fmla="*/ 7 w 956"/>
                <a:gd name="T13" fmla="*/ 647 h 711"/>
                <a:gd name="T14" fmla="*/ 14 w 956"/>
                <a:gd name="T15" fmla="*/ 637 h 711"/>
                <a:gd name="T16" fmla="*/ 24 w 956"/>
                <a:gd name="T17" fmla="*/ 628 h 711"/>
                <a:gd name="T18" fmla="*/ 956 w 956"/>
                <a:gd name="T19" fmla="*/ 12 h 711"/>
                <a:gd name="T20" fmla="*/ 782 w 956"/>
                <a:gd name="T21" fmla="*/ 0 h 7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6" h="711">
                  <a:moveTo>
                    <a:pt x="9" y="711"/>
                  </a:moveTo>
                  <a:lnTo>
                    <a:pt x="5" y="701"/>
                  </a:lnTo>
                  <a:lnTo>
                    <a:pt x="2" y="689"/>
                  </a:lnTo>
                  <a:lnTo>
                    <a:pt x="0" y="679"/>
                  </a:lnTo>
                  <a:lnTo>
                    <a:pt x="0" y="669"/>
                  </a:lnTo>
                  <a:lnTo>
                    <a:pt x="2" y="657"/>
                  </a:lnTo>
                  <a:lnTo>
                    <a:pt x="7" y="647"/>
                  </a:lnTo>
                  <a:lnTo>
                    <a:pt x="14" y="637"/>
                  </a:lnTo>
                  <a:lnTo>
                    <a:pt x="24" y="628"/>
                  </a:lnTo>
                  <a:lnTo>
                    <a:pt x="956" y="12"/>
                  </a:lnTo>
                  <a:lnTo>
                    <a:pt x="782" y="0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82" name="Freeform 479">
              <a:extLst>
                <a:ext uri="{FF2B5EF4-FFF2-40B4-BE49-F238E27FC236}">
                  <a16:creationId xmlns:a16="http://schemas.microsoft.com/office/drawing/2014/main" id="{D12E35BC-98CA-4B63-A242-2FE591224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230"/>
              <a:ext cx="353" cy="148"/>
            </a:xfrm>
            <a:custGeom>
              <a:avLst/>
              <a:gdLst>
                <a:gd name="T0" fmla="*/ 85 w 353"/>
                <a:gd name="T1" fmla="*/ 45 h 148"/>
                <a:gd name="T2" fmla="*/ 110 w 353"/>
                <a:gd name="T3" fmla="*/ 88 h 148"/>
                <a:gd name="T4" fmla="*/ 0 w 353"/>
                <a:gd name="T5" fmla="*/ 137 h 148"/>
                <a:gd name="T6" fmla="*/ 139 w 353"/>
                <a:gd name="T7" fmla="*/ 111 h 148"/>
                <a:gd name="T8" fmla="*/ 166 w 353"/>
                <a:gd name="T9" fmla="*/ 148 h 148"/>
                <a:gd name="T10" fmla="*/ 227 w 353"/>
                <a:gd name="T11" fmla="*/ 89 h 148"/>
                <a:gd name="T12" fmla="*/ 353 w 353"/>
                <a:gd name="T13" fmla="*/ 64 h 148"/>
                <a:gd name="T14" fmla="*/ 252 w 353"/>
                <a:gd name="T15" fmla="*/ 54 h 148"/>
                <a:gd name="T16" fmla="*/ 303 w 353"/>
                <a:gd name="T17" fmla="*/ 0 h 148"/>
                <a:gd name="T18" fmla="*/ 179 w 353"/>
                <a:gd name="T19" fmla="*/ 52 h 148"/>
                <a:gd name="T20" fmla="*/ 85 w 353"/>
                <a:gd name="T21" fmla="*/ 45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3" h="148">
                  <a:moveTo>
                    <a:pt x="85" y="45"/>
                  </a:moveTo>
                  <a:lnTo>
                    <a:pt x="110" y="88"/>
                  </a:lnTo>
                  <a:lnTo>
                    <a:pt x="0" y="137"/>
                  </a:lnTo>
                  <a:lnTo>
                    <a:pt x="139" y="111"/>
                  </a:lnTo>
                  <a:lnTo>
                    <a:pt x="166" y="148"/>
                  </a:lnTo>
                  <a:lnTo>
                    <a:pt x="227" y="89"/>
                  </a:lnTo>
                  <a:lnTo>
                    <a:pt x="353" y="64"/>
                  </a:lnTo>
                  <a:lnTo>
                    <a:pt x="252" y="54"/>
                  </a:lnTo>
                  <a:lnTo>
                    <a:pt x="303" y="0"/>
                  </a:lnTo>
                  <a:lnTo>
                    <a:pt x="179" y="52"/>
                  </a:lnTo>
                  <a:lnTo>
                    <a:pt x="85" y="4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83" name="Freeform 480">
              <a:extLst>
                <a:ext uri="{FF2B5EF4-FFF2-40B4-BE49-F238E27FC236}">
                  <a16:creationId xmlns:a16="http://schemas.microsoft.com/office/drawing/2014/main" id="{F33EFB7B-B819-4B6C-BE3D-7E1D38FA8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230"/>
              <a:ext cx="353" cy="148"/>
            </a:xfrm>
            <a:custGeom>
              <a:avLst/>
              <a:gdLst>
                <a:gd name="T0" fmla="*/ 85 w 353"/>
                <a:gd name="T1" fmla="*/ 45 h 148"/>
                <a:gd name="T2" fmla="*/ 110 w 353"/>
                <a:gd name="T3" fmla="*/ 88 h 148"/>
                <a:gd name="T4" fmla="*/ 0 w 353"/>
                <a:gd name="T5" fmla="*/ 137 h 148"/>
                <a:gd name="T6" fmla="*/ 139 w 353"/>
                <a:gd name="T7" fmla="*/ 111 h 148"/>
                <a:gd name="T8" fmla="*/ 166 w 353"/>
                <a:gd name="T9" fmla="*/ 148 h 148"/>
                <a:gd name="T10" fmla="*/ 227 w 353"/>
                <a:gd name="T11" fmla="*/ 89 h 148"/>
                <a:gd name="T12" fmla="*/ 353 w 353"/>
                <a:gd name="T13" fmla="*/ 64 h 148"/>
                <a:gd name="T14" fmla="*/ 252 w 353"/>
                <a:gd name="T15" fmla="*/ 54 h 148"/>
                <a:gd name="T16" fmla="*/ 303 w 353"/>
                <a:gd name="T17" fmla="*/ 0 h 148"/>
                <a:gd name="T18" fmla="*/ 179 w 353"/>
                <a:gd name="T19" fmla="*/ 52 h 148"/>
                <a:gd name="T20" fmla="*/ 85 w 353"/>
                <a:gd name="T21" fmla="*/ 45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3" h="148">
                  <a:moveTo>
                    <a:pt x="85" y="45"/>
                  </a:moveTo>
                  <a:lnTo>
                    <a:pt x="110" y="88"/>
                  </a:lnTo>
                  <a:lnTo>
                    <a:pt x="0" y="137"/>
                  </a:lnTo>
                  <a:lnTo>
                    <a:pt x="139" y="111"/>
                  </a:lnTo>
                  <a:lnTo>
                    <a:pt x="166" y="148"/>
                  </a:lnTo>
                  <a:lnTo>
                    <a:pt x="227" y="89"/>
                  </a:lnTo>
                  <a:lnTo>
                    <a:pt x="353" y="64"/>
                  </a:lnTo>
                  <a:lnTo>
                    <a:pt x="252" y="54"/>
                  </a:lnTo>
                  <a:lnTo>
                    <a:pt x="303" y="0"/>
                  </a:lnTo>
                  <a:lnTo>
                    <a:pt x="179" y="52"/>
                  </a:lnTo>
                  <a:lnTo>
                    <a:pt x="85" y="45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84" name="Freeform 481">
              <a:extLst>
                <a:ext uri="{FF2B5EF4-FFF2-40B4-BE49-F238E27FC236}">
                  <a16:creationId xmlns:a16="http://schemas.microsoft.com/office/drawing/2014/main" id="{49DA5D75-F67F-4641-9110-B78874651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795"/>
              <a:ext cx="126" cy="43"/>
            </a:xfrm>
            <a:custGeom>
              <a:avLst/>
              <a:gdLst>
                <a:gd name="T0" fmla="*/ 47 w 126"/>
                <a:gd name="T1" fmla="*/ 11 h 43"/>
                <a:gd name="T2" fmla="*/ 45 w 126"/>
                <a:gd name="T3" fmla="*/ 22 h 43"/>
                <a:gd name="T4" fmla="*/ 0 w 126"/>
                <a:gd name="T5" fmla="*/ 36 h 43"/>
                <a:gd name="T6" fmla="*/ 49 w 126"/>
                <a:gd name="T7" fmla="*/ 31 h 43"/>
                <a:gd name="T8" fmla="*/ 49 w 126"/>
                <a:gd name="T9" fmla="*/ 43 h 43"/>
                <a:gd name="T10" fmla="*/ 81 w 126"/>
                <a:gd name="T11" fmla="*/ 26 h 43"/>
                <a:gd name="T12" fmla="*/ 126 w 126"/>
                <a:gd name="T13" fmla="*/ 21 h 43"/>
                <a:gd name="T14" fmla="*/ 98 w 126"/>
                <a:gd name="T15" fmla="*/ 16 h 43"/>
                <a:gd name="T16" fmla="*/ 126 w 126"/>
                <a:gd name="T17" fmla="*/ 0 h 43"/>
                <a:gd name="T18" fmla="*/ 76 w 126"/>
                <a:gd name="T19" fmla="*/ 14 h 43"/>
                <a:gd name="T20" fmla="*/ 47 w 126"/>
                <a:gd name="T21" fmla="*/ 11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6" h="43">
                  <a:moveTo>
                    <a:pt x="47" y="11"/>
                  </a:moveTo>
                  <a:lnTo>
                    <a:pt x="45" y="22"/>
                  </a:lnTo>
                  <a:lnTo>
                    <a:pt x="0" y="36"/>
                  </a:lnTo>
                  <a:lnTo>
                    <a:pt x="49" y="31"/>
                  </a:lnTo>
                  <a:lnTo>
                    <a:pt x="49" y="43"/>
                  </a:lnTo>
                  <a:lnTo>
                    <a:pt x="81" y="26"/>
                  </a:lnTo>
                  <a:lnTo>
                    <a:pt x="126" y="21"/>
                  </a:lnTo>
                  <a:lnTo>
                    <a:pt x="98" y="16"/>
                  </a:lnTo>
                  <a:lnTo>
                    <a:pt x="126" y="0"/>
                  </a:lnTo>
                  <a:lnTo>
                    <a:pt x="76" y="14"/>
                  </a:lnTo>
                  <a:lnTo>
                    <a:pt x="47" y="1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85" name="Freeform 482">
              <a:extLst>
                <a:ext uri="{FF2B5EF4-FFF2-40B4-BE49-F238E27FC236}">
                  <a16:creationId xmlns:a16="http://schemas.microsoft.com/office/drawing/2014/main" id="{9C8D0207-6930-4981-8139-FF017FC46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795"/>
              <a:ext cx="126" cy="43"/>
            </a:xfrm>
            <a:custGeom>
              <a:avLst/>
              <a:gdLst>
                <a:gd name="T0" fmla="*/ 47 w 126"/>
                <a:gd name="T1" fmla="*/ 11 h 43"/>
                <a:gd name="T2" fmla="*/ 45 w 126"/>
                <a:gd name="T3" fmla="*/ 22 h 43"/>
                <a:gd name="T4" fmla="*/ 0 w 126"/>
                <a:gd name="T5" fmla="*/ 36 h 43"/>
                <a:gd name="T6" fmla="*/ 49 w 126"/>
                <a:gd name="T7" fmla="*/ 31 h 43"/>
                <a:gd name="T8" fmla="*/ 49 w 126"/>
                <a:gd name="T9" fmla="*/ 43 h 43"/>
                <a:gd name="T10" fmla="*/ 81 w 126"/>
                <a:gd name="T11" fmla="*/ 26 h 43"/>
                <a:gd name="T12" fmla="*/ 126 w 126"/>
                <a:gd name="T13" fmla="*/ 21 h 43"/>
                <a:gd name="T14" fmla="*/ 98 w 126"/>
                <a:gd name="T15" fmla="*/ 16 h 43"/>
                <a:gd name="T16" fmla="*/ 126 w 126"/>
                <a:gd name="T17" fmla="*/ 0 h 43"/>
                <a:gd name="T18" fmla="*/ 76 w 126"/>
                <a:gd name="T19" fmla="*/ 14 h 43"/>
                <a:gd name="T20" fmla="*/ 47 w 126"/>
                <a:gd name="T21" fmla="*/ 11 h 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6" h="43">
                  <a:moveTo>
                    <a:pt x="47" y="11"/>
                  </a:moveTo>
                  <a:lnTo>
                    <a:pt x="45" y="22"/>
                  </a:lnTo>
                  <a:lnTo>
                    <a:pt x="0" y="36"/>
                  </a:lnTo>
                  <a:lnTo>
                    <a:pt x="49" y="31"/>
                  </a:lnTo>
                  <a:lnTo>
                    <a:pt x="49" y="43"/>
                  </a:lnTo>
                  <a:lnTo>
                    <a:pt x="81" y="26"/>
                  </a:lnTo>
                  <a:lnTo>
                    <a:pt x="126" y="21"/>
                  </a:lnTo>
                  <a:lnTo>
                    <a:pt x="98" y="16"/>
                  </a:lnTo>
                  <a:lnTo>
                    <a:pt x="126" y="0"/>
                  </a:lnTo>
                  <a:lnTo>
                    <a:pt x="76" y="14"/>
                  </a:lnTo>
                  <a:lnTo>
                    <a:pt x="47" y="11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86" name="Freeform 483">
              <a:extLst>
                <a:ext uri="{FF2B5EF4-FFF2-40B4-BE49-F238E27FC236}">
                  <a16:creationId xmlns:a16="http://schemas.microsoft.com/office/drawing/2014/main" id="{6DE9BF19-D305-4920-ACB9-8EAD1119E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" y="1755"/>
              <a:ext cx="565" cy="245"/>
            </a:xfrm>
            <a:custGeom>
              <a:avLst/>
              <a:gdLst>
                <a:gd name="T0" fmla="*/ 565 w 565"/>
                <a:gd name="T1" fmla="*/ 0 h 245"/>
                <a:gd name="T2" fmla="*/ 6 w 565"/>
                <a:gd name="T3" fmla="*/ 231 h 245"/>
                <a:gd name="T4" fmla="*/ 3 w 565"/>
                <a:gd name="T5" fmla="*/ 235 h 245"/>
                <a:gd name="T6" fmla="*/ 1 w 565"/>
                <a:gd name="T7" fmla="*/ 238 h 245"/>
                <a:gd name="T8" fmla="*/ 0 w 565"/>
                <a:gd name="T9" fmla="*/ 242 h 245"/>
                <a:gd name="T10" fmla="*/ 1 w 565"/>
                <a:gd name="T11" fmla="*/ 245 h 2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5" h="245">
                  <a:moveTo>
                    <a:pt x="565" y="0"/>
                  </a:moveTo>
                  <a:lnTo>
                    <a:pt x="6" y="231"/>
                  </a:lnTo>
                  <a:lnTo>
                    <a:pt x="3" y="235"/>
                  </a:lnTo>
                  <a:lnTo>
                    <a:pt x="1" y="238"/>
                  </a:lnTo>
                  <a:lnTo>
                    <a:pt x="0" y="242"/>
                  </a:lnTo>
                  <a:lnTo>
                    <a:pt x="1" y="245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87" name="Freeform 484">
              <a:extLst>
                <a:ext uri="{FF2B5EF4-FFF2-40B4-BE49-F238E27FC236}">
                  <a16:creationId xmlns:a16="http://schemas.microsoft.com/office/drawing/2014/main" id="{B65B47EB-D941-43AF-A0ED-4E1E397FE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370"/>
              <a:ext cx="144" cy="243"/>
            </a:xfrm>
            <a:custGeom>
              <a:avLst/>
              <a:gdLst>
                <a:gd name="T0" fmla="*/ 0 w 144"/>
                <a:gd name="T1" fmla="*/ 0 h 243"/>
                <a:gd name="T2" fmla="*/ 4 w 144"/>
                <a:gd name="T3" fmla="*/ 211 h 243"/>
                <a:gd name="T4" fmla="*/ 140 w 144"/>
                <a:gd name="T5" fmla="*/ 243 h 243"/>
                <a:gd name="T6" fmla="*/ 144 w 144"/>
                <a:gd name="T7" fmla="*/ 180 h 243"/>
                <a:gd name="T8" fmla="*/ 127 w 144"/>
                <a:gd name="T9" fmla="*/ 103 h 243"/>
                <a:gd name="T10" fmla="*/ 101 w 144"/>
                <a:gd name="T11" fmla="*/ 37 h 243"/>
                <a:gd name="T12" fmla="*/ 95 w 144"/>
                <a:gd name="T13" fmla="*/ 28 h 243"/>
                <a:gd name="T14" fmla="*/ 73 w 144"/>
                <a:gd name="T15" fmla="*/ 20 h 243"/>
                <a:gd name="T16" fmla="*/ 49 w 144"/>
                <a:gd name="T17" fmla="*/ 11 h 243"/>
                <a:gd name="T18" fmla="*/ 25 w 144"/>
                <a:gd name="T19" fmla="*/ 5 h 243"/>
                <a:gd name="T20" fmla="*/ 0 w 144"/>
                <a:gd name="T21" fmla="*/ 0 h 2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243">
                  <a:moveTo>
                    <a:pt x="0" y="0"/>
                  </a:moveTo>
                  <a:lnTo>
                    <a:pt x="4" y="211"/>
                  </a:lnTo>
                  <a:lnTo>
                    <a:pt x="140" y="243"/>
                  </a:lnTo>
                  <a:lnTo>
                    <a:pt x="144" y="180"/>
                  </a:lnTo>
                  <a:lnTo>
                    <a:pt x="127" y="103"/>
                  </a:lnTo>
                  <a:lnTo>
                    <a:pt x="101" y="37"/>
                  </a:lnTo>
                  <a:lnTo>
                    <a:pt x="95" y="28"/>
                  </a:lnTo>
                  <a:lnTo>
                    <a:pt x="73" y="20"/>
                  </a:lnTo>
                  <a:lnTo>
                    <a:pt x="49" y="11"/>
                  </a:lnTo>
                  <a:lnTo>
                    <a:pt x="25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88" name="Freeform 485">
              <a:extLst>
                <a:ext uri="{FF2B5EF4-FFF2-40B4-BE49-F238E27FC236}">
                  <a16:creationId xmlns:a16="http://schemas.microsoft.com/office/drawing/2014/main" id="{28909F89-3BBC-4351-B572-5BCF265B7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346"/>
              <a:ext cx="3344" cy="953"/>
            </a:xfrm>
            <a:custGeom>
              <a:avLst/>
              <a:gdLst>
                <a:gd name="T0" fmla="*/ 3343 w 3344"/>
                <a:gd name="T1" fmla="*/ 946 h 953"/>
                <a:gd name="T2" fmla="*/ 3272 w 3344"/>
                <a:gd name="T3" fmla="*/ 945 h 953"/>
                <a:gd name="T4" fmla="*/ 3175 w 3344"/>
                <a:gd name="T5" fmla="*/ 936 h 953"/>
                <a:gd name="T6" fmla="*/ 3050 w 3344"/>
                <a:gd name="T7" fmla="*/ 923 h 953"/>
                <a:gd name="T8" fmla="*/ 2919 w 3344"/>
                <a:gd name="T9" fmla="*/ 904 h 953"/>
                <a:gd name="T10" fmla="*/ 2698 w 3344"/>
                <a:gd name="T11" fmla="*/ 863 h 953"/>
                <a:gd name="T12" fmla="*/ 2389 w 3344"/>
                <a:gd name="T13" fmla="*/ 801 h 953"/>
                <a:gd name="T14" fmla="*/ 2086 w 3344"/>
                <a:gd name="T15" fmla="*/ 737 h 953"/>
                <a:gd name="T16" fmla="*/ 1791 w 3344"/>
                <a:gd name="T17" fmla="*/ 671 h 953"/>
                <a:gd name="T18" fmla="*/ 1499 w 3344"/>
                <a:gd name="T19" fmla="*/ 605 h 953"/>
                <a:gd name="T20" fmla="*/ 1210 w 3344"/>
                <a:gd name="T21" fmla="*/ 539 h 953"/>
                <a:gd name="T22" fmla="*/ 923 w 3344"/>
                <a:gd name="T23" fmla="*/ 471 h 953"/>
                <a:gd name="T24" fmla="*/ 634 w 3344"/>
                <a:gd name="T25" fmla="*/ 406 h 953"/>
                <a:gd name="T26" fmla="*/ 467 w 3344"/>
                <a:gd name="T27" fmla="*/ 367 h 953"/>
                <a:gd name="T28" fmla="*/ 427 w 3344"/>
                <a:gd name="T29" fmla="*/ 353 h 953"/>
                <a:gd name="T30" fmla="*/ 391 w 3344"/>
                <a:gd name="T31" fmla="*/ 336 h 953"/>
                <a:gd name="T32" fmla="*/ 359 w 3344"/>
                <a:gd name="T33" fmla="*/ 318 h 953"/>
                <a:gd name="T34" fmla="*/ 315 w 3344"/>
                <a:gd name="T35" fmla="*/ 282 h 953"/>
                <a:gd name="T36" fmla="*/ 265 w 3344"/>
                <a:gd name="T37" fmla="*/ 230 h 953"/>
                <a:gd name="T38" fmla="*/ 217 w 3344"/>
                <a:gd name="T39" fmla="*/ 172 h 953"/>
                <a:gd name="T40" fmla="*/ 168 w 3344"/>
                <a:gd name="T41" fmla="*/ 115 h 953"/>
                <a:gd name="T42" fmla="*/ 126 w 3344"/>
                <a:gd name="T43" fmla="*/ 76 h 953"/>
                <a:gd name="T44" fmla="*/ 96 w 3344"/>
                <a:gd name="T45" fmla="*/ 51 h 953"/>
                <a:gd name="T46" fmla="*/ 60 w 3344"/>
                <a:gd name="T47" fmla="*/ 29 h 953"/>
                <a:gd name="T48" fmla="*/ 22 w 3344"/>
                <a:gd name="T49" fmla="*/ 8 h 953"/>
                <a:gd name="T50" fmla="*/ 15 w 3344"/>
                <a:gd name="T51" fmla="*/ 25 h 953"/>
                <a:gd name="T52" fmla="*/ 40 w 3344"/>
                <a:gd name="T53" fmla="*/ 74 h 953"/>
                <a:gd name="T54" fmla="*/ 59 w 3344"/>
                <a:gd name="T55" fmla="*/ 120 h 953"/>
                <a:gd name="T56" fmla="*/ 70 w 3344"/>
                <a:gd name="T57" fmla="*/ 164 h 953"/>
                <a:gd name="T58" fmla="*/ 77 w 3344"/>
                <a:gd name="T59" fmla="*/ 203 h 953"/>
                <a:gd name="T60" fmla="*/ 79 w 3344"/>
                <a:gd name="T61" fmla="*/ 240 h 953"/>
                <a:gd name="T62" fmla="*/ 74 w 3344"/>
                <a:gd name="T63" fmla="*/ 289 h 953"/>
                <a:gd name="T64" fmla="*/ 243 w 3344"/>
                <a:gd name="T65" fmla="*/ 355 h 953"/>
                <a:gd name="T66" fmla="*/ 597 w 3344"/>
                <a:gd name="T67" fmla="*/ 431 h 953"/>
                <a:gd name="T68" fmla="*/ 954 w 3344"/>
                <a:gd name="T69" fmla="*/ 509 h 953"/>
                <a:gd name="T70" fmla="*/ 1311 w 3344"/>
                <a:gd name="T71" fmla="*/ 585 h 953"/>
                <a:gd name="T72" fmla="*/ 1664 w 3344"/>
                <a:gd name="T73" fmla="*/ 659 h 953"/>
                <a:gd name="T74" fmla="*/ 2012 w 3344"/>
                <a:gd name="T75" fmla="*/ 732 h 953"/>
                <a:gd name="T76" fmla="*/ 2350 w 3344"/>
                <a:gd name="T77" fmla="*/ 799 h 953"/>
                <a:gd name="T78" fmla="*/ 2674 w 3344"/>
                <a:gd name="T79" fmla="*/ 865 h 953"/>
                <a:gd name="T80" fmla="*/ 2899 w 3344"/>
                <a:gd name="T81" fmla="*/ 904 h 953"/>
                <a:gd name="T82" fmla="*/ 3034 w 3344"/>
                <a:gd name="T83" fmla="*/ 924 h 953"/>
                <a:gd name="T84" fmla="*/ 3162 w 3344"/>
                <a:gd name="T85" fmla="*/ 941 h 953"/>
                <a:gd name="T86" fmla="*/ 3270 w 3344"/>
                <a:gd name="T87" fmla="*/ 953 h 953"/>
                <a:gd name="T88" fmla="*/ 3344 w 3344"/>
                <a:gd name="T89" fmla="*/ 953 h 95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344" h="953">
                  <a:moveTo>
                    <a:pt x="3344" y="953"/>
                  </a:moveTo>
                  <a:lnTo>
                    <a:pt x="3343" y="946"/>
                  </a:lnTo>
                  <a:lnTo>
                    <a:pt x="3304" y="943"/>
                  </a:lnTo>
                  <a:lnTo>
                    <a:pt x="3272" y="945"/>
                  </a:lnTo>
                  <a:lnTo>
                    <a:pt x="3228" y="941"/>
                  </a:lnTo>
                  <a:lnTo>
                    <a:pt x="3175" y="936"/>
                  </a:lnTo>
                  <a:lnTo>
                    <a:pt x="3115" y="929"/>
                  </a:lnTo>
                  <a:lnTo>
                    <a:pt x="3050" y="923"/>
                  </a:lnTo>
                  <a:lnTo>
                    <a:pt x="2985" y="912"/>
                  </a:lnTo>
                  <a:lnTo>
                    <a:pt x="2919" y="904"/>
                  </a:lnTo>
                  <a:lnTo>
                    <a:pt x="2856" y="896"/>
                  </a:lnTo>
                  <a:lnTo>
                    <a:pt x="2698" y="863"/>
                  </a:lnTo>
                  <a:lnTo>
                    <a:pt x="2542" y="833"/>
                  </a:lnTo>
                  <a:lnTo>
                    <a:pt x="2389" y="801"/>
                  </a:lnTo>
                  <a:lnTo>
                    <a:pt x="2237" y="769"/>
                  </a:lnTo>
                  <a:lnTo>
                    <a:pt x="2086" y="737"/>
                  </a:lnTo>
                  <a:lnTo>
                    <a:pt x="1938" y="703"/>
                  </a:lnTo>
                  <a:lnTo>
                    <a:pt x="1791" y="671"/>
                  </a:lnTo>
                  <a:lnTo>
                    <a:pt x="1644" y="639"/>
                  </a:lnTo>
                  <a:lnTo>
                    <a:pt x="1499" y="605"/>
                  </a:lnTo>
                  <a:lnTo>
                    <a:pt x="1354" y="573"/>
                  </a:lnTo>
                  <a:lnTo>
                    <a:pt x="1210" y="539"/>
                  </a:lnTo>
                  <a:lnTo>
                    <a:pt x="1067" y="505"/>
                  </a:lnTo>
                  <a:lnTo>
                    <a:pt x="923" y="471"/>
                  </a:lnTo>
                  <a:lnTo>
                    <a:pt x="778" y="439"/>
                  </a:lnTo>
                  <a:lnTo>
                    <a:pt x="634" y="406"/>
                  </a:lnTo>
                  <a:lnTo>
                    <a:pt x="489" y="372"/>
                  </a:lnTo>
                  <a:lnTo>
                    <a:pt x="467" y="367"/>
                  </a:lnTo>
                  <a:lnTo>
                    <a:pt x="447" y="360"/>
                  </a:lnTo>
                  <a:lnTo>
                    <a:pt x="427" y="353"/>
                  </a:lnTo>
                  <a:lnTo>
                    <a:pt x="408" y="346"/>
                  </a:lnTo>
                  <a:lnTo>
                    <a:pt x="391" y="336"/>
                  </a:lnTo>
                  <a:lnTo>
                    <a:pt x="374" y="328"/>
                  </a:lnTo>
                  <a:lnTo>
                    <a:pt x="359" y="318"/>
                  </a:lnTo>
                  <a:lnTo>
                    <a:pt x="344" y="306"/>
                  </a:lnTo>
                  <a:lnTo>
                    <a:pt x="315" y="282"/>
                  </a:lnTo>
                  <a:lnTo>
                    <a:pt x="290" y="257"/>
                  </a:lnTo>
                  <a:lnTo>
                    <a:pt x="265" y="230"/>
                  </a:lnTo>
                  <a:lnTo>
                    <a:pt x="241" y="201"/>
                  </a:lnTo>
                  <a:lnTo>
                    <a:pt x="217" y="172"/>
                  </a:lnTo>
                  <a:lnTo>
                    <a:pt x="194" y="144"/>
                  </a:lnTo>
                  <a:lnTo>
                    <a:pt x="168" y="115"/>
                  </a:lnTo>
                  <a:lnTo>
                    <a:pt x="141" y="88"/>
                  </a:lnTo>
                  <a:lnTo>
                    <a:pt x="126" y="76"/>
                  </a:lnTo>
                  <a:lnTo>
                    <a:pt x="111" y="62"/>
                  </a:lnTo>
                  <a:lnTo>
                    <a:pt x="96" y="51"/>
                  </a:lnTo>
                  <a:lnTo>
                    <a:pt x="79" y="39"/>
                  </a:lnTo>
                  <a:lnTo>
                    <a:pt x="60" y="29"/>
                  </a:lnTo>
                  <a:lnTo>
                    <a:pt x="42" y="19"/>
                  </a:lnTo>
                  <a:lnTo>
                    <a:pt x="22" y="8"/>
                  </a:lnTo>
                  <a:lnTo>
                    <a:pt x="0" y="0"/>
                  </a:lnTo>
                  <a:lnTo>
                    <a:pt x="15" y="25"/>
                  </a:lnTo>
                  <a:lnTo>
                    <a:pt x="28" y="51"/>
                  </a:lnTo>
                  <a:lnTo>
                    <a:pt x="40" y="74"/>
                  </a:lnTo>
                  <a:lnTo>
                    <a:pt x="50" y="98"/>
                  </a:lnTo>
                  <a:lnTo>
                    <a:pt x="59" y="120"/>
                  </a:lnTo>
                  <a:lnTo>
                    <a:pt x="65" y="142"/>
                  </a:lnTo>
                  <a:lnTo>
                    <a:pt x="70" y="164"/>
                  </a:lnTo>
                  <a:lnTo>
                    <a:pt x="74" y="184"/>
                  </a:lnTo>
                  <a:lnTo>
                    <a:pt x="77" y="203"/>
                  </a:lnTo>
                  <a:lnTo>
                    <a:pt x="77" y="221"/>
                  </a:lnTo>
                  <a:lnTo>
                    <a:pt x="79" y="240"/>
                  </a:lnTo>
                  <a:lnTo>
                    <a:pt x="77" y="257"/>
                  </a:lnTo>
                  <a:lnTo>
                    <a:pt x="74" y="289"/>
                  </a:lnTo>
                  <a:lnTo>
                    <a:pt x="69" y="316"/>
                  </a:lnTo>
                  <a:lnTo>
                    <a:pt x="243" y="355"/>
                  </a:lnTo>
                  <a:lnTo>
                    <a:pt x="420" y="392"/>
                  </a:lnTo>
                  <a:lnTo>
                    <a:pt x="597" y="431"/>
                  </a:lnTo>
                  <a:lnTo>
                    <a:pt x="775" y="470"/>
                  </a:lnTo>
                  <a:lnTo>
                    <a:pt x="954" y="509"/>
                  </a:lnTo>
                  <a:lnTo>
                    <a:pt x="1132" y="546"/>
                  </a:lnTo>
                  <a:lnTo>
                    <a:pt x="1311" y="585"/>
                  </a:lnTo>
                  <a:lnTo>
                    <a:pt x="1489" y="622"/>
                  </a:lnTo>
                  <a:lnTo>
                    <a:pt x="1664" y="659"/>
                  </a:lnTo>
                  <a:lnTo>
                    <a:pt x="1840" y="696"/>
                  </a:lnTo>
                  <a:lnTo>
                    <a:pt x="2012" y="732"/>
                  </a:lnTo>
                  <a:lnTo>
                    <a:pt x="2183" y="765"/>
                  </a:lnTo>
                  <a:lnTo>
                    <a:pt x="2350" y="799"/>
                  </a:lnTo>
                  <a:lnTo>
                    <a:pt x="2514" y="833"/>
                  </a:lnTo>
                  <a:lnTo>
                    <a:pt x="2674" y="865"/>
                  </a:lnTo>
                  <a:lnTo>
                    <a:pt x="2831" y="896"/>
                  </a:lnTo>
                  <a:lnTo>
                    <a:pt x="2899" y="904"/>
                  </a:lnTo>
                  <a:lnTo>
                    <a:pt x="2968" y="914"/>
                  </a:lnTo>
                  <a:lnTo>
                    <a:pt x="3034" y="924"/>
                  </a:lnTo>
                  <a:lnTo>
                    <a:pt x="3099" y="933"/>
                  </a:lnTo>
                  <a:lnTo>
                    <a:pt x="3162" y="941"/>
                  </a:lnTo>
                  <a:lnTo>
                    <a:pt x="3219" y="948"/>
                  </a:lnTo>
                  <a:lnTo>
                    <a:pt x="3270" y="953"/>
                  </a:lnTo>
                  <a:lnTo>
                    <a:pt x="3314" y="953"/>
                  </a:lnTo>
                  <a:lnTo>
                    <a:pt x="3344" y="9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89" name="Freeform 486">
              <a:extLst>
                <a:ext uri="{FF2B5EF4-FFF2-40B4-BE49-F238E27FC236}">
                  <a16:creationId xmlns:a16="http://schemas.microsoft.com/office/drawing/2014/main" id="{9B4D395A-343F-4E8B-AD1F-D4459567D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1650"/>
              <a:ext cx="3402" cy="683"/>
            </a:xfrm>
            <a:custGeom>
              <a:avLst/>
              <a:gdLst>
                <a:gd name="T0" fmla="*/ 3402 w 3402"/>
                <a:gd name="T1" fmla="*/ 676 h 683"/>
                <a:gd name="T2" fmla="*/ 3399 w 3402"/>
                <a:gd name="T3" fmla="*/ 668 h 683"/>
                <a:gd name="T4" fmla="*/ 3338 w 3402"/>
                <a:gd name="T5" fmla="*/ 673 h 683"/>
                <a:gd name="T6" fmla="*/ 3325 w 3402"/>
                <a:gd name="T7" fmla="*/ 673 h 683"/>
                <a:gd name="T8" fmla="*/ 3309 w 3402"/>
                <a:gd name="T9" fmla="*/ 673 h 683"/>
                <a:gd name="T10" fmla="*/ 3291 w 3402"/>
                <a:gd name="T11" fmla="*/ 671 h 683"/>
                <a:gd name="T12" fmla="*/ 3271 w 3402"/>
                <a:gd name="T13" fmla="*/ 668 h 683"/>
                <a:gd name="T14" fmla="*/ 3225 w 3402"/>
                <a:gd name="T15" fmla="*/ 661 h 683"/>
                <a:gd name="T16" fmla="*/ 3174 w 3402"/>
                <a:gd name="T17" fmla="*/ 649 h 683"/>
                <a:gd name="T18" fmla="*/ 3119 w 3402"/>
                <a:gd name="T19" fmla="*/ 637 h 683"/>
                <a:gd name="T20" fmla="*/ 3060 w 3402"/>
                <a:gd name="T21" fmla="*/ 625 h 683"/>
                <a:gd name="T22" fmla="*/ 2999 w 3402"/>
                <a:gd name="T23" fmla="*/ 614 h 683"/>
                <a:gd name="T24" fmla="*/ 2938 w 3402"/>
                <a:gd name="T25" fmla="*/ 605 h 683"/>
                <a:gd name="T26" fmla="*/ 2762 w 3402"/>
                <a:gd name="T27" fmla="*/ 570 h 683"/>
                <a:gd name="T28" fmla="*/ 2582 w 3402"/>
                <a:gd name="T29" fmla="*/ 536 h 683"/>
                <a:gd name="T30" fmla="*/ 2401 w 3402"/>
                <a:gd name="T31" fmla="*/ 499 h 683"/>
                <a:gd name="T32" fmla="*/ 2215 w 3402"/>
                <a:gd name="T33" fmla="*/ 463 h 683"/>
                <a:gd name="T34" fmla="*/ 2030 w 3402"/>
                <a:gd name="T35" fmla="*/ 426 h 683"/>
                <a:gd name="T36" fmla="*/ 1842 w 3402"/>
                <a:gd name="T37" fmla="*/ 389 h 683"/>
                <a:gd name="T38" fmla="*/ 1655 w 3402"/>
                <a:gd name="T39" fmla="*/ 352 h 683"/>
                <a:gd name="T40" fmla="*/ 1467 w 3402"/>
                <a:gd name="T41" fmla="*/ 313 h 683"/>
                <a:gd name="T42" fmla="*/ 1278 w 3402"/>
                <a:gd name="T43" fmla="*/ 274 h 683"/>
                <a:gd name="T44" fmla="*/ 1091 w 3402"/>
                <a:gd name="T45" fmla="*/ 235 h 683"/>
                <a:gd name="T46" fmla="*/ 904 w 3402"/>
                <a:gd name="T47" fmla="*/ 196 h 683"/>
                <a:gd name="T48" fmla="*/ 718 w 3402"/>
                <a:gd name="T49" fmla="*/ 157 h 683"/>
                <a:gd name="T50" fmla="*/ 535 w 3402"/>
                <a:gd name="T51" fmla="*/ 118 h 683"/>
                <a:gd name="T52" fmla="*/ 353 w 3402"/>
                <a:gd name="T53" fmla="*/ 80 h 683"/>
                <a:gd name="T54" fmla="*/ 176 w 3402"/>
                <a:gd name="T55" fmla="*/ 39 h 683"/>
                <a:gd name="T56" fmla="*/ 0 w 3402"/>
                <a:gd name="T57" fmla="*/ 0 h 683"/>
                <a:gd name="T58" fmla="*/ 0 w 3402"/>
                <a:gd name="T59" fmla="*/ 34 h 683"/>
                <a:gd name="T60" fmla="*/ 178 w 3402"/>
                <a:gd name="T61" fmla="*/ 71 h 683"/>
                <a:gd name="T62" fmla="*/ 362 w 3402"/>
                <a:gd name="T63" fmla="*/ 110 h 683"/>
                <a:gd name="T64" fmla="*/ 551 w 3402"/>
                <a:gd name="T65" fmla="*/ 149 h 683"/>
                <a:gd name="T66" fmla="*/ 745 w 3402"/>
                <a:gd name="T67" fmla="*/ 188 h 683"/>
                <a:gd name="T68" fmla="*/ 941 w 3402"/>
                <a:gd name="T69" fmla="*/ 228 h 683"/>
                <a:gd name="T70" fmla="*/ 1140 w 3402"/>
                <a:gd name="T71" fmla="*/ 267 h 683"/>
                <a:gd name="T72" fmla="*/ 1339 w 3402"/>
                <a:gd name="T73" fmla="*/ 306 h 683"/>
                <a:gd name="T74" fmla="*/ 1538 w 3402"/>
                <a:gd name="T75" fmla="*/ 345 h 683"/>
                <a:gd name="T76" fmla="*/ 1736 w 3402"/>
                <a:gd name="T77" fmla="*/ 382 h 683"/>
                <a:gd name="T78" fmla="*/ 1932 w 3402"/>
                <a:gd name="T79" fmla="*/ 421 h 683"/>
                <a:gd name="T80" fmla="*/ 2124 w 3402"/>
                <a:gd name="T81" fmla="*/ 456 h 683"/>
                <a:gd name="T82" fmla="*/ 2312 w 3402"/>
                <a:gd name="T83" fmla="*/ 492 h 683"/>
                <a:gd name="T84" fmla="*/ 2496 w 3402"/>
                <a:gd name="T85" fmla="*/ 527 h 683"/>
                <a:gd name="T86" fmla="*/ 2671 w 3402"/>
                <a:gd name="T87" fmla="*/ 561 h 683"/>
                <a:gd name="T88" fmla="*/ 2838 w 3402"/>
                <a:gd name="T89" fmla="*/ 592 h 683"/>
                <a:gd name="T90" fmla="*/ 2999 w 3402"/>
                <a:gd name="T91" fmla="*/ 622 h 683"/>
                <a:gd name="T92" fmla="*/ 3056 w 3402"/>
                <a:gd name="T93" fmla="*/ 636 h 683"/>
                <a:gd name="T94" fmla="*/ 3103 w 3402"/>
                <a:gd name="T95" fmla="*/ 646 h 683"/>
                <a:gd name="T96" fmla="*/ 3146 w 3402"/>
                <a:gd name="T97" fmla="*/ 656 h 683"/>
                <a:gd name="T98" fmla="*/ 3183 w 3402"/>
                <a:gd name="T99" fmla="*/ 666 h 683"/>
                <a:gd name="T100" fmla="*/ 3218 w 3402"/>
                <a:gd name="T101" fmla="*/ 673 h 683"/>
                <a:gd name="T102" fmla="*/ 3252 w 3402"/>
                <a:gd name="T103" fmla="*/ 678 h 683"/>
                <a:gd name="T104" fmla="*/ 3286 w 3402"/>
                <a:gd name="T105" fmla="*/ 681 h 683"/>
                <a:gd name="T106" fmla="*/ 3325 w 3402"/>
                <a:gd name="T107" fmla="*/ 683 h 683"/>
                <a:gd name="T108" fmla="*/ 3402 w 3402"/>
                <a:gd name="T109" fmla="*/ 676 h 68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402" h="683">
                  <a:moveTo>
                    <a:pt x="3402" y="676"/>
                  </a:moveTo>
                  <a:lnTo>
                    <a:pt x="3399" y="668"/>
                  </a:lnTo>
                  <a:lnTo>
                    <a:pt x="3338" y="673"/>
                  </a:lnTo>
                  <a:lnTo>
                    <a:pt x="3325" y="673"/>
                  </a:lnTo>
                  <a:lnTo>
                    <a:pt x="3309" y="673"/>
                  </a:lnTo>
                  <a:lnTo>
                    <a:pt x="3291" y="671"/>
                  </a:lnTo>
                  <a:lnTo>
                    <a:pt x="3271" y="668"/>
                  </a:lnTo>
                  <a:lnTo>
                    <a:pt x="3225" y="661"/>
                  </a:lnTo>
                  <a:lnTo>
                    <a:pt x="3174" y="649"/>
                  </a:lnTo>
                  <a:lnTo>
                    <a:pt x="3119" y="637"/>
                  </a:lnTo>
                  <a:lnTo>
                    <a:pt x="3060" y="625"/>
                  </a:lnTo>
                  <a:lnTo>
                    <a:pt x="2999" y="614"/>
                  </a:lnTo>
                  <a:lnTo>
                    <a:pt x="2938" y="605"/>
                  </a:lnTo>
                  <a:lnTo>
                    <a:pt x="2762" y="570"/>
                  </a:lnTo>
                  <a:lnTo>
                    <a:pt x="2582" y="536"/>
                  </a:lnTo>
                  <a:lnTo>
                    <a:pt x="2401" y="499"/>
                  </a:lnTo>
                  <a:lnTo>
                    <a:pt x="2215" y="463"/>
                  </a:lnTo>
                  <a:lnTo>
                    <a:pt x="2030" y="426"/>
                  </a:lnTo>
                  <a:lnTo>
                    <a:pt x="1842" y="389"/>
                  </a:lnTo>
                  <a:lnTo>
                    <a:pt x="1655" y="352"/>
                  </a:lnTo>
                  <a:lnTo>
                    <a:pt x="1467" y="313"/>
                  </a:lnTo>
                  <a:lnTo>
                    <a:pt x="1278" y="274"/>
                  </a:lnTo>
                  <a:lnTo>
                    <a:pt x="1091" y="235"/>
                  </a:lnTo>
                  <a:lnTo>
                    <a:pt x="904" y="196"/>
                  </a:lnTo>
                  <a:lnTo>
                    <a:pt x="718" y="157"/>
                  </a:lnTo>
                  <a:lnTo>
                    <a:pt x="535" y="118"/>
                  </a:lnTo>
                  <a:lnTo>
                    <a:pt x="353" y="80"/>
                  </a:lnTo>
                  <a:lnTo>
                    <a:pt x="176" y="39"/>
                  </a:lnTo>
                  <a:lnTo>
                    <a:pt x="0" y="0"/>
                  </a:lnTo>
                  <a:lnTo>
                    <a:pt x="0" y="34"/>
                  </a:lnTo>
                  <a:lnTo>
                    <a:pt x="178" y="71"/>
                  </a:lnTo>
                  <a:lnTo>
                    <a:pt x="362" y="110"/>
                  </a:lnTo>
                  <a:lnTo>
                    <a:pt x="551" y="149"/>
                  </a:lnTo>
                  <a:lnTo>
                    <a:pt x="745" y="188"/>
                  </a:lnTo>
                  <a:lnTo>
                    <a:pt x="941" y="228"/>
                  </a:lnTo>
                  <a:lnTo>
                    <a:pt x="1140" y="267"/>
                  </a:lnTo>
                  <a:lnTo>
                    <a:pt x="1339" y="306"/>
                  </a:lnTo>
                  <a:lnTo>
                    <a:pt x="1538" y="345"/>
                  </a:lnTo>
                  <a:lnTo>
                    <a:pt x="1736" y="382"/>
                  </a:lnTo>
                  <a:lnTo>
                    <a:pt x="1932" y="421"/>
                  </a:lnTo>
                  <a:lnTo>
                    <a:pt x="2124" y="456"/>
                  </a:lnTo>
                  <a:lnTo>
                    <a:pt x="2312" y="492"/>
                  </a:lnTo>
                  <a:lnTo>
                    <a:pt x="2496" y="527"/>
                  </a:lnTo>
                  <a:lnTo>
                    <a:pt x="2671" y="561"/>
                  </a:lnTo>
                  <a:lnTo>
                    <a:pt x="2838" y="592"/>
                  </a:lnTo>
                  <a:lnTo>
                    <a:pt x="2999" y="622"/>
                  </a:lnTo>
                  <a:lnTo>
                    <a:pt x="3056" y="636"/>
                  </a:lnTo>
                  <a:lnTo>
                    <a:pt x="3103" y="646"/>
                  </a:lnTo>
                  <a:lnTo>
                    <a:pt x="3146" y="656"/>
                  </a:lnTo>
                  <a:lnTo>
                    <a:pt x="3183" y="666"/>
                  </a:lnTo>
                  <a:lnTo>
                    <a:pt x="3218" y="673"/>
                  </a:lnTo>
                  <a:lnTo>
                    <a:pt x="3252" y="678"/>
                  </a:lnTo>
                  <a:lnTo>
                    <a:pt x="3286" y="681"/>
                  </a:lnTo>
                  <a:lnTo>
                    <a:pt x="3325" y="683"/>
                  </a:lnTo>
                  <a:lnTo>
                    <a:pt x="3402" y="676"/>
                  </a:lnTo>
                  <a:close/>
                </a:path>
              </a:pathLst>
            </a:custGeom>
            <a:solidFill>
              <a:srgbClr val="C3C3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90" name="Freeform 487">
              <a:extLst>
                <a:ext uri="{FF2B5EF4-FFF2-40B4-BE49-F238E27FC236}">
                  <a16:creationId xmlns:a16="http://schemas.microsoft.com/office/drawing/2014/main" id="{4B2F4E34-25D3-4F36-9F2A-173F75589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329"/>
              <a:ext cx="3339" cy="965"/>
            </a:xfrm>
            <a:custGeom>
              <a:avLst/>
              <a:gdLst>
                <a:gd name="T0" fmla="*/ 3338 w 3339"/>
                <a:gd name="T1" fmla="*/ 957 h 965"/>
                <a:gd name="T2" fmla="*/ 3267 w 3339"/>
                <a:gd name="T3" fmla="*/ 955 h 965"/>
                <a:gd name="T4" fmla="*/ 3175 w 3339"/>
                <a:gd name="T5" fmla="*/ 948 h 965"/>
                <a:gd name="T6" fmla="*/ 3059 w 3339"/>
                <a:gd name="T7" fmla="*/ 933 h 965"/>
                <a:gd name="T8" fmla="*/ 2931 w 3339"/>
                <a:gd name="T9" fmla="*/ 916 h 965"/>
                <a:gd name="T10" fmla="*/ 2711 w 3339"/>
                <a:gd name="T11" fmla="*/ 877 h 965"/>
                <a:gd name="T12" fmla="*/ 2401 w 3339"/>
                <a:gd name="T13" fmla="*/ 813 h 965"/>
                <a:gd name="T14" fmla="*/ 2098 w 3339"/>
                <a:gd name="T15" fmla="*/ 747 h 965"/>
                <a:gd name="T16" fmla="*/ 1803 w 3339"/>
                <a:gd name="T17" fmla="*/ 679 h 965"/>
                <a:gd name="T18" fmla="*/ 1511 w 3339"/>
                <a:gd name="T19" fmla="*/ 613 h 965"/>
                <a:gd name="T20" fmla="*/ 1222 w 3339"/>
                <a:gd name="T21" fmla="*/ 546 h 965"/>
                <a:gd name="T22" fmla="*/ 935 w 3339"/>
                <a:gd name="T23" fmla="*/ 478 h 965"/>
                <a:gd name="T24" fmla="*/ 646 w 3339"/>
                <a:gd name="T25" fmla="*/ 409 h 965"/>
                <a:gd name="T26" fmla="*/ 479 w 3339"/>
                <a:gd name="T27" fmla="*/ 372 h 965"/>
                <a:gd name="T28" fmla="*/ 439 w 3339"/>
                <a:gd name="T29" fmla="*/ 358 h 965"/>
                <a:gd name="T30" fmla="*/ 401 w 3339"/>
                <a:gd name="T31" fmla="*/ 341 h 965"/>
                <a:gd name="T32" fmla="*/ 369 w 3339"/>
                <a:gd name="T33" fmla="*/ 321 h 965"/>
                <a:gd name="T34" fmla="*/ 324 w 3339"/>
                <a:gd name="T35" fmla="*/ 286 h 965"/>
                <a:gd name="T36" fmla="*/ 271 w 3339"/>
                <a:gd name="T37" fmla="*/ 232 h 965"/>
                <a:gd name="T38" fmla="*/ 223 w 3339"/>
                <a:gd name="T39" fmla="*/ 174 h 965"/>
                <a:gd name="T40" fmla="*/ 170 w 3339"/>
                <a:gd name="T41" fmla="*/ 117 h 965"/>
                <a:gd name="T42" fmla="*/ 126 w 3339"/>
                <a:gd name="T43" fmla="*/ 76 h 965"/>
                <a:gd name="T44" fmla="*/ 94 w 3339"/>
                <a:gd name="T45" fmla="*/ 52 h 965"/>
                <a:gd name="T46" fmla="*/ 59 w 3339"/>
                <a:gd name="T47" fmla="*/ 29 h 965"/>
                <a:gd name="T48" fmla="*/ 20 w 3339"/>
                <a:gd name="T49" fmla="*/ 10 h 965"/>
                <a:gd name="T50" fmla="*/ 15 w 3339"/>
                <a:gd name="T51" fmla="*/ 25 h 965"/>
                <a:gd name="T52" fmla="*/ 40 w 3339"/>
                <a:gd name="T53" fmla="*/ 74 h 965"/>
                <a:gd name="T54" fmla="*/ 60 w 3339"/>
                <a:gd name="T55" fmla="*/ 120 h 965"/>
                <a:gd name="T56" fmla="*/ 74 w 3339"/>
                <a:gd name="T57" fmla="*/ 162 h 965"/>
                <a:gd name="T58" fmla="*/ 87 w 3339"/>
                <a:gd name="T59" fmla="*/ 221 h 965"/>
                <a:gd name="T60" fmla="*/ 91 w 3339"/>
                <a:gd name="T61" fmla="*/ 291 h 965"/>
                <a:gd name="T62" fmla="*/ 265 w 3339"/>
                <a:gd name="T63" fmla="*/ 362 h 965"/>
                <a:gd name="T64" fmla="*/ 616 w 3339"/>
                <a:gd name="T65" fmla="*/ 438 h 965"/>
                <a:gd name="T66" fmla="*/ 969 w 3339"/>
                <a:gd name="T67" fmla="*/ 515 h 965"/>
                <a:gd name="T68" fmla="*/ 1322 w 3339"/>
                <a:gd name="T69" fmla="*/ 593 h 965"/>
                <a:gd name="T70" fmla="*/ 1671 w 3339"/>
                <a:gd name="T71" fmla="*/ 669 h 965"/>
                <a:gd name="T72" fmla="*/ 2014 w 3339"/>
                <a:gd name="T73" fmla="*/ 744 h 965"/>
                <a:gd name="T74" fmla="*/ 2348 w 3339"/>
                <a:gd name="T75" fmla="*/ 813 h 965"/>
                <a:gd name="T76" fmla="*/ 2671 w 3339"/>
                <a:gd name="T77" fmla="*/ 879 h 965"/>
                <a:gd name="T78" fmla="*/ 2895 w 3339"/>
                <a:gd name="T79" fmla="*/ 918 h 965"/>
                <a:gd name="T80" fmla="*/ 3030 w 3339"/>
                <a:gd name="T81" fmla="*/ 936 h 965"/>
                <a:gd name="T82" fmla="*/ 3157 w 3339"/>
                <a:gd name="T83" fmla="*/ 953 h 965"/>
                <a:gd name="T84" fmla="*/ 3265 w 3339"/>
                <a:gd name="T85" fmla="*/ 963 h 965"/>
                <a:gd name="T86" fmla="*/ 3339 w 3339"/>
                <a:gd name="T87" fmla="*/ 965 h 96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339" h="965">
                  <a:moveTo>
                    <a:pt x="3339" y="965"/>
                  </a:moveTo>
                  <a:lnTo>
                    <a:pt x="3338" y="957"/>
                  </a:lnTo>
                  <a:lnTo>
                    <a:pt x="3297" y="953"/>
                  </a:lnTo>
                  <a:lnTo>
                    <a:pt x="3267" y="955"/>
                  </a:lnTo>
                  <a:lnTo>
                    <a:pt x="3224" y="953"/>
                  </a:lnTo>
                  <a:lnTo>
                    <a:pt x="3175" y="948"/>
                  </a:lnTo>
                  <a:lnTo>
                    <a:pt x="3118" y="941"/>
                  </a:lnTo>
                  <a:lnTo>
                    <a:pt x="3059" y="933"/>
                  </a:lnTo>
                  <a:lnTo>
                    <a:pt x="2995" y="924"/>
                  </a:lnTo>
                  <a:lnTo>
                    <a:pt x="2931" y="916"/>
                  </a:lnTo>
                  <a:lnTo>
                    <a:pt x="2870" y="908"/>
                  </a:lnTo>
                  <a:lnTo>
                    <a:pt x="2711" y="877"/>
                  </a:lnTo>
                  <a:lnTo>
                    <a:pt x="2554" y="845"/>
                  </a:lnTo>
                  <a:lnTo>
                    <a:pt x="2401" y="813"/>
                  </a:lnTo>
                  <a:lnTo>
                    <a:pt x="2249" y="779"/>
                  </a:lnTo>
                  <a:lnTo>
                    <a:pt x="2098" y="747"/>
                  </a:lnTo>
                  <a:lnTo>
                    <a:pt x="1950" y="713"/>
                  </a:lnTo>
                  <a:lnTo>
                    <a:pt x="1803" y="679"/>
                  </a:lnTo>
                  <a:lnTo>
                    <a:pt x="1656" y="647"/>
                  </a:lnTo>
                  <a:lnTo>
                    <a:pt x="1511" y="613"/>
                  </a:lnTo>
                  <a:lnTo>
                    <a:pt x="1366" y="580"/>
                  </a:lnTo>
                  <a:lnTo>
                    <a:pt x="1222" y="546"/>
                  </a:lnTo>
                  <a:lnTo>
                    <a:pt x="1079" y="512"/>
                  </a:lnTo>
                  <a:lnTo>
                    <a:pt x="935" y="478"/>
                  </a:lnTo>
                  <a:lnTo>
                    <a:pt x="790" y="443"/>
                  </a:lnTo>
                  <a:lnTo>
                    <a:pt x="646" y="409"/>
                  </a:lnTo>
                  <a:lnTo>
                    <a:pt x="501" y="375"/>
                  </a:lnTo>
                  <a:lnTo>
                    <a:pt x="479" y="372"/>
                  </a:lnTo>
                  <a:lnTo>
                    <a:pt x="459" y="365"/>
                  </a:lnTo>
                  <a:lnTo>
                    <a:pt x="439" y="358"/>
                  </a:lnTo>
                  <a:lnTo>
                    <a:pt x="420" y="350"/>
                  </a:lnTo>
                  <a:lnTo>
                    <a:pt x="401" y="341"/>
                  </a:lnTo>
                  <a:lnTo>
                    <a:pt x="385" y="331"/>
                  </a:lnTo>
                  <a:lnTo>
                    <a:pt x="369" y="321"/>
                  </a:lnTo>
                  <a:lnTo>
                    <a:pt x="354" y="309"/>
                  </a:lnTo>
                  <a:lnTo>
                    <a:pt x="324" y="286"/>
                  </a:lnTo>
                  <a:lnTo>
                    <a:pt x="298" y="260"/>
                  </a:lnTo>
                  <a:lnTo>
                    <a:pt x="271" y="232"/>
                  </a:lnTo>
                  <a:lnTo>
                    <a:pt x="248" y="205"/>
                  </a:lnTo>
                  <a:lnTo>
                    <a:pt x="223" y="174"/>
                  </a:lnTo>
                  <a:lnTo>
                    <a:pt x="197" y="145"/>
                  </a:lnTo>
                  <a:lnTo>
                    <a:pt x="170" y="117"/>
                  </a:lnTo>
                  <a:lnTo>
                    <a:pt x="141" y="90"/>
                  </a:lnTo>
                  <a:lnTo>
                    <a:pt x="126" y="76"/>
                  </a:lnTo>
                  <a:lnTo>
                    <a:pt x="111" y="64"/>
                  </a:lnTo>
                  <a:lnTo>
                    <a:pt x="94" y="52"/>
                  </a:lnTo>
                  <a:lnTo>
                    <a:pt x="77" y="41"/>
                  </a:lnTo>
                  <a:lnTo>
                    <a:pt x="59" y="29"/>
                  </a:lnTo>
                  <a:lnTo>
                    <a:pt x="40" y="19"/>
                  </a:lnTo>
                  <a:lnTo>
                    <a:pt x="20" y="10"/>
                  </a:lnTo>
                  <a:lnTo>
                    <a:pt x="0" y="0"/>
                  </a:lnTo>
                  <a:lnTo>
                    <a:pt x="15" y="25"/>
                  </a:lnTo>
                  <a:lnTo>
                    <a:pt x="28" y="51"/>
                  </a:lnTo>
                  <a:lnTo>
                    <a:pt x="40" y="74"/>
                  </a:lnTo>
                  <a:lnTo>
                    <a:pt x="50" y="98"/>
                  </a:lnTo>
                  <a:lnTo>
                    <a:pt x="60" y="120"/>
                  </a:lnTo>
                  <a:lnTo>
                    <a:pt x="67" y="142"/>
                  </a:lnTo>
                  <a:lnTo>
                    <a:pt x="74" y="162"/>
                  </a:lnTo>
                  <a:lnTo>
                    <a:pt x="79" y="183"/>
                  </a:lnTo>
                  <a:lnTo>
                    <a:pt x="87" y="221"/>
                  </a:lnTo>
                  <a:lnTo>
                    <a:pt x="91" y="257"/>
                  </a:lnTo>
                  <a:lnTo>
                    <a:pt x="91" y="291"/>
                  </a:lnTo>
                  <a:lnTo>
                    <a:pt x="89" y="323"/>
                  </a:lnTo>
                  <a:lnTo>
                    <a:pt x="265" y="362"/>
                  </a:lnTo>
                  <a:lnTo>
                    <a:pt x="440" y="399"/>
                  </a:lnTo>
                  <a:lnTo>
                    <a:pt x="616" y="438"/>
                  </a:lnTo>
                  <a:lnTo>
                    <a:pt x="793" y="477"/>
                  </a:lnTo>
                  <a:lnTo>
                    <a:pt x="969" y="515"/>
                  </a:lnTo>
                  <a:lnTo>
                    <a:pt x="1146" y="554"/>
                  </a:lnTo>
                  <a:lnTo>
                    <a:pt x="1322" y="593"/>
                  </a:lnTo>
                  <a:lnTo>
                    <a:pt x="1497" y="632"/>
                  </a:lnTo>
                  <a:lnTo>
                    <a:pt x="1671" y="669"/>
                  </a:lnTo>
                  <a:lnTo>
                    <a:pt x="1843" y="706"/>
                  </a:lnTo>
                  <a:lnTo>
                    <a:pt x="2014" y="744"/>
                  </a:lnTo>
                  <a:lnTo>
                    <a:pt x="2183" y="779"/>
                  </a:lnTo>
                  <a:lnTo>
                    <a:pt x="2348" y="813"/>
                  </a:lnTo>
                  <a:lnTo>
                    <a:pt x="2512" y="847"/>
                  </a:lnTo>
                  <a:lnTo>
                    <a:pt x="2671" y="879"/>
                  </a:lnTo>
                  <a:lnTo>
                    <a:pt x="2828" y="908"/>
                  </a:lnTo>
                  <a:lnTo>
                    <a:pt x="2895" y="918"/>
                  </a:lnTo>
                  <a:lnTo>
                    <a:pt x="2963" y="928"/>
                  </a:lnTo>
                  <a:lnTo>
                    <a:pt x="3030" y="936"/>
                  </a:lnTo>
                  <a:lnTo>
                    <a:pt x="3094" y="946"/>
                  </a:lnTo>
                  <a:lnTo>
                    <a:pt x="3157" y="953"/>
                  </a:lnTo>
                  <a:lnTo>
                    <a:pt x="3214" y="960"/>
                  </a:lnTo>
                  <a:lnTo>
                    <a:pt x="3265" y="963"/>
                  </a:lnTo>
                  <a:lnTo>
                    <a:pt x="3309" y="965"/>
                  </a:lnTo>
                  <a:lnTo>
                    <a:pt x="3339" y="965"/>
                  </a:lnTo>
                  <a:close/>
                </a:path>
              </a:pathLst>
            </a:custGeom>
            <a:solidFill>
              <a:srgbClr val="3BB3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91" name="Freeform 488">
              <a:extLst>
                <a:ext uri="{FF2B5EF4-FFF2-40B4-BE49-F238E27FC236}">
                  <a16:creationId xmlns:a16="http://schemas.microsoft.com/office/drawing/2014/main" id="{16801A7B-3081-4F2A-90DD-77C81F755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235"/>
              <a:ext cx="494" cy="120"/>
            </a:xfrm>
            <a:custGeom>
              <a:avLst/>
              <a:gdLst>
                <a:gd name="T0" fmla="*/ 0 w 494"/>
                <a:gd name="T1" fmla="*/ 0 h 120"/>
                <a:gd name="T2" fmla="*/ 50 w 494"/>
                <a:gd name="T3" fmla="*/ 3 h 120"/>
                <a:gd name="T4" fmla="*/ 103 w 494"/>
                <a:gd name="T5" fmla="*/ 3 h 120"/>
                <a:gd name="T6" fmla="*/ 153 w 494"/>
                <a:gd name="T7" fmla="*/ 5 h 120"/>
                <a:gd name="T8" fmla="*/ 204 w 494"/>
                <a:gd name="T9" fmla="*/ 5 h 120"/>
                <a:gd name="T10" fmla="*/ 253 w 494"/>
                <a:gd name="T11" fmla="*/ 5 h 120"/>
                <a:gd name="T12" fmla="*/ 303 w 494"/>
                <a:gd name="T13" fmla="*/ 3 h 120"/>
                <a:gd name="T14" fmla="*/ 354 w 494"/>
                <a:gd name="T15" fmla="*/ 3 h 120"/>
                <a:gd name="T16" fmla="*/ 403 w 494"/>
                <a:gd name="T17" fmla="*/ 0 h 120"/>
                <a:gd name="T18" fmla="*/ 418 w 494"/>
                <a:gd name="T19" fmla="*/ 7 h 120"/>
                <a:gd name="T20" fmla="*/ 430 w 494"/>
                <a:gd name="T21" fmla="*/ 12 h 120"/>
                <a:gd name="T22" fmla="*/ 444 w 494"/>
                <a:gd name="T23" fmla="*/ 18 h 120"/>
                <a:gd name="T24" fmla="*/ 454 w 494"/>
                <a:gd name="T25" fmla="*/ 27 h 120"/>
                <a:gd name="T26" fmla="*/ 474 w 494"/>
                <a:gd name="T27" fmla="*/ 42 h 120"/>
                <a:gd name="T28" fmla="*/ 494 w 494"/>
                <a:gd name="T29" fmla="*/ 62 h 120"/>
                <a:gd name="T30" fmla="*/ 471 w 494"/>
                <a:gd name="T31" fmla="*/ 81 h 120"/>
                <a:gd name="T32" fmla="*/ 449 w 494"/>
                <a:gd name="T33" fmla="*/ 96 h 120"/>
                <a:gd name="T34" fmla="*/ 437 w 494"/>
                <a:gd name="T35" fmla="*/ 105 h 120"/>
                <a:gd name="T36" fmla="*/ 423 w 494"/>
                <a:gd name="T37" fmla="*/ 110 h 120"/>
                <a:gd name="T38" fmla="*/ 408 w 494"/>
                <a:gd name="T39" fmla="*/ 115 h 120"/>
                <a:gd name="T40" fmla="*/ 391 w 494"/>
                <a:gd name="T41" fmla="*/ 120 h 120"/>
                <a:gd name="T42" fmla="*/ 342 w 494"/>
                <a:gd name="T43" fmla="*/ 103 h 120"/>
                <a:gd name="T44" fmla="*/ 295 w 494"/>
                <a:gd name="T45" fmla="*/ 88 h 120"/>
                <a:gd name="T46" fmla="*/ 246 w 494"/>
                <a:gd name="T47" fmla="*/ 71 h 120"/>
                <a:gd name="T48" fmla="*/ 195 w 494"/>
                <a:gd name="T49" fmla="*/ 57 h 120"/>
                <a:gd name="T50" fmla="*/ 146 w 494"/>
                <a:gd name="T51" fmla="*/ 42 h 120"/>
                <a:gd name="T52" fmla="*/ 97 w 494"/>
                <a:gd name="T53" fmla="*/ 29 h 120"/>
                <a:gd name="T54" fmla="*/ 49 w 494"/>
                <a:gd name="T55" fmla="*/ 13 h 120"/>
                <a:gd name="T56" fmla="*/ 0 w 494"/>
                <a:gd name="T57" fmla="*/ 0 h 12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94" h="120">
                  <a:moveTo>
                    <a:pt x="0" y="0"/>
                  </a:moveTo>
                  <a:lnTo>
                    <a:pt x="50" y="3"/>
                  </a:lnTo>
                  <a:lnTo>
                    <a:pt x="103" y="3"/>
                  </a:lnTo>
                  <a:lnTo>
                    <a:pt x="153" y="5"/>
                  </a:lnTo>
                  <a:lnTo>
                    <a:pt x="204" y="5"/>
                  </a:lnTo>
                  <a:lnTo>
                    <a:pt x="253" y="5"/>
                  </a:lnTo>
                  <a:lnTo>
                    <a:pt x="303" y="3"/>
                  </a:lnTo>
                  <a:lnTo>
                    <a:pt x="354" y="3"/>
                  </a:lnTo>
                  <a:lnTo>
                    <a:pt x="403" y="0"/>
                  </a:lnTo>
                  <a:lnTo>
                    <a:pt x="418" y="7"/>
                  </a:lnTo>
                  <a:lnTo>
                    <a:pt x="430" y="12"/>
                  </a:lnTo>
                  <a:lnTo>
                    <a:pt x="444" y="18"/>
                  </a:lnTo>
                  <a:lnTo>
                    <a:pt x="454" y="27"/>
                  </a:lnTo>
                  <a:lnTo>
                    <a:pt x="474" y="42"/>
                  </a:lnTo>
                  <a:lnTo>
                    <a:pt x="494" y="62"/>
                  </a:lnTo>
                  <a:lnTo>
                    <a:pt x="471" y="81"/>
                  </a:lnTo>
                  <a:lnTo>
                    <a:pt x="449" y="96"/>
                  </a:lnTo>
                  <a:lnTo>
                    <a:pt x="437" y="105"/>
                  </a:lnTo>
                  <a:lnTo>
                    <a:pt x="423" y="110"/>
                  </a:lnTo>
                  <a:lnTo>
                    <a:pt x="408" y="115"/>
                  </a:lnTo>
                  <a:lnTo>
                    <a:pt x="391" y="120"/>
                  </a:lnTo>
                  <a:lnTo>
                    <a:pt x="342" y="103"/>
                  </a:lnTo>
                  <a:lnTo>
                    <a:pt x="295" y="88"/>
                  </a:lnTo>
                  <a:lnTo>
                    <a:pt x="246" y="71"/>
                  </a:lnTo>
                  <a:lnTo>
                    <a:pt x="195" y="57"/>
                  </a:lnTo>
                  <a:lnTo>
                    <a:pt x="146" y="42"/>
                  </a:lnTo>
                  <a:lnTo>
                    <a:pt x="97" y="29"/>
                  </a:lnTo>
                  <a:lnTo>
                    <a:pt x="49" y="13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969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92" name="Freeform 489">
              <a:extLst>
                <a:ext uri="{FF2B5EF4-FFF2-40B4-BE49-F238E27FC236}">
                  <a16:creationId xmlns:a16="http://schemas.microsoft.com/office/drawing/2014/main" id="{E0F72B51-6279-4181-A360-2979AA2FF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273"/>
              <a:ext cx="76" cy="479"/>
            </a:xfrm>
            <a:custGeom>
              <a:avLst/>
              <a:gdLst>
                <a:gd name="T0" fmla="*/ 7 w 76"/>
                <a:gd name="T1" fmla="*/ 0 h 479"/>
                <a:gd name="T2" fmla="*/ 4 w 76"/>
                <a:gd name="T3" fmla="*/ 2 h 479"/>
                <a:gd name="T4" fmla="*/ 2 w 76"/>
                <a:gd name="T5" fmla="*/ 5 h 479"/>
                <a:gd name="T6" fmla="*/ 0 w 76"/>
                <a:gd name="T7" fmla="*/ 9 h 479"/>
                <a:gd name="T8" fmla="*/ 0 w 76"/>
                <a:gd name="T9" fmla="*/ 12 h 479"/>
                <a:gd name="T10" fmla="*/ 76 w 76"/>
                <a:gd name="T11" fmla="*/ 479 h 4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479">
                  <a:moveTo>
                    <a:pt x="7" y="0"/>
                  </a:moveTo>
                  <a:lnTo>
                    <a:pt x="4" y="2"/>
                  </a:lnTo>
                  <a:lnTo>
                    <a:pt x="2" y="5"/>
                  </a:lnTo>
                  <a:lnTo>
                    <a:pt x="0" y="9"/>
                  </a:lnTo>
                  <a:lnTo>
                    <a:pt x="0" y="12"/>
                  </a:lnTo>
                  <a:lnTo>
                    <a:pt x="76" y="479"/>
                  </a:lnTo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93" name="Freeform 490">
              <a:extLst>
                <a:ext uri="{FF2B5EF4-FFF2-40B4-BE49-F238E27FC236}">
                  <a16:creationId xmlns:a16="http://schemas.microsoft.com/office/drawing/2014/main" id="{111F41E8-E507-481A-89D2-51C41C6AB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547"/>
              <a:ext cx="145" cy="103"/>
            </a:xfrm>
            <a:custGeom>
              <a:avLst/>
              <a:gdLst>
                <a:gd name="T0" fmla="*/ 64 w 145"/>
                <a:gd name="T1" fmla="*/ 0 h 103"/>
                <a:gd name="T2" fmla="*/ 65 w 145"/>
                <a:gd name="T3" fmla="*/ 7 h 103"/>
                <a:gd name="T4" fmla="*/ 67 w 145"/>
                <a:gd name="T5" fmla="*/ 14 h 103"/>
                <a:gd name="T6" fmla="*/ 67 w 145"/>
                <a:gd name="T7" fmla="*/ 19 h 103"/>
                <a:gd name="T8" fmla="*/ 67 w 145"/>
                <a:gd name="T9" fmla="*/ 25 h 103"/>
                <a:gd name="T10" fmla="*/ 62 w 145"/>
                <a:gd name="T11" fmla="*/ 39 h 103"/>
                <a:gd name="T12" fmla="*/ 54 w 145"/>
                <a:gd name="T13" fmla="*/ 51 h 103"/>
                <a:gd name="T14" fmla="*/ 44 w 145"/>
                <a:gd name="T15" fmla="*/ 63 h 103"/>
                <a:gd name="T16" fmla="*/ 30 w 145"/>
                <a:gd name="T17" fmla="*/ 76 h 103"/>
                <a:gd name="T18" fmla="*/ 15 w 145"/>
                <a:gd name="T19" fmla="*/ 88 h 103"/>
                <a:gd name="T20" fmla="*/ 0 w 145"/>
                <a:gd name="T21" fmla="*/ 101 h 103"/>
                <a:gd name="T22" fmla="*/ 20 w 145"/>
                <a:gd name="T23" fmla="*/ 101 h 103"/>
                <a:gd name="T24" fmla="*/ 40 w 145"/>
                <a:gd name="T25" fmla="*/ 103 h 103"/>
                <a:gd name="T26" fmla="*/ 138 w 145"/>
                <a:gd name="T27" fmla="*/ 44 h 103"/>
                <a:gd name="T28" fmla="*/ 141 w 145"/>
                <a:gd name="T29" fmla="*/ 39 h 103"/>
                <a:gd name="T30" fmla="*/ 145 w 145"/>
                <a:gd name="T31" fmla="*/ 36 h 103"/>
                <a:gd name="T32" fmla="*/ 145 w 145"/>
                <a:gd name="T33" fmla="*/ 32 h 103"/>
                <a:gd name="T34" fmla="*/ 145 w 145"/>
                <a:gd name="T35" fmla="*/ 29 h 103"/>
                <a:gd name="T36" fmla="*/ 145 w 145"/>
                <a:gd name="T37" fmla="*/ 25 h 103"/>
                <a:gd name="T38" fmla="*/ 141 w 145"/>
                <a:gd name="T39" fmla="*/ 24 h 103"/>
                <a:gd name="T40" fmla="*/ 138 w 145"/>
                <a:gd name="T41" fmla="*/ 20 h 103"/>
                <a:gd name="T42" fmla="*/ 133 w 145"/>
                <a:gd name="T43" fmla="*/ 19 h 103"/>
                <a:gd name="T44" fmla="*/ 116 w 145"/>
                <a:gd name="T45" fmla="*/ 14 h 103"/>
                <a:gd name="T46" fmla="*/ 99 w 145"/>
                <a:gd name="T47" fmla="*/ 8 h 103"/>
                <a:gd name="T48" fmla="*/ 81 w 145"/>
                <a:gd name="T49" fmla="*/ 3 h 103"/>
                <a:gd name="T50" fmla="*/ 64 w 145"/>
                <a:gd name="T51" fmla="*/ 0 h 10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45" h="103">
                  <a:moveTo>
                    <a:pt x="64" y="0"/>
                  </a:moveTo>
                  <a:lnTo>
                    <a:pt x="65" y="7"/>
                  </a:lnTo>
                  <a:lnTo>
                    <a:pt x="67" y="14"/>
                  </a:lnTo>
                  <a:lnTo>
                    <a:pt x="67" y="19"/>
                  </a:lnTo>
                  <a:lnTo>
                    <a:pt x="67" y="25"/>
                  </a:lnTo>
                  <a:lnTo>
                    <a:pt x="62" y="39"/>
                  </a:lnTo>
                  <a:lnTo>
                    <a:pt x="54" y="51"/>
                  </a:lnTo>
                  <a:lnTo>
                    <a:pt x="44" y="63"/>
                  </a:lnTo>
                  <a:lnTo>
                    <a:pt x="30" y="76"/>
                  </a:lnTo>
                  <a:lnTo>
                    <a:pt x="15" y="88"/>
                  </a:lnTo>
                  <a:lnTo>
                    <a:pt x="0" y="101"/>
                  </a:lnTo>
                  <a:lnTo>
                    <a:pt x="20" y="101"/>
                  </a:lnTo>
                  <a:lnTo>
                    <a:pt x="40" y="103"/>
                  </a:lnTo>
                  <a:lnTo>
                    <a:pt x="138" y="44"/>
                  </a:lnTo>
                  <a:lnTo>
                    <a:pt x="141" y="39"/>
                  </a:lnTo>
                  <a:lnTo>
                    <a:pt x="145" y="36"/>
                  </a:lnTo>
                  <a:lnTo>
                    <a:pt x="145" y="32"/>
                  </a:lnTo>
                  <a:lnTo>
                    <a:pt x="145" y="29"/>
                  </a:lnTo>
                  <a:lnTo>
                    <a:pt x="145" y="25"/>
                  </a:lnTo>
                  <a:lnTo>
                    <a:pt x="141" y="24"/>
                  </a:lnTo>
                  <a:lnTo>
                    <a:pt x="138" y="20"/>
                  </a:lnTo>
                  <a:lnTo>
                    <a:pt x="133" y="19"/>
                  </a:lnTo>
                  <a:lnTo>
                    <a:pt x="116" y="14"/>
                  </a:lnTo>
                  <a:lnTo>
                    <a:pt x="99" y="8"/>
                  </a:lnTo>
                  <a:lnTo>
                    <a:pt x="81" y="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94" name="Freeform 491">
              <a:extLst>
                <a:ext uri="{FF2B5EF4-FFF2-40B4-BE49-F238E27FC236}">
                  <a16:creationId xmlns:a16="http://schemas.microsoft.com/office/drawing/2014/main" id="{56DE6497-6D31-4464-9388-28A31D61D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520"/>
              <a:ext cx="365" cy="429"/>
            </a:xfrm>
            <a:custGeom>
              <a:avLst/>
              <a:gdLst>
                <a:gd name="T0" fmla="*/ 138 w 365"/>
                <a:gd name="T1" fmla="*/ 0 h 429"/>
                <a:gd name="T2" fmla="*/ 142 w 365"/>
                <a:gd name="T3" fmla="*/ 25 h 429"/>
                <a:gd name="T4" fmla="*/ 144 w 365"/>
                <a:gd name="T5" fmla="*/ 51 h 429"/>
                <a:gd name="T6" fmla="*/ 142 w 365"/>
                <a:gd name="T7" fmla="*/ 78 h 429"/>
                <a:gd name="T8" fmla="*/ 140 w 365"/>
                <a:gd name="T9" fmla="*/ 103 h 429"/>
                <a:gd name="T10" fmla="*/ 135 w 365"/>
                <a:gd name="T11" fmla="*/ 130 h 429"/>
                <a:gd name="T12" fmla="*/ 128 w 365"/>
                <a:gd name="T13" fmla="*/ 157 h 429"/>
                <a:gd name="T14" fmla="*/ 120 w 365"/>
                <a:gd name="T15" fmla="*/ 183 h 429"/>
                <a:gd name="T16" fmla="*/ 111 w 365"/>
                <a:gd name="T17" fmla="*/ 210 h 429"/>
                <a:gd name="T18" fmla="*/ 101 w 365"/>
                <a:gd name="T19" fmla="*/ 237 h 429"/>
                <a:gd name="T20" fmla="*/ 88 w 365"/>
                <a:gd name="T21" fmla="*/ 264 h 429"/>
                <a:gd name="T22" fmla="*/ 76 w 365"/>
                <a:gd name="T23" fmla="*/ 291 h 429"/>
                <a:gd name="T24" fmla="*/ 63 w 365"/>
                <a:gd name="T25" fmla="*/ 316 h 429"/>
                <a:gd name="T26" fmla="*/ 32 w 365"/>
                <a:gd name="T27" fmla="*/ 368 h 429"/>
                <a:gd name="T28" fmla="*/ 0 w 365"/>
                <a:gd name="T29" fmla="*/ 421 h 429"/>
                <a:gd name="T30" fmla="*/ 22 w 365"/>
                <a:gd name="T31" fmla="*/ 424 h 429"/>
                <a:gd name="T32" fmla="*/ 51 w 365"/>
                <a:gd name="T33" fmla="*/ 429 h 429"/>
                <a:gd name="T34" fmla="*/ 358 w 365"/>
                <a:gd name="T35" fmla="*/ 68 h 429"/>
                <a:gd name="T36" fmla="*/ 363 w 365"/>
                <a:gd name="T37" fmla="*/ 61 h 429"/>
                <a:gd name="T38" fmla="*/ 365 w 365"/>
                <a:gd name="T39" fmla="*/ 54 h 429"/>
                <a:gd name="T40" fmla="*/ 365 w 365"/>
                <a:gd name="T41" fmla="*/ 49 h 429"/>
                <a:gd name="T42" fmla="*/ 361 w 365"/>
                <a:gd name="T43" fmla="*/ 44 h 429"/>
                <a:gd name="T44" fmla="*/ 358 w 365"/>
                <a:gd name="T45" fmla="*/ 41 h 429"/>
                <a:gd name="T46" fmla="*/ 355 w 365"/>
                <a:gd name="T47" fmla="*/ 37 h 429"/>
                <a:gd name="T48" fmla="*/ 350 w 365"/>
                <a:gd name="T49" fmla="*/ 35 h 429"/>
                <a:gd name="T50" fmla="*/ 344 w 365"/>
                <a:gd name="T51" fmla="*/ 32 h 429"/>
                <a:gd name="T52" fmla="*/ 317 w 365"/>
                <a:gd name="T53" fmla="*/ 24 h 429"/>
                <a:gd name="T54" fmla="*/ 287 w 365"/>
                <a:gd name="T55" fmla="*/ 15 h 429"/>
                <a:gd name="T56" fmla="*/ 257 w 365"/>
                <a:gd name="T57" fmla="*/ 10 h 429"/>
                <a:gd name="T58" fmla="*/ 226 w 365"/>
                <a:gd name="T59" fmla="*/ 7 h 429"/>
                <a:gd name="T60" fmla="*/ 172 w 365"/>
                <a:gd name="T61" fmla="*/ 2 h 429"/>
                <a:gd name="T62" fmla="*/ 138 w 365"/>
                <a:gd name="T63" fmla="*/ 0 h 42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65" h="429">
                  <a:moveTo>
                    <a:pt x="138" y="0"/>
                  </a:moveTo>
                  <a:lnTo>
                    <a:pt x="142" y="25"/>
                  </a:lnTo>
                  <a:lnTo>
                    <a:pt x="144" y="51"/>
                  </a:lnTo>
                  <a:lnTo>
                    <a:pt x="142" y="78"/>
                  </a:lnTo>
                  <a:lnTo>
                    <a:pt x="140" y="103"/>
                  </a:lnTo>
                  <a:lnTo>
                    <a:pt x="135" y="130"/>
                  </a:lnTo>
                  <a:lnTo>
                    <a:pt x="128" y="157"/>
                  </a:lnTo>
                  <a:lnTo>
                    <a:pt x="120" y="183"/>
                  </a:lnTo>
                  <a:lnTo>
                    <a:pt x="111" y="210"/>
                  </a:lnTo>
                  <a:lnTo>
                    <a:pt x="101" y="237"/>
                  </a:lnTo>
                  <a:lnTo>
                    <a:pt x="88" y="264"/>
                  </a:lnTo>
                  <a:lnTo>
                    <a:pt x="76" y="291"/>
                  </a:lnTo>
                  <a:lnTo>
                    <a:pt x="63" y="316"/>
                  </a:lnTo>
                  <a:lnTo>
                    <a:pt x="32" y="368"/>
                  </a:lnTo>
                  <a:lnTo>
                    <a:pt x="0" y="421"/>
                  </a:lnTo>
                  <a:lnTo>
                    <a:pt x="22" y="424"/>
                  </a:lnTo>
                  <a:lnTo>
                    <a:pt x="51" y="429"/>
                  </a:lnTo>
                  <a:lnTo>
                    <a:pt x="358" y="68"/>
                  </a:lnTo>
                  <a:lnTo>
                    <a:pt x="363" y="61"/>
                  </a:lnTo>
                  <a:lnTo>
                    <a:pt x="365" y="54"/>
                  </a:lnTo>
                  <a:lnTo>
                    <a:pt x="365" y="49"/>
                  </a:lnTo>
                  <a:lnTo>
                    <a:pt x="361" y="44"/>
                  </a:lnTo>
                  <a:lnTo>
                    <a:pt x="358" y="41"/>
                  </a:lnTo>
                  <a:lnTo>
                    <a:pt x="355" y="37"/>
                  </a:lnTo>
                  <a:lnTo>
                    <a:pt x="350" y="35"/>
                  </a:lnTo>
                  <a:lnTo>
                    <a:pt x="344" y="32"/>
                  </a:lnTo>
                  <a:lnTo>
                    <a:pt x="317" y="24"/>
                  </a:lnTo>
                  <a:lnTo>
                    <a:pt x="287" y="15"/>
                  </a:lnTo>
                  <a:lnTo>
                    <a:pt x="257" y="10"/>
                  </a:lnTo>
                  <a:lnTo>
                    <a:pt x="226" y="7"/>
                  </a:lnTo>
                  <a:lnTo>
                    <a:pt x="172" y="2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F8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95" name="Freeform 492">
              <a:extLst>
                <a:ext uri="{FF2B5EF4-FFF2-40B4-BE49-F238E27FC236}">
                  <a16:creationId xmlns:a16="http://schemas.microsoft.com/office/drawing/2014/main" id="{1A4A521B-1A30-408C-82A2-8EE7B922A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1544"/>
              <a:ext cx="76" cy="104"/>
            </a:xfrm>
            <a:custGeom>
              <a:avLst/>
              <a:gdLst>
                <a:gd name="T0" fmla="*/ 71 w 76"/>
                <a:gd name="T1" fmla="*/ 3 h 104"/>
                <a:gd name="T2" fmla="*/ 72 w 76"/>
                <a:gd name="T3" fmla="*/ 10 h 104"/>
                <a:gd name="T4" fmla="*/ 74 w 76"/>
                <a:gd name="T5" fmla="*/ 17 h 104"/>
                <a:gd name="T6" fmla="*/ 74 w 76"/>
                <a:gd name="T7" fmla="*/ 22 h 104"/>
                <a:gd name="T8" fmla="*/ 74 w 76"/>
                <a:gd name="T9" fmla="*/ 28 h 104"/>
                <a:gd name="T10" fmla="*/ 69 w 76"/>
                <a:gd name="T11" fmla="*/ 42 h 104"/>
                <a:gd name="T12" fmla="*/ 61 w 76"/>
                <a:gd name="T13" fmla="*/ 54 h 104"/>
                <a:gd name="T14" fmla="*/ 51 w 76"/>
                <a:gd name="T15" fmla="*/ 66 h 104"/>
                <a:gd name="T16" fmla="*/ 37 w 76"/>
                <a:gd name="T17" fmla="*/ 79 h 104"/>
                <a:gd name="T18" fmla="*/ 22 w 76"/>
                <a:gd name="T19" fmla="*/ 91 h 104"/>
                <a:gd name="T20" fmla="*/ 7 w 76"/>
                <a:gd name="T21" fmla="*/ 104 h 104"/>
                <a:gd name="T22" fmla="*/ 10 w 76"/>
                <a:gd name="T23" fmla="*/ 104 h 104"/>
                <a:gd name="T24" fmla="*/ 5 w 76"/>
                <a:gd name="T25" fmla="*/ 103 h 104"/>
                <a:gd name="T26" fmla="*/ 0 w 76"/>
                <a:gd name="T27" fmla="*/ 103 h 104"/>
                <a:gd name="T28" fmla="*/ 2 w 76"/>
                <a:gd name="T29" fmla="*/ 103 h 104"/>
                <a:gd name="T30" fmla="*/ 18 w 76"/>
                <a:gd name="T31" fmla="*/ 91 h 104"/>
                <a:gd name="T32" fmla="*/ 34 w 76"/>
                <a:gd name="T33" fmla="*/ 77 h 104"/>
                <a:gd name="T34" fmla="*/ 47 w 76"/>
                <a:gd name="T35" fmla="*/ 64 h 104"/>
                <a:gd name="T36" fmla="*/ 57 w 76"/>
                <a:gd name="T37" fmla="*/ 50 h 104"/>
                <a:gd name="T38" fmla="*/ 66 w 76"/>
                <a:gd name="T39" fmla="*/ 37 h 104"/>
                <a:gd name="T40" fmla="*/ 71 w 76"/>
                <a:gd name="T41" fmla="*/ 25 h 104"/>
                <a:gd name="T42" fmla="*/ 71 w 76"/>
                <a:gd name="T43" fmla="*/ 18 h 104"/>
                <a:gd name="T44" fmla="*/ 71 w 76"/>
                <a:gd name="T45" fmla="*/ 13 h 104"/>
                <a:gd name="T46" fmla="*/ 69 w 76"/>
                <a:gd name="T47" fmla="*/ 8 h 104"/>
                <a:gd name="T48" fmla="*/ 66 w 76"/>
                <a:gd name="T49" fmla="*/ 3 h 104"/>
                <a:gd name="T50" fmla="*/ 59 w 76"/>
                <a:gd name="T51" fmla="*/ 1 h 104"/>
                <a:gd name="T52" fmla="*/ 59 w 76"/>
                <a:gd name="T53" fmla="*/ 0 h 104"/>
                <a:gd name="T54" fmla="*/ 62 w 76"/>
                <a:gd name="T55" fmla="*/ 0 h 104"/>
                <a:gd name="T56" fmla="*/ 67 w 76"/>
                <a:gd name="T57" fmla="*/ 1 h 104"/>
                <a:gd name="T58" fmla="*/ 72 w 76"/>
                <a:gd name="T59" fmla="*/ 3 h 104"/>
                <a:gd name="T60" fmla="*/ 76 w 76"/>
                <a:gd name="T61" fmla="*/ 5 h 104"/>
                <a:gd name="T62" fmla="*/ 76 w 76"/>
                <a:gd name="T63" fmla="*/ 5 h 104"/>
                <a:gd name="T64" fmla="*/ 71 w 76"/>
                <a:gd name="T65" fmla="*/ 3 h 1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6" h="104">
                  <a:moveTo>
                    <a:pt x="71" y="3"/>
                  </a:moveTo>
                  <a:lnTo>
                    <a:pt x="72" y="10"/>
                  </a:lnTo>
                  <a:lnTo>
                    <a:pt x="74" y="17"/>
                  </a:lnTo>
                  <a:lnTo>
                    <a:pt x="74" y="22"/>
                  </a:lnTo>
                  <a:lnTo>
                    <a:pt x="74" y="28"/>
                  </a:lnTo>
                  <a:lnTo>
                    <a:pt x="69" y="42"/>
                  </a:lnTo>
                  <a:lnTo>
                    <a:pt x="61" y="54"/>
                  </a:lnTo>
                  <a:lnTo>
                    <a:pt x="51" y="66"/>
                  </a:lnTo>
                  <a:lnTo>
                    <a:pt x="37" y="79"/>
                  </a:lnTo>
                  <a:lnTo>
                    <a:pt x="22" y="91"/>
                  </a:lnTo>
                  <a:lnTo>
                    <a:pt x="7" y="104"/>
                  </a:lnTo>
                  <a:lnTo>
                    <a:pt x="10" y="104"/>
                  </a:lnTo>
                  <a:lnTo>
                    <a:pt x="5" y="103"/>
                  </a:lnTo>
                  <a:lnTo>
                    <a:pt x="0" y="103"/>
                  </a:lnTo>
                  <a:lnTo>
                    <a:pt x="2" y="103"/>
                  </a:lnTo>
                  <a:lnTo>
                    <a:pt x="18" y="91"/>
                  </a:lnTo>
                  <a:lnTo>
                    <a:pt x="34" y="77"/>
                  </a:lnTo>
                  <a:lnTo>
                    <a:pt x="47" y="64"/>
                  </a:lnTo>
                  <a:lnTo>
                    <a:pt x="57" y="50"/>
                  </a:lnTo>
                  <a:lnTo>
                    <a:pt x="66" y="37"/>
                  </a:lnTo>
                  <a:lnTo>
                    <a:pt x="71" y="25"/>
                  </a:lnTo>
                  <a:lnTo>
                    <a:pt x="71" y="18"/>
                  </a:lnTo>
                  <a:lnTo>
                    <a:pt x="71" y="13"/>
                  </a:lnTo>
                  <a:lnTo>
                    <a:pt x="69" y="8"/>
                  </a:lnTo>
                  <a:lnTo>
                    <a:pt x="66" y="3"/>
                  </a:lnTo>
                  <a:lnTo>
                    <a:pt x="59" y="1"/>
                  </a:lnTo>
                  <a:lnTo>
                    <a:pt x="59" y="0"/>
                  </a:lnTo>
                  <a:lnTo>
                    <a:pt x="62" y="0"/>
                  </a:lnTo>
                  <a:lnTo>
                    <a:pt x="67" y="1"/>
                  </a:lnTo>
                  <a:lnTo>
                    <a:pt x="72" y="3"/>
                  </a:lnTo>
                  <a:lnTo>
                    <a:pt x="76" y="5"/>
                  </a:lnTo>
                  <a:lnTo>
                    <a:pt x="71" y="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96" name="Freeform 493">
              <a:extLst>
                <a:ext uri="{FF2B5EF4-FFF2-40B4-BE49-F238E27FC236}">
                  <a16:creationId xmlns:a16="http://schemas.microsoft.com/office/drawing/2014/main" id="{8C9E1255-4006-4B93-8AB0-67B68C739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520"/>
              <a:ext cx="149" cy="419"/>
            </a:xfrm>
            <a:custGeom>
              <a:avLst/>
              <a:gdLst>
                <a:gd name="T0" fmla="*/ 143 w 149"/>
                <a:gd name="T1" fmla="*/ 0 h 419"/>
                <a:gd name="T2" fmla="*/ 147 w 149"/>
                <a:gd name="T3" fmla="*/ 25 h 419"/>
                <a:gd name="T4" fmla="*/ 149 w 149"/>
                <a:gd name="T5" fmla="*/ 51 h 419"/>
                <a:gd name="T6" fmla="*/ 149 w 149"/>
                <a:gd name="T7" fmla="*/ 78 h 419"/>
                <a:gd name="T8" fmla="*/ 145 w 149"/>
                <a:gd name="T9" fmla="*/ 103 h 419"/>
                <a:gd name="T10" fmla="*/ 140 w 149"/>
                <a:gd name="T11" fmla="*/ 130 h 419"/>
                <a:gd name="T12" fmla="*/ 133 w 149"/>
                <a:gd name="T13" fmla="*/ 157 h 419"/>
                <a:gd name="T14" fmla="*/ 127 w 149"/>
                <a:gd name="T15" fmla="*/ 183 h 419"/>
                <a:gd name="T16" fmla="*/ 116 w 149"/>
                <a:gd name="T17" fmla="*/ 210 h 419"/>
                <a:gd name="T18" fmla="*/ 106 w 149"/>
                <a:gd name="T19" fmla="*/ 237 h 419"/>
                <a:gd name="T20" fmla="*/ 95 w 149"/>
                <a:gd name="T21" fmla="*/ 264 h 419"/>
                <a:gd name="T22" fmla="*/ 81 w 149"/>
                <a:gd name="T23" fmla="*/ 291 h 419"/>
                <a:gd name="T24" fmla="*/ 68 w 149"/>
                <a:gd name="T25" fmla="*/ 316 h 419"/>
                <a:gd name="T26" fmla="*/ 37 w 149"/>
                <a:gd name="T27" fmla="*/ 368 h 419"/>
                <a:gd name="T28" fmla="*/ 7 w 149"/>
                <a:gd name="T29" fmla="*/ 419 h 419"/>
                <a:gd name="T30" fmla="*/ 0 w 149"/>
                <a:gd name="T31" fmla="*/ 419 h 419"/>
                <a:gd name="T32" fmla="*/ 17 w 149"/>
                <a:gd name="T33" fmla="*/ 395 h 419"/>
                <a:gd name="T34" fmla="*/ 32 w 149"/>
                <a:gd name="T35" fmla="*/ 368 h 419"/>
                <a:gd name="T36" fmla="*/ 49 w 149"/>
                <a:gd name="T37" fmla="*/ 343 h 419"/>
                <a:gd name="T38" fmla="*/ 62 w 149"/>
                <a:gd name="T39" fmla="*/ 314 h 419"/>
                <a:gd name="T40" fmla="*/ 78 w 149"/>
                <a:gd name="T41" fmla="*/ 287 h 419"/>
                <a:gd name="T42" fmla="*/ 89 w 149"/>
                <a:gd name="T43" fmla="*/ 259 h 419"/>
                <a:gd name="T44" fmla="*/ 101 w 149"/>
                <a:gd name="T45" fmla="*/ 230 h 419"/>
                <a:gd name="T46" fmla="*/ 113 w 149"/>
                <a:gd name="T47" fmla="*/ 201 h 419"/>
                <a:gd name="T48" fmla="*/ 122 w 149"/>
                <a:gd name="T49" fmla="*/ 172 h 419"/>
                <a:gd name="T50" fmla="*/ 130 w 149"/>
                <a:gd name="T51" fmla="*/ 144 h 419"/>
                <a:gd name="T52" fmla="*/ 135 w 149"/>
                <a:gd name="T53" fmla="*/ 117 h 419"/>
                <a:gd name="T54" fmla="*/ 138 w 149"/>
                <a:gd name="T55" fmla="*/ 90 h 419"/>
                <a:gd name="T56" fmla="*/ 140 w 149"/>
                <a:gd name="T57" fmla="*/ 64 h 419"/>
                <a:gd name="T58" fmla="*/ 140 w 149"/>
                <a:gd name="T59" fmla="*/ 41 h 419"/>
                <a:gd name="T60" fmla="*/ 138 w 149"/>
                <a:gd name="T61" fmla="*/ 19 h 419"/>
                <a:gd name="T62" fmla="*/ 132 w 149"/>
                <a:gd name="T63" fmla="*/ 0 h 419"/>
                <a:gd name="T64" fmla="*/ 143 w 149"/>
                <a:gd name="T65" fmla="*/ 0 h 41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9" h="419">
                  <a:moveTo>
                    <a:pt x="143" y="0"/>
                  </a:moveTo>
                  <a:lnTo>
                    <a:pt x="147" y="25"/>
                  </a:lnTo>
                  <a:lnTo>
                    <a:pt x="149" y="51"/>
                  </a:lnTo>
                  <a:lnTo>
                    <a:pt x="149" y="78"/>
                  </a:lnTo>
                  <a:lnTo>
                    <a:pt x="145" y="103"/>
                  </a:lnTo>
                  <a:lnTo>
                    <a:pt x="140" y="130"/>
                  </a:lnTo>
                  <a:lnTo>
                    <a:pt x="133" y="157"/>
                  </a:lnTo>
                  <a:lnTo>
                    <a:pt x="127" y="183"/>
                  </a:lnTo>
                  <a:lnTo>
                    <a:pt x="116" y="210"/>
                  </a:lnTo>
                  <a:lnTo>
                    <a:pt x="106" y="237"/>
                  </a:lnTo>
                  <a:lnTo>
                    <a:pt x="95" y="264"/>
                  </a:lnTo>
                  <a:lnTo>
                    <a:pt x="81" y="291"/>
                  </a:lnTo>
                  <a:lnTo>
                    <a:pt x="68" y="316"/>
                  </a:lnTo>
                  <a:lnTo>
                    <a:pt x="37" y="368"/>
                  </a:lnTo>
                  <a:lnTo>
                    <a:pt x="7" y="419"/>
                  </a:lnTo>
                  <a:lnTo>
                    <a:pt x="0" y="419"/>
                  </a:lnTo>
                  <a:lnTo>
                    <a:pt x="17" y="395"/>
                  </a:lnTo>
                  <a:lnTo>
                    <a:pt x="32" y="368"/>
                  </a:lnTo>
                  <a:lnTo>
                    <a:pt x="49" y="343"/>
                  </a:lnTo>
                  <a:lnTo>
                    <a:pt x="62" y="314"/>
                  </a:lnTo>
                  <a:lnTo>
                    <a:pt x="78" y="287"/>
                  </a:lnTo>
                  <a:lnTo>
                    <a:pt x="89" y="259"/>
                  </a:lnTo>
                  <a:lnTo>
                    <a:pt x="101" y="230"/>
                  </a:lnTo>
                  <a:lnTo>
                    <a:pt x="113" y="201"/>
                  </a:lnTo>
                  <a:lnTo>
                    <a:pt x="122" y="172"/>
                  </a:lnTo>
                  <a:lnTo>
                    <a:pt x="130" y="144"/>
                  </a:lnTo>
                  <a:lnTo>
                    <a:pt x="135" y="117"/>
                  </a:lnTo>
                  <a:lnTo>
                    <a:pt x="138" y="90"/>
                  </a:lnTo>
                  <a:lnTo>
                    <a:pt x="140" y="64"/>
                  </a:lnTo>
                  <a:lnTo>
                    <a:pt x="140" y="41"/>
                  </a:lnTo>
                  <a:lnTo>
                    <a:pt x="138" y="19"/>
                  </a:lnTo>
                  <a:lnTo>
                    <a:pt x="132" y="0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97" name="Freeform 494">
              <a:extLst>
                <a:ext uri="{FF2B5EF4-FFF2-40B4-BE49-F238E27FC236}">
                  <a16:creationId xmlns:a16="http://schemas.microsoft.com/office/drawing/2014/main" id="{FDDAD0ED-3296-44B0-A7A6-9113C1FD2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363"/>
              <a:ext cx="827" cy="92"/>
            </a:xfrm>
            <a:custGeom>
              <a:avLst/>
              <a:gdLst>
                <a:gd name="T0" fmla="*/ 827 w 827"/>
                <a:gd name="T1" fmla="*/ 48 h 92"/>
                <a:gd name="T2" fmla="*/ 827 w 827"/>
                <a:gd name="T3" fmla="*/ 53 h 92"/>
                <a:gd name="T4" fmla="*/ 824 w 827"/>
                <a:gd name="T5" fmla="*/ 58 h 92"/>
                <a:gd name="T6" fmla="*/ 820 w 827"/>
                <a:gd name="T7" fmla="*/ 61 h 92"/>
                <a:gd name="T8" fmla="*/ 817 w 827"/>
                <a:gd name="T9" fmla="*/ 66 h 92"/>
                <a:gd name="T10" fmla="*/ 810 w 827"/>
                <a:gd name="T11" fmla="*/ 70 h 92"/>
                <a:gd name="T12" fmla="*/ 803 w 827"/>
                <a:gd name="T13" fmla="*/ 75 h 92"/>
                <a:gd name="T14" fmla="*/ 795 w 827"/>
                <a:gd name="T15" fmla="*/ 78 h 92"/>
                <a:gd name="T16" fmla="*/ 785 w 827"/>
                <a:gd name="T17" fmla="*/ 80 h 92"/>
                <a:gd name="T18" fmla="*/ 761 w 827"/>
                <a:gd name="T19" fmla="*/ 85 h 92"/>
                <a:gd name="T20" fmla="*/ 731 w 827"/>
                <a:gd name="T21" fmla="*/ 86 h 92"/>
                <a:gd name="T22" fmla="*/ 695 w 827"/>
                <a:gd name="T23" fmla="*/ 86 h 92"/>
                <a:gd name="T24" fmla="*/ 651 w 827"/>
                <a:gd name="T25" fmla="*/ 85 h 92"/>
                <a:gd name="T26" fmla="*/ 564 w 827"/>
                <a:gd name="T27" fmla="*/ 78 h 92"/>
                <a:gd name="T28" fmla="*/ 476 w 827"/>
                <a:gd name="T29" fmla="*/ 71 h 92"/>
                <a:gd name="T30" fmla="*/ 388 w 827"/>
                <a:gd name="T31" fmla="*/ 61 h 92"/>
                <a:gd name="T32" fmla="*/ 302 w 827"/>
                <a:gd name="T33" fmla="*/ 51 h 92"/>
                <a:gd name="T34" fmla="*/ 219 w 827"/>
                <a:gd name="T35" fmla="*/ 39 h 92"/>
                <a:gd name="T36" fmla="*/ 140 w 827"/>
                <a:gd name="T37" fmla="*/ 26 h 92"/>
                <a:gd name="T38" fmla="*/ 65 w 827"/>
                <a:gd name="T39" fmla="*/ 14 h 92"/>
                <a:gd name="T40" fmla="*/ 0 w 827"/>
                <a:gd name="T41" fmla="*/ 0 h 92"/>
                <a:gd name="T42" fmla="*/ 60 w 827"/>
                <a:gd name="T43" fmla="*/ 12 h 92"/>
                <a:gd name="T44" fmla="*/ 121 w 827"/>
                <a:gd name="T45" fmla="*/ 24 h 92"/>
                <a:gd name="T46" fmla="*/ 180 w 827"/>
                <a:gd name="T47" fmla="*/ 36 h 92"/>
                <a:gd name="T48" fmla="*/ 248 w 827"/>
                <a:gd name="T49" fmla="*/ 46 h 92"/>
                <a:gd name="T50" fmla="*/ 324 w 827"/>
                <a:gd name="T51" fmla="*/ 56 h 92"/>
                <a:gd name="T52" fmla="*/ 413 w 827"/>
                <a:gd name="T53" fmla="*/ 68 h 92"/>
                <a:gd name="T54" fmla="*/ 521 w 827"/>
                <a:gd name="T55" fmla="*/ 78 h 92"/>
                <a:gd name="T56" fmla="*/ 650 w 827"/>
                <a:gd name="T57" fmla="*/ 90 h 92"/>
                <a:gd name="T58" fmla="*/ 697 w 827"/>
                <a:gd name="T59" fmla="*/ 92 h 92"/>
                <a:gd name="T60" fmla="*/ 734 w 827"/>
                <a:gd name="T61" fmla="*/ 92 h 92"/>
                <a:gd name="T62" fmla="*/ 764 w 827"/>
                <a:gd name="T63" fmla="*/ 90 h 92"/>
                <a:gd name="T64" fmla="*/ 788 w 827"/>
                <a:gd name="T65" fmla="*/ 85 h 92"/>
                <a:gd name="T66" fmla="*/ 798 w 827"/>
                <a:gd name="T67" fmla="*/ 81 h 92"/>
                <a:gd name="T68" fmla="*/ 807 w 827"/>
                <a:gd name="T69" fmla="*/ 78 h 92"/>
                <a:gd name="T70" fmla="*/ 813 w 827"/>
                <a:gd name="T71" fmla="*/ 73 h 92"/>
                <a:gd name="T72" fmla="*/ 818 w 827"/>
                <a:gd name="T73" fmla="*/ 70 h 92"/>
                <a:gd name="T74" fmla="*/ 822 w 827"/>
                <a:gd name="T75" fmla="*/ 64 h 92"/>
                <a:gd name="T76" fmla="*/ 825 w 827"/>
                <a:gd name="T77" fmla="*/ 59 h 92"/>
                <a:gd name="T78" fmla="*/ 827 w 827"/>
                <a:gd name="T79" fmla="*/ 53 h 92"/>
                <a:gd name="T80" fmla="*/ 827 w 827"/>
                <a:gd name="T81" fmla="*/ 48 h 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27" h="92">
                  <a:moveTo>
                    <a:pt x="827" y="48"/>
                  </a:moveTo>
                  <a:lnTo>
                    <a:pt x="827" y="53"/>
                  </a:lnTo>
                  <a:lnTo>
                    <a:pt x="824" y="58"/>
                  </a:lnTo>
                  <a:lnTo>
                    <a:pt x="820" y="61"/>
                  </a:lnTo>
                  <a:lnTo>
                    <a:pt x="817" y="66"/>
                  </a:lnTo>
                  <a:lnTo>
                    <a:pt x="810" y="70"/>
                  </a:lnTo>
                  <a:lnTo>
                    <a:pt x="803" y="75"/>
                  </a:lnTo>
                  <a:lnTo>
                    <a:pt x="795" y="78"/>
                  </a:lnTo>
                  <a:lnTo>
                    <a:pt x="785" y="80"/>
                  </a:lnTo>
                  <a:lnTo>
                    <a:pt x="761" y="85"/>
                  </a:lnTo>
                  <a:lnTo>
                    <a:pt x="731" y="86"/>
                  </a:lnTo>
                  <a:lnTo>
                    <a:pt x="695" y="86"/>
                  </a:lnTo>
                  <a:lnTo>
                    <a:pt x="651" y="85"/>
                  </a:lnTo>
                  <a:lnTo>
                    <a:pt x="564" y="78"/>
                  </a:lnTo>
                  <a:lnTo>
                    <a:pt x="476" y="71"/>
                  </a:lnTo>
                  <a:lnTo>
                    <a:pt x="388" y="61"/>
                  </a:lnTo>
                  <a:lnTo>
                    <a:pt x="302" y="51"/>
                  </a:lnTo>
                  <a:lnTo>
                    <a:pt x="219" y="39"/>
                  </a:lnTo>
                  <a:lnTo>
                    <a:pt x="140" y="26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60" y="12"/>
                  </a:lnTo>
                  <a:lnTo>
                    <a:pt x="121" y="24"/>
                  </a:lnTo>
                  <a:lnTo>
                    <a:pt x="180" y="36"/>
                  </a:lnTo>
                  <a:lnTo>
                    <a:pt x="248" y="46"/>
                  </a:lnTo>
                  <a:lnTo>
                    <a:pt x="324" y="56"/>
                  </a:lnTo>
                  <a:lnTo>
                    <a:pt x="413" y="68"/>
                  </a:lnTo>
                  <a:lnTo>
                    <a:pt x="521" y="78"/>
                  </a:lnTo>
                  <a:lnTo>
                    <a:pt x="650" y="90"/>
                  </a:lnTo>
                  <a:lnTo>
                    <a:pt x="697" y="92"/>
                  </a:lnTo>
                  <a:lnTo>
                    <a:pt x="734" y="92"/>
                  </a:lnTo>
                  <a:lnTo>
                    <a:pt x="764" y="90"/>
                  </a:lnTo>
                  <a:lnTo>
                    <a:pt x="788" y="85"/>
                  </a:lnTo>
                  <a:lnTo>
                    <a:pt x="798" y="81"/>
                  </a:lnTo>
                  <a:lnTo>
                    <a:pt x="807" y="78"/>
                  </a:lnTo>
                  <a:lnTo>
                    <a:pt x="813" y="73"/>
                  </a:lnTo>
                  <a:lnTo>
                    <a:pt x="818" y="70"/>
                  </a:lnTo>
                  <a:lnTo>
                    <a:pt x="822" y="64"/>
                  </a:lnTo>
                  <a:lnTo>
                    <a:pt x="825" y="59"/>
                  </a:lnTo>
                  <a:lnTo>
                    <a:pt x="827" y="53"/>
                  </a:lnTo>
                  <a:lnTo>
                    <a:pt x="827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8298" name="Freeform 495">
              <a:extLst>
                <a:ext uri="{FF2B5EF4-FFF2-40B4-BE49-F238E27FC236}">
                  <a16:creationId xmlns:a16="http://schemas.microsoft.com/office/drawing/2014/main" id="{D045FBF4-87D0-4F5A-8008-17E0F733E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363"/>
              <a:ext cx="827" cy="92"/>
            </a:xfrm>
            <a:custGeom>
              <a:avLst/>
              <a:gdLst>
                <a:gd name="T0" fmla="*/ 827 w 827"/>
                <a:gd name="T1" fmla="*/ 48 h 92"/>
                <a:gd name="T2" fmla="*/ 827 w 827"/>
                <a:gd name="T3" fmla="*/ 53 h 92"/>
                <a:gd name="T4" fmla="*/ 824 w 827"/>
                <a:gd name="T5" fmla="*/ 58 h 92"/>
                <a:gd name="T6" fmla="*/ 820 w 827"/>
                <a:gd name="T7" fmla="*/ 61 h 92"/>
                <a:gd name="T8" fmla="*/ 817 w 827"/>
                <a:gd name="T9" fmla="*/ 66 h 92"/>
                <a:gd name="T10" fmla="*/ 810 w 827"/>
                <a:gd name="T11" fmla="*/ 70 h 92"/>
                <a:gd name="T12" fmla="*/ 803 w 827"/>
                <a:gd name="T13" fmla="*/ 75 h 92"/>
                <a:gd name="T14" fmla="*/ 795 w 827"/>
                <a:gd name="T15" fmla="*/ 78 h 92"/>
                <a:gd name="T16" fmla="*/ 785 w 827"/>
                <a:gd name="T17" fmla="*/ 80 h 92"/>
                <a:gd name="T18" fmla="*/ 761 w 827"/>
                <a:gd name="T19" fmla="*/ 85 h 92"/>
                <a:gd name="T20" fmla="*/ 731 w 827"/>
                <a:gd name="T21" fmla="*/ 86 h 92"/>
                <a:gd name="T22" fmla="*/ 695 w 827"/>
                <a:gd name="T23" fmla="*/ 86 h 92"/>
                <a:gd name="T24" fmla="*/ 651 w 827"/>
                <a:gd name="T25" fmla="*/ 85 h 92"/>
                <a:gd name="T26" fmla="*/ 564 w 827"/>
                <a:gd name="T27" fmla="*/ 78 h 92"/>
                <a:gd name="T28" fmla="*/ 476 w 827"/>
                <a:gd name="T29" fmla="*/ 71 h 92"/>
                <a:gd name="T30" fmla="*/ 388 w 827"/>
                <a:gd name="T31" fmla="*/ 61 h 92"/>
                <a:gd name="T32" fmla="*/ 302 w 827"/>
                <a:gd name="T33" fmla="*/ 51 h 92"/>
                <a:gd name="T34" fmla="*/ 219 w 827"/>
                <a:gd name="T35" fmla="*/ 39 h 92"/>
                <a:gd name="T36" fmla="*/ 140 w 827"/>
                <a:gd name="T37" fmla="*/ 26 h 92"/>
                <a:gd name="T38" fmla="*/ 65 w 827"/>
                <a:gd name="T39" fmla="*/ 14 h 92"/>
                <a:gd name="T40" fmla="*/ 0 w 827"/>
                <a:gd name="T41" fmla="*/ 0 h 92"/>
                <a:gd name="T42" fmla="*/ 60 w 827"/>
                <a:gd name="T43" fmla="*/ 12 h 92"/>
                <a:gd name="T44" fmla="*/ 121 w 827"/>
                <a:gd name="T45" fmla="*/ 24 h 92"/>
                <a:gd name="T46" fmla="*/ 180 w 827"/>
                <a:gd name="T47" fmla="*/ 36 h 92"/>
                <a:gd name="T48" fmla="*/ 248 w 827"/>
                <a:gd name="T49" fmla="*/ 46 h 92"/>
                <a:gd name="T50" fmla="*/ 324 w 827"/>
                <a:gd name="T51" fmla="*/ 56 h 92"/>
                <a:gd name="T52" fmla="*/ 413 w 827"/>
                <a:gd name="T53" fmla="*/ 68 h 92"/>
                <a:gd name="T54" fmla="*/ 521 w 827"/>
                <a:gd name="T55" fmla="*/ 78 h 92"/>
                <a:gd name="T56" fmla="*/ 650 w 827"/>
                <a:gd name="T57" fmla="*/ 90 h 92"/>
                <a:gd name="T58" fmla="*/ 697 w 827"/>
                <a:gd name="T59" fmla="*/ 92 h 92"/>
                <a:gd name="T60" fmla="*/ 734 w 827"/>
                <a:gd name="T61" fmla="*/ 92 h 92"/>
                <a:gd name="T62" fmla="*/ 764 w 827"/>
                <a:gd name="T63" fmla="*/ 90 h 92"/>
                <a:gd name="T64" fmla="*/ 788 w 827"/>
                <a:gd name="T65" fmla="*/ 85 h 92"/>
                <a:gd name="T66" fmla="*/ 798 w 827"/>
                <a:gd name="T67" fmla="*/ 81 h 92"/>
                <a:gd name="T68" fmla="*/ 807 w 827"/>
                <a:gd name="T69" fmla="*/ 78 h 92"/>
                <a:gd name="T70" fmla="*/ 813 w 827"/>
                <a:gd name="T71" fmla="*/ 73 h 92"/>
                <a:gd name="T72" fmla="*/ 818 w 827"/>
                <a:gd name="T73" fmla="*/ 70 h 92"/>
                <a:gd name="T74" fmla="*/ 822 w 827"/>
                <a:gd name="T75" fmla="*/ 64 h 92"/>
                <a:gd name="T76" fmla="*/ 825 w 827"/>
                <a:gd name="T77" fmla="*/ 59 h 92"/>
                <a:gd name="T78" fmla="*/ 827 w 827"/>
                <a:gd name="T79" fmla="*/ 53 h 92"/>
                <a:gd name="T80" fmla="*/ 827 w 827"/>
                <a:gd name="T81" fmla="*/ 48 h 9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827" h="92">
                  <a:moveTo>
                    <a:pt x="827" y="48"/>
                  </a:moveTo>
                  <a:lnTo>
                    <a:pt x="827" y="53"/>
                  </a:lnTo>
                  <a:lnTo>
                    <a:pt x="824" y="58"/>
                  </a:lnTo>
                  <a:lnTo>
                    <a:pt x="820" y="61"/>
                  </a:lnTo>
                  <a:lnTo>
                    <a:pt x="817" y="66"/>
                  </a:lnTo>
                  <a:lnTo>
                    <a:pt x="810" y="70"/>
                  </a:lnTo>
                  <a:lnTo>
                    <a:pt x="803" y="75"/>
                  </a:lnTo>
                  <a:lnTo>
                    <a:pt x="795" y="78"/>
                  </a:lnTo>
                  <a:lnTo>
                    <a:pt x="785" y="80"/>
                  </a:lnTo>
                  <a:lnTo>
                    <a:pt x="761" y="85"/>
                  </a:lnTo>
                  <a:lnTo>
                    <a:pt x="731" y="86"/>
                  </a:lnTo>
                  <a:lnTo>
                    <a:pt x="695" y="86"/>
                  </a:lnTo>
                  <a:lnTo>
                    <a:pt x="651" y="85"/>
                  </a:lnTo>
                  <a:lnTo>
                    <a:pt x="564" y="78"/>
                  </a:lnTo>
                  <a:lnTo>
                    <a:pt x="476" y="71"/>
                  </a:lnTo>
                  <a:lnTo>
                    <a:pt x="388" y="61"/>
                  </a:lnTo>
                  <a:lnTo>
                    <a:pt x="302" y="51"/>
                  </a:lnTo>
                  <a:lnTo>
                    <a:pt x="219" y="39"/>
                  </a:lnTo>
                  <a:lnTo>
                    <a:pt x="140" y="26"/>
                  </a:lnTo>
                  <a:lnTo>
                    <a:pt x="65" y="14"/>
                  </a:lnTo>
                  <a:lnTo>
                    <a:pt x="0" y="0"/>
                  </a:lnTo>
                  <a:lnTo>
                    <a:pt x="60" y="12"/>
                  </a:lnTo>
                  <a:lnTo>
                    <a:pt x="121" y="24"/>
                  </a:lnTo>
                  <a:lnTo>
                    <a:pt x="180" y="36"/>
                  </a:lnTo>
                  <a:lnTo>
                    <a:pt x="248" y="46"/>
                  </a:lnTo>
                  <a:lnTo>
                    <a:pt x="324" y="56"/>
                  </a:lnTo>
                  <a:lnTo>
                    <a:pt x="413" y="68"/>
                  </a:lnTo>
                  <a:lnTo>
                    <a:pt x="521" y="78"/>
                  </a:lnTo>
                  <a:lnTo>
                    <a:pt x="650" y="90"/>
                  </a:lnTo>
                  <a:lnTo>
                    <a:pt x="697" y="92"/>
                  </a:lnTo>
                  <a:lnTo>
                    <a:pt x="734" y="92"/>
                  </a:lnTo>
                  <a:lnTo>
                    <a:pt x="764" y="90"/>
                  </a:lnTo>
                  <a:lnTo>
                    <a:pt x="788" y="85"/>
                  </a:lnTo>
                  <a:lnTo>
                    <a:pt x="798" y="81"/>
                  </a:lnTo>
                  <a:lnTo>
                    <a:pt x="807" y="78"/>
                  </a:lnTo>
                  <a:lnTo>
                    <a:pt x="813" y="73"/>
                  </a:lnTo>
                  <a:lnTo>
                    <a:pt x="818" y="70"/>
                  </a:lnTo>
                  <a:lnTo>
                    <a:pt x="822" y="64"/>
                  </a:lnTo>
                  <a:lnTo>
                    <a:pt x="825" y="59"/>
                  </a:lnTo>
                  <a:lnTo>
                    <a:pt x="827" y="53"/>
                  </a:lnTo>
                  <a:lnTo>
                    <a:pt x="827" y="48"/>
                  </a:lnTo>
                  <a:close/>
                </a:path>
              </a:pathLst>
            </a:custGeom>
            <a:noFill/>
            <a:ln w="3175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</p:grpSp>
      <p:sp>
        <p:nvSpPr>
          <p:cNvPr id="48136" name="Text Box 496">
            <a:extLst>
              <a:ext uri="{FF2B5EF4-FFF2-40B4-BE49-F238E27FC236}">
                <a16:creationId xmlns:a16="http://schemas.microsoft.com/office/drawing/2014/main" id="{2FB4F20B-63B3-4515-8F9B-74A373D052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22888" y="6308725"/>
            <a:ext cx="3821112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de-DE" sz="2000" b="1" dirty="0">
                <a:solidFill>
                  <a:srgbClr val="02369E"/>
                </a:solidFill>
                <a:latin typeface="Arioso" pitchFamily="2" charset="0"/>
              </a:rPr>
              <a:t>©</a:t>
            </a:r>
            <a:r>
              <a:rPr lang="de-DE" altLang="de-DE" sz="2000" b="1" dirty="0">
                <a:solidFill>
                  <a:srgbClr val="02369E"/>
                </a:solidFill>
                <a:latin typeface="Arioso" pitchFamily="2" charset="0"/>
              </a:rPr>
              <a:t> Peter Uhlig, September 2025</a:t>
            </a:r>
          </a:p>
        </p:txBody>
      </p:sp>
      <p:sp>
        <p:nvSpPr>
          <p:cNvPr id="48137" name="Text Box 497">
            <a:extLst>
              <a:ext uri="{FF2B5EF4-FFF2-40B4-BE49-F238E27FC236}">
                <a16:creationId xmlns:a16="http://schemas.microsoft.com/office/drawing/2014/main" id="{3DA8C2B0-E704-4F6D-9137-25E6B6BB78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02400" y="2540000"/>
            <a:ext cx="2006600" cy="311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50000"/>
              </a:spcBef>
            </a:pPr>
            <a:r>
              <a:rPr lang="de-DE" altLang="de-DE"/>
              <a:t>Bob Skinner</a:t>
            </a:r>
          </a:p>
        </p:txBody>
      </p:sp>
    </p:spTree>
    <p:extLst>
      <p:ext uri="{BB962C8B-B14F-4D97-AF65-F5344CB8AC3E}">
        <p14:creationId xmlns:p14="http://schemas.microsoft.com/office/powerpoint/2010/main" val="1303586464"/>
      </p:ext>
    </p:extLst>
  </p:cSld>
  <p:clrMapOvr>
    <a:masterClrMapping/>
  </p:clrMapOvr>
  <p:transition>
    <p:pull dir="r"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pieren 1">
            <a:extLst>
              <a:ext uri="{FF2B5EF4-FFF2-40B4-BE49-F238E27FC236}">
                <a16:creationId xmlns:a16="http://schemas.microsoft.com/office/drawing/2014/main" id="{7B217CF5-EC7B-4F72-AD1D-011EF5B0A570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2502259" y="907958"/>
            <a:ext cx="4175337" cy="3326414"/>
            <a:chOff x="2541588" y="1047750"/>
            <a:chExt cx="3949700" cy="3068638"/>
          </a:xfrm>
        </p:grpSpPr>
        <p:sp>
          <p:nvSpPr>
            <p:cNvPr id="5" name="Line 105">
              <a:extLst>
                <a:ext uri="{FF2B5EF4-FFF2-40B4-BE49-F238E27FC236}">
                  <a16:creationId xmlns:a16="http://schemas.microsoft.com/office/drawing/2014/main" id="{0BCC8F1A-5E1F-4C2C-935B-D8ECDF39F9E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3744799" y="1655462"/>
              <a:ext cx="10374" cy="17108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" name="Line 100">
              <a:extLst>
                <a:ext uri="{FF2B5EF4-FFF2-40B4-BE49-F238E27FC236}">
                  <a16:creationId xmlns:a16="http://schemas.microsoft.com/office/drawing/2014/main" id="{4912DE91-40A2-40D5-BA7E-63D16E6AD7D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V="1">
              <a:off x="4503751" y="1047753"/>
              <a:ext cx="1987537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7" name="Line 106">
              <a:extLst>
                <a:ext uri="{FF2B5EF4-FFF2-40B4-BE49-F238E27FC236}">
                  <a16:creationId xmlns:a16="http://schemas.microsoft.com/office/drawing/2014/main" id="{8C698C60-E4EF-4704-83AF-19CB3D45E8D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V="1">
              <a:off x="2541588" y="1084926"/>
              <a:ext cx="1906829" cy="36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8" name="Line 101">
              <a:extLst>
                <a:ext uri="{FF2B5EF4-FFF2-40B4-BE49-F238E27FC236}">
                  <a16:creationId xmlns:a16="http://schemas.microsoft.com/office/drawing/2014/main" id="{B04CEC7F-5309-493F-878F-10DC783EBE6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5222620" y="1831298"/>
              <a:ext cx="7014" cy="149085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" name="Arc 102">
              <a:extLst>
                <a:ext uri="{FF2B5EF4-FFF2-40B4-BE49-F238E27FC236}">
                  <a16:creationId xmlns:a16="http://schemas.microsoft.com/office/drawing/2014/main" id="{54F208F8-6282-4068-9BA1-E9018284574E}"/>
                </a:ext>
              </a:extLst>
            </p:cNvPr>
            <p:cNvSpPr>
              <a:spLocks/>
            </p:cNvSpPr>
            <p:nvPr/>
          </p:nvSpPr>
          <p:spPr bwMode="auto">
            <a:xfrm rot="80455" flipV="1">
              <a:off x="3738008" y="3313670"/>
              <a:ext cx="1484795" cy="802718"/>
            </a:xfrm>
            <a:custGeom>
              <a:avLst/>
              <a:gdLst>
                <a:gd name="T0" fmla="*/ 0 w 43134"/>
                <a:gd name="T1" fmla="*/ 2147483646 h 21600"/>
                <a:gd name="T2" fmla="*/ 2147483646 w 43134"/>
                <a:gd name="T3" fmla="*/ 2147483646 h 21600"/>
                <a:gd name="T4" fmla="*/ 2147483646 w 43134"/>
                <a:gd name="T5" fmla="*/ 2147483646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134" h="21600" fill="none" extrusionOk="0">
                  <a:moveTo>
                    <a:pt x="-1" y="19913"/>
                  </a:moveTo>
                  <a:cubicBezTo>
                    <a:pt x="880" y="8672"/>
                    <a:pt x="10258" y="0"/>
                    <a:pt x="21534" y="0"/>
                  </a:cubicBezTo>
                  <a:cubicBezTo>
                    <a:pt x="33463" y="0"/>
                    <a:pt x="43134" y="9670"/>
                    <a:pt x="43134" y="21600"/>
                  </a:cubicBezTo>
                </a:path>
                <a:path w="43134" h="21600" stroke="0" extrusionOk="0">
                  <a:moveTo>
                    <a:pt x="-1" y="19913"/>
                  </a:moveTo>
                  <a:cubicBezTo>
                    <a:pt x="880" y="8672"/>
                    <a:pt x="10258" y="0"/>
                    <a:pt x="21534" y="0"/>
                  </a:cubicBezTo>
                  <a:cubicBezTo>
                    <a:pt x="33463" y="0"/>
                    <a:pt x="43134" y="9670"/>
                    <a:pt x="43134" y="21600"/>
                  </a:cubicBezTo>
                  <a:lnTo>
                    <a:pt x="21534" y="21600"/>
                  </a:lnTo>
                  <a:lnTo>
                    <a:pt x="-1" y="19913"/>
                  </a:lnTo>
                  <a:close/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0" name="Arc 104">
              <a:extLst>
                <a:ext uri="{FF2B5EF4-FFF2-40B4-BE49-F238E27FC236}">
                  <a16:creationId xmlns:a16="http://schemas.microsoft.com/office/drawing/2014/main" id="{6A813919-BC18-48A9-9286-372419747BAE}"/>
                </a:ext>
              </a:extLst>
            </p:cNvPr>
            <p:cNvSpPr>
              <a:spLocks/>
            </p:cNvSpPr>
            <p:nvPr/>
          </p:nvSpPr>
          <p:spPr bwMode="auto">
            <a:xfrm rot="10800000" flipH="1" flipV="1">
              <a:off x="4449200" y="1083808"/>
              <a:ext cx="773421" cy="756053"/>
            </a:xfrm>
            <a:custGeom>
              <a:avLst/>
              <a:gdLst>
                <a:gd name="T0" fmla="*/ 0 w 22906"/>
                <a:gd name="T1" fmla="*/ 2147483646 h 23840"/>
                <a:gd name="T2" fmla="*/ 2147483646 w 22906"/>
                <a:gd name="T3" fmla="*/ 2147483646 h 23840"/>
                <a:gd name="T4" fmla="*/ 2147483646 w 22906"/>
                <a:gd name="T5" fmla="*/ 2147483646 h 238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906" h="23840" fill="none" extrusionOk="0">
                  <a:moveTo>
                    <a:pt x="-1" y="39"/>
                  </a:moveTo>
                  <a:cubicBezTo>
                    <a:pt x="434" y="13"/>
                    <a:pt x="870" y="0"/>
                    <a:pt x="1306" y="0"/>
                  </a:cubicBezTo>
                  <a:cubicBezTo>
                    <a:pt x="13235" y="0"/>
                    <a:pt x="22906" y="9670"/>
                    <a:pt x="22906" y="21600"/>
                  </a:cubicBezTo>
                  <a:cubicBezTo>
                    <a:pt x="22906" y="22348"/>
                    <a:pt x="22867" y="23095"/>
                    <a:pt x="22789" y="23839"/>
                  </a:cubicBezTo>
                </a:path>
                <a:path w="22906" h="23840" stroke="0" extrusionOk="0">
                  <a:moveTo>
                    <a:pt x="-1" y="39"/>
                  </a:moveTo>
                  <a:cubicBezTo>
                    <a:pt x="434" y="13"/>
                    <a:pt x="870" y="0"/>
                    <a:pt x="1306" y="0"/>
                  </a:cubicBezTo>
                  <a:cubicBezTo>
                    <a:pt x="13235" y="0"/>
                    <a:pt x="22906" y="9670"/>
                    <a:pt x="22906" y="21600"/>
                  </a:cubicBezTo>
                  <a:cubicBezTo>
                    <a:pt x="22906" y="22348"/>
                    <a:pt x="22867" y="23095"/>
                    <a:pt x="22789" y="23839"/>
                  </a:cubicBezTo>
                  <a:lnTo>
                    <a:pt x="1306" y="21600"/>
                  </a:lnTo>
                  <a:lnTo>
                    <a:pt x="-1" y="39"/>
                  </a:lnTo>
                  <a:close/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1" name="Bogen 10">
              <a:extLst>
                <a:ext uri="{FF2B5EF4-FFF2-40B4-BE49-F238E27FC236}">
                  <a16:creationId xmlns:a16="http://schemas.microsoft.com/office/drawing/2014/main" id="{293236D2-F243-429C-830C-AA0B12218BD7}"/>
                </a:ext>
              </a:extLst>
            </p:cNvPr>
            <p:cNvSpPr/>
            <p:nvPr/>
          </p:nvSpPr>
          <p:spPr bwMode="auto">
            <a:xfrm rot="16200000">
              <a:off x="3890169" y="913606"/>
              <a:ext cx="1222375" cy="1490663"/>
            </a:xfrm>
            <a:prstGeom prst="arc">
              <a:avLst/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algn="ctr" defTabSz="793750">
                <a:lnSpc>
                  <a:spcPct val="80000"/>
                </a:lnSpc>
                <a:defRPr/>
              </a:pPr>
              <a:endParaRPr lang="de-DE"/>
            </a:p>
          </p:txBody>
        </p:sp>
      </p:grpSp>
      <p:sp>
        <p:nvSpPr>
          <p:cNvPr id="12" name="Text Box 456">
            <a:extLst>
              <a:ext uri="{FF2B5EF4-FFF2-40B4-BE49-F238E27FC236}">
                <a16:creationId xmlns:a16="http://schemas.microsoft.com/office/drawing/2014/main" id="{2D8A353D-02CA-4A9E-B4FD-5DC39F08CC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43675"/>
            <a:ext cx="939800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P-27.01.01</a:t>
            </a:r>
          </a:p>
        </p:txBody>
      </p:sp>
      <p:sp>
        <p:nvSpPr>
          <p:cNvPr id="13" name="Text Box 753">
            <a:extLst>
              <a:ext uri="{FF2B5EF4-FFF2-40B4-BE49-F238E27FC236}">
                <a16:creationId xmlns:a16="http://schemas.microsoft.com/office/drawing/2014/main" id="{C46D18AB-7B78-4646-AEF3-1287F403D5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066" y="5325068"/>
            <a:ext cx="8405813" cy="107721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1600" b="1" dirty="0"/>
              <a:t>From upright, at </a:t>
            </a:r>
            <a:r>
              <a:rPr lang="en-US" sz="1600" b="1" dirty="0" err="1"/>
              <a:t>centre</a:t>
            </a:r>
            <a:r>
              <a:rPr lang="en-US" sz="1600" b="1" dirty="0"/>
              <a:t>, pull through a ¼ loop into a vertical upline, perform consecutively two ½ rolls in opposite direction, pull through a half loop into a vertical downline, perform consecutively two ¼ rolls, push through a ¼ loop, exit inverted.</a:t>
            </a:r>
            <a:endParaRPr lang="de-DE" sz="1600" b="1" dirty="0"/>
          </a:p>
        </p:txBody>
      </p:sp>
      <p:sp>
        <p:nvSpPr>
          <p:cNvPr id="14" name="AutoShape 398">
            <a:extLst>
              <a:ext uri="{FF2B5EF4-FFF2-40B4-BE49-F238E27FC236}">
                <a16:creationId xmlns:a16="http://schemas.microsoft.com/office/drawing/2014/main" id="{88246F44-8E8B-4813-B866-3B659D977829}"/>
              </a:ext>
            </a:extLst>
          </p:cNvPr>
          <p:cNvSpPr>
            <a:spLocks noChangeArrowheads="1"/>
          </p:cNvSpPr>
          <p:nvPr/>
        </p:nvSpPr>
        <p:spPr bwMode="auto">
          <a:xfrm rot="10800000" flipH="1">
            <a:off x="6337149" y="4130330"/>
            <a:ext cx="390525" cy="180975"/>
          </a:xfrm>
          <a:prstGeom prst="rightArrow">
            <a:avLst>
              <a:gd name="adj1" fmla="val 50000"/>
              <a:gd name="adj2" fmla="val 53947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 dirty="0"/>
          </a:p>
        </p:txBody>
      </p:sp>
      <p:grpSp>
        <p:nvGrpSpPr>
          <p:cNvPr id="15" name="Group 428">
            <a:extLst>
              <a:ext uri="{FF2B5EF4-FFF2-40B4-BE49-F238E27FC236}">
                <a16:creationId xmlns:a16="http://schemas.microsoft.com/office/drawing/2014/main" id="{19E84BEC-1A29-4195-BDE2-FAF33C9F02FF}"/>
              </a:ext>
            </a:extLst>
          </p:cNvPr>
          <p:cNvGrpSpPr>
            <a:grpSpLocks/>
          </p:cNvGrpSpPr>
          <p:nvPr/>
        </p:nvGrpSpPr>
        <p:grpSpPr bwMode="auto">
          <a:xfrm rot="16046447">
            <a:off x="3122509" y="3899181"/>
            <a:ext cx="358775" cy="561975"/>
            <a:chOff x="2820" y="264"/>
            <a:chExt cx="420" cy="1452"/>
          </a:xfrm>
        </p:grpSpPr>
        <p:sp>
          <p:nvSpPr>
            <p:cNvPr id="16" name="Line 429">
              <a:extLst>
                <a:ext uri="{FF2B5EF4-FFF2-40B4-BE49-F238E27FC236}">
                  <a16:creationId xmlns:a16="http://schemas.microsoft.com/office/drawing/2014/main" id="{DF011CAE-8580-4CA9-820C-679A8EFBFF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7" name="Group 430">
              <a:extLst>
                <a:ext uri="{FF2B5EF4-FFF2-40B4-BE49-F238E27FC236}">
                  <a16:creationId xmlns:a16="http://schemas.microsoft.com/office/drawing/2014/main" id="{85723582-C8A9-48B4-ACBB-DE287A4BC4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8" name="Group 431">
                <a:extLst>
                  <a:ext uri="{FF2B5EF4-FFF2-40B4-BE49-F238E27FC236}">
                    <a16:creationId xmlns:a16="http://schemas.microsoft.com/office/drawing/2014/main" id="{BF2E1C29-D8CB-4ADF-8E38-4AAEC9B869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1" name="Group 432">
                  <a:extLst>
                    <a:ext uri="{FF2B5EF4-FFF2-40B4-BE49-F238E27FC236}">
                      <a16:creationId xmlns:a16="http://schemas.microsoft.com/office/drawing/2014/main" id="{EDF654B1-0769-4C2F-BD18-DBF2729AAC2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3" name="Group 433">
                    <a:extLst>
                      <a:ext uri="{FF2B5EF4-FFF2-40B4-BE49-F238E27FC236}">
                        <a16:creationId xmlns:a16="http://schemas.microsoft.com/office/drawing/2014/main" id="{4BED00B1-307F-4D8F-807F-0E29A8373B1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6" name="Freeform 434">
                      <a:extLst>
                        <a:ext uri="{FF2B5EF4-FFF2-40B4-BE49-F238E27FC236}">
                          <a16:creationId xmlns:a16="http://schemas.microsoft.com/office/drawing/2014/main" id="{FFE8829B-8E78-4199-ACD1-5ABB0EFCB1B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7" name="Freeform 435">
                      <a:extLst>
                        <a:ext uri="{FF2B5EF4-FFF2-40B4-BE49-F238E27FC236}">
                          <a16:creationId xmlns:a16="http://schemas.microsoft.com/office/drawing/2014/main" id="{90AE8EEE-62DC-4085-922E-B4021613BB5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4" name="Freeform 436">
                    <a:extLst>
                      <a:ext uri="{FF2B5EF4-FFF2-40B4-BE49-F238E27FC236}">
                        <a16:creationId xmlns:a16="http://schemas.microsoft.com/office/drawing/2014/main" id="{7539B2C4-EAE3-47F0-B1C5-B31BA0AA97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5" name="Freeform 437">
                    <a:extLst>
                      <a:ext uri="{FF2B5EF4-FFF2-40B4-BE49-F238E27FC236}">
                        <a16:creationId xmlns:a16="http://schemas.microsoft.com/office/drawing/2014/main" id="{FB481173-E31C-4EBE-A40C-42F3063652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2" name="Line 438">
                  <a:extLst>
                    <a:ext uri="{FF2B5EF4-FFF2-40B4-BE49-F238E27FC236}">
                      <a16:creationId xmlns:a16="http://schemas.microsoft.com/office/drawing/2014/main" id="{730E2809-7BAC-4ED4-8C98-5795E4AF5B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9" name="AutoShape 439">
                <a:extLst>
                  <a:ext uri="{FF2B5EF4-FFF2-40B4-BE49-F238E27FC236}">
                    <a16:creationId xmlns:a16="http://schemas.microsoft.com/office/drawing/2014/main" id="{FA24A421-D575-4A09-87F8-FC703AEDF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0" name="Line 440">
                <a:extLst>
                  <a:ext uri="{FF2B5EF4-FFF2-40B4-BE49-F238E27FC236}">
                    <a16:creationId xmlns:a16="http://schemas.microsoft.com/office/drawing/2014/main" id="{5DB552EB-7C21-4B69-88FC-06A01CBFDB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28" name="AutoShape 487">
            <a:extLst>
              <a:ext uri="{FF2B5EF4-FFF2-40B4-BE49-F238E27FC236}">
                <a16:creationId xmlns:a16="http://schemas.microsoft.com/office/drawing/2014/main" id="{EAFBE197-5DFF-493D-A86C-F8F36D4F28CE}"/>
              </a:ext>
            </a:extLst>
          </p:cNvPr>
          <p:cNvSpPr>
            <a:spLocks noChangeArrowheads="1"/>
          </p:cNvSpPr>
          <p:nvPr/>
        </p:nvSpPr>
        <p:spPr bwMode="auto">
          <a:xfrm rot="10800000" flipH="1">
            <a:off x="2473795" y="4097162"/>
            <a:ext cx="392112" cy="188912"/>
          </a:xfrm>
          <a:prstGeom prst="rightArrow">
            <a:avLst>
              <a:gd name="adj1" fmla="val 50000"/>
              <a:gd name="adj2" fmla="val 51891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29" name="Group 549">
            <a:extLst>
              <a:ext uri="{FF2B5EF4-FFF2-40B4-BE49-F238E27FC236}">
                <a16:creationId xmlns:a16="http://schemas.microsoft.com/office/drawing/2014/main" id="{DB3C6F9D-DEFF-4240-A312-6C593E27F5CD}"/>
              </a:ext>
            </a:extLst>
          </p:cNvPr>
          <p:cNvGrpSpPr>
            <a:grpSpLocks/>
          </p:cNvGrpSpPr>
          <p:nvPr/>
        </p:nvGrpSpPr>
        <p:grpSpPr bwMode="auto">
          <a:xfrm rot="8412259">
            <a:off x="3420975" y="1995390"/>
            <a:ext cx="755650" cy="296863"/>
            <a:chOff x="4875" y="7237"/>
            <a:chExt cx="4230" cy="1883"/>
          </a:xfrm>
        </p:grpSpPr>
        <p:sp>
          <p:nvSpPr>
            <p:cNvPr id="30" name="Arc 550">
              <a:extLst>
                <a:ext uri="{FF2B5EF4-FFF2-40B4-BE49-F238E27FC236}">
                  <a16:creationId xmlns:a16="http://schemas.microsoft.com/office/drawing/2014/main" id="{69B3E612-2249-4E04-A026-139181457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1" name="AutoShape 551">
              <a:extLst>
                <a:ext uri="{FF2B5EF4-FFF2-40B4-BE49-F238E27FC236}">
                  <a16:creationId xmlns:a16="http://schemas.microsoft.com/office/drawing/2014/main" id="{C7F3E743-E34F-4FA1-A815-0917E7F995D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32" name="Group 546">
            <a:extLst>
              <a:ext uri="{FF2B5EF4-FFF2-40B4-BE49-F238E27FC236}">
                <a16:creationId xmlns:a16="http://schemas.microsoft.com/office/drawing/2014/main" id="{F111882C-D1E9-4FB9-BB22-6104422160A4}"/>
              </a:ext>
            </a:extLst>
          </p:cNvPr>
          <p:cNvGrpSpPr>
            <a:grpSpLocks/>
          </p:cNvGrpSpPr>
          <p:nvPr/>
        </p:nvGrpSpPr>
        <p:grpSpPr bwMode="auto">
          <a:xfrm rot="2259805" flipH="1">
            <a:off x="4999247" y="2547277"/>
            <a:ext cx="755650" cy="296862"/>
            <a:chOff x="4875" y="7237"/>
            <a:chExt cx="4230" cy="1883"/>
          </a:xfrm>
        </p:grpSpPr>
        <p:sp>
          <p:nvSpPr>
            <p:cNvPr id="33" name="Arc 547">
              <a:extLst>
                <a:ext uri="{FF2B5EF4-FFF2-40B4-BE49-F238E27FC236}">
                  <a16:creationId xmlns:a16="http://schemas.microsoft.com/office/drawing/2014/main" id="{AE4E1343-CCCB-4BA7-BE04-BE1ABD370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4" name="AutoShape 548">
              <a:extLst>
                <a:ext uri="{FF2B5EF4-FFF2-40B4-BE49-F238E27FC236}">
                  <a16:creationId xmlns:a16="http://schemas.microsoft.com/office/drawing/2014/main" id="{EB065FA9-2577-42BB-983F-396CD082F4B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35" name="Text Box 399">
            <a:extLst>
              <a:ext uri="{FF2B5EF4-FFF2-40B4-BE49-F238E27FC236}">
                <a16:creationId xmlns:a16="http://schemas.microsoft.com/office/drawing/2014/main" id="{8622FF1E-8B44-4018-9FFC-E91EB58D68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8383" y="2398231"/>
            <a:ext cx="103505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¼ roll</a:t>
            </a:r>
          </a:p>
        </p:txBody>
      </p:sp>
      <p:sp>
        <p:nvSpPr>
          <p:cNvPr id="36" name="Text Box 399">
            <a:extLst>
              <a:ext uri="{FF2B5EF4-FFF2-40B4-BE49-F238E27FC236}">
                <a16:creationId xmlns:a16="http://schemas.microsoft.com/office/drawing/2014/main" id="{36841383-F3C6-4644-8F6D-8FCAF3E9AA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2269" y="2022959"/>
            <a:ext cx="1035050" cy="3381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¼ roll</a:t>
            </a:r>
          </a:p>
        </p:txBody>
      </p:sp>
      <p:grpSp>
        <p:nvGrpSpPr>
          <p:cNvPr id="37" name="Group 415">
            <a:extLst>
              <a:ext uri="{FF2B5EF4-FFF2-40B4-BE49-F238E27FC236}">
                <a16:creationId xmlns:a16="http://schemas.microsoft.com/office/drawing/2014/main" id="{03F0FF79-10EF-45A9-B70A-C0AC08DB616D}"/>
              </a:ext>
            </a:extLst>
          </p:cNvPr>
          <p:cNvGrpSpPr>
            <a:grpSpLocks/>
          </p:cNvGrpSpPr>
          <p:nvPr/>
        </p:nvGrpSpPr>
        <p:grpSpPr bwMode="auto">
          <a:xfrm rot="10583963">
            <a:off x="5198556" y="2878371"/>
            <a:ext cx="325134" cy="449171"/>
            <a:chOff x="2820" y="264"/>
            <a:chExt cx="420" cy="1452"/>
          </a:xfrm>
        </p:grpSpPr>
        <p:sp>
          <p:nvSpPr>
            <p:cNvPr id="38" name="Line 416">
              <a:extLst>
                <a:ext uri="{FF2B5EF4-FFF2-40B4-BE49-F238E27FC236}">
                  <a16:creationId xmlns:a16="http://schemas.microsoft.com/office/drawing/2014/main" id="{A7A7409F-DD94-43E1-AAB8-57DA06E271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39" name="Group 417">
              <a:extLst>
                <a:ext uri="{FF2B5EF4-FFF2-40B4-BE49-F238E27FC236}">
                  <a16:creationId xmlns:a16="http://schemas.microsoft.com/office/drawing/2014/main" id="{10B068D2-8762-4660-B7DF-6A3B3D8833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40" name="Group 418">
                <a:extLst>
                  <a:ext uri="{FF2B5EF4-FFF2-40B4-BE49-F238E27FC236}">
                    <a16:creationId xmlns:a16="http://schemas.microsoft.com/office/drawing/2014/main" id="{6471DDA0-50D9-40D4-B96A-0AE33E8EF5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43" name="Group 419">
                  <a:extLst>
                    <a:ext uri="{FF2B5EF4-FFF2-40B4-BE49-F238E27FC236}">
                      <a16:creationId xmlns:a16="http://schemas.microsoft.com/office/drawing/2014/main" id="{35C7BDCE-D1F9-460E-9D28-10505DB0039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45" name="Group 420">
                    <a:extLst>
                      <a:ext uri="{FF2B5EF4-FFF2-40B4-BE49-F238E27FC236}">
                        <a16:creationId xmlns:a16="http://schemas.microsoft.com/office/drawing/2014/main" id="{CC6C6C2B-F751-48D4-921A-92EB02AFBFE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48" name="Freeform 421">
                      <a:extLst>
                        <a:ext uri="{FF2B5EF4-FFF2-40B4-BE49-F238E27FC236}">
                          <a16:creationId xmlns:a16="http://schemas.microsoft.com/office/drawing/2014/main" id="{2C797EB2-1247-47B3-88C8-48A41B0D140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49" name="Freeform 422">
                      <a:extLst>
                        <a:ext uri="{FF2B5EF4-FFF2-40B4-BE49-F238E27FC236}">
                          <a16:creationId xmlns:a16="http://schemas.microsoft.com/office/drawing/2014/main" id="{F3C7851A-44D0-4E88-804D-597A77D6F64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46" name="Freeform 423">
                    <a:extLst>
                      <a:ext uri="{FF2B5EF4-FFF2-40B4-BE49-F238E27FC236}">
                        <a16:creationId xmlns:a16="http://schemas.microsoft.com/office/drawing/2014/main" id="{CF6E67B2-1E4B-41CD-83F4-3DB3F5F83A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47" name="Freeform 424">
                    <a:extLst>
                      <a:ext uri="{FF2B5EF4-FFF2-40B4-BE49-F238E27FC236}">
                        <a16:creationId xmlns:a16="http://schemas.microsoft.com/office/drawing/2014/main" id="{9D89CC52-8B73-4138-AC39-68DE043B65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44" name="Line 425">
                  <a:extLst>
                    <a:ext uri="{FF2B5EF4-FFF2-40B4-BE49-F238E27FC236}">
                      <a16:creationId xmlns:a16="http://schemas.microsoft.com/office/drawing/2014/main" id="{8503EA9E-C575-4B63-8BEA-89131FDEFB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41" name="AutoShape 426">
                <a:extLst>
                  <a:ext uri="{FF2B5EF4-FFF2-40B4-BE49-F238E27FC236}">
                    <a16:creationId xmlns:a16="http://schemas.microsoft.com/office/drawing/2014/main" id="{8C85BD84-8974-478C-A7A1-B781F141A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42" name="Line 427">
                <a:extLst>
                  <a:ext uri="{FF2B5EF4-FFF2-40B4-BE49-F238E27FC236}">
                    <a16:creationId xmlns:a16="http://schemas.microsoft.com/office/drawing/2014/main" id="{BC9A7281-34B5-478F-BF59-B9CE5095A7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50" name="Group 546">
            <a:extLst>
              <a:ext uri="{FF2B5EF4-FFF2-40B4-BE49-F238E27FC236}">
                <a16:creationId xmlns:a16="http://schemas.microsoft.com/office/drawing/2014/main" id="{A498CCA0-B4C2-4F01-9AA7-D1610E3D5944}"/>
              </a:ext>
            </a:extLst>
          </p:cNvPr>
          <p:cNvGrpSpPr>
            <a:grpSpLocks/>
          </p:cNvGrpSpPr>
          <p:nvPr/>
        </p:nvGrpSpPr>
        <p:grpSpPr bwMode="auto">
          <a:xfrm rot="19340195">
            <a:off x="4927236" y="2521606"/>
            <a:ext cx="755650" cy="296862"/>
            <a:chOff x="4875" y="7237"/>
            <a:chExt cx="4230" cy="1883"/>
          </a:xfrm>
        </p:grpSpPr>
        <p:sp>
          <p:nvSpPr>
            <p:cNvPr id="51" name="Arc 547">
              <a:extLst>
                <a:ext uri="{FF2B5EF4-FFF2-40B4-BE49-F238E27FC236}">
                  <a16:creationId xmlns:a16="http://schemas.microsoft.com/office/drawing/2014/main" id="{33E583FF-810E-45D7-8D79-72175A04C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2" name="AutoShape 548">
              <a:extLst>
                <a:ext uri="{FF2B5EF4-FFF2-40B4-BE49-F238E27FC236}">
                  <a16:creationId xmlns:a16="http://schemas.microsoft.com/office/drawing/2014/main" id="{E3C3D4A0-1704-453C-987A-864B937EBEF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53" name="Group 549">
            <a:extLst>
              <a:ext uri="{FF2B5EF4-FFF2-40B4-BE49-F238E27FC236}">
                <a16:creationId xmlns:a16="http://schemas.microsoft.com/office/drawing/2014/main" id="{FCD1AD17-452A-4870-8976-BA2986BAA7B5}"/>
              </a:ext>
            </a:extLst>
          </p:cNvPr>
          <p:cNvGrpSpPr>
            <a:grpSpLocks/>
          </p:cNvGrpSpPr>
          <p:nvPr/>
        </p:nvGrpSpPr>
        <p:grpSpPr bwMode="auto">
          <a:xfrm rot="8412259">
            <a:off x="3429724" y="2256435"/>
            <a:ext cx="755650" cy="296863"/>
            <a:chOff x="4875" y="7237"/>
            <a:chExt cx="4230" cy="1883"/>
          </a:xfrm>
        </p:grpSpPr>
        <p:sp>
          <p:nvSpPr>
            <p:cNvPr id="54" name="Arc 550">
              <a:extLst>
                <a:ext uri="{FF2B5EF4-FFF2-40B4-BE49-F238E27FC236}">
                  <a16:creationId xmlns:a16="http://schemas.microsoft.com/office/drawing/2014/main" id="{8E08785E-2457-4699-9DC3-C15871413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55" name="AutoShape 551">
              <a:extLst>
                <a:ext uri="{FF2B5EF4-FFF2-40B4-BE49-F238E27FC236}">
                  <a16:creationId xmlns:a16="http://schemas.microsoft.com/office/drawing/2014/main" id="{95F7773E-2E37-49EE-A591-4FE88407363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56" name="Group 428">
            <a:extLst>
              <a:ext uri="{FF2B5EF4-FFF2-40B4-BE49-F238E27FC236}">
                <a16:creationId xmlns:a16="http://schemas.microsoft.com/office/drawing/2014/main" id="{4A41071F-3FF0-41D9-8516-856CE7992729}"/>
              </a:ext>
            </a:extLst>
          </p:cNvPr>
          <p:cNvGrpSpPr>
            <a:grpSpLocks/>
          </p:cNvGrpSpPr>
          <p:nvPr/>
        </p:nvGrpSpPr>
        <p:grpSpPr bwMode="auto">
          <a:xfrm rot="5553553" flipV="1">
            <a:off x="5801329" y="3944366"/>
            <a:ext cx="358775" cy="561975"/>
            <a:chOff x="2820" y="264"/>
            <a:chExt cx="420" cy="1452"/>
          </a:xfrm>
        </p:grpSpPr>
        <p:sp>
          <p:nvSpPr>
            <p:cNvPr id="57" name="Line 429">
              <a:extLst>
                <a:ext uri="{FF2B5EF4-FFF2-40B4-BE49-F238E27FC236}">
                  <a16:creationId xmlns:a16="http://schemas.microsoft.com/office/drawing/2014/main" id="{5F56D140-1561-4566-9FA0-F6D869B328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58" name="Group 430">
              <a:extLst>
                <a:ext uri="{FF2B5EF4-FFF2-40B4-BE49-F238E27FC236}">
                  <a16:creationId xmlns:a16="http://schemas.microsoft.com/office/drawing/2014/main" id="{C44503DF-F457-49A7-BF24-AF5AADBA4C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59" name="Group 431">
                <a:extLst>
                  <a:ext uri="{FF2B5EF4-FFF2-40B4-BE49-F238E27FC236}">
                    <a16:creationId xmlns:a16="http://schemas.microsoft.com/office/drawing/2014/main" id="{C886AD2E-80D2-45A5-9E20-2854CF77A7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62" name="Group 432">
                  <a:extLst>
                    <a:ext uri="{FF2B5EF4-FFF2-40B4-BE49-F238E27FC236}">
                      <a16:creationId xmlns:a16="http://schemas.microsoft.com/office/drawing/2014/main" id="{605A2DF1-F48E-440E-B70F-6F49EFE5546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64" name="Group 433">
                    <a:extLst>
                      <a:ext uri="{FF2B5EF4-FFF2-40B4-BE49-F238E27FC236}">
                        <a16:creationId xmlns:a16="http://schemas.microsoft.com/office/drawing/2014/main" id="{0E0BFE9C-1C9B-4A74-923A-DF43503FBC8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67" name="Freeform 434">
                      <a:extLst>
                        <a:ext uri="{FF2B5EF4-FFF2-40B4-BE49-F238E27FC236}">
                          <a16:creationId xmlns:a16="http://schemas.microsoft.com/office/drawing/2014/main" id="{EF4AF5E9-59C2-44EC-9A82-44354F7033E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68" name="Freeform 435">
                      <a:extLst>
                        <a:ext uri="{FF2B5EF4-FFF2-40B4-BE49-F238E27FC236}">
                          <a16:creationId xmlns:a16="http://schemas.microsoft.com/office/drawing/2014/main" id="{41C371F8-80DD-447D-9A30-C5AA161F024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65" name="Freeform 436">
                    <a:extLst>
                      <a:ext uri="{FF2B5EF4-FFF2-40B4-BE49-F238E27FC236}">
                        <a16:creationId xmlns:a16="http://schemas.microsoft.com/office/drawing/2014/main" id="{5C0221B7-EFCE-497E-8EE8-96A46DD284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66" name="Freeform 437">
                    <a:extLst>
                      <a:ext uri="{FF2B5EF4-FFF2-40B4-BE49-F238E27FC236}">
                        <a16:creationId xmlns:a16="http://schemas.microsoft.com/office/drawing/2014/main" id="{A71F4161-AD01-4D45-8D1F-CF3EC9019C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63" name="Line 438">
                  <a:extLst>
                    <a:ext uri="{FF2B5EF4-FFF2-40B4-BE49-F238E27FC236}">
                      <a16:creationId xmlns:a16="http://schemas.microsoft.com/office/drawing/2014/main" id="{C364A6FA-E496-4169-B5E6-400F7D0FEF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60" name="AutoShape 439">
                <a:extLst>
                  <a:ext uri="{FF2B5EF4-FFF2-40B4-BE49-F238E27FC236}">
                    <a16:creationId xmlns:a16="http://schemas.microsoft.com/office/drawing/2014/main" id="{8011CC91-B439-48F0-AF81-79CAC28EF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61" name="Line 440">
                <a:extLst>
                  <a:ext uri="{FF2B5EF4-FFF2-40B4-BE49-F238E27FC236}">
                    <a16:creationId xmlns:a16="http://schemas.microsoft.com/office/drawing/2014/main" id="{957DFB23-DC7E-45B1-8434-B64FD50822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69" name="Group 415">
            <a:extLst>
              <a:ext uri="{FF2B5EF4-FFF2-40B4-BE49-F238E27FC236}">
                <a16:creationId xmlns:a16="http://schemas.microsoft.com/office/drawing/2014/main" id="{31C9B555-1D40-470F-A227-C315653598E3}"/>
              </a:ext>
            </a:extLst>
          </p:cNvPr>
          <p:cNvGrpSpPr>
            <a:grpSpLocks/>
          </p:cNvGrpSpPr>
          <p:nvPr/>
        </p:nvGrpSpPr>
        <p:grpSpPr bwMode="auto">
          <a:xfrm rot="10583963">
            <a:off x="5184497" y="1724243"/>
            <a:ext cx="325134" cy="449171"/>
            <a:chOff x="2820" y="264"/>
            <a:chExt cx="420" cy="1452"/>
          </a:xfrm>
        </p:grpSpPr>
        <p:sp>
          <p:nvSpPr>
            <p:cNvPr id="70" name="Line 416">
              <a:extLst>
                <a:ext uri="{FF2B5EF4-FFF2-40B4-BE49-F238E27FC236}">
                  <a16:creationId xmlns:a16="http://schemas.microsoft.com/office/drawing/2014/main" id="{C54F39F4-E2CF-43EB-8CC2-20A966D8C1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71" name="Group 417">
              <a:extLst>
                <a:ext uri="{FF2B5EF4-FFF2-40B4-BE49-F238E27FC236}">
                  <a16:creationId xmlns:a16="http://schemas.microsoft.com/office/drawing/2014/main" id="{3D36E5BA-D1B3-4933-BE56-CFFB788334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72" name="Group 418">
                <a:extLst>
                  <a:ext uri="{FF2B5EF4-FFF2-40B4-BE49-F238E27FC236}">
                    <a16:creationId xmlns:a16="http://schemas.microsoft.com/office/drawing/2014/main" id="{F753FA82-D15D-4738-A989-FB6623A5570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75" name="Group 419">
                  <a:extLst>
                    <a:ext uri="{FF2B5EF4-FFF2-40B4-BE49-F238E27FC236}">
                      <a16:creationId xmlns:a16="http://schemas.microsoft.com/office/drawing/2014/main" id="{83578AE2-D6AD-4101-BB8C-057099BAB0F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77" name="Group 420">
                    <a:extLst>
                      <a:ext uri="{FF2B5EF4-FFF2-40B4-BE49-F238E27FC236}">
                        <a16:creationId xmlns:a16="http://schemas.microsoft.com/office/drawing/2014/main" id="{7D43035C-D7AC-4FF5-B857-727404A6F2C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80" name="Freeform 421">
                      <a:extLst>
                        <a:ext uri="{FF2B5EF4-FFF2-40B4-BE49-F238E27FC236}">
                          <a16:creationId xmlns:a16="http://schemas.microsoft.com/office/drawing/2014/main" id="{A42593DB-1B96-4255-A297-8D19F80F78F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81" name="Freeform 422">
                      <a:extLst>
                        <a:ext uri="{FF2B5EF4-FFF2-40B4-BE49-F238E27FC236}">
                          <a16:creationId xmlns:a16="http://schemas.microsoft.com/office/drawing/2014/main" id="{A4CE6C8E-FD42-4B2D-AFEE-2FB7D902F78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78" name="Freeform 423">
                    <a:extLst>
                      <a:ext uri="{FF2B5EF4-FFF2-40B4-BE49-F238E27FC236}">
                        <a16:creationId xmlns:a16="http://schemas.microsoft.com/office/drawing/2014/main" id="{77583F8D-E4E7-46DB-9720-4D16CEC655C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79" name="Freeform 424">
                    <a:extLst>
                      <a:ext uri="{FF2B5EF4-FFF2-40B4-BE49-F238E27FC236}">
                        <a16:creationId xmlns:a16="http://schemas.microsoft.com/office/drawing/2014/main" id="{ADCCD554-4C1F-4382-8F66-E677E3E4A8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76" name="Line 425">
                  <a:extLst>
                    <a:ext uri="{FF2B5EF4-FFF2-40B4-BE49-F238E27FC236}">
                      <a16:creationId xmlns:a16="http://schemas.microsoft.com/office/drawing/2014/main" id="{5533BD3D-BD8C-4E28-8C27-EBE7F41A0A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73" name="AutoShape 426">
                <a:extLst>
                  <a:ext uri="{FF2B5EF4-FFF2-40B4-BE49-F238E27FC236}">
                    <a16:creationId xmlns:a16="http://schemas.microsoft.com/office/drawing/2014/main" id="{3F135709-B296-4EC1-8B1A-412F82BB29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74" name="Line 427">
                <a:extLst>
                  <a:ext uri="{FF2B5EF4-FFF2-40B4-BE49-F238E27FC236}">
                    <a16:creationId xmlns:a16="http://schemas.microsoft.com/office/drawing/2014/main" id="{59C6B00A-5698-41C6-B25F-3413E769A3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82" name="Group 415">
            <a:extLst>
              <a:ext uri="{FF2B5EF4-FFF2-40B4-BE49-F238E27FC236}">
                <a16:creationId xmlns:a16="http://schemas.microsoft.com/office/drawing/2014/main" id="{FB3BDE65-DCE8-4564-A0DB-F624F20CB727}"/>
              </a:ext>
            </a:extLst>
          </p:cNvPr>
          <p:cNvGrpSpPr>
            <a:grpSpLocks/>
          </p:cNvGrpSpPr>
          <p:nvPr/>
        </p:nvGrpSpPr>
        <p:grpSpPr bwMode="auto">
          <a:xfrm rot="5229510">
            <a:off x="4372037" y="701075"/>
            <a:ext cx="325134" cy="449171"/>
            <a:chOff x="2820" y="264"/>
            <a:chExt cx="420" cy="1452"/>
          </a:xfrm>
        </p:grpSpPr>
        <p:sp>
          <p:nvSpPr>
            <p:cNvPr id="83" name="Line 416">
              <a:extLst>
                <a:ext uri="{FF2B5EF4-FFF2-40B4-BE49-F238E27FC236}">
                  <a16:creationId xmlns:a16="http://schemas.microsoft.com/office/drawing/2014/main" id="{38CBE4D5-9D05-45C3-810C-8DAC8A8F08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84" name="Group 417">
              <a:extLst>
                <a:ext uri="{FF2B5EF4-FFF2-40B4-BE49-F238E27FC236}">
                  <a16:creationId xmlns:a16="http://schemas.microsoft.com/office/drawing/2014/main" id="{5FCFBF06-97A1-4132-89F7-21BE0369B7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85" name="Group 418">
                <a:extLst>
                  <a:ext uri="{FF2B5EF4-FFF2-40B4-BE49-F238E27FC236}">
                    <a16:creationId xmlns:a16="http://schemas.microsoft.com/office/drawing/2014/main" id="{9EA350E9-7F2F-4B0B-B946-613E6AF412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88" name="Group 419">
                  <a:extLst>
                    <a:ext uri="{FF2B5EF4-FFF2-40B4-BE49-F238E27FC236}">
                      <a16:creationId xmlns:a16="http://schemas.microsoft.com/office/drawing/2014/main" id="{6CD5332E-0CF1-42A8-9D51-22FE7BF2018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90" name="Group 420">
                    <a:extLst>
                      <a:ext uri="{FF2B5EF4-FFF2-40B4-BE49-F238E27FC236}">
                        <a16:creationId xmlns:a16="http://schemas.microsoft.com/office/drawing/2014/main" id="{D8794812-4858-42D4-B08C-9A88E6C4917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93" name="Freeform 421">
                      <a:extLst>
                        <a:ext uri="{FF2B5EF4-FFF2-40B4-BE49-F238E27FC236}">
                          <a16:creationId xmlns:a16="http://schemas.microsoft.com/office/drawing/2014/main" id="{4A2127FD-4C07-4FD5-97B5-5CD87499A1E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94" name="Freeform 422">
                      <a:extLst>
                        <a:ext uri="{FF2B5EF4-FFF2-40B4-BE49-F238E27FC236}">
                          <a16:creationId xmlns:a16="http://schemas.microsoft.com/office/drawing/2014/main" id="{2349796E-BB70-46B3-BC19-DCFFF582867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91" name="Freeform 423">
                    <a:extLst>
                      <a:ext uri="{FF2B5EF4-FFF2-40B4-BE49-F238E27FC236}">
                        <a16:creationId xmlns:a16="http://schemas.microsoft.com/office/drawing/2014/main" id="{C6E50BCA-4D4F-4781-87AD-33A94EAD8B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92" name="Freeform 424">
                    <a:extLst>
                      <a:ext uri="{FF2B5EF4-FFF2-40B4-BE49-F238E27FC236}">
                        <a16:creationId xmlns:a16="http://schemas.microsoft.com/office/drawing/2014/main" id="{BF1F139D-A7B5-45CE-82EA-C46693F29A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89" name="Line 425">
                  <a:extLst>
                    <a:ext uri="{FF2B5EF4-FFF2-40B4-BE49-F238E27FC236}">
                      <a16:creationId xmlns:a16="http://schemas.microsoft.com/office/drawing/2014/main" id="{5CC1337F-03A8-4134-A612-989EBDED31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86" name="AutoShape 426">
                <a:extLst>
                  <a:ext uri="{FF2B5EF4-FFF2-40B4-BE49-F238E27FC236}">
                    <a16:creationId xmlns:a16="http://schemas.microsoft.com/office/drawing/2014/main" id="{00ECB188-B7F4-4399-AD6A-F65EA816B6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87" name="Line 427">
                <a:extLst>
                  <a:ext uri="{FF2B5EF4-FFF2-40B4-BE49-F238E27FC236}">
                    <a16:creationId xmlns:a16="http://schemas.microsoft.com/office/drawing/2014/main" id="{61FBC3DB-2FD4-4F71-9B20-C0786F8DD9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95" name="Group 415">
            <a:extLst>
              <a:ext uri="{FF2B5EF4-FFF2-40B4-BE49-F238E27FC236}">
                <a16:creationId xmlns:a16="http://schemas.microsoft.com/office/drawing/2014/main" id="{CA578142-7B75-4EDB-B23B-25F8B214A3FF}"/>
              </a:ext>
            </a:extLst>
          </p:cNvPr>
          <p:cNvGrpSpPr>
            <a:grpSpLocks/>
          </p:cNvGrpSpPr>
          <p:nvPr/>
        </p:nvGrpSpPr>
        <p:grpSpPr bwMode="auto">
          <a:xfrm rot="21335538">
            <a:off x="3611638" y="1655204"/>
            <a:ext cx="325134" cy="449171"/>
            <a:chOff x="2820" y="264"/>
            <a:chExt cx="420" cy="1452"/>
          </a:xfrm>
        </p:grpSpPr>
        <p:sp>
          <p:nvSpPr>
            <p:cNvPr id="96" name="Line 416">
              <a:extLst>
                <a:ext uri="{FF2B5EF4-FFF2-40B4-BE49-F238E27FC236}">
                  <a16:creationId xmlns:a16="http://schemas.microsoft.com/office/drawing/2014/main" id="{95156655-DCCA-4721-B50A-9A5495C338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97" name="Group 417">
              <a:extLst>
                <a:ext uri="{FF2B5EF4-FFF2-40B4-BE49-F238E27FC236}">
                  <a16:creationId xmlns:a16="http://schemas.microsoft.com/office/drawing/2014/main" id="{A601056A-4C6E-428A-99A2-D2597E9A01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98" name="Group 418">
                <a:extLst>
                  <a:ext uri="{FF2B5EF4-FFF2-40B4-BE49-F238E27FC236}">
                    <a16:creationId xmlns:a16="http://schemas.microsoft.com/office/drawing/2014/main" id="{98FDA94C-9F81-4356-8FA6-7C4E0482A66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01" name="Group 419">
                  <a:extLst>
                    <a:ext uri="{FF2B5EF4-FFF2-40B4-BE49-F238E27FC236}">
                      <a16:creationId xmlns:a16="http://schemas.microsoft.com/office/drawing/2014/main" id="{7F0F823C-AA59-4551-9A3D-2A6FD942B14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03" name="Group 420">
                    <a:extLst>
                      <a:ext uri="{FF2B5EF4-FFF2-40B4-BE49-F238E27FC236}">
                        <a16:creationId xmlns:a16="http://schemas.microsoft.com/office/drawing/2014/main" id="{B8314378-0CCA-4204-AA43-7B2530E2AEB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06" name="Freeform 421">
                      <a:extLst>
                        <a:ext uri="{FF2B5EF4-FFF2-40B4-BE49-F238E27FC236}">
                          <a16:creationId xmlns:a16="http://schemas.microsoft.com/office/drawing/2014/main" id="{F8514448-A1F9-4C8F-9CC9-2E66C18CFF7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07" name="Freeform 422">
                      <a:extLst>
                        <a:ext uri="{FF2B5EF4-FFF2-40B4-BE49-F238E27FC236}">
                          <a16:creationId xmlns:a16="http://schemas.microsoft.com/office/drawing/2014/main" id="{908CEB65-38D4-4122-BAA9-23FA476188D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04" name="Freeform 423">
                    <a:extLst>
                      <a:ext uri="{FF2B5EF4-FFF2-40B4-BE49-F238E27FC236}">
                        <a16:creationId xmlns:a16="http://schemas.microsoft.com/office/drawing/2014/main" id="{6D562A04-09F5-4589-B054-7CB4C6F2679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05" name="Freeform 424">
                    <a:extLst>
                      <a:ext uri="{FF2B5EF4-FFF2-40B4-BE49-F238E27FC236}">
                        <a16:creationId xmlns:a16="http://schemas.microsoft.com/office/drawing/2014/main" id="{F4B27792-7123-4C90-AD06-0D1EDE2B925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02" name="Line 425">
                  <a:extLst>
                    <a:ext uri="{FF2B5EF4-FFF2-40B4-BE49-F238E27FC236}">
                      <a16:creationId xmlns:a16="http://schemas.microsoft.com/office/drawing/2014/main" id="{8038F4B2-97F9-4246-896B-3BEE9AB874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99" name="AutoShape 426">
                <a:extLst>
                  <a:ext uri="{FF2B5EF4-FFF2-40B4-BE49-F238E27FC236}">
                    <a16:creationId xmlns:a16="http://schemas.microsoft.com/office/drawing/2014/main" id="{D94593EA-38C0-4597-808B-1033EE8EE8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00" name="Line 427">
                <a:extLst>
                  <a:ext uri="{FF2B5EF4-FFF2-40B4-BE49-F238E27FC236}">
                    <a16:creationId xmlns:a16="http://schemas.microsoft.com/office/drawing/2014/main" id="{22AB2C2D-C2D4-4DE6-92E5-69C75315D9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08" name="Group 415">
            <a:extLst>
              <a:ext uri="{FF2B5EF4-FFF2-40B4-BE49-F238E27FC236}">
                <a16:creationId xmlns:a16="http://schemas.microsoft.com/office/drawing/2014/main" id="{65247C80-5386-4F64-8705-0364F3466FB8}"/>
              </a:ext>
            </a:extLst>
          </p:cNvPr>
          <p:cNvGrpSpPr>
            <a:grpSpLocks/>
          </p:cNvGrpSpPr>
          <p:nvPr/>
        </p:nvGrpSpPr>
        <p:grpSpPr bwMode="auto">
          <a:xfrm rot="173523" flipH="1">
            <a:off x="3640082" y="3089897"/>
            <a:ext cx="325134" cy="449171"/>
            <a:chOff x="2820" y="264"/>
            <a:chExt cx="420" cy="1452"/>
          </a:xfrm>
        </p:grpSpPr>
        <p:sp>
          <p:nvSpPr>
            <p:cNvPr id="109" name="Line 416">
              <a:extLst>
                <a:ext uri="{FF2B5EF4-FFF2-40B4-BE49-F238E27FC236}">
                  <a16:creationId xmlns:a16="http://schemas.microsoft.com/office/drawing/2014/main" id="{D27923E2-B72A-49E7-A756-4B7AF2858D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10" name="Group 417">
              <a:extLst>
                <a:ext uri="{FF2B5EF4-FFF2-40B4-BE49-F238E27FC236}">
                  <a16:creationId xmlns:a16="http://schemas.microsoft.com/office/drawing/2014/main" id="{53563215-D367-4456-8632-C77A4F2DE4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11" name="Group 418">
                <a:extLst>
                  <a:ext uri="{FF2B5EF4-FFF2-40B4-BE49-F238E27FC236}">
                    <a16:creationId xmlns:a16="http://schemas.microsoft.com/office/drawing/2014/main" id="{B42B5098-AEB9-4A5E-A850-88F4098CB6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14" name="Group 419">
                  <a:extLst>
                    <a:ext uri="{FF2B5EF4-FFF2-40B4-BE49-F238E27FC236}">
                      <a16:creationId xmlns:a16="http://schemas.microsoft.com/office/drawing/2014/main" id="{A1FE0D8B-92FA-4774-A80C-A9428B83D5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16" name="Group 420">
                    <a:extLst>
                      <a:ext uri="{FF2B5EF4-FFF2-40B4-BE49-F238E27FC236}">
                        <a16:creationId xmlns:a16="http://schemas.microsoft.com/office/drawing/2014/main" id="{9FE8C23E-05A7-47F9-9602-DC821BF83C1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19" name="Freeform 421">
                      <a:extLst>
                        <a:ext uri="{FF2B5EF4-FFF2-40B4-BE49-F238E27FC236}">
                          <a16:creationId xmlns:a16="http://schemas.microsoft.com/office/drawing/2014/main" id="{A2D1340C-1523-4B04-90F2-CE30DD1B274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20" name="Freeform 422">
                      <a:extLst>
                        <a:ext uri="{FF2B5EF4-FFF2-40B4-BE49-F238E27FC236}">
                          <a16:creationId xmlns:a16="http://schemas.microsoft.com/office/drawing/2014/main" id="{643BC64B-31BD-43C6-AE4F-67FEA76A4C5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17" name="Freeform 423">
                    <a:extLst>
                      <a:ext uri="{FF2B5EF4-FFF2-40B4-BE49-F238E27FC236}">
                        <a16:creationId xmlns:a16="http://schemas.microsoft.com/office/drawing/2014/main" id="{9FBC87B0-E027-44D4-A5A5-E9410A6FA33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18" name="Freeform 424">
                    <a:extLst>
                      <a:ext uri="{FF2B5EF4-FFF2-40B4-BE49-F238E27FC236}">
                        <a16:creationId xmlns:a16="http://schemas.microsoft.com/office/drawing/2014/main" id="{A47A07FC-5F4D-402D-A426-FF63FEA599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15" name="Line 425">
                  <a:extLst>
                    <a:ext uri="{FF2B5EF4-FFF2-40B4-BE49-F238E27FC236}">
                      <a16:creationId xmlns:a16="http://schemas.microsoft.com/office/drawing/2014/main" id="{014D1DFE-591B-4535-B5B5-511A5AD516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12" name="AutoShape 426">
                <a:extLst>
                  <a:ext uri="{FF2B5EF4-FFF2-40B4-BE49-F238E27FC236}">
                    <a16:creationId xmlns:a16="http://schemas.microsoft.com/office/drawing/2014/main" id="{1FF8755D-2751-430E-AFAF-7331CD93C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113" name="Line 427">
                <a:extLst>
                  <a:ext uri="{FF2B5EF4-FFF2-40B4-BE49-F238E27FC236}">
                    <a16:creationId xmlns:a16="http://schemas.microsoft.com/office/drawing/2014/main" id="{71FA3D4A-799B-48EE-A929-64EC1B4BC4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21" name="Text Box 399">
            <a:extLst>
              <a:ext uri="{FF2B5EF4-FFF2-40B4-BE49-F238E27FC236}">
                <a16:creationId xmlns:a16="http://schemas.microsoft.com/office/drawing/2014/main" id="{58EDDF77-56F7-4881-84D5-2B25F96837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55053" y="2605533"/>
            <a:ext cx="1035050" cy="3381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½ roll</a:t>
            </a:r>
          </a:p>
        </p:txBody>
      </p:sp>
      <p:sp>
        <p:nvSpPr>
          <p:cNvPr id="122" name="Text Box 399">
            <a:extLst>
              <a:ext uri="{FF2B5EF4-FFF2-40B4-BE49-F238E27FC236}">
                <a16:creationId xmlns:a16="http://schemas.microsoft.com/office/drawing/2014/main" id="{599A1F30-85CE-4AFD-B5F3-144F6BE455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07303" y="2571416"/>
            <a:ext cx="1035050" cy="3381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½ roll</a:t>
            </a:r>
          </a:p>
        </p:txBody>
      </p:sp>
      <p:sp>
        <p:nvSpPr>
          <p:cNvPr id="123" name="Text Box 14">
            <a:extLst>
              <a:ext uri="{FF2B5EF4-FFF2-40B4-BE49-F238E27FC236}">
                <a16:creationId xmlns:a16="http://schemas.microsoft.com/office/drawing/2014/main" id="{83E72EB6-AAEA-4259-BC9B-968ABE886C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92600" y="182905"/>
            <a:ext cx="7299000" cy="57256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GB" sz="2000" b="1" dirty="0"/>
              <a:t>P-27.01 Pull-Pull-Push Humpty Bump with two half rolls, 	  two quarter rolls</a:t>
            </a:r>
            <a:endParaRPr lang="en-GB" altLang="de-DE" sz="2400" b="1" dirty="0"/>
          </a:p>
        </p:txBody>
      </p:sp>
    </p:spTree>
    <p:extLst>
      <p:ext uri="{BB962C8B-B14F-4D97-AF65-F5344CB8AC3E}">
        <p14:creationId xmlns:p14="http://schemas.microsoft.com/office/powerpoint/2010/main" val="18074568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36" grpId="0"/>
      <p:bldP spid="121" grpId="0"/>
      <p:bldP spid="122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pieren 1">
            <a:extLst>
              <a:ext uri="{FF2B5EF4-FFF2-40B4-BE49-F238E27FC236}">
                <a16:creationId xmlns:a16="http://schemas.microsoft.com/office/drawing/2014/main" id="{F24120AB-CEEF-4609-97FB-89FFB978E332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2502259" y="907958"/>
            <a:ext cx="4175337" cy="3326414"/>
            <a:chOff x="2541588" y="1047750"/>
            <a:chExt cx="3949700" cy="3068638"/>
          </a:xfrm>
        </p:grpSpPr>
        <p:sp>
          <p:nvSpPr>
            <p:cNvPr id="5" name="Line 105">
              <a:extLst>
                <a:ext uri="{FF2B5EF4-FFF2-40B4-BE49-F238E27FC236}">
                  <a16:creationId xmlns:a16="http://schemas.microsoft.com/office/drawing/2014/main" id="{D4885C3A-FC42-480A-82A6-DA2AEA60722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3744799" y="1655462"/>
              <a:ext cx="10374" cy="171081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6" name="Line 100">
              <a:extLst>
                <a:ext uri="{FF2B5EF4-FFF2-40B4-BE49-F238E27FC236}">
                  <a16:creationId xmlns:a16="http://schemas.microsoft.com/office/drawing/2014/main" id="{35BD88B2-F00A-471E-86A5-88280AA3EB3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V="1">
              <a:off x="4503751" y="1047753"/>
              <a:ext cx="1987537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7" name="Line 106">
              <a:extLst>
                <a:ext uri="{FF2B5EF4-FFF2-40B4-BE49-F238E27FC236}">
                  <a16:creationId xmlns:a16="http://schemas.microsoft.com/office/drawing/2014/main" id="{FE1B9516-AD22-458F-8CE5-88192E00A17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V="1">
              <a:off x="2541588" y="1084926"/>
              <a:ext cx="1906829" cy="36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8" name="Line 101">
              <a:extLst>
                <a:ext uri="{FF2B5EF4-FFF2-40B4-BE49-F238E27FC236}">
                  <a16:creationId xmlns:a16="http://schemas.microsoft.com/office/drawing/2014/main" id="{CEBF65A7-693F-4AFD-9C21-778AC3008D6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5222620" y="1831298"/>
              <a:ext cx="7014" cy="149085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9" name="Arc 102">
              <a:extLst>
                <a:ext uri="{FF2B5EF4-FFF2-40B4-BE49-F238E27FC236}">
                  <a16:creationId xmlns:a16="http://schemas.microsoft.com/office/drawing/2014/main" id="{B7F67E93-21C0-4A5F-9562-0B7F1339B0C1}"/>
                </a:ext>
              </a:extLst>
            </p:cNvPr>
            <p:cNvSpPr>
              <a:spLocks/>
            </p:cNvSpPr>
            <p:nvPr/>
          </p:nvSpPr>
          <p:spPr bwMode="auto">
            <a:xfrm rot="80455" flipV="1">
              <a:off x="3738008" y="3313670"/>
              <a:ext cx="1484795" cy="802718"/>
            </a:xfrm>
            <a:custGeom>
              <a:avLst/>
              <a:gdLst>
                <a:gd name="T0" fmla="*/ 0 w 43134"/>
                <a:gd name="T1" fmla="*/ 2147483646 h 21600"/>
                <a:gd name="T2" fmla="*/ 2147483646 w 43134"/>
                <a:gd name="T3" fmla="*/ 2147483646 h 21600"/>
                <a:gd name="T4" fmla="*/ 2147483646 w 43134"/>
                <a:gd name="T5" fmla="*/ 2147483646 h 216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134" h="21600" fill="none" extrusionOk="0">
                  <a:moveTo>
                    <a:pt x="-1" y="19913"/>
                  </a:moveTo>
                  <a:cubicBezTo>
                    <a:pt x="880" y="8672"/>
                    <a:pt x="10258" y="0"/>
                    <a:pt x="21534" y="0"/>
                  </a:cubicBezTo>
                  <a:cubicBezTo>
                    <a:pt x="33463" y="0"/>
                    <a:pt x="43134" y="9670"/>
                    <a:pt x="43134" y="21600"/>
                  </a:cubicBezTo>
                </a:path>
                <a:path w="43134" h="21600" stroke="0" extrusionOk="0">
                  <a:moveTo>
                    <a:pt x="-1" y="19913"/>
                  </a:moveTo>
                  <a:cubicBezTo>
                    <a:pt x="880" y="8672"/>
                    <a:pt x="10258" y="0"/>
                    <a:pt x="21534" y="0"/>
                  </a:cubicBezTo>
                  <a:cubicBezTo>
                    <a:pt x="33463" y="0"/>
                    <a:pt x="43134" y="9670"/>
                    <a:pt x="43134" y="21600"/>
                  </a:cubicBezTo>
                  <a:lnTo>
                    <a:pt x="21534" y="21600"/>
                  </a:lnTo>
                  <a:lnTo>
                    <a:pt x="-1" y="19913"/>
                  </a:lnTo>
                  <a:close/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0" name="Arc 104">
              <a:extLst>
                <a:ext uri="{FF2B5EF4-FFF2-40B4-BE49-F238E27FC236}">
                  <a16:creationId xmlns:a16="http://schemas.microsoft.com/office/drawing/2014/main" id="{18EF218C-B076-4B29-B671-FB84F20115CC}"/>
                </a:ext>
              </a:extLst>
            </p:cNvPr>
            <p:cNvSpPr>
              <a:spLocks/>
            </p:cNvSpPr>
            <p:nvPr/>
          </p:nvSpPr>
          <p:spPr bwMode="auto">
            <a:xfrm rot="10800000" flipH="1" flipV="1">
              <a:off x="4449200" y="1083808"/>
              <a:ext cx="773421" cy="756053"/>
            </a:xfrm>
            <a:custGeom>
              <a:avLst/>
              <a:gdLst>
                <a:gd name="T0" fmla="*/ 0 w 22906"/>
                <a:gd name="T1" fmla="*/ 2147483646 h 23840"/>
                <a:gd name="T2" fmla="*/ 2147483646 w 22906"/>
                <a:gd name="T3" fmla="*/ 2147483646 h 23840"/>
                <a:gd name="T4" fmla="*/ 2147483646 w 22906"/>
                <a:gd name="T5" fmla="*/ 2147483646 h 238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906" h="23840" fill="none" extrusionOk="0">
                  <a:moveTo>
                    <a:pt x="-1" y="39"/>
                  </a:moveTo>
                  <a:cubicBezTo>
                    <a:pt x="434" y="13"/>
                    <a:pt x="870" y="0"/>
                    <a:pt x="1306" y="0"/>
                  </a:cubicBezTo>
                  <a:cubicBezTo>
                    <a:pt x="13235" y="0"/>
                    <a:pt x="22906" y="9670"/>
                    <a:pt x="22906" y="21600"/>
                  </a:cubicBezTo>
                  <a:cubicBezTo>
                    <a:pt x="22906" y="22348"/>
                    <a:pt x="22867" y="23095"/>
                    <a:pt x="22789" y="23839"/>
                  </a:cubicBezTo>
                </a:path>
                <a:path w="22906" h="23840" stroke="0" extrusionOk="0">
                  <a:moveTo>
                    <a:pt x="-1" y="39"/>
                  </a:moveTo>
                  <a:cubicBezTo>
                    <a:pt x="434" y="13"/>
                    <a:pt x="870" y="0"/>
                    <a:pt x="1306" y="0"/>
                  </a:cubicBezTo>
                  <a:cubicBezTo>
                    <a:pt x="13235" y="0"/>
                    <a:pt x="22906" y="9670"/>
                    <a:pt x="22906" y="21600"/>
                  </a:cubicBezTo>
                  <a:cubicBezTo>
                    <a:pt x="22906" y="22348"/>
                    <a:pt x="22867" y="23095"/>
                    <a:pt x="22789" y="23839"/>
                  </a:cubicBezTo>
                  <a:lnTo>
                    <a:pt x="1306" y="21600"/>
                  </a:lnTo>
                  <a:lnTo>
                    <a:pt x="-1" y="39"/>
                  </a:lnTo>
                  <a:close/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1" name="Bogen 10">
              <a:extLst>
                <a:ext uri="{FF2B5EF4-FFF2-40B4-BE49-F238E27FC236}">
                  <a16:creationId xmlns:a16="http://schemas.microsoft.com/office/drawing/2014/main" id="{A5C88217-86B5-41F3-9223-1F96291BFCC3}"/>
                </a:ext>
              </a:extLst>
            </p:cNvPr>
            <p:cNvSpPr/>
            <p:nvPr/>
          </p:nvSpPr>
          <p:spPr bwMode="auto">
            <a:xfrm rot="16200000">
              <a:off x="3890169" y="913606"/>
              <a:ext cx="1222375" cy="1490663"/>
            </a:xfrm>
            <a:prstGeom prst="arc">
              <a:avLst/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algn="ctr" defTabSz="793750">
                <a:lnSpc>
                  <a:spcPct val="80000"/>
                </a:lnSpc>
                <a:defRPr/>
              </a:pPr>
              <a:endParaRPr lang="de-DE"/>
            </a:p>
          </p:txBody>
        </p:sp>
      </p:grpSp>
      <p:sp>
        <p:nvSpPr>
          <p:cNvPr id="12" name="Text Box 14">
            <a:extLst>
              <a:ext uri="{FF2B5EF4-FFF2-40B4-BE49-F238E27FC236}">
                <a16:creationId xmlns:a16="http://schemas.microsoft.com/office/drawing/2014/main" id="{589E82B1-B9D8-4E59-913D-902CC1F9C5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92600" y="182905"/>
            <a:ext cx="7299000" cy="57256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79352" tIns="39676" rIns="79352" bIns="39676"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GB" sz="2000" b="1" dirty="0"/>
              <a:t>P-27.01 Pull-Pull-Push Humpty Bump with two half rolls, 	  two quarter rolls</a:t>
            </a:r>
            <a:endParaRPr lang="en-GB" altLang="de-DE" sz="2400" b="1" dirty="0"/>
          </a:p>
        </p:txBody>
      </p:sp>
      <p:sp>
        <p:nvSpPr>
          <p:cNvPr id="13" name="Text Box 456">
            <a:extLst>
              <a:ext uri="{FF2B5EF4-FFF2-40B4-BE49-F238E27FC236}">
                <a16:creationId xmlns:a16="http://schemas.microsoft.com/office/drawing/2014/main" id="{08D6BE4F-1BD4-40C3-9199-D850741D5B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43675"/>
            <a:ext cx="939800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P-27.01.02</a:t>
            </a:r>
          </a:p>
        </p:txBody>
      </p:sp>
      <p:sp>
        <p:nvSpPr>
          <p:cNvPr id="14" name="AutoShape 398">
            <a:extLst>
              <a:ext uri="{FF2B5EF4-FFF2-40B4-BE49-F238E27FC236}">
                <a16:creationId xmlns:a16="http://schemas.microsoft.com/office/drawing/2014/main" id="{8A438056-843C-41B8-801D-63D44E496475}"/>
              </a:ext>
            </a:extLst>
          </p:cNvPr>
          <p:cNvSpPr>
            <a:spLocks noChangeArrowheads="1"/>
          </p:cNvSpPr>
          <p:nvPr/>
        </p:nvSpPr>
        <p:spPr bwMode="auto">
          <a:xfrm rot="10800000" flipH="1">
            <a:off x="6337149" y="4130330"/>
            <a:ext cx="390525" cy="180975"/>
          </a:xfrm>
          <a:prstGeom prst="rightArrow">
            <a:avLst>
              <a:gd name="adj1" fmla="val 50000"/>
              <a:gd name="adj2" fmla="val 53947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 dirty="0"/>
          </a:p>
        </p:txBody>
      </p:sp>
      <p:grpSp>
        <p:nvGrpSpPr>
          <p:cNvPr id="15" name="Group 428">
            <a:extLst>
              <a:ext uri="{FF2B5EF4-FFF2-40B4-BE49-F238E27FC236}">
                <a16:creationId xmlns:a16="http://schemas.microsoft.com/office/drawing/2014/main" id="{ED24B3AE-BFCC-49FA-AD65-13B0CD4BCC99}"/>
              </a:ext>
            </a:extLst>
          </p:cNvPr>
          <p:cNvGrpSpPr>
            <a:grpSpLocks/>
          </p:cNvGrpSpPr>
          <p:nvPr/>
        </p:nvGrpSpPr>
        <p:grpSpPr bwMode="auto">
          <a:xfrm rot="16046447">
            <a:off x="3122509" y="3899181"/>
            <a:ext cx="358775" cy="561975"/>
            <a:chOff x="2820" y="264"/>
            <a:chExt cx="420" cy="1452"/>
          </a:xfrm>
        </p:grpSpPr>
        <p:sp>
          <p:nvSpPr>
            <p:cNvPr id="16" name="Line 429">
              <a:extLst>
                <a:ext uri="{FF2B5EF4-FFF2-40B4-BE49-F238E27FC236}">
                  <a16:creationId xmlns:a16="http://schemas.microsoft.com/office/drawing/2014/main" id="{70AD3760-AA62-43EA-9141-102AB28FB5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7" name="Group 430">
              <a:extLst>
                <a:ext uri="{FF2B5EF4-FFF2-40B4-BE49-F238E27FC236}">
                  <a16:creationId xmlns:a16="http://schemas.microsoft.com/office/drawing/2014/main" id="{C48501C5-A900-4F44-ADFB-DC29B8A9CA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8" name="Group 431">
                <a:extLst>
                  <a:ext uri="{FF2B5EF4-FFF2-40B4-BE49-F238E27FC236}">
                    <a16:creationId xmlns:a16="http://schemas.microsoft.com/office/drawing/2014/main" id="{53FC6F4F-05FE-4B36-B673-9821EC6092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1" name="Group 432">
                  <a:extLst>
                    <a:ext uri="{FF2B5EF4-FFF2-40B4-BE49-F238E27FC236}">
                      <a16:creationId xmlns:a16="http://schemas.microsoft.com/office/drawing/2014/main" id="{1DE44C4F-428C-40D8-9289-94BE3366BF3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3" name="Group 433">
                    <a:extLst>
                      <a:ext uri="{FF2B5EF4-FFF2-40B4-BE49-F238E27FC236}">
                        <a16:creationId xmlns:a16="http://schemas.microsoft.com/office/drawing/2014/main" id="{61137E02-C02C-4656-B7A9-85DA26C248E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6" name="Freeform 434">
                      <a:extLst>
                        <a:ext uri="{FF2B5EF4-FFF2-40B4-BE49-F238E27FC236}">
                          <a16:creationId xmlns:a16="http://schemas.microsoft.com/office/drawing/2014/main" id="{FA931886-85FB-4E30-A164-8636C909F00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7" name="Freeform 435">
                      <a:extLst>
                        <a:ext uri="{FF2B5EF4-FFF2-40B4-BE49-F238E27FC236}">
                          <a16:creationId xmlns:a16="http://schemas.microsoft.com/office/drawing/2014/main" id="{E3B518F2-4918-4218-AF44-679A06FA2C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4" name="Freeform 436">
                    <a:extLst>
                      <a:ext uri="{FF2B5EF4-FFF2-40B4-BE49-F238E27FC236}">
                        <a16:creationId xmlns:a16="http://schemas.microsoft.com/office/drawing/2014/main" id="{9DD3293F-38DD-4791-A8AD-1CDA3FCD05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5" name="Freeform 437">
                    <a:extLst>
                      <a:ext uri="{FF2B5EF4-FFF2-40B4-BE49-F238E27FC236}">
                        <a16:creationId xmlns:a16="http://schemas.microsoft.com/office/drawing/2014/main" id="{069C9914-F8FB-47AF-A9DB-30CE4569D3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2" name="Line 438">
                  <a:extLst>
                    <a:ext uri="{FF2B5EF4-FFF2-40B4-BE49-F238E27FC236}">
                      <a16:creationId xmlns:a16="http://schemas.microsoft.com/office/drawing/2014/main" id="{381A8ED5-BC9E-4800-A14C-1F46FB5958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9" name="AutoShape 439">
                <a:extLst>
                  <a:ext uri="{FF2B5EF4-FFF2-40B4-BE49-F238E27FC236}">
                    <a16:creationId xmlns:a16="http://schemas.microsoft.com/office/drawing/2014/main" id="{2D9AB358-254F-4DC5-ADF0-A3B28BA441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0" name="Line 440">
                <a:extLst>
                  <a:ext uri="{FF2B5EF4-FFF2-40B4-BE49-F238E27FC236}">
                    <a16:creationId xmlns:a16="http://schemas.microsoft.com/office/drawing/2014/main" id="{F627188C-9170-4E40-8E00-E48935EB64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28" name="AutoShape 487">
            <a:extLst>
              <a:ext uri="{FF2B5EF4-FFF2-40B4-BE49-F238E27FC236}">
                <a16:creationId xmlns:a16="http://schemas.microsoft.com/office/drawing/2014/main" id="{4E58E424-0A51-46F0-8A3F-966F15E78D7F}"/>
              </a:ext>
            </a:extLst>
          </p:cNvPr>
          <p:cNvSpPr>
            <a:spLocks noChangeArrowheads="1"/>
          </p:cNvSpPr>
          <p:nvPr/>
        </p:nvSpPr>
        <p:spPr bwMode="auto">
          <a:xfrm rot="10800000" flipH="1">
            <a:off x="2473795" y="4097162"/>
            <a:ext cx="392112" cy="188912"/>
          </a:xfrm>
          <a:prstGeom prst="rightArrow">
            <a:avLst>
              <a:gd name="adj1" fmla="val 50000"/>
              <a:gd name="adj2" fmla="val 51891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29" name="Group 549">
            <a:extLst>
              <a:ext uri="{FF2B5EF4-FFF2-40B4-BE49-F238E27FC236}">
                <a16:creationId xmlns:a16="http://schemas.microsoft.com/office/drawing/2014/main" id="{7B0B1070-7E72-4EAA-B0C6-C832712CF276}"/>
              </a:ext>
            </a:extLst>
          </p:cNvPr>
          <p:cNvGrpSpPr>
            <a:grpSpLocks/>
          </p:cNvGrpSpPr>
          <p:nvPr/>
        </p:nvGrpSpPr>
        <p:grpSpPr bwMode="auto">
          <a:xfrm rot="8412259">
            <a:off x="3420975" y="1995390"/>
            <a:ext cx="755650" cy="296863"/>
            <a:chOff x="4875" y="7237"/>
            <a:chExt cx="4230" cy="1883"/>
          </a:xfrm>
        </p:grpSpPr>
        <p:sp>
          <p:nvSpPr>
            <p:cNvPr id="30" name="Arc 550">
              <a:extLst>
                <a:ext uri="{FF2B5EF4-FFF2-40B4-BE49-F238E27FC236}">
                  <a16:creationId xmlns:a16="http://schemas.microsoft.com/office/drawing/2014/main" id="{7DAE25D8-3F0E-461A-B194-8147B96D0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1" name="AutoShape 551">
              <a:extLst>
                <a:ext uri="{FF2B5EF4-FFF2-40B4-BE49-F238E27FC236}">
                  <a16:creationId xmlns:a16="http://schemas.microsoft.com/office/drawing/2014/main" id="{8FBE745C-7297-4A44-8D88-B75C633D5BF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32" name="Group 546">
            <a:extLst>
              <a:ext uri="{FF2B5EF4-FFF2-40B4-BE49-F238E27FC236}">
                <a16:creationId xmlns:a16="http://schemas.microsoft.com/office/drawing/2014/main" id="{BFE0188E-27CB-4689-B944-03F849EE4435}"/>
              </a:ext>
            </a:extLst>
          </p:cNvPr>
          <p:cNvGrpSpPr>
            <a:grpSpLocks/>
          </p:cNvGrpSpPr>
          <p:nvPr/>
        </p:nvGrpSpPr>
        <p:grpSpPr bwMode="auto">
          <a:xfrm rot="2259805" flipH="1">
            <a:off x="4999247" y="2547277"/>
            <a:ext cx="755650" cy="296862"/>
            <a:chOff x="4875" y="7237"/>
            <a:chExt cx="4230" cy="1883"/>
          </a:xfrm>
        </p:grpSpPr>
        <p:sp>
          <p:nvSpPr>
            <p:cNvPr id="33" name="Arc 547">
              <a:extLst>
                <a:ext uri="{FF2B5EF4-FFF2-40B4-BE49-F238E27FC236}">
                  <a16:creationId xmlns:a16="http://schemas.microsoft.com/office/drawing/2014/main" id="{901D3B02-7BBC-433E-A4EB-8D567351F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4" name="AutoShape 548">
              <a:extLst>
                <a:ext uri="{FF2B5EF4-FFF2-40B4-BE49-F238E27FC236}">
                  <a16:creationId xmlns:a16="http://schemas.microsoft.com/office/drawing/2014/main" id="{D5C13742-D248-4F30-BC51-C63A3E53C89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35" name="Text Box 399">
            <a:extLst>
              <a:ext uri="{FF2B5EF4-FFF2-40B4-BE49-F238E27FC236}">
                <a16:creationId xmlns:a16="http://schemas.microsoft.com/office/drawing/2014/main" id="{3A44A6B6-FC2B-41A9-9FDB-19483565E1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1767" y="2378032"/>
            <a:ext cx="103505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¼</a:t>
            </a:r>
          </a:p>
        </p:txBody>
      </p:sp>
      <p:sp>
        <p:nvSpPr>
          <p:cNvPr id="36" name="Text Box 399">
            <a:extLst>
              <a:ext uri="{FF2B5EF4-FFF2-40B4-BE49-F238E27FC236}">
                <a16:creationId xmlns:a16="http://schemas.microsoft.com/office/drawing/2014/main" id="{C369452B-8B1E-49A4-BB0E-F121378895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6815" y="2061714"/>
            <a:ext cx="1035050" cy="3381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¼</a:t>
            </a:r>
          </a:p>
        </p:txBody>
      </p:sp>
      <p:grpSp>
        <p:nvGrpSpPr>
          <p:cNvPr id="37" name="Group 546">
            <a:extLst>
              <a:ext uri="{FF2B5EF4-FFF2-40B4-BE49-F238E27FC236}">
                <a16:creationId xmlns:a16="http://schemas.microsoft.com/office/drawing/2014/main" id="{13840E96-7CA9-4A75-B8B5-68539AA30285}"/>
              </a:ext>
            </a:extLst>
          </p:cNvPr>
          <p:cNvGrpSpPr>
            <a:grpSpLocks/>
          </p:cNvGrpSpPr>
          <p:nvPr/>
        </p:nvGrpSpPr>
        <p:grpSpPr bwMode="auto">
          <a:xfrm rot="19340195">
            <a:off x="4927236" y="2521606"/>
            <a:ext cx="755650" cy="296862"/>
            <a:chOff x="4875" y="7237"/>
            <a:chExt cx="4230" cy="1883"/>
          </a:xfrm>
        </p:grpSpPr>
        <p:sp>
          <p:nvSpPr>
            <p:cNvPr id="38" name="Arc 547">
              <a:extLst>
                <a:ext uri="{FF2B5EF4-FFF2-40B4-BE49-F238E27FC236}">
                  <a16:creationId xmlns:a16="http://schemas.microsoft.com/office/drawing/2014/main" id="{F3D02411-A15B-40CD-8355-F378C3617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9" name="AutoShape 548">
              <a:extLst>
                <a:ext uri="{FF2B5EF4-FFF2-40B4-BE49-F238E27FC236}">
                  <a16:creationId xmlns:a16="http://schemas.microsoft.com/office/drawing/2014/main" id="{E6331150-14F4-4B1C-A8DB-34C47561D45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40" name="Group 549">
            <a:extLst>
              <a:ext uri="{FF2B5EF4-FFF2-40B4-BE49-F238E27FC236}">
                <a16:creationId xmlns:a16="http://schemas.microsoft.com/office/drawing/2014/main" id="{5A9BBF21-9E8B-4EAC-8B34-0B99567A3983}"/>
              </a:ext>
            </a:extLst>
          </p:cNvPr>
          <p:cNvGrpSpPr>
            <a:grpSpLocks/>
          </p:cNvGrpSpPr>
          <p:nvPr/>
        </p:nvGrpSpPr>
        <p:grpSpPr bwMode="auto">
          <a:xfrm rot="8412259">
            <a:off x="3429724" y="2256435"/>
            <a:ext cx="755650" cy="296863"/>
            <a:chOff x="4875" y="7237"/>
            <a:chExt cx="4230" cy="1883"/>
          </a:xfrm>
        </p:grpSpPr>
        <p:sp>
          <p:nvSpPr>
            <p:cNvPr id="41" name="Arc 550">
              <a:extLst>
                <a:ext uri="{FF2B5EF4-FFF2-40B4-BE49-F238E27FC236}">
                  <a16:creationId xmlns:a16="http://schemas.microsoft.com/office/drawing/2014/main" id="{4097059B-1F1D-4E58-96F5-C24C7DE80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2" name="AutoShape 551">
              <a:extLst>
                <a:ext uri="{FF2B5EF4-FFF2-40B4-BE49-F238E27FC236}">
                  <a16:creationId xmlns:a16="http://schemas.microsoft.com/office/drawing/2014/main" id="{79F723E8-A85E-4300-BC2F-AB06C26B6F4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43" name="Group 428">
            <a:extLst>
              <a:ext uri="{FF2B5EF4-FFF2-40B4-BE49-F238E27FC236}">
                <a16:creationId xmlns:a16="http://schemas.microsoft.com/office/drawing/2014/main" id="{BA82B201-5932-4D90-A519-CAF9624A5730}"/>
              </a:ext>
            </a:extLst>
          </p:cNvPr>
          <p:cNvGrpSpPr>
            <a:grpSpLocks/>
          </p:cNvGrpSpPr>
          <p:nvPr/>
        </p:nvGrpSpPr>
        <p:grpSpPr bwMode="auto">
          <a:xfrm rot="5553553" flipV="1">
            <a:off x="5801329" y="3944366"/>
            <a:ext cx="358775" cy="561975"/>
            <a:chOff x="2820" y="264"/>
            <a:chExt cx="420" cy="1452"/>
          </a:xfrm>
        </p:grpSpPr>
        <p:sp>
          <p:nvSpPr>
            <p:cNvPr id="44" name="Line 429">
              <a:extLst>
                <a:ext uri="{FF2B5EF4-FFF2-40B4-BE49-F238E27FC236}">
                  <a16:creationId xmlns:a16="http://schemas.microsoft.com/office/drawing/2014/main" id="{7A604319-4C18-4CCE-A780-818BE62991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45" name="Group 430">
              <a:extLst>
                <a:ext uri="{FF2B5EF4-FFF2-40B4-BE49-F238E27FC236}">
                  <a16:creationId xmlns:a16="http://schemas.microsoft.com/office/drawing/2014/main" id="{6FB6ABFE-65F8-4A8F-8F32-81758322FF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46" name="Group 431">
                <a:extLst>
                  <a:ext uri="{FF2B5EF4-FFF2-40B4-BE49-F238E27FC236}">
                    <a16:creationId xmlns:a16="http://schemas.microsoft.com/office/drawing/2014/main" id="{5BE8945A-0BC7-4DCA-8B18-C1B968FA0F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49" name="Group 432">
                  <a:extLst>
                    <a:ext uri="{FF2B5EF4-FFF2-40B4-BE49-F238E27FC236}">
                      <a16:creationId xmlns:a16="http://schemas.microsoft.com/office/drawing/2014/main" id="{181BD302-AEF3-49F8-BB08-E2DCBE3C0AE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51" name="Group 433">
                    <a:extLst>
                      <a:ext uri="{FF2B5EF4-FFF2-40B4-BE49-F238E27FC236}">
                        <a16:creationId xmlns:a16="http://schemas.microsoft.com/office/drawing/2014/main" id="{E0D5786D-D3B6-48CB-8E62-64864C33B7D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54" name="Freeform 434">
                      <a:extLst>
                        <a:ext uri="{FF2B5EF4-FFF2-40B4-BE49-F238E27FC236}">
                          <a16:creationId xmlns:a16="http://schemas.microsoft.com/office/drawing/2014/main" id="{FF1DC797-DADA-4206-BF2A-40DA1E00BF0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55" name="Freeform 435">
                      <a:extLst>
                        <a:ext uri="{FF2B5EF4-FFF2-40B4-BE49-F238E27FC236}">
                          <a16:creationId xmlns:a16="http://schemas.microsoft.com/office/drawing/2014/main" id="{7836DE43-A841-459E-BBF5-A048CCAEF1A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52" name="Freeform 436">
                    <a:extLst>
                      <a:ext uri="{FF2B5EF4-FFF2-40B4-BE49-F238E27FC236}">
                        <a16:creationId xmlns:a16="http://schemas.microsoft.com/office/drawing/2014/main" id="{2D51DAB1-E6D3-4A03-A27A-1DD412AB87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53" name="Freeform 437">
                    <a:extLst>
                      <a:ext uri="{FF2B5EF4-FFF2-40B4-BE49-F238E27FC236}">
                        <a16:creationId xmlns:a16="http://schemas.microsoft.com/office/drawing/2014/main" id="{23A154DB-E389-4A29-9DD2-2E8FD168F71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50" name="Line 438">
                  <a:extLst>
                    <a:ext uri="{FF2B5EF4-FFF2-40B4-BE49-F238E27FC236}">
                      <a16:creationId xmlns:a16="http://schemas.microsoft.com/office/drawing/2014/main" id="{8DBA6C76-81A7-4B9F-8830-0B261028B6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47" name="AutoShape 439">
                <a:extLst>
                  <a:ext uri="{FF2B5EF4-FFF2-40B4-BE49-F238E27FC236}">
                    <a16:creationId xmlns:a16="http://schemas.microsoft.com/office/drawing/2014/main" id="{1577425C-1336-4CBA-A49F-A05BCD7C5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48" name="Line 440">
                <a:extLst>
                  <a:ext uri="{FF2B5EF4-FFF2-40B4-BE49-F238E27FC236}">
                    <a16:creationId xmlns:a16="http://schemas.microsoft.com/office/drawing/2014/main" id="{D966BB53-893E-44FC-8E63-F53CA7AA8C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58" name="Oval 85">
            <a:extLst>
              <a:ext uri="{FF2B5EF4-FFF2-40B4-BE49-F238E27FC236}">
                <a16:creationId xmlns:a16="http://schemas.microsoft.com/office/drawing/2014/main" id="{09565C72-BC40-4126-8724-3766DA54262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810558" y="2743694"/>
            <a:ext cx="1507229" cy="1444848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59" name="Oval 87">
            <a:extLst>
              <a:ext uri="{FF2B5EF4-FFF2-40B4-BE49-F238E27FC236}">
                <a16:creationId xmlns:a16="http://schemas.microsoft.com/office/drawing/2014/main" id="{2CD82FC9-7169-465A-BDD3-D2F8CFF1182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849455" y="916672"/>
            <a:ext cx="1460499" cy="1418824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0" name="Text Box 91">
            <a:extLst>
              <a:ext uri="{FF2B5EF4-FFF2-40B4-BE49-F238E27FC236}">
                <a16:creationId xmlns:a16="http://schemas.microsoft.com/office/drawing/2014/main" id="{64900901-1CAF-4B9F-92EF-F96B56C4AF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716" y="3527425"/>
            <a:ext cx="2097088" cy="374650"/>
          </a:xfrm>
          <a:prstGeom prst="rect">
            <a:avLst/>
          </a:prstGeom>
          <a:noFill/>
          <a:ln w="38100">
            <a:solidFill>
              <a:srgbClr val="FFFF00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>
                <a:solidFill>
                  <a:srgbClr val="0000FF"/>
                </a:solidFill>
              </a:rPr>
              <a:t>All radii are equal.</a:t>
            </a:r>
          </a:p>
        </p:txBody>
      </p:sp>
      <p:sp>
        <p:nvSpPr>
          <p:cNvPr id="61" name="Oval 85">
            <a:extLst>
              <a:ext uri="{FF2B5EF4-FFF2-40B4-BE49-F238E27FC236}">
                <a16:creationId xmlns:a16="http://schemas.microsoft.com/office/drawing/2014/main" id="{826179EC-27A2-42AC-B30F-E2B7A412B1E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816466" y="2786347"/>
            <a:ext cx="1507229" cy="1444848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2" name="Text Box 89">
            <a:extLst>
              <a:ext uri="{FF2B5EF4-FFF2-40B4-BE49-F238E27FC236}">
                <a16:creationId xmlns:a16="http://schemas.microsoft.com/office/drawing/2014/main" id="{BC0D3D9B-513A-4F39-B9E4-A9AA051D4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1385" y="1966250"/>
            <a:ext cx="324311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Part </a:t>
            </a:r>
            <a:r>
              <a:rPr lang="de-DE" altLang="de-DE" sz="1600" b="1" dirty="0" err="1">
                <a:solidFill>
                  <a:srgbClr val="0000FF"/>
                </a:solidFill>
              </a:rPr>
              <a:t>rolls</a:t>
            </a:r>
            <a:r>
              <a:rPr lang="de-DE" altLang="de-DE" sz="1600" b="1" dirty="0">
                <a:solidFill>
                  <a:srgbClr val="0000FF"/>
                </a:solidFill>
              </a:rPr>
              <a:t>  </a:t>
            </a:r>
            <a:r>
              <a:rPr lang="de-DE" altLang="de-DE" sz="1600" b="1" dirty="0" err="1">
                <a:solidFill>
                  <a:srgbClr val="0000FF"/>
                </a:solidFill>
              </a:rPr>
              <a:t>centered</a:t>
            </a:r>
            <a:r>
              <a:rPr lang="de-DE" altLang="de-DE" sz="1600" b="1" dirty="0">
                <a:solidFill>
                  <a:srgbClr val="0000FF"/>
                </a:solidFill>
              </a:rPr>
              <a:t> on </a:t>
            </a:r>
            <a:r>
              <a:rPr lang="de-DE" altLang="de-DE" sz="1600" b="1" dirty="0" err="1">
                <a:solidFill>
                  <a:srgbClr val="0000FF"/>
                </a:solidFill>
              </a:rPr>
              <a:t>middle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of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line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64" name="Oval 74">
            <a:extLst>
              <a:ext uri="{FF2B5EF4-FFF2-40B4-BE49-F238E27FC236}">
                <a16:creationId xmlns:a16="http://schemas.microsoft.com/office/drawing/2014/main" id="{CA083180-AA1B-44AF-8DAC-73F26289D6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65738" y="2378075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65" name="Oval 74">
            <a:extLst>
              <a:ext uri="{FF2B5EF4-FFF2-40B4-BE49-F238E27FC236}">
                <a16:creationId xmlns:a16="http://schemas.microsoft.com/office/drawing/2014/main" id="{2AFD8340-CB5E-47B1-87FC-A7867577C6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6291" y="2402635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66" name="Oval 74">
            <a:extLst>
              <a:ext uri="{FF2B5EF4-FFF2-40B4-BE49-F238E27FC236}">
                <a16:creationId xmlns:a16="http://schemas.microsoft.com/office/drawing/2014/main" id="{38EB947D-BE2D-42A2-8DDF-D7671FD97A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0708" y="1521958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67" name="Oval 74">
            <a:extLst>
              <a:ext uri="{FF2B5EF4-FFF2-40B4-BE49-F238E27FC236}">
                <a16:creationId xmlns:a16="http://schemas.microsoft.com/office/drawing/2014/main" id="{B2C3ADDA-C8D0-47A9-B434-1E736C6D78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7483" y="1488731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68" name="Oval 74">
            <a:extLst>
              <a:ext uri="{FF2B5EF4-FFF2-40B4-BE49-F238E27FC236}">
                <a16:creationId xmlns:a16="http://schemas.microsoft.com/office/drawing/2014/main" id="{289CDF7C-AB69-4896-9BD7-F3171486B4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5606" y="3431012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69" name="Oval 74">
            <a:extLst>
              <a:ext uri="{FF2B5EF4-FFF2-40B4-BE49-F238E27FC236}">
                <a16:creationId xmlns:a16="http://schemas.microsoft.com/office/drawing/2014/main" id="{EEBA0C16-7F9F-468B-B102-E3947E89A5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3701" y="4120969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70" name="Oval 74">
            <a:extLst>
              <a:ext uri="{FF2B5EF4-FFF2-40B4-BE49-F238E27FC236}">
                <a16:creationId xmlns:a16="http://schemas.microsoft.com/office/drawing/2014/main" id="{4ED5FE32-0FCE-4552-B044-7877760DEE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97140" y="3474243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71" name="Text Box 89">
            <a:extLst>
              <a:ext uri="{FF2B5EF4-FFF2-40B4-BE49-F238E27FC236}">
                <a16:creationId xmlns:a16="http://schemas.microsoft.com/office/drawing/2014/main" id="{5CA57D4A-94A1-4AF4-A0B6-15C26AE8D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1385" y="2728360"/>
            <a:ext cx="324311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 err="1">
                <a:solidFill>
                  <a:srgbClr val="0000FF"/>
                </a:solidFill>
              </a:rPr>
              <a:t>Between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part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rolls</a:t>
            </a:r>
            <a:r>
              <a:rPr lang="de-DE" altLang="de-DE" sz="1600" b="1" dirty="0">
                <a:solidFill>
                  <a:srgbClr val="0000FF"/>
                </a:solidFill>
              </a:rPr>
              <a:t>  in </a:t>
            </a:r>
            <a:r>
              <a:rPr lang="de-DE" altLang="de-DE" sz="1600" b="1" dirty="0" err="1">
                <a:solidFill>
                  <a:srgbClr val="0000FF"/>
                </a:solidFill>
              </a:rPr>
              <a:t>opposite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direction</a:t>
            </a:r>
            <a:r>
              <a:rPr lang="de-DE" altLang="de-DE" sz="1600" b="1" dirty="0">
                <a:solidFill>
                  <a:srgbClr val="0000FF"/>
                </a:solidFill>
              </a:rPr>
              <a:t> there must </a:t>
            </a:r>
            <a:r>
              <a:rPr lang="de-DE" altLang="de-DE" sz="1600" b="1" dirty="0" err="1">
                <a:solidFill>
                  <a:srgbClr val="0000FF"/>
                </a:solidFill>
              </a:rPr>
              <a:t>be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no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line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9138440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000"/>
                            </p:stCondLst>
                            <p:childTnLst>
                              <p:par>
                                <p:cTn id="21" presetID="9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500"/>
                            </p:stCondLst>
                            <p:childTnLst>
                              <p:par>
                                <p:cTn id="2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500"/>
                            </p:stCondLst>
                            <p:childTnLst>
                              <p:par>
                                <p:cTn id="29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 animBg="1"/>
      <p:bldP spid="60" grpId="0" animBg="1" autoUpdateAnimBg="0"/>
      <p:bldP spid="62" grpId="0"/>
      <p:bldP spid="71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Text Box 278">
            <a:extLst>
              <a:ext uri="{FF2B5EF4-FFF2-40B4-BE49-F238E27FC236}">
                <a16:creationId xmlns:a16="http://schemas.microsoft.com/office/drawing/2014/main" id="{DF621175-778A-438F-8FF5-73108CE8C6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57963"/>
            <a:ext cx="939800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P-27.02.01</a:t>
            </a:r>
          </a:p>
        </p:txBody>
      </p:sp>
      <p:grpSp>
        <p:nvGrpSpPr>
          <p:cNvPr id="121" name="Gruppieren 120">
            <a:extLst>
              <a:ext uri="{FF2B5EF4-FFF2-40B4-BE49-F238E27FC236}">
                <a16:creationId xmlns:a16="http://schemas.microsoft.com/office/drawing/2014/main" id="{BA46DF7E-1573-4269-937D-818174368346}"/>
              </a:ext>
            </a:extLst>
          </p:cNvPr>
          <p:cNvGrpSpPr/>
          <p:nvPr/>
        </p:nvGrpSpPr>
        <p:grpSpPr>
          <a:xfrm>
            <a:off x="4243027" y="1474740"/>
            <a:ext cx="3499667" cy="2574948"/>
            <a:chOff x="4338326" y="1902996"/>
            <a:chExt cx="3305486" cy="2225964"/>
          </a:xfrm>
        </p:grpSpPr>
        <p:sp>
          <p:nvSpPr>
            <p:cNvPr id="122" name="Line 354">
              <a:extLst>
                <a:ext uri="{FF2B5EF4-FFF2-40B4-BE49-F238E27FC236}">
                  <a16:creationId xmlns:a16="http://schemas.microsoft.com/office/drawing/2014/main" id="{1FD4AF08-9A7E-46EC-84E7-EFD711BB27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416674" y="2524043"/>
              <a:ext cx="1190393" cy="1411369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23" name="Gruppieren 2">
              <a:extLst>
                <a:ext uri="{FF2B5EF4-FFF2-40B4-BE49-F238E27FC236}">
                  <a16:creationId xmlns:a16="http://schemas.microsoft.com/office/drawing/2014/main" id="{28FC1135-A3CB-45BD-9FB0-A2C88EC1F8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06409" y="3646360"/>
              <a:ext cx="917575" cy="482600"/>
              <a:chOff x="5502961" y="3648075"/>
              <a:chExt cx="917575" cy="482600"/>
            </a:xfrm>
          </p:grpSpPr>
          <p:sp>
            <p:nvSpPr>
              <p:cNvPr id="129" name="Arc 356">
                <a:extLst>
                  <a:ext uri="{FF2B5EF4-FFF2-40B4-BE49-F238E27FC236}">
                    <a16:creationId xmlns:a16="http://schemas.microsoft.com/office/drawing/2014/main" id="{097EC7A7-C47E-4230-B000-0DAFF2B42EB1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5917350" y="3648075"/>
                <a:ext cx="503186" cy="482600"/>
              </a:xfrm>
              <a:custGeom>
                <a:avLst/>
                <a:gdLst>
                  <a:gd name="T0" fmla="*/ 0 w 19398"/>
                  <a:gd name="T1" fmla="*/ 0 h 21600"/>
                  <a:gd name="T2" fmla="*/ 0 w 19398"/>
                  <a:gd name="T3" fmla="*/ 0 h 21600"/>
                  <a:gd name="T4" fmla="*/ 0 w 19398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398" h="21600" fill="none" extrusionOk="0">
                    <a:moveTo>
                      <a:pt x="0" y="90"/>
                    </a:moveTo>
                    <a:cubicBezTo>
                      <a:pt x="655" y="30"/>
                      <a:pt x="1313" y="0"/>
                      <a:pt x="1972" y="0"/>
                    </a:cubicBezTo>
                    <a:cubicBezTo>
                      <a:pt x="8857" y="0"/>
                      <a:pt x="15329" y="3282"/>
                      <a:pt x="19398" y="8836"/>
                    </a:cubicBezTo>
                  </a:path>
                  <a:path w="19398" h="21600" stroke="0" extrusionOk="0">
                    <a:moveTo>
                      <a:pt x="0" y="90"/>
                    </a:moveTo>
                    <a:cubicBezTo>
                      <a:pt x="655" y="30"/>
                      <a:pt x="1313" y="0"/>
                      <a:pt x="1972" y="0"/>
                    </a:cubicBezTo>
                    <a:cubicBezTo>
                      <a:pt x="8857" y="0"/>
                      <a:pt x="15329" y="3282"/>
                      <a:pt x="19398" y="8836"/>
                    </a:cubicBezTo>
                    <a:lnTo>
                      <a:pt x="1972" y="21600"/>
                    </a:lnTo>
                    <a:lnTo>
                      <a:pt x="0" y="90"/>
                    </a:lnTo>
                    <a:close/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  <p:sp>
            <p:nvSpPr>
              <p:cNvPr id="130" name="Line 357">
                <a:extLst>
                  <a:ext uri="{FF2B5EF4-FFF2-40B4-BE49-F238E27FC236}">
                    <a16:creationId xmlns:a16="http://schemas.microsoft.com/office/drawing/2014/main" id="{F64D7541-D3FE-494A-A679-CF37B7364B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502961" y="4130441"/>
                <a:ext cx="414389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grpSp>
          <p:nvGrpSpPr>
            <p:cNvPr id="124" name="Group 358">
              <a:extLst>
                <a:ext uri="{FF2B5EF4-FFF2-40B4-BE49-F238E27FC236}">
                  <a16:creationId xmlns:a16="http://schemas.microsoft.com/office/drawing/2014/main" id="{3A8528F2-B557-4C00-BCBA-141828BB61C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338326" y="3418770"/>
              <a:ext cx="917575" cy="482600"/>
              <a:chOff x="1986" y="1974"/>
              <a:chExt cx="744" cy="348"/>
            </a:xfrm>
          </p:grpSpPr>
          <p:sp>
            <p:nvSpPr>
              <p:cNvPr id="127" name="Arc 359">
                <a:extLst>
                  <a:ext uri="{FF2B5EF4-FFF2-40B4-BE49-F238E27FC236}">
                    <a16:creationId xmlns:a16="http://schemas.microsoft.com/office/drawing/2014/main" id="{DC3C5A93-E7A0-4ED8-91FB-539C1170B5C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 flipV="1">
                <a:off x="1986" y="1974"/>
                <a:ext cx="408" cy="348"/>
              </a:xfrm>
              <a:custGeom>
                <a:avLst/>
                <a:gdLst>
                  <a:gd name="T0" fmla="*/ 0 w 19398"/>
                  <a:gd name="T1" fmla="*/ 0 h 21600"/>
                  <a:gd name="T2" fmla="*/ 0 w 19398"/>
                  <a:gd name="T3" fmla="*/ 0 h 21600"/>
                  <a:gd name="T4" fmla="*/ 0 w 19398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398" h="21600" fill="none" extrusionOk="0">
                    <a:moveTo>
                      <a:pt x="0" y="90"/>
                    </a:moveTo>
                    <a:cubicBezTo>
                      <a:pt x="655" y="30"/>
                      <a:pt x="1313" y="0"/>
                      <a:pt x="1972" y="0"/>
                    </a:cubicBezTo>
                    <a:cubicBezTo>
                      <a:pt x="8857" y="0"/>
                      <a:pt x="15329" y="3282"/>
                      <a:pt x="19398" y="8836"/>
                    </a:cubicBezTo>
                  </a:path>
                  <a:path w="19398" h="21600" stroke="0" extrusionOk="0">
                    <a:moveTo>
                      <a:pt x="0" y="90"/>
                    </a:moveTo>
                    <a:cubicBezTo>
                      <a:pt x="655" y="30"/>
                      <a:pt x="1313" y="0"/>
                      <a:pt x="1972" y="0"/>
                    </a:cubicBezTo>
                    <a:cubicBezTo>
                      <a:pt x="8857" y="0"/>
                      <a:pt x="15329" y="3282"/>
                      <a:pt x="19398" y="8836"/>
                    </a:cubicBezTo>
                    <a:lnTo>
                      <a:pt x="1972" y="21600"/>
                    </a:lnTo>
                    <a:lnTo>
                      <a:pt x="0" y="90"/>
                    </a:lnTo>
                    <a:close/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  <p:sp>
            <p:nvSpPr>
              <p:cNvPr id="128" name="Line 360">
                <a:extLst>
                  <a:ext uri="{FF2B5EF4-FFF2-40B4-BE49-F238E27FC236}">
                    <a16:creationId xmlns:a16="http://schemas.microsoft.com/office/drawing/2014/main" id="{818C2FD2-5C74-478C-B5A9-7FB94B8001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94" y="2322"/>
                <a:ext cx="336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125" name="Line 364">
              <a:extLst>
                <a:ext uri="{FF2B5EF4-FFF2-40B4-BE49-F238E27FC236}">
                  <a16:creationId xmlns:a16="http://schemas.microsoft.com/office/drawing/2014/main" id="{1116CB1E-5C77-4541-9F91-F011447475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55900" y="2042669"/>
              <a:ext cx="1476749" cy="16605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26" name="Bogen 125">
              <a:extLst>
                <a:ext uri="{FF2B5EF4-FFF2-40B4-BE49-F238E27FC236}">
                  <a16:creationId xmlns:a16="http://schemas.microsoft.com/office/drawing/2014/main" id="{CA963099-9B67-40DE-B70B-E3AB29E295D0}"/>
                </a:ext>
              </a:extLst>
            </p:cNvPr>
            <p:cNvSpPr/>
            <p:nvPr/>
          </p:nvSpPr>
          <p:spPr bwMode="auto">
            <a:xfrm>
              <a:off x="6595437" y="1902996"/>
              <a:ext cx="1048375" cy="881887"/>
            </a:xfrm>
            <a:prstGeom prst="arc">
              <a:avLst>
                <a:gd name="adj1" fmla="val 13038686"/>
                <a:gd name="adj2" fmla="val 1463481"/>
              </a:avLst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79375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132" name="Rectangle 279">
            <a:extLst>
              <a:ext uri="{FF2B5EF4-FFF2-40B4-BE49-F238E27FC236}">
                <a16:creationId xmlns:a16="http://schemas.microsoft.com/office/drawing/2014/main" id="{9D414C4E-3634-4858-ABB2-6147D2438F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799" y="125619"/>
            <a:ext cx="6869112" cy="3879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>
                <a:cs typeface="Arial" panose="020B0604020202020204" pitchFamily="34" charset="0"/>
              </a:rPr>
              <a:t>P-27.02 Trombone with two half rolls, roll</a:t>
            </a:r>
            <a:endParaRPr lang="de-DE" sz="2000" b="1" dirty="0">
              <a:cs typeface="Arial" panose="020B0604020202020204" pitchFamily="34" charset="0"/>
            </a:endParaRPr>
          </a:p>
        </p:txBody>
      </p:sp>
      <p:sp>
        <p:nvSpPr>
          <p:cNvPr id="133" name="Text Box 538">
            <a:extLst>
              <a:ext uri="{FF2B5EF4-FFF2-40B4-BE49-F238E27FC236}">
                <a16:creationId xmlns:a16="http://schemas.microsoft.com/office/drawing/2014/main" id="{BB7CFABC-5761-4D2E-AECF-C82756A763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43169" y="4853735"/>
            <a:ext cx="4152900" cy="156966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1600" b="1" dirty="0"/>
              <a:t>From inverted, push through a ⅛ loop into a 45° upline, perform consecutively two ½ rolls in opposite direction, push through a half loop into a 45° downline, perform a roll, pull through a ⅛ loop, exit upright. </a:t>
            </a:r>
            <a:endParaRPr lang="de-DE" sz="1600" b="1" dirty="0"/>
          </a:p>
        </p:txBody>
      </p:sp>
      <p:sp>
        <p:nvSpPr>
          <p:cNvPr id="134" name="AutoShape 349">
            <a:extLst>
              <a:ext uri="{FF2B5EF4-FFF2-40B4-BE49-F238E27FC236}">
                <a16:creationId xmlns:a16="http://schemas.microsoft.com/office/drawing/2014/main" id="{4F4FC371-B994-47A2-B6FE-86018C43FE09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3646746" y="3656476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endParaRPr lang="en-AU" altLang="en-US" sz="1400" b="1"/>
          </a:p>
        </p:txBody>
      </p:sp>
      <p:sp>
        <p:nvSpPr>
          <p:cNvPr id="135" name="AutoShape 370">
            <a:extLst>
              <a:ext uri="{FF2B5EF4-FFF2-40B4-BE49-F238E27FC236}">
                <a16:creationId xmlns:a16="http://schemas.microsoft.com/office/drawing/2014/main" id="{90A060E3-CBEA-4E29-AA1A-D98EAC4E9579}"/>
              </a:ext>
            </a:extLst>
          </p:cNvPr>
          <p:cNvSpPr>
            <a:spLocks noChangeArrowheads="1"/>
          </p:cNvSpPr>
          <p:nvPr/>
        </p:nvSpPr>
        <p:spPr bwMode="auto">
          <a:xfrm rot="10800000" flipH="1">
            <a:off x="5495532" y="3932359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endParaRPr lang="en-AU" altLang="en-US" sz="1400" b="1"/>
          </a:p>
        </p:txBody>
      </p:sp>
      <p:grpSp>
        <p:nvGrpSpPr>
          <p:cNvPr id="136" name="Group 446">
            <a:extLst>
              <a:ext uri="{FF2B5EF4-FFF2-40B4-BE49-F238E27FC236}">
                <a16:creationId xmlns:a16="http://schemas.microsoft.com/office/drawing/2014/main" id="{0FFFED18-7237-4921-8C87-20D42B752411}"/>
              </a:ext>
            </a:extLst>
          </p:cNvPr>
          <p:cNvGrpSpPr>
            <a:grpSpLocks/>
          </p:cNvGrpSpPr>
          <p:nvPr/>
        </p:nvGrpSpPr>
        <p:grpSpPr bwMode="auto">
          <a:xfrm rot="5400000" flipH="1">
            <a:off x="4288672" y="3524795"/>
            <a:ext cx="311150" cy="490538"/>
            <a:chOff x="2820" y="264"/>
            <a:chExt cx="420" cy="1452"/>
          </a:xfrm>
        </p:grpSpPr>
        <p:sp>
          <p:nvSpPr>
            <p:cNvPr id="137" name="Line 447">
              <a:extLst>
                <a:ext uri="{FF2B5EF4-FFF2-40B4-BE49-F238E27FC236}">
                  <a16:creationId xmlns:a16="http://schemas.microsoft.com/office/drawing/2014/main" id="{65CDE968-ABCA-4616-9D44-7A1594EAE8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38" name="Group 448">
              <a:extLst>
                <a:ext uri="{FF2B5EF4-FFF2-40B4-BE49-F238E27FC236}">
                  <a16:creationId xmlns:a16="http://schemas.microsoft.com/office/drawing/2014/main" id="{303BA606-6B8A-4509-9C35-7E580E117D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39" name="Group 449">
                <a:extLst>
                  <a:ext uri="{FF2B5EF4-FFF2-40B4-BE49-F238E27FC236}">
                    <a16:creationId xmlns:a16="http://schemas.microsoft.com/office/drawing/2014/main" id="{0B7D18DD-F400-4DE8-BA5A-F9D2EB7B055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42" name="Group 450">
                  <a:extLst>
                    <a:ext uri="{FF2B5EF4-FFF2-40B4-BE49-F238E27FC236}">
                      <a16:creationId xmlns:a16="http://schemas.microsoft.com/office/drawing/2014/main" id="{FB3E2D99-72B3-457F-9F5C-D179FDE61AB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44" name="Group 451">
                    <a:extLst>
                      <a:ext uri="{FF2B5EF4-FFF2-40B4-BE49-F238E27FC236}">
                        <a16:creationId xmlns:a16="http://schemas.microsoft.com/office/drawing/2014/main" id="{B04A8520-4DEC-4E49-AD7E-FF414203724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47" name="Freeform 452">
                      <a:extLst>
                        <a:ext uri="{FF2B5EF4-FFF2-40B4-BE49-F238E27FC236}">
                          <a16:creationId xmlns:a16="http://schemas.microsoft.com/office/drawing/2014/main" id="{528E2F86-ED71-499B-9827-2860D8339CA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1184487864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48" name="Freeform 453">
                      <a:extLst>
                        <a:ext uri="{FF2B5EF4-FFF2-40B4-BE49-F238E27FC236}">
                          <a16:creationId xmlns:a16="http://schemas.microsoft.com/office/drawing/2014/main" id="{459B9B91-8309-4629-BD70-9213CC8339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45" name="Freeform 454">
                    <a:extLst>
                      <a:ext uri="{FF2B5EF4-FFF2-40B4-BE49-F238E27FC236}">
                        <a16:creationId xmlns:a16="http://schemas.microsoft.com/office/drawing/2014/main" id="{2581A58A-F362-4F86-A703-E09EDA0AB3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6" name="Freeform 455">
                    <a:extLst>
                      <a:ext uri="{FF2B5EF4-FFF2-40B4-BE49-F238E27FC236}">
                        <a16:creationId xmlns:a16="http://schemas.microsoft.com/office/drawing/2014/main" id="{C735534B-1F9A-4AC6-9772-5A08B046CF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63274 h 33"/>
                      <a:gd name="T2" fmla="*/ 0 w 293"/>
                      <a:gd name="T3" fmla="*/ 158827 h 33"/>
                      <a:gd name="T4" fmla="*/ 79 w 293"/>
                      <a:gd name="T5" fmla="*/ 45060 h 33"/>
                      <a:gd name="T6" fmla="*/ 96 w 293"/>
                      <a:gd name="T7" fmla="*/ 22214 h 33"/>
                      <a:gd name="T8" fmla="*/ 108 w 293"/>
                      <a:gd name="T9" fmla="*/ 22214 h 33"/>
                      <a:gd name="T10" fmla="*/ 127 w 293"/>
                      <a:gd name="T11" fmla="*/ 0 h 33"/>
                      <a:gd name="T12" fmla="*/ 139 w 293"/>
                      <a:gd name="T13" fmla="*/ 0 h 33"/>
                      <a:gd name="T14" fmla="*/ 155 w 293"/>
                      <a:gd name="T15" fmla="*/ 22214 h 33"/>
                      <a:gd name="T16" fmla="*/ 168 w 293"/>
                      <a:gd name="T17" fmla="*/ 31638 h 33"/>
                      <a:gd name="T18" fmla="*/ 179 w 293"/>
                      <a:gd name="T19" fmla="*/ 45060 h 33"/>
                      <a:gd name="T20" fmla="*/ 187 w 293"/>
                      <a:gd name="T21" fmla="*/ 66968 h 33"/>
                      <a:gd name="T22" fmla="*/ 195 w 293"/>
                      <a:gd name="T23" fmla="*/ 91402 h 33"/>
                      <a:gd name="T24" fmla="*/ 201 w 293"/>
                      <a:gd name="T25" fmla="*/ 114639 h 33"/>
                      <a:gd name="T26" fmla="*/ 204 w 293"/>
                      <a:gd name="T27" fmla="*/ 135843 h 33"/>
                      <a:gd name="T28" fmla="*/ 205 w 293"/>
                      <a:gd name="T29" fmla="*/ 163274 h 33"/>
                      <a:gd name="T30" fmla="*/ 204 w 293"/>
                      <a:gd name="T31" fmla="*/ 185406 h 33"/>
                      <a:gd name="T32" fmla="*/ 201 w 293"/>
                      <a:gd name="T33" fmla="*/ 214779 h 33"/>
                      <a:gd name="T34" fmla="*/ 195 w 293"/>
                      <a:gd name="T35" fmla="*/ 232542 h 33"/>
                      <a:gd name="T36" fmla="*/ 187 w 293"/>
                      <a:gd name="T37" fmla="*/ 264063 h 33"/>
                      <a:gd name="T38" fmla="*/ 179 w 293"/>
                      <a:gd name="T39" fmla="*/ 281160 h 33"/>
                      <a:gd name="T40" fmla="*/ 168 w 293"/>
                      <a:gd name="T41" fmla="*/ 297346 h 33"/>
                      <a:gd name="T42" fmla="*/ 155 w 293"/>
                      <a:gd name="T43" fmla="*/ 320390 h 33"/>
                      <a:gd name="T44" fmla="*/ 139 w 293"/>
                      <a:gd name="T45" fmla="*/ 322175 h 33"/>
                      <a:gd name="T46" fmla="*/ 128 w 293"/>
                      <a:gd name="T47" fmla="*/ 322175 h 33"/>
                      <a:gd name="T48" fmla="*/ 108 w 293"/>
                      <a:gd name="T49" fmla="*/ 322175 h 33"/>
                      <a:gd name="T50" fmla="*/ 96 w 293"/>
                      <a:gd name="T51" fmla="*/ 320390 h 33"/>
                      <a:gd name="T52" fmla="*/ 79 w 293"/>
                      <a:gd name="T53" fmla="*/ 281160 h 33"/>
                      <a:gd name="T54" fmla="*/ 0 w 293"/>
                      <a:gd name="T55" fmla="*/ 163274 h 33"/>
                      <a:gd name="T56" fmla="*/ 0 w 293"/>
                      <a:gd name="T57" fmla="*/ 16327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43" name="Line 456">
                  <a:extLst>
                    <a:ext uri="{FF2B5EF4-FFF2-40B4-BE49-F238E27FC236}">
                      <a16:creationId xmlns:a16="http://schemas.microsoft.com/office/drawing/2014/main" id="{B462DE1E-C59F-416D-AE45-B17B2738CC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40" name="AutoShape 457">
                <a:extLst>
                  <a:ext uri="{FF2B5EF4-FFF2-40B4-BE49-F238E27FC236}">
                    <a16:creationId xmlns:a16="http://schemas.microsoft.com/office/drawing/2014/main" id="{8AC7C125-3941-4B74-B44B-4BE269800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endParaRPr lang="en-AU" altLang="en-US" sz="1400" b="1"/>
              </a:p>
            </p:txBody>
          </p:sp>
          <p:sp>
            <p:nvSpPr>
              <p:cNvPr id="141" name="Line 458">
                <a:extLst>
                  <a:ext uri="{FF2B5EF4-FFF2-40B4-BE49-F238E27FC236}">
                    <a16:creationId xmlns:a16="http://schemas.microsoft.com/office/drawing/2014/main" id="{01612523-5529-4324-940B-D6B1FFD82A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49" name="Group 459">
            <a:extLst>
              <a:ext uri="{FF2B5EF4-FFF2-40B4-BE49-F238E27FC236}">
                <a16:creationId xmlns:a16="http://schemas.microsoft.com/office/drawing/2014/main" id="{184A3007-E060-4853-938F-FD11000AEC0B}"/>
              </a:ext>
            </a:extLst>
          </p:cNvPr>
          <p:cNvGrpSpPr>
            <a:grpSpLocks/>
          </p:cNvGrpSpPr>
          <p:nvPr/>
        </p:nvGrpSpPr>
        <p:grpSpPr bwMode="auto">
          <a:xfrm rot="5597421" flipV="1">
            <a:off x="4997356" y="3777577"/>
            <a:ext cx="311150" cy="490538"/>
            <a:chOff x="2820" y="264"/>
            <a:chExt cx="420" cy="1452"/>
          </a:xfrm>
        </p:grpSpPr>
        <p:sp>
          <p:nvSpPr>
            <p:cNvPr id="150" name="Line 460">
              <a:extLst>
                <a:ext uri="{FF2B5EF4-FFF2-40B4-BE49-F238E27FC236}">
                  <a16:creationId xmlns:a16="http://schemas.microsoft.com/office/drawing/2014/main" id="{E3E7EA81-A9F3-431D-A51D-4D929683E3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51" name="Group 461">
              <a:extLst>
                <a:ext uri="{FF2B5EF4-FFF2-40B4-BE49-F238E27FC236}">
                  <a16:creationId xmlns:a16="http://schemas.microsoft.com/office/drawing/2014/main" id="{FC6FF0AC-006F-4ADA-B8CE-FA959512BD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52" name="Group 462">
                <a:extLst>
                  <a:ext uri="{FF2B5EF4-FFF2-40B4-BE49-F238E27FC236}">
                    <a16:creationId xmlns:a16="http://schemas.microsoft.com/office/drawing/2014/main" id="{0305971B-4E44-4C2A-8846-3345B039AB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55" name="Group 463">
                  <a:extLst>
                    <a:ext uri="{FF2B5EF4-FFF2-40B4-BE49-F238E27FC236}">
                      <a16:creationId xmlns:a16="http://schemas.microsoft.com/office/drawing/2014/main" id="{2EC408FE-3F80-4FBE-8771-97392220467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57" name="Group 464">
                    <a:extLst>
                      <a:ext uri="{FF2B5EF4-FFF2-40B4-BE49-F238E27FC236}">
                        <a16:creationId xmlns:a16="http://schemas.microsoft.com/office/drawing/2014/main" id="{0D9FB8BF-73BC-4BBB-927A-7C73895E427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60" name="Freeform 465">
                      <a:extLst>
                        <a:ext uri="{FF2B5EF4-FFF2-40B4-BE49-F238E27FC236}">
                          <a16:creationId xmlns:a16="http://schemas.microsoft.com/office/drawing/2014/main" id="{5F383F73-8834-4CBF-B45A-73E02F60745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1184487864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61" name="Freeform 466">
                      <a:extLst>
                        <a:ext uri="{FF2B5EF4-FFF2-40B4-BE49-F238E27FC236}">
                          <a16:creationId xmlns:a16="http://schemas.microsoft.com/office/drawing/2014/main" id="{B2B62708-5BD9-4532-B86E-948042F6BA1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58" name="Freeform 467">
                    <a:extLst>
                      <a:ext uri="{FF2B5EF4-FFF2-40B4-BE49-F238E27FC236}">
                        <a16:creationId xmlns:a16="http://schemas.microsoft.com/office/drawing/2014/main" id="{46984611-F280-4178-B80E-B30B63F111E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59" name="Freeform 468">
                    <a:extLst>
                      <a:ext uri="{FF2B5EF4-FFF2-40B4-BE49-F238E27FC236}">
                        <a16:creationId xmlns:a16="http://schemas.microsoft.com/office/drawing/2014/main" id="{652B9873-67BA-442A-B6D6-4C1CC31CDB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63274 h 33"/>
                      <a:gd name="T2" fmla="*/ 0 w 293"/>
                      <a:gd name="T3" fmla="*/ 158827 h 33"/>
                      <a:gd name="T4" fmla="*/ 79 w 293"/>
                      <a:gd name="T5" fmla="*/ 45060 h 33"/>
                      <a:gd name="T6" fmla="*/ 96 w 293"/>
                      <a:gd name="T7" fmla="*/ 22214 h 33"/>
                      <a:gd name="T8" fmla="*/ 108 w 293"/>
                      <a:gd name="T9" fmla="*/ 22214 h 33"/>
                      <a:gd name="T10" fmla="*/ 127 w 293"/>
                      <a:gd name="T11" fmla="*/ 0 h 33"/>
                      <a:gd name="T12" fmla="*/ 139 w 293"/>
                      <a:gd name="T13" fmla="*/ 0 h 33"/>
                      <a:gd name="T14" fmla="*/ 155 w 293"/>
                      <a:gd name="T15" fmla="*/ 22214 h 33"/>
                      <a:gd name="T16" fmla="*/ 168 w 293"/>
                      <a:gd name="T17" fmla="*/ 31638 h 33"/>
                      <a:gd name="T18" fmla="*/ 179 w 293"/>
                      <a:gd name="T19" fmla="*/ 45060 h 33"/>
                      <a:gd name="T20" fmla="*/ 187 w 293"/>
                      <a:gd name="T21" fmla="*/ 66968 h 33"/>
                      <a:gd name="T22" fmla="*/ 195 w 293"/>
                      <a:gd name="T23" fmla="*/ 91402 h 33"/>
                      <a:gd name="T24" fmla="*/ 201 w 293"/>
                      <a:gd name="T25" fmla="*/ 114639 h 33"/>
                      <a:gd name="T26" fmla="*/ 204 w 293"/>
                      <a:gd name="T27" fmla="*/ 135843 h 33"/>
                      <a:gd name="T28" fmla="*/ 205 w 293"/>
                      <a:gd name="T29" fmla="*/ 163274 h 33"/>
                      <a:gd name="T30" fmla="*/ 204 w 293"/>
                      <a:gd name="T31" fmla="*/ 185406 h 33"/>
                      <a:gd name="T32" fmla="*/ 201 w 293"/>
                      <a:gd name="T33" fmla="*/ 214779 h 33"/>
                      <a:gd name="T34" fmla="*/ 195 w 293"/>
                      <a:gd name="T35" fmla="*/ 232542 h 33"/>
                      <a:gd name="T36" fmla="*/ 187 w 293"/>
                      <a:gd name="T37" fmla="*/ 264063 h 33"/>
                      <a:gd name="T38" fmla="*/ 179 w 293"/>
                      <a:gd name="T39" fmla="*/ 281160 h 33"/>
                      <a:gd name="T40" fmla="*/ 168 w 293"/>
                      <a:gd name="T41" fmla="*/ 297346 h 33"/>
                      <a:gd name="T42" fmla="*/ 155 w 293"/>
                      <a:gd name="T43" fmla="*/ 320390 h 33"/>
                      <a:gd name="T44" fmla="*/ 139 w 293"/>
                      <a:gd name="T45" fmla="*/ 322175 h 33"/>
                      <a:gd name="T46" fmla="*/ 128 w 293"/>
                      <a:gd name="T47" fmla="*/ 322175 h 33"/>
                      <a:gd name="T48" fmla="*/ 108 w 293"/>
                      <a:gd name="T49" fmla="*/ 322175 h 33"/>
                      <a:gd name="T50" fmla="*/ 96 w 293"/>
                      <a:gd name="T51" fmla="*/ 320390 h 33"/>
                      <a:gd name="T52" fmla="*/ 79 w 293"/>
                      <a:gd name="T53" fmla="*/ 281160 h 33"/>
                      <a:gd name="T54" fmla="*/ 0 w 293"/>
                      <a:gd name="T55" fmla="*/ 163274 h 33"/>
                      <a:gd name="T56" fmla="*/ 0 w 293"/>
                      <a:gd name="T57" fmla="*/ 16327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56" name="Line 469">
                  <a:extLst>
                    <a:ext uri="{FF2B5EF4-FFF2-40B4-BE49-F238E27FC236}">
                      <a16:creationId xmlns:a16="http://schemas.microsoft.com/office/drawing/2014/main" id="{3DED9D76-2571-4603-9624-14812817EC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53" name="AutoShape 470">
                <a:extLst>
                  <a:ext uri="{FF2B5EF4-FFF2-40B4-BE49-F238E27FC236}">
                    <a16:creationId xmlns:a16="http://schemas.microsoft.com/office/drawing/2014/main" id="{F0A46F86-AA12-477E-AADA-DA62380A2C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endParaRPr lang="en-AU" altLang="en-US" sz="1400" b="1"/>
              </a:p>
            </p:txBody>
          </p:sp>
          <p:sp>
            <p:nvSpPr>
              <p:cNvPr id="154" name="Line 471">
                <a:extLst>
                  <a:ext uri="{FF2B5EF4-FFF2-40B4-BE49-F238E27FC236}">
                    <a16:creationId xmlns:a16="http://schemas.microsoft.com/office/drawing/2014/main" id="{11291413-5DD5-47B7-8B2E-6EB16CC6DF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62" name="Group 475">
            <a:extLst>
              <a:ext uri="{FF2B5EF4-FFF2-40B4-BE49-F238E27FC236}">
                <a16:creationId xmlns:a16="http://schemas.microsoft.com/office/drawing/2014/main" id="{4C2DF774-FC1F-40F4-A43E-85070209C4FE}"/>
              </a:ext>
            </a:extLst>
          </p:cNvPr>
          <p:cNvGrpSpPr>
            <a:grpSpLocks/>
          </p:cNvGrpSpPr>
          <p:nvPr/>
        </p:nvGrpSpPr>
        <p:grpSpPr bwMode="auto">
          <a:xfrm rot="5400000" flipH="1">
            <a:off x="6542527" y="3027527"/>
            <a:ext cx="700088" cy="320675"/>
            <a:chOff x="4875" y="7237"/>
            <a:chExt cx="4230" cy="1883"/>
          </a:xfrm>
        </p:grpSpPr>
        <p:sp>
          <p:nvSpPr>
            <p:cNvPr id="163" name="Arc 476">
              <a:extLst>
                <a:ext uri="{FF2B5EF4-FFF2-40B4-BE49-F238E27FC236}">
                  <a16:creationId xmlns:a16="http://schemas.microsoft.com/office/drawing/2014/main" id="{20D9DB15-07FB-4E3C-AEC8-036B1555B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64" name="AutoShape 477">
              <a:extLst>
                <a:ext uri="{FF2B5EF4-FFF2-40B4-BE49-F238E27FC236}">
                  <a16:creationId xmlns:a16="http://schemas.microsoft.com/office/drawing/2014/main" id="{BF1B9303-2716-46F3-B1F2-EF43886C07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endParaRPr lang="en-AU" altLang="en-US" sz="1400" b="1"/>
            </a:p>
          </p:txBody>
        </p:sp>
      </p:grpSp>
      <p:grpSp>
        <p:nvGrpSpPr>
          <p:cNvPr id="165" name="Group 478">
            <a:extLst>
              <a:ext uri="{FF2B5EF4-FFF2-40B4-BE49-F238E27FC236}">
                <a16:creationId xmlns:a16="http://schemas.microsoft.com/office/drawing/2014/main" id="{4DDA559E-5022-4B5D-A252-4501254B5812}"/>
              </a:ext>
            </a:extLst>
          </p:cNvPr>
          <p:cNvGrpSpPr>
            <a:grpSpLocks/>
          </p:cNvGrpSpPr>
          <p:nvPr/>
        </p:nvGrpSpPr>
        <p:grpSpPr bwMode="auto">
          <a:xfrm rot="13536086" flipH="1">
            <a:off x="6578546" y="3190194"/>
            <a:ext cx="311150" cy="490538"/>
            <a:chOff x="2820" y="264"/>
            <a:chExt cx="420" cy="1452"/>
          </a:xfrm>
        </p:grpSpPr>
        <p:sp>
          <p:nvSpPr>
            <p:cNvPr id="166" name="Line 479">
              <a:extLst>
                <a:ext uri="{FF2B5EF4-FFF2-40B4-BE49-F238E27FC236}">
                  <a16:creationId xmlns:a16="http://schemas.microsoft.com/office/drawing/2014/main" id="{07E332F2-13E6-4BE3-ADE2-5C87F21B7D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67" name="Group 480">
              <a:extLst>
                <a:ext uri="{FF2B5EF4-FFF2-40B4-BE49-F238E27FC236}">
                  <a16:creationId xmlns:a16="http://schemas.microsoft.com/office/drawing/2014/main" id="{E78C6110-7E68-4792-931F-C0DF637E09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68" name="Group 481">
                <a:extLst>
                  <a:ext uri="{FF2B5EF4-FFF2-40B4-BE49-F238E27FC236}">
                    <a16:creationId xmlns:a16="http://schemas.microsoft.com/office/drawing/2014/main" id="{2D2932EE-2092-4CFF-895D-6249F2FF6F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71" name="Group 482">
                  <a:extLst>
                    <a:ext uri="{FF2B5EF4-FFF2-40B4-BE49-F238E27FC236}">
                      <a16:creationId xmlns:a16="http://schemas.microsoft.com/office/drawing/2014/main" id="{9951F156-8A6D-42A9-9B6C-3A405CE9B21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73" name="Group 483">
                    <a:extLst>
                      <a:ext uri="{FF2B5EF4-FFF2-40B4-BE49-F238E27FC236}">
                        <a16:creationId xmlns:a16="http://schemas.microsoft.com/office/drawing/2014/main" id="{72170D81-F2BE-4671-AAE5-EAA7853F6BD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76" name="Freeform 484">
                      <a:extLst>
                        <a:ext uri="{FF2B5EF4-FFF2-40B4-BE49-F238E27FC236}">
                          <a16:creationId xmlns:a16="http://schemas.microsoft.com/office/drawing/2014/main" id="{5C0A75D5-EE6F-41BE-AF72-CC288662CF3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1184487864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77" name="Freeform 485">
                      <a:extLst>
                        <a:ext uri="{FF2B5EF4-FFF2-40B4-BE49-F238E27FC236}">
                          <a16:creationId xmlns:a16="http://schemas.microsoft.com/office/drawing/2014/main" id="{21F33921-C248-498A-8E9E-6A9DFA13A17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74" name="Freeform 486">
                    <a:extLst>
                      <a:ext uri="{FF2B5EF4-FFF2-40B4-BE49-F238E27FC236}">
                        <a16:creationId xmlns:a16="http://schemas.microsoft.com/office/drawing/2014/main" id="{98236A59-EDCA-4EFC-A74D-8147424921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75" name="Freeform 487">
                    <a:extLst>
                      <a:ext uri="{FF2B5EF4-FFF2-40B4-BE49-F238E27FC236}">
                        <a16:creationId xmlns:a16="http://schemas.microsoft.com/office/drawing/2014/main" id="{F3EFD722-9027-4D65-8027-ADCB5B8676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63274 h 33"/>
                      <a:gd name="T2" fmla="*/ 0 w 293"/>
                      <a:gd name="T3" fmla="*/ 158827 h 33"/>
                      <a:gd name="T4" fmla="*/ 79 w 293"/>
                      <a:gd name="T5" fmla="*/ 45060 h 33"/>
                      <a:gd name="T6" fmla="*/ 96 w 293"/>
                      <a:gd name="T7" fmla="*/ 22214 h 33"/>
                      <a:gd name="T8" fmla="*/ 108 w 293"/>
                      <a:gd name="T9" fmla="*/ 22214 h 33"/>
                      <a:gd name="T10" fmla="*/ 127 w 293"/>
                      <a:gd name="T11" fmla="*/ 0 h 33"/>
                      <a:gd name="T12" fmla="*/ 139 w 293"/>
                      <a:gd name="T13" fmla="*/ 0 h 33"/>
                      <a:gd name="T14" fmla="*/ 155 w 293"/>
                      <a:gd name="T15" fmla="*/ 22214 h 33"/>
                      <a:gd name="T16" fmla="*/ 168 w 293"/>
                      <a:gd name="T17" fmla="*/ 31638 h 33"/>
                      <a:gd name="T18" fmla="*/ 179 w 293"/>
                      <a:gd name="T19" fmla="*/ 45060 h 33"/>
                      <a:gd name="T20" fmla="*/ 187 w 293"/>
                      <a:gd name="T21" fmla="*/ 66968 h 33"/>
                      <a:gd name="T22" fmla="*/ 195 w 293"/>
                      <a:gd name="T23" fmla="*/ 91402 h 33"/>
                      <a:gd name="T24" fmla="*/ 201 w 293"/>
                      <a:gd name="T25" fmla="*/ 114639 h 33"/>
                      <a:gd name="T26" fmla="*/ 204 w 293"/>
                      <a:gd name="T27" fmla="*/ 135843 h 33"/>
                      <a:gd name="T28" fmla="*/ 205 w 293"/>
                      <a:gd name="T29" fmla="*/ 163274 h 33"/>
                      <a:gd name="T30" fmla="*/ 204 w 293"/>
                      <a:gd name="T31" fmla="*/ 185406 h 33"/>
                      <a:gd name="T32" fmla="*/ 201 w 293"/>
                      <a:gd name="T33" fmla="*/ 214779 h 33"/>
                      <a:gd name="T34" fmla="*/ 195 w 293"/>
                      <a:gd name="T35" fmla="*/ 232542 h 33"/>
                      <a:gd name="T36" fmla="*/ 187 w 293"/>
                      <a:gd name="T37" fmla="*/ 264063 h 33"/>
                      <a:gd name="T38" fmla="*/ 179 w 293"/>
                      <a:gd name="T39" fmla="*/ 281160 h 33"/>
                      <a:gd name="T40" fmla="*/ 168 w 293"/>
                      <a:gd name="T41" fmla="*/ 297346 h 33"/>
                      <a:gd name="T42" fmla="*/ 155 w 293"/>
                      <a:gd name="T43" fmla="*/ 320390 h 33"/>
                      <a:gd name="T44" fmla="*/ 139 w 293"/>
                      <a:gd name="T45" fmla="*/ 322175 h 33"/>
                      <a:gd name="T46" fmla="*/ 128 w 293"/>
                      <a:gd name="T47" fmla="*/ 322175 h 33"/>
                      <a:gd name="T48" fmla="*/ 108 w 293"/>
                      <a:gd name="T49" fmla="*/ 322175 h 33"/>
                      <a:gd name="T50" fmla="*/ 96 w 293"/>
                      <a:gd name="T51" fmla="*/ 320390 h 33"/>
                      <a:gd name="T52" fmla="*/ 79 w 293"/>
                      <a:gd name="T53" fmla="*/ 281160 h 33"/>
                      <a:gd name="T54" fmla="*/ 0 w 293"/>
                      <a:gd name="T55" fmla="*/ 163274 h 33"/>
                      <a:gd name="T56" fmla="*/ 0 w 293"/>
                      <a:gd name="T57" fmla="*/ 16327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72" name="Line 488">
                  <a:extLst>
                    <a:ext uri="{FF2B5EF4-FFF2-40B4-BE49-F238E27FC236}">
                      <a16:creationId xmlns:a16="http://schemas.microsoft.com/office/drawing/2014/main" id="{6E7A96CE-D0C1-49F8-B586-F7D8ED96F4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69" name="AutoShape 489">
                <a:extLst>
                  <a:ext uri="{FF2B5EF4-FFF2-40B4-BE49-F238E27FC236}">
                    <a16:creationId xmlns:a16="http://schemas.microsoft.com/office/drawing/2014/main" id="{6A7B7D2A-73AA-47B6-AC80-3B81B11D6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endParaRPr lang="en-AU" altLang="en-US" sz="1400" b="1"/>
              </a:p>
            </p:txBody>
          </p:sp>
          <p:sp>
            <p:nvSpPr>
              <p:cNvPr id="170" name="Line 490">
                <a:extLst>
                  <a:ext uri="{FF2B5EF4-FFF2-40B4-BE49-F238E27FC236}">
                    <a16:creationId xmlns:a16="http://schemas.microsoft.com/office/drawing/2014/main" id="{26F73AB7-D77E-4904-88A7-116E82775B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78" name="Group 475">
            <a:extLst>
              <a:ext uri="{FF2B5EF4-FFF2-40B4-BE49-F238E27FC236}">
                <a16:creationId xmlns:a16="http://schemas.microsoft.com/office/drawing/2014/main" id="{6E96E97A-AC1F-46CC-AD9A-D0E9EB1ECD43}"/>
              </a:ext>
            </a:extLst>
          </p:cNvPr>
          <p:cNvGrpSpPr>
            <a:grpSpLocks/>
          </p:cNvGrpSpPr>
          <p:nvPr/>
        </p:nvGrpSpPr>
        <p:grpSpPr bwMode="auto">
          <a:xfrm rot="20229533" flipH="1" flipV="1">
            <a:off x="5889932" y="2161969"/>
            <a:ext cx="942722" cy="408754"/>
            <a:chOff x="4875" y="7237"/>
            <a:chExt cx="4230" cy="1883"/>
          </a:xfrm>
        </p:grpSpPr>
        <p:sp>
          <p:nvSpPr>
            <p:cNvPr id="179" name="Arc 476">
              <a:extLst>
                <a:ext uri="{FF2B5EF4-FFF2-40B4-BE49-F238E27FC236}">
                  <a16:creationId xmlns:a16="http://schemas.microsoft.com/office/drawing/2014/main" id="{4084DCD8-A4D4-44E3-8375-FE1F78B30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80" name="AutoShape 477">
              <a:extLst>
                <a:ext uri="{FF2B5EF4-FFF2-40B4-BE49-F238E27FC236}">
                  <a16:creationId xmlns:a16="http://schemas.microsoft.com/office/drawing/2014/main" id="{05AA60BC-2751-4D18-98DE-3A28B46685B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endParaRPr lang="en-AU" altLang="en-US" sz="1400" b="1"/>
            </a:p>
          </p:txBody>
        </p:sp>
      </p:grpSp>
      <p:grpSp>
        <p:nvGrpSpPr>
          <p:cNvPr id="181" name="Group 475">
            <a:extLst>
              <a:ext uri="{FF2B5EF4-FFF2-40B4-BE49-F238E27FC236}">
                <a16:creationId xmlns:a16="http://schemas.microsoft.com/office/drawing/2014/main" id="{A8280E68-794E-466E-B3AC-E36BFB26DB72}"/>
              </a:ext>
            </a:extLst>
          </p:cNvPr>
          <p:cNvGrpSpPr>
            <a:grpSpLocks/>
          </p:cNvGrpSpPr>
          <p:nvPr/>
        </p:nvGrpSpPr>
        <p:grpSpPr bwMode="auto">
          <a:xfrm rot="21203188">
            <a:off x="6598683" y="3021275"/>
            <a:ext cx="700088" cy="320675"/>
            <a:chOff x="4875" y="7237"/>
            <a:chExt cx="4230" cy="1883"/>
          </a:xfrm>
        </p:grpSpPr>
        <p:sp>
          <p:nvSpPr>
            <p:cNvPr id="182" name="Arc 476">
              <a:extLst>
                <a:ext uri="{FF2B5EF4-FFF2-40B4-BE49-F238E27FC236}">
                  <a16:creationId xmlns:a16="http://schemas.microsoft.com/office/drawing/2014/main" id="{5DDDABE2-6C62-4BC4-8568-B7FF9252F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83" name="AutoShape 477">
              <a:extLst>
                <a:ext uri="{FF2B5EF4-FFF2-40B4-BE49-F238E27FC236}">
                  <a16:creationId xmlns:a16="http://schemas.microsoft.com/office/drawing/2014/main" id="{FD037EE6-88B5-4B5B-A5B8-F95973D01B3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endParaRPr lang="en-AU" altLang="en-US" sz="1400" b="1"/>
            </a:p>
          </p:txBody>
        </p:sp>
      </p:grpSp>
      <p:sp>
        <p:nvSpPr>
          <p:cNvPr id="184" name="Text Box 366">
            <a:extLst>
              <a:ext uri="{FF2B5EF4-FFF2-40B4-BE49-F238E27FC236}">
                <a16:creationId xmlns:a16="http://schemas.microsoft.com/office/drawing/2014/main" id="{2903B989-D526-4945-BBA3-9E0FD9D08E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06232" y="2845497"/>
            <a:ext cx="9794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en-US" sz="1600" b="1" dirty="0"/>
              <a:t>½ roll</a:t>
            </a:r>
          </a:p>
        </p:txBody>
      </p:sp>
      <p:sp>
        <p:nvSpPr>
          <p:cNvPr id="185" name="Text Box 366">
            <a:extLst>
              <a:ext uri="{FF2B5EF4-FFF2-40B4-BE49-F238E27FC236}">
                <a16:creationId xmlns:a16="http://schemas.microsoft.com/office/drawing/2014/main" id="{84082903-D531-4122-9153-5BD64E0784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8162" y="3369634"/>
            <a:ext cx="9794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en-US" sz="1600" b="1" dirty="0"/>
              <a:t>½ roll</a:t>
            </a:r>
          </a:p>
        </p:txBody>
      </p:sp>
      <p:grpSp>
        <p:nvGrpSpPr>
          <p:cNvPr id="186" name="Group 478">
            <a:extLst>
              <a:ext uri="{FF2B5EF4-FFF2-40B4-BE49-F238E27FC236}">
                <a16:creationId xmlns:a16="http://schemas.microsoft.com/office/drawing/2014/main" id="{61B47995-C12C-4856-B9E9-FED90958FD10}"/>
              </a:ext>
            </a:extLst>
          </p:cNvPr>
          <p:cNvGrpSpPr>
            <a:grpSpLocks/>
          </p:cNvGrpSpPr>
          <p:nvPr/>
        </p:nvGrpSpPr>
        <p:grpSpPr bwMode="auto">
          <a:xfrm rot="13536086" flipH="1">
            <a:off x="7317261" y="2249619"/>
            <a:ext cx="311150" cy="490538"/>
            <a:chOff x="2820" y="264"/>
            <a:chExt cx="420" cy="1452"/>
          </a:xfrm>
        </p:grpSpPr>
        <p:sp>
          <p:nvSpPr>
            <p:cNvPr id="187" name="Line 479">
              <a:extLst>
                <a:ext uri="{FF2B5EF4-FFF2-40B4-BE49-F238E27FC236}">
                  <a16:creationId xmlns:a16="http://schemas.microsoft.com/office/drawing/2014/main" id="{097C9375-92A9-4098-87BE-7FC17F2631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88" name="Group 480">
              <a:extLst>
                <a:ext uri="{FF2B5EF4-FFF2-40B4-BE49-F238E27FC236}">
                  <a16:creationId xmlns:a16="http://schemas.microsoft.com/office/drawing/2014/main" id="{E9D94037-8233-4FFC-86EC-9429030865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89" name="Group 481">
                <a:extLst>
                  <a:ext uri="{FF2B5EF4-FFF2-40B4-BE49-F238E27FC236}">
                    <a16:creationId xmlns:a16="http://schemas.microsoft.com/office/drawing/2014/main" id="{831C4A94-C34E-46EA-A94A-E7F0FACFBEF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92" name="Group 482">
                  <a:extLst>
                    <a:ext uri="{FF2B5EF4-FFF2-40B4-BE49-F238E27FC236}">
                      <a16:creationId xmlns:a16="http://schemas.microsoft.com/office/drawing/2014/main" id="{5DD6C33A-6DB1-4695-8819-0BC16E696A8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94" name="Group 483">
                    <a:extLst>
                      <a:ext uri="{FF2B5EF4-FFF2-40B4-BE49-F238E27FC236}">
                        <a16:creationId xmlns:a16="http://schemas.microsoft.com/office/drawing/2014/main" id="{669E4F6E-227B-4BEC-B870-185179410D4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97" name="Freeform 484">
                      <a:extLst>
                        <a:ext uri="{FF2B5EF4-FFF2-40B4-BE49-F238E27FC236}">
                          <a16:creationId xmlns:a16="http://schemas.microsoft.com/office/drawing/2014/main" id="{4571BD02-B3CA-4736-85F2-AA269EB5E70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1184487864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98" name="Freeform 485">
                      <a:extLst>
                        <a:ext uri="{FF2B5EF4-FFF2-40B4-BE49-F238E27FC236}">
                          <a16:creationId xmlns:a16="http://schemas.microsoft.com/office/drawing/2014/main" id="{302B082E-0761-4FB5-91C4-4A79F1D4C26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95" name="Freeform 486">
                    <a:extLst>
                      <a:ext uri="{FF2B5EF4-FFF2-40B4-BE49-F238E27FC236}">
                        <a16:creationId xmlns:a16="http://schemas.microsoft.com/office/drawing/2014/main" id="{47300850-FDED-4757-AEC9-4335B755DE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96" name="Freeform 487">
                    <a:extLst>
                      <a:ext uri="{FF2B5EF4-FFF2-40B4-BE49-F238E27FC236}">
                        <a16:creationId xmlns:a16="http://schemas.microsoft.com/office/drawing/2014/main" id="{79A17D0A-4E70-4231-BD43-E936A3D3A3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63274 h 33"/>
                      <a:gd name="T2" fmla="*/ 0 w 293"/>
                      <a:gd name="T3" fmla="*/ 158827 h 33"/>
                      <a:gd name="T4" fmla="*/ 79 w 293"/>
                      <a:gd name="T5" fmla="*/ 45060 h 33"/>
                      <a:gd name="T6" fmla="*/ 96 w 293"/>
                      <a:gd name="T7" fmla="*/ 22214 h 33"/>
                      <a:gd name="T8" fmla="*/ 108 w 293"/>
                      <a:gd name="T9" fmla="*/ 22214 h 33"/>
                      <a:gd name="T10" fmla="*/ 127 w 293"/>
                      <a:gd name="T11" fmla="*/ 0 h 33"/>
                      <a:gd name="T12" fmla="*/ 139 w 293"/>
                      <a:gd name="T13" fmla="*/ 0 h 33"/>
                      <a:gd name="T14" fmla="*/ 155 w 293"/>
                      <a:gd name="T15" fmla="*/ 22214 h 33"/>
                      <a:gd name="T16" fmla="*/ 168 w 293"/>
                      <a:gd name="T17" fmla="*/ 31638 h 33"/>
                      <a:gd name="T18" fmla="*/ 179 w 293"/>
                      <a:gd name="T19" fmla="*/ 45060 h 33"/>
                      <a:gd name="T20" fmla="*/ 187 w 293"/>
                      <a:gd name="T21" fmla="*/ 66968 h 33"/>
                      <a:gd name="T22" fmla="*/ 195 w 293"/>
                      <a:gd name="T23" fmla="*/ 91402 h 33"/>
                      <a:gd name="T24" fmla="*/ 201 w 293"/>
                      <a:gd name="T25" fmla="*/ 114639 h 33"/>
                      <a:gd name="T26" fmla="*/ 204 w 293"/>
                      <a:gd name="T27" fmla="*/ 135843 h 33"/>
                      <a:gd name="T28" fmla="*/ 205 w 293"/>
                      <a:gd name="T29" fmla="*/ 163274 h 33"/>
                      <a:gd name="T30" fmla="*/ 204 w 293"/>
                      <a:gd name="T31" fmla="*/ 185406 h 33"/>
                      <a:gd name="T32" fmla="*/ 201 w 293"/>
                      <a:gd name="T33" fmla="*/ 214779 h 33"/>
                      <a:gd name="T34" fmla="*/ 195 w 293"/>
                      <a:gd name="T35" fmla="*/ 232542 h 33"/>
                      <a:gd name="T36" fmla="*/ 187 w 293"/>
                      <a:gd name="T37" fmla="*/ 264063 h 33"/>
                      <a:gd name="T38" fmla="*/ 179 w 293"/>
                      <a:gd name="T39" fmla="*/ 281160 h 33"/>
                      <a:gd name="T40" fmla="*/ 168 w 293"/>
                      <a:gd name="T41" fmla="*/ 297346 h 33"/>
                      <a:gd name="T42" fmla="*/ 155 w 293"/>
                      <a:gd name="T43" fmla="*/ 320390 h 33"/>
                      <a:gd name="T44" fmla="*/ 139 w 293"/>
                      <a:gd name="T45" fmla="*/ 322175 h 33"/>
                      <a:gd name="T46" fmla="*/ 128 w 293"/>
                      <a:gd name="T47" fmla="*/ 322175 h 33"/>
                      <a:gd name="T48" fmla="*/ 108 w 293"/>
                      <a:gd name="T49" fmla="*/ 322175 h 33"/>
                      <a:gd name="T50" fmla="*/ 96 w 293"/>
                      <a:gd name="T51" fmla="*/ 320390 h 33"/>
                      <a:gd name="T52" fmla="*/ 79 w 293"/>
                      <a:gd name="T53" fmla="*/ 281160 h 33"/>
                      <a:gd name="T54" fmla="*/ 0 w 293"/>
                      <a:gd name="T55" fmla="*/ 163274 h 33"/>
                      <a:gd name="T56" fmla="*/ 0 w 293"/>
                      <a:gd name="T57" fmla="*/ 16327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93" name="Line 488">
                  <a:extLst>
                    <a:ext uri="{FF2B5EF4-FFF2-40B4-BE49-F238E27FC236}">
                      <a16:creationId xmlns:a16="http://schemas.microsoft.com/office/drawing/2014/main" id="{65BD91F3-4C49-4899-BEB4-C4F00C4C87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90" name="AutoShape 489">
                <a:extLst>
                  <a:ext uri="{FF2B5EF4-FFF2-40B4-BE49-F238E27FC236}">
                    <a16:creationId xmlns:a16="http://schemas.microsoft.com/office/drawing/2014/main" id="{7DA5D268-0049-45B0-AE28-0D3A498B63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endParaRPr lang="en-AU" altLang="en-US" sz="1400" b="1"/>
              </a:p>
            </p:txBody>
          </p:sp>
          <p:sp>
            <p:nvSpPr>
              <p:cNvPr id="191" name="Line 490">
                <a:extLst>
                  <a:ext uri="{FF2B5EF4-FFF2-40B4-BE49-F238E27FC236}">
                    <a16:creationId xmlns:a16="http://schemas.microsoft.com/office/drawing/2014/main" id="{E4180E17-CFE9-49D0-A5D3-96A24C4E48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99" name="Group 478">
            <a:extLst>
              <a:ext uri="{FF2B5EF4-FFF2-40B4-BE49-F238E27FC236}">
                <a16:creationId xmlns:a16="http://schemas.microsoft.com/office/drawing/2014/main" id="{B85EF2CA-EBA8-4880-B3D3-1699250ED44F}"/>
              </a:ext>
            </a:extLst>
          </p:cNvPr>
          <p:cNvGrpSpPr>
            <a:grpSpLocks/>
          </p:cNvGrpSpPr>
          <p:nvPr/>
        </p:nvGrpSpPr>
        <p:grpSpPr bwMode="auto">
          <a:xfrm rot="6844597" flipH="1">
            <a:off x="7273887" y="1349345"/>
            <a:ext cx="258800" cy="391069"/>
            <a:chOff x="2820" y="264"/>
            <a:chExt cx="420" cy="1452"/>
          </a:xfrm>
        </p:grpSpPr>
        <p:sp>
          <p:nvSpPr>
            <p:cNvPr id="200" name="Line 479">
              <a:extLst>
                <a:ext uri="{FF2B5EF4-FFF2-40B4-BE49-F238E27FC236}">
                  <a16:creationId xmlns:a16="http://schemas.microsoft.com/office/drawing/2014/main" id="{EB2181E0-9CD0-452F-BB3C-95B72B8043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01" name="Group 480">
              <a:extLst>
                <a:ext uri="{FF2B5EF4-FFF2-40B4-BE49-F238E27FC236}">
                  <a16:creationId xmlns:a16="http://schemas.microsoft.com/office/drawing/2014/main" id="{4A4BB97E-3319-401B-B3DC-D33768AC2C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02" name="Group 481">
                <a:extLst>
                  <a:ext uri="{FF2B5EF4-FFF2-40B4-BE49-F238E27FC236}">
                    <a16:creationId xmlns:a16="http://schemas.microsoft.com/office/drawing/2014/main" id="{833CB78D-7D02-4271-8691-90D2B23C33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05" name="Group 482">
                  <a:extLst>
                    <a:ext uri="{FF2B5EF4-FFF2-40B4-BE49-F238E27FC236}">
                      <a16:creationId xmlns:a16="http://schemas.microsoft.com/office/drawing/2014/main" id="{AE19BE80-B4BD-4945-B040-14F072D91DF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07" name="Group 483">
                    <a:extLst>
                      <a:ext uri="{FF2B5EF4-FFF2-40B4-BE49-F238E27FC236}">
                        <a16:creationId xmlns:a16="http://schemas.microsoft.com/office/drawing/2014/main" id="{FDF43078-DB5A-49B5-BE8F-F42B39873F9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10" name="Freeform 484">
                      <a:extLst>
                        <a:ext uri="{FF2B5EF4-FFF2-40B4-BE49-F238E27FC236}">
                          <a16:creationId xmlns:a16="http://schemas.microsoft.com/office/drawing/2014/main" id="{2B8F4B43-B398-4D33-A0B0-435317DDC33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1184487864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11" name="Freeform 485">
                      <a:extLst>
                        <a:ext uri="{FF2B5EF4-FFF2-40B4-BE49-F238E27FC236}">
                          <a16:creationId xmlns:a16="http://schemas.microsoft.com/office/drawing/2014/main" id="{AACB4C20-4CBB-43C7-B431-018B9E2093A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08" name="Freeform 486">
                    <a:extLst>
                      <a:ext uri="{FF2B5EF4-FFF2-40B4-BE49-F238E27FC236}">
                        <a16:creationId xmlns:a16="http://schemas.microsoft.com/office/drawing/2014/main" id="{CAB5D7A5-9838-4858-9627-38768BEF74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09" name="Freeform 487">
                    <a:extLst>
                      <a:ext uri="{FF2B5EF4-FFF2-40B4-BE49-F238E27FC236}">
                        <a16:creationId xmlns:a16="http://schemas.microsoft.com/office/drawing/2014/main" id="{5AD4AED5-53F3-4EE2-BECC-48F26C967B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63274 h 33"/>
                      <a:gd name="T2" fmla="*/ 0 w 293"/>
                      <a:gd name="T3" fmla="*/ 158827 h 33"/>
                      <a:gd name="T4" fmla="*/ 79 w 293"/>
                      <a:gd name="T5" fmla="*/ 45060 h 33"/>
                      <a:gd name="T6" fmla="*/ 96 w 293"/>
                      <a:gd name="T7" fmla="*/ 22214 h 33"/>
                      <a:gd name="T8" fmla="*/ 108 w 293"/>
                      <a:gd name="T9" fmla="*/ 22214 h 33"/>
                      <a:gd name="T10" fmla="*/ 127 w 293"/>
                      <a:gd name="T11" fmla="*/ 0 h 33"/>
                      <a:gd name="T12" fmla="*/ 139 w 293"/>
                      <a:gd name="T13" fmla="*/ 0 h 33"/>
                      <a:gd name="T14" fmla="*/ 155 w 293"/>
                      <a:gd name="T15" fmla="*/ 22214 h 33"/>
                      <a:gd name="T16" fmla="*/ 168 w 293"/>
                      <a:gd name="T17" fmla="*/ 31638 h 33"/>
                      <a:gd name="T18" fmla="*/ 179 w 293"/>
                      <a:gd name="T19" fmla="*/ 45060 h 33"/>
                      <a:gd name="T20" fmla="*/ 187 w 293"/>
                      <a:gd name="T21" fmla="*/ 66968 h 33"/>
                      <a:gd name="T22" fmla="*/ 195 w 293"/>
                      <a:gd name="T23" fmla="*/ 91402 h 33"/>
                      <a:gd name="T24" fmla="*/ 201 w 293"/>
                      <a:gd name="T25" fmla="*/ 114639 h 33"/>
                      <a:gd name="T26" fmla="*/ 204 w 293"/>
                      <a:gd name="T27" fmla="*/ 135843 h 33"/>
                      <a:gd name="T28" fmla="*/ 205 w 293"/>
                      <a:gd name="T29" fmla="*/ 163274 h 33"/>
                      <a:gd name="T30" fmla="*/ 204 w 293"/>
                      <a:gd name="T31" fmla="*/ 185406 h 33"/>
                      <a:gd name="T32" fmla="*/ 201 w 293"/>
                      <a:gd name="T33" fmla="*/ 214779 h 33"/>
                      <a:gd name="T34" fmla="*/ 195 w 293"/>
                      <a:gd name="T35" fmla="*/ 232542 h 33"/>
                      <a:gd name="T36" fmla="*/ 187 w 293"/>
                      <a:gd name="T37" fmla="*/ 264063 h 33"/>
                      <a:gd name="T38" fmla="*/ 179 w 293"/>
                      <a:gd name="T39" fmla="*/ 281160 h 33"/>
                      <a:gd name="T40" fmla="*/ 168 w 293"/>
                      <a:gd name="T41" fmla="*/ 297346 h 33"/>
                      <a:gd name="T42" fmla="*/ 155 w 293"/>
                      <a:gd name="T43" fmla="*/ 320390 h 33"/>
                      <a:gd name="T44" fmla="*/ 139 w 293"/>
                      <a:gd name="T45" fmla="*/ 322175 h 33"/>
                      <a:gd name="T46" fmla="*/ 128 w 293"/>
                      <a:gd name="T47" fmla="*/ 322175 h 33"/>
                      <a:gd name="T48" fmla="*/ 108 w 293"/>
                      <a:gd name="T49" fmla="*/ 322175 h 33"/>
                      <a:gd name="T50" fmla="*/ 96 w 293"/>
                      <a:gd name="T51" fmla="*/ 320390 h 33"/>
                      <a:gd name="T52" fmla="*/ 79 w 293"/>
                      <a:gd name="T53" fmla="*/ 281160 h 33"/>
                      <a:gd name="T54" fmla="*/ 0 w 293"/>
                      <a:gd name="T55" fmla="*/ 163274 h 33"/>
                      <a:gd name="T56" fmla="*/ 0 w 293"/>
                      <a:gd name="T57" fmla="*/ 16327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06" name="Line 488">
                  <a:extLst>
                    <a:ext uri="{FF2B5EF4-FFF2-40B4-BE49-F238E27FC236}">
                      <a16:creationId xmlns:a16="http://schemas.microsoft.com/office/drawing/2014/main" id="{A3D08D95-4EA3-4BF9-8E3E-0FD9FDC922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03" name="AutoShape 489">
                <a:extLst>
                  <a:ext uri="{FF2B5EF4-FFF2-40B4-BE49-F238E27FC236}">
                    <a16:creationId xmlns:a16="http://schemas.microsoft.com/office/drawing/2014/main" id="{DB80A31C-5766-4BC6-B989-0FA27A757E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endParaRPr lang="en-AU" altLang="en-US" sz="1400" b="1"/>
              </a:p>
            </p:txBody>
          </p:sp>
          <p:sp>
            <p:nvSpPr>
              <p:cNvPr id="204" name="Line 490">
                <a:extLst>
                  <a:ext uri="{FF2B5EF4-FFF2-40B4-BE49-F238E27FC236}">
                    <a16:creationId xmlns:a16="http://schemas.microsoft.com/office/drawing/2014/main" id="{D9A7A579-3F1A-45C2-ACE8-5F282AD231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12" name="Group 446">
            <a:extLst>
              <a:ext uri="{FF2B5EF4-FFF2-40B4-BE49-F238E27FC236}">
                <a16:creationId xmlns:a16="http://schemas.microsoft.com/office/drawing/2014/main" id="{9549C066-8EBA-459A-A4D3-89860568E6F5}"/>
              </a:ext>
            </a:extLst>
          </p:cNvPr>
          <p:cNvGrpSpPr>
            <a:grpSpLocks/>
          </p:cNvGrpSpPr>
          <p:nvPr/>
        </p:nvGrpSpPr>
        <p:grpSpPr bwMode="auto">
          <a:xfrm rot="2595719" flipH="1">
            <a:off x="6348033" y="1799669"/>
            <a:ext cx="311150" cy="490538"/>
            <a:chOff x="2820" y="264"/>
            <a:chExt cx="420" cy="1452"/>
          </a:xfrm>
        </p:grpSpPr>
        <p:sp>
          <p:nvSpPr>
            <p:cNvPr id="213" name="Line 447">
              <a:extLst>
                <a:ext uri="{FF2B5EF4-FFF2-40B4-BE49-F238E27FC236}">
                  <a16:creationId xmlns:a16="http://schemas.microsoft.com/office/drawing/2014/main" id="{A651ACF8-D514-4B27-9B88-D404B42018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14" name="Group 448">
              <a:extLst>
                <a:ext uri="{FF2B5EF4-FFF2-40B4-BE49-F238E27FC236}">
                  <a16:creationId xmlns:a16="http://schemas.microsoft.com/office/drawing/2014/main" id="{F0818A1D-FAC0-4E59-A62C-1EED3AB91C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15" name="Group 449">
                <a:extLst>
                  <a:ext uri="{FF2B5EF4-FFF2-40B4-BE49-F238E27FC236}">
                    <a16:creationId xmlns:a16="http://schemas.microsoft.com/office/drawing/2014/main" id="{A8D67CBA-8215-4A8B-8553-C140412232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18" name="Group 450">
                  <a:extLst>
                    <a:ext uri="{FF2B5EF4-FFF2-40B4-BE49-F238E27FC236}">
                      <a16:creationId xmlns:a16="http://schemas.microsoft.com/office/drawing/2014/main" id="{6E2FE52E-E807-42C4-8989-BE379415698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20" name="Group 451">
                    <a:extLst>
                      <a:ext uri="{FF2B5EF4-FFF2-40B4-BE49-F238E27FC236}">
                        <a16:creationId xmlns:a16="http://schemas.microsoft.com/office/drawing/2014/main" id="{FF70F611-AE3C-4C87-8BAB-E80D679422F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23" name="Freeform 452">
                      <a:extLst>
                        <a:ext uri="{FF2B5EF4-FFF2-40B4-BE49-F238E27FC236}">
                          <a16:creationId xmlns:a16="http://schemas.microsoft.com/office/drawing/2014/main" id="{65C68139-1629-4877-B4F2-AF824AA3DF9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1184487864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24" name="Freeform 453">
                      <a:extLst>
                        <a:ext uri="{FF2B5EF4-FFF2-40B4-BE49-F238E27FC236}">
                          <a16:creationId xmlns:a16="http://schemas.microsoft.com/office/drawing/2014/main" id="{FAABDB7E-598B-455B-A139-084738053A9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21" name="Freeform 454">
                    <a:extLst>
                      <a:ext uri="{FF2B5EF4-FFF2-40B4-BE49-F238E27FC236}">
                        <a16:creationId xmlns:a16="http://schemas.microsoft.com/office/drawing/2014/main" id="{AA3FB265-0B26-4AE2-AF5C-FFB20327B7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22" name="Freeform 455">
                    <a:extLst>
                      <a:ext uri="{FF2B5EF4-FFF2-40B4-BE49-F238E27FC236}">
                        <a16:creationId xmlns:a16="http://schemas.microsoft.com/office/drawing/2014/main" id="{F82E4CFB-B578-42F7-86BD-C657E0A57A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63274 h 33"/>
                      <a:gd name="T2" fmla="*/ 0 w 293"/>
                      <a:gd name="T3" fmla="*/ 158827 h 33"/>
                      <a:gd name="T4" fmla="*/ 79 w 293"/>
                      <a:gd name="T5" fmla="*/ 45060 h 33"/>
                      <a:gd name="T6" fmla="*/ 96 w 293"/>
                      <a:gd name="T7" fmla="*/ 22214 h 33"/>
                      <a:gd name="T8" fmla="*/ 108 w 293"/>
                      <a:gd name="T9" fmla="*/ 22214 h 33"/>
                      <a:gd name="T10" fmla="*/ 127 w 293"/>
                      <a:gd name="T11" fmla="*/ 0 h 33"/>
                      <a:gd name="T12" fmla="*/ 139 w 293"/>
                      <a:gd name="T13" fmla="*/ 0 h 33"/>
                      <a:gd name="T14" fmla="*/ 155 w 293"/>
                      <a:gd name="T15" fmla="*/ 22214 h 33"/>
                      <a:gd name="T16" fmla="*/ 168 w 293"/>
                      <a:gd name="T17" fmla="*/ 31638 h 33"/>
                      <a:gd name="T18" fmla="*/ 179 w 293"/>
                      <a:gd name="T19" fmla="*/ 45060 h 33"/>
                      <a:gd name="T20" fmla="*/ 187 w 293"/>
                      <a:gd name="T21" fmla="*/ 66968 h 33"/>
                      <a:gd name="T22" fmla="*/ 195 w 293"/>
                      <a:gd name="T23" fmla="*/ 91402 h 33"/>
                      <a:gd name="T24" fmla="*/ 201 w 293"/>
                      <a:gd name="T25" fmla="*/ 114639 h 33"/>
                      <a:gd name="T26" fmla="*/ 204 w 293"/>
                      <a:gd name="T27" fmla="*/ 135843 h 33"/>
                      <a:gd name="T28" fmla="*/ 205 w 293"/>
                      <a:gd name="T29" fmla="*/ 163274 h 33"/>
                      <a:gd name="T30" fmla="*/ 204 w 293"/>
                      <a:gd name="T31" fmla="*/ 185406 h 33"/>
                      <a:gd name="T32" fmla="*/ 201 w 293"/>
                      <a:gd name="T33" fmla="*/ 214779 h 33"/>
                      <a:gd name="T34" fmla="*/ 195 w 293"/>
                      <a:gd name="T35" fmla="*/ 232542 h 33"/>
                      <a:gd name="T36" fmla="*/ 187 w 293"/>
                      <a:gd name="T37" fmla="*/ 264063 h 33"/>
                      <a:gd name="T38" fmla="*/ 179 w 293"/>
                      <a:gd name="T39" fmla="*/ 281160 h 33"/>
                      <a:gd name="T40" fmla="*/ 168 w 293"/>
                      <a:gd name="T41" fmla="*/ 297346 h 33"/>
                      <a:gd name="T42" fmla="*/ 155 w 293"/>
                      <a:gd name="T43" fmla="*/ 320390 h 33"/>
                      <a:gd name="T44" fmla="*/ 139 w 293"/>
                      <a:gd name="T45" fmla="*/ 322175 h 33"/>
                      <a:gd name="T46" fmla="*/ 128 w 293"/>
                      <a:gd name="T47" fmla="*/ 322175 h 33"/>
                      <a:gd name="T48" fmla="*/ 108 w 293"/>
                      <a:gd name="T49" fmla="*/ 322175 h 33"/>
                      <a:gd name="T50" fmla="*/ 96 w 293"/>
                      <a:gd name="T51" fmla="*/ 320390 h 33"/>
                      <a:gd name="T52" fmla="*/ 79 w 293"/>
                      <a:gd name="T53" fmla="*/ 281160 h 33"/>
                      <a:gd name="T54" fmla="*/ 0 w 293"/>
                      <a:gd name="T55" fmla="*/ 163274 h 33"/>
                      <a:gd name="T56" fmla="*/ 0 w 293"/>
                      <a:gd name="T57" fmla="*/ 16327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19" name="Line 456">
                  <a:extLst>
                    <a:ext uri="{FF2B5EF4-FFF2-40B4-BE49-F238E27FC236}">
                      <a16:creationId xmlns:a16="http://schemas.microsoft.com/office/drawing/2014/main" id="{CBE27830-8099-433B-AEAB-67D38B02A1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16" name="AutoShape 457">
                <a:extLst>
                  <a:ext uri="{FF2B5EF4-FFF2-40B4-BE49-F238E27FC236}">
                    <a16:creationId xmlns:a16="http://schemas.microsoft.com/office/drawing/2014/main" id="{8DB91C1E-83AA-46C4-8081-D6D6915C4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endParaRPr lang="en-AU" altLang="en-US" sz="1400" b="1"/>
              </a:p>
            </p:txBody>
          </p:sp>
          <p:sp>
            <p:nvSpPr>
              <p:cNvPr id="217" name="Line 458">
                <a:extLst>
                  <a:ext uri="{FF2B5EF4-FFF2-40B4-BE49-F238E27FC236}">
                    <a16:creationId xmlns:a16="http://schemas.microsoft.com/office/drawing/2014/main" id="{C44E8B2F-DD15-4D2B-83A7-C95DA3F1BE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25" name="Group 446">
            <a:extLst>
              <a:ext uri="{FF2B5EF4-FFF2-40B4-BE49-F238E27FC236}">
                <a16:creationId xmlns:a16="http://schemas.microsoft.com/office/drawing/2014/main" id="{FC3FD613-B8E6-4B3D-AED1-356ACFBBC1F9}"/>
              </a:ext>
            </a:extLst>
          </p:cNvPr>
          <p:cNvGrpSpPr>
            <a:grpSpLocks/>
          </p:cNvGrpSpPr>
          <p:nvPr/>
        </p:nvGrpSpPr>
        <p:grpSpPr bwMode="auto">
          <a:xfrm rot="2595719" flipH="1">
            <a:off x="5367098" y="2933476"/>
            <a:ext cx="311150" cy="490538"/>
            <a:chOff x="2820" y="264"/>
            <a:chExt cx="420" cy="1452"/>
          </a:xfrm>
        </p:grpSpPr>
        <p:sp>
          <p:nvSpPr>
            <p:cNvPr id="226" name="Line 447">
              <a:extLst>
                <a:ext uri="{FF2B5EF4-FFF2-40B4-BE49-F238E27FC236}">
                  <a16:creationId xmlns:a16="http://schemas.microsoft.com/office/drawing/2014/main" id="{4B4C7D1C-F213-4CA6-87E1-D93E5FAF49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27" name="Group 448">
              <a:extLst>
                <a:ext uri="{FF2B5EF4-FFF2-40B4-BE49-F238E27FC236}">
                  <a16:creationId xmlns:a16="http://schemas.microsoft.com/office/drawing/2014/main" id="{3E65A1BC-1305-455D-B72C-8408730555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28" name="Group 449">
                <a:extLst>
                  <a:ext uri="{FF2B5EF4-FFF2-40B4-BE49-F238E27FC236}">
                    <a16:creationId xmlns:a16="http://schemas.microsoft.com/office/drawing/2014/main" id="{B49E4328-FD08-4F14-AA5D-D8B2DF0043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31" name="Group 450">
                  <a:extLst>
                    <a:ext uri="{FF2B5EF4-FFF2-40B4-BE49-F238E27FC236}">
                      <a16:creationId xmlns:a16="http://schemas.microsoft.com/office/drawing/2014/main" id="{6E3FE8D3-455C-4E6D-A582-6BED2C82CEE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33" name="Group 451">
                    <a:extLst>
                      <a:ext uri="{FF2B5EF4-FFF2-40B4-BE49-F238E27FC236}">
                        <a16:creationId xmlns:a16="http://schemas.microsoft.com/office/drawing/2014/main" id="{EC64F27F-7320-4A70-872B-07718F17FA9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36" name="Freeform 452">
                      <a:extLst>
                        <a:ext uri="{FF2B5EF4-FFF2-40B4-BE49-F238E27FC236}">
                          <a16:creationId xmlns:a16="http://schemas.microsoft.com/office/drawing/2014/main" id="{034E31B2-3131-464D-944B-86071942AA9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1184487864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37" name="Freeform 453">
                      <a:extLst>
                        <a:ext uri="{FF2B5EF4-FFF2-40B4-BE49-F238E27FC236}">
                          <a16:creationId xmlns:a16="http://schemas.microsoft.com/office/drawing/2014/main" id="{D2880D2C-4343-42B8-BA59-CAF43D269AE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34" name="Freeform 454">
                    <a:extLst>
                      <a:ext uri="{FF2B5EF4-FFF2-40B4-BE49-F238E27FC236}">
                        <a16:creationId xmlns:a16="http://schemas.microsoft.com/office/drawing/2014/main" id="{2A6E3F7E-F54D-492B-A389-9E17DBDCDA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35" name="Freeform 455">
                    <a:extLst>
                      <a:ext uri="{FF2B5EF4-FFF2-40B4-BE49-F238E27FC236}">
                        <a16:creationId xmlns:a16="http://schemas.microsoft.com/office/drawing/2014/main" id="{DC086539-6E18-4B08-AB33-92A20C91F4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63274 h 33"/>
                      <a:gd name="T2" fmla="*/ 0 w 293"/>
                      <a:gd name="T3" fmla="*/ 158827 h 33"/>
                      <a:gd name="T4" fmla="*/ 79 w 293"/>
                      <a:gd name="T5" fmla="*/ 45060 h 33"/>
                      <a:gd name="T6" fmla="*/ 96 w 293"/>
                      <a:gd name="T7" fmla="*/ 22214 h 33"/>
                      <a:gd name="T8" fmla="*/ 108 w 293"/>
                      <a:gd name="T9" fmla="*/ 22214 h 33"/>
                      <a:gd name="T10" fmla="*/ 127 w 293"/>
                      <a:gd name="T11" fmla="*/ 0 h 33"/>
                      <a:gd name="T12" fmla="*/ 139 w 293"/>
                      <a:gd name="T13" fmla="*/ 0 h 33"/>
                      <a:gd name="T14" fmla="*/ 155 w 293"/>
                      <a:gd name="T15" fmla="*/ 22214 h 33"/>
                      <a:gd name="T16" fmla="*/ 168 w 293"/>
                      <a:gd name="T17" fmla="*/ 31638 h 33"/>
                      <a:gd name="T18" fmla="*/ 179 w 293"/>
                      <a:gd name="T19" fmla="*/ 45060 h 33"/>
                      <a:gd name="T20" fmla="*/ 187 w 293"/>
                      <a:gd name="T21" fmla="*/ 66968 h 33"/>
                      <a:gd name="T22" fmla="*/ 195 w 293"/>
                      <a:gd name="T23" fmla="*/ 91402 h 33"/>
                      <a:gd name="T24" fmla="*/ 201 w 293"/>
                      <a:gd name="T25" fmla="*/ 114639 h 33"/>
                      <a:gd name="T26" fmla="*/ 204 w 293"/>
                      <a:gd name="T27" fmla="*/ 135843 h 33"/>
                      <a:gd name="T28" fmla="*/ 205 w 293"/>
                      <a:gd name="T29" fmla="*/ 163274 h 33"/>
                      <a:gd name="T30" fmla="*/ 204 w 293"/>
                      <a:gd name="T31" fmla="*/ 185406 h 33"/>
                      <a:gd name="T32" fmla="*/ 201 w 293"/>
                      <a:gd name="T33" fmla="*/ 214779 h 33"/>
                      <a:gd name="T34" fmla="*/ 195 w 293"/>
                      <a:gd name="T35" fmla="*/ 232542 h 33"/>
                      <a:gd name="T36" fmla="*/ 187 w 293"/>
                      <a:gd name="T37" fmla="*/ 264063 h 33"/>
                      <a:gd name="T38" fmla="*/ 179 w 293"/>
                      <a:gd name="T39" fmla="*/ 281160 h 33"/>
                      <a:gd name="T40" fmla="*/ 168 w 293"/>
                      <a:gd name="T41" fmla="*/ 297346 h 33"/>
                      <a:gd name="T42" fmla="*/ 155 w 293"/>
                      <a:gd name="T43" fmla="*/ 320390 h 33"/>
                      <a:gd name="T44" fmla="*/ 139 w 293"/>
                      <a:gd name="T45" fmla="*/ 322175 h 33"/>
                      <a:gd name="T46" fmla="*/ 128 w 293"/>
                      <a:gd name="T47" fmla="*/ 322175 h 33"/>
                      <a:gd name="T48" fmla="*/ 108 w 293"/>
                      <a:gd name="T49" fmla="*/ 322175 h 33"/>
                      <a:gd name="T50" fmla="*/ 96 w 293"/>
                      <a:gd name="T51" fmla="*/ 320390 h 33"/>
                      <a:gd name="T52" fmla="*/ 79 w 293"/>
                      <a:gd name="T53" fmla="*/ 281160 h 33"/>
                      <a:gd name="T54" fmla="*/ 0 w 293"/>
                      <a:gd name="T55" fmla="*/ 163274 h 33"/>
                      <a:gd name="T56" fmla="*/ 0 w 293"/>
                      <a:gd name="T57" fmla="*/ 16327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32" name="Line 456">
                  <a:extLst>
                    <a:ext uri="{FF2B5EF4-FFF2-40B4-BE49-F238E27FC236}">
                      <a16:creationId xmlns:a16="http://schemas.microsoft.com/office/drawing/2014/main" id="{E45BCAE3-3F2A-4928-B5D0-C7408291546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29" name="AutoShape 457">
                <a:extLst>
                  <a:ext uri="{FF2B5EF4-FFF2-40B4-BE49-F238E27FC236}">
                    <a16:creationId xmlns:a16="http://schemas.microsoft.com/office/drawing/2014/main" id="{C5494939-37C0-4C10-8BEF-800137B44E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endParaRPr lang="en-AU" altLang="en-US" sz="1400" b="1"/>
              </a:p>
            </p:txBody>
          </p:sp>
          <p:sp>
            <p:nvSpPr>
              <p:cNvPr id="230" name="Line 458">
                <a:extLst>
                  <a:ext uri="{FF2B5EF4-FFF2-40B4-BE49-F238E27FC236}">
                    <a16:creationId xmlns:a16="http://schemas.microsoft.com/office/drawing/2014/main" id="{46F3014F-E94A-4117-A73F-D5F3DCD182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238" name="Text Box 366">
            <a:extLst>
              <a:ext uri="{FF2B5EF4-FFF2-40B4-BE49-F238E27FC236}">
                <a16:creationId xmlns:a16="http://schemas.microsoft.com/office/drawing/2014/main" id="{10754572-82CC-4C4F-BD88-66D9867F07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9122" y="1960221"/>
            <a:ext cx="9794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en-US" sz="1600" b="1" dirty="0"/>
              <a:t>roll</a:t>
            </a:r>
          </a:p>
        </p:txBody>
      </p:sp>
    </p:spTree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4" grpId="0"/>
      <p:bldP spid="185" grpId="0"/>
      <p:bldP spid="238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Text Box 278">
            <a:extLst>
              <a:ext uri="{FF2B5EF4-FFF2-40B4-BE49-F238E27FC236}">
                <a16:creationId xmlns:a16="http://schemas.microsoft.com/office/drawing/2014/main" id="{DF621175-778A-438F-8FF5-73108CE8C6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57963"/>
            <a:ext cx="939800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P-27.02.02</a:t>
            </a:r>
          </a:p>
        </p:txBody>
      </p:sp>
      <p:grpSp>
        <p:nvGrpSpPr>
          <p:cNvPr id="121" name="Gruppieren 120">
            <a:extLst>
              <a:ext uri="{FF2B5EF4-FFF2-40B4-BE49-F238E27FC236}">
                <a16:creationId xmlns:a16="http://schemas.microsoft.com/office/drawing/2014/main" id="{BA46DF7E-1573-4269-937D-818174368346}"/>
              </a:ext>
            </a:extLst>
          </p:cNvPr>
          <p:cNvGrpSpPr/>
          <p:nvPr/>
        </p:nvGrpSpPr>
        <p:grpSpPr>
          <a:xfrm>
            <a:off x="4243027" y="1474740"/>
            <a:ext cx="3499667" cy="2574948"/>
            <a:chOff x="4338326" y="1902996"/>
            <a:chExt cx="3305486" cy="2225964"/>
          </a:xfrm>
        </p:grpSpPr>
        <p:sp>
          <p:nvSpPr>
            <p:cNvPr id="122" name="Line 354">
              <a:extLst>
                <a:ext uri="{FF2B5EF4-FFF2-40B4-BE49-F238E27FC236}">
                  <a16:creationId xmlns:a16="http://schemas.microsoft.com/office/drawing/2014/main" id="{1FD4AF08-9A7E-46EC-84E7-EFD711BB27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416674" y="2524043"/>
              <a:ext cx="1190393" cy="1411369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23" name="Gruppieren 2">
              <a:extLst>
                <a:ext uri="{FF2B5EF4-FFF2-40B4-BE49-F238E27FC236}">
                  <a16:creationId xmlns:a16="http://schemas.microsoft.com/office/drawing/2014/main" id="{28FC1135-A3CB-45BD-9FB0-A2C88EC1F8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06409" y="3646360"/>
              <a:ext cx="917575" cy="482600"/>
              <a:chOff x="5502961" y="3648075"/>
              <a:chExt cx="917575" cy="482600"/>
            </a:xfrm>
          </p:grpSpPr>
          <p:sp>
            <p:nvSpPr>
              <p:cNvPr id="129" name="Arc 356">
                <a:extLst>
                  <a:ext uri="{FF2B5EF4-FFF2-40B4-BE49-F238E27FC236}">
                    <a16:creationId xmlns:a16="http://schemas.microsoft.com/office/drawing/2014/main" id="{097EC7A7-C47E-4230-B000-0DAFF2B42EB1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5917350" y="3648075"/>
                <a:ext cx="503186" cy="482600"/>
              </a:xfrm>
              <a:custGeom>
                <a:avLst/>
                <a:gdLst>
                  <a:gd name="T0" fmla="*/ 0 w 19398"/>
                  <a:gd name="T1" fmla="*/ 0 h 21600"/>
                  <a:gd name="T2" fmla="*/ 0 w 19398"/>
                  <a:gd name="T3" fmla="*/ 0 h 21600"/>
                  <a:gd name="T4" fmla="*/ 0 w 19398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398" h="21600" fill="none" extrusionOk="0">
                    <a:moveTo>
                      <a:pt x="0" y="90"/>
                    </a:moveTo>
                    <a:cubicBezTo>
                      <a:pt x="655" y="30"/>
                      <a:pt x="1313" y="0"/>
                      <a:pt x="1972" y="0"/>
                    </a:cubicBezTo>
                    <a:cubicBezTo>
                      <a:pt x="8857" y="0"/>
                      <a:pt x="15329" y="3282"/>
                      <a:pt x="19398" y="8836"/>
                    </a:cubicBezTo>
                  </a:path>
                  <a:path w="19398" h="21600" stroke="0" extrusionOk="0">
                    <a:moveTo>
                      <a:pt x="0" y="90"/>
                    </a:moveTo>
                    <a:cubicBezTo>
                      <a:pt x="655" y="30"/>
                      <a:pt x="1313" y="0"/>
                      <a:pt x="1972" y="0"/>
                    </a:cubicBezTo>
                    <a:cubicBezTo>
                      <a:pt x="8857" y="0"/>
                      <a:pt x="15329" y="3282"/>
                      <a:pt x="19398" y="8836"/>
                    </a:cubicBezTo>
                    <a:lnTo>
                      <a:pt x="1972" y="21600"/>
                    </a:lnTo>
                    <a:lnTo>
                      <a:pt x="0" y="90"/>
                    </a:lnTo>
                    <a:close/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  <p:sp>
            <p:nvSpPr>
              <p:cNvPr id="130" name="Line 357">
                <a:extLst>
                  <a:ext uri="{FF2B5EF4-FFF2-40B4-BE49-F238E27FC236}">
                    <a16:creationId xmlns:a16="http://schemas.microsoft.com/office/drawing/2014/main" id="{F64D7541-D3FE-494A-A679-CF37B7364B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502961" y="4130441"/>
                <a:ext cx="414389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grpSp>
          <p:nvGrpSpPr>
            <p:cNvPr id="124" name="Group 358">
              <a:extLst>
                <a:ext uri="{FF2B5EF4-FFF2-40B4-BE49-F238E27FC236}">
                  <a16:creationId xmlns:a16="http://schemas.microsoft.com/office/drawing/2014/main" id="{3A8528F2-B557-4C00-BCBA-141828BB61C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338326" y="3418770"/>
              <a:ext cx="917575" cy="482600"/>
              <a:chOff x="1986" y="1974"/>
              <a:chExt cx="744" cy="348"/>
            </a:xfrm>
          </p:grpSpPr>
          <p:sp>
            <p:nvSpPr>
              <p:cNvPr id="127" name="Arc 359">
                <a:extLst>
                  <a:ext uri="{FF2B5EF4-FFF2-40B4-BE49-F238E27FC236}">
                    <a16:creationId xmlns:a16="http://schemas.microsoft.com/office/drawing/2014/main" id="{DC3C5A93-E7A0-4ED8-91FB-539C1170B5C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 flipV="1">
                <a:off x="1986" y="1974"/>
                <a:ext cx="408" cy="348"/>
              </a:xfrm>
              <a:custGeom>
                <a:avLst/>
                <a:gdLst>
                  <a:gd name="T0" fmla="*/ 0 w 19398"/>
                  <a:gd name="T1" fmla="*/ 0 h 21600"/>
                  <a:gd name="T2" fmla="*/ 0 w 19398"/>
                  <a:gd name="T3" fmla="*/ 0 h 21600"/>
                  <a:gd name="T4" fmla="*/ 0 w 19398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398" h="21600" fill="none" extrusionOk="0">
                    <a:moveTo>
                      <a:pt x="0" y="90"/>
                    </a:moveTo>
                    <a:cubicBezTo>
                      <a:pt x="655" y="30"/>
                      <a:pt x="1313" y="0"/>
                      <a:pt x="1972" y="0"/>
                    </a:cubicBezTo>
                    <a:cubicBezTo>
                      <a:pt x="8857" y="0"/>
                      <a:pt x="15329" y="3282"/>
                      <a:pt x="19398" y="8836"/>
                    </a:cubicBezTo>
                  </a:path>
                  <a:path w="19398" h="21600" stroke="0" extrusionOk="0">
                    <a:moveTo>
                      <a:pt x="0" y="90"/>
                    </a:moveTo>
                    <a:cubicBezTo>
                      <a:pt x="655" y="30"/>
                      <a:pt x="1313" y="0"/>
                      <a:pt x="1972" y="0"/>
                    </a:cubicBezTo>
                    <a:cubicBezTo>
                      <a:pt x="8857" y="0"/>
                      <a:pt x="15329" y="3282"/>
                      <a:pt x="19398" y="8836"/>
                    </a:cubicBezTo>
                    <a:lnTo>
                      <a:pt x="1972" y="21600"/>
                    </a:lnTo>
                    <a:lnTo>
                      <a:pt x="0" y="90"/>
                    </a:lnTo>
                    <a:close/>
                  </a:path>
                </a:pathLst>
              </a:cu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  <p:sp>
            <p:nvSpPr>
              <p:cNvPr id="128" name="Line 360">
                <a:extLst>
                  <a:ext uri="{FF2B5EF4-FFF2-40B4-BE49-F238E27FC236}">
                    <a16:creationId xmlns:a16="http://schemas.microsoft.com/office/drawing/2014/main" id="{818C2FD2-5C74-478C-B5A9-7FB94B8001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94" y="2322"/>
                <a:ext cx="336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  <p:sp>
          <p:nvSpPr>
            <p:cNvPr id="125" name="Line 364">
              <a:extLst>
                <a:ext uri="{FF2B5EF4-FFF2-40B4-BE49-F238E27FC236}">
                  <a16:creationId xmlns:a16="http://schemas.microsoft.com/office/drawing/2014/main" id="{1116CB1E-5C77-4541-9F91-F011447475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55900" y="2042669"/>
              <a:ext cx="1476749" cy="166053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26" name="Bogen 125">
              <a:extLst>
                <a:ext uri="{FF2B5EF4-FFF2-40B4-BE49-F238E27FC236}">
                  <a16:creationId xmlns:a16="http://schemas.microsoft.com/office/drawing/2014/main" id="{CA963099-9B67-40DE-B70B-E3AB29E295D0}"/>
                </a:ext>
              </a:extLst>
            </p:cNvPr>
            <p:cNvSpPr/>
            <p:nvPr/>
          </p:nvSpPr>
          <p:spPr bwMode="auto">
            <a:xfrm>
              <a:off x="6595437" y="1902996"/>
              <a:ext cx="1048375" cy="881887"/>
            </a:xfrm>
            <a:prstGeom prst="arc">
              <a:avLst>
                <a:gd name="adj1" fmla="val 13038686"/>
                <a:gd name="adj2" fmla="val 1463481"/>
              </a:avLst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793750" rtl="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132" name="Rectangle 279">
            <a:extLst>
              <a:ext uri="{FF2B5EF4-FFF2-40B4-BE49-F238E27FC236}">
                <a16:creationId xmlns:a16="http://schemas.microsoft.com/office/drawing/2014/main" id="{9D414C4E-3634-4858-ABB2-6147D2438F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799" y="125619"/>
            <a:ext cx="6869112" cy="3879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>
                <a:cs typeface="Arial" panose="020B0604020202020204" pitchFamily="34" charset="0"/>
              </a:rPr>
              <a:t>P-27.02 Trombone with two half rolls, roll</a:t>
            </a:r>
            <a:endParaRPr lang="de-DE" sz="2000" b="1" dirty="0">
              <a:cs typeface="Arial" panose="020B0604020202020204" pitchFamily="34" charset="0"/>
            </a:endParaRPr>
          </a:p>
        </p:txBody>
      </p:sp>
      <p:sp>
        <p:nvSpPr>
          <p:cNvPr id="134" name="AutoShape 349">
            <a:extLst>
              <a:ext uri="{FF2B5EF4-FFF2-40B4-BE49-F238E27FC236}">
                <a16:creationId xmlns:a16="http://schemas.microsoft.com/office/drawing/2014/main" id="{4F4FC371-B994-47A2-B6FE-86018C43FE09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3477613" y="3667359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endParaRPr lang="en-AU" altLang="en-US" sz="1400" b="1"/>
          </a:p>
        </p:txBody>
      </p:sp>
      <p:sp>
        <p:nvSpPr>
          <p:cNvPr id="135" name="AutoShape 370">
            <a:extLst>
              <a:ext uri="{FF2B5EF4-FFF2-40B4-BE49-F238E27FC236}">
                <a16:creationId xmlns:a16="http://schemas.microsoft.com/office/drawing/2014/main" id="{90A060E3-CBEA-4E29-AA1A-D98EAC4E9579}"/>
              </a:ext>
            </a:extLst>
          </p:cNvPr>
          <p:cNvSpPr>
            <a:spLocks noChangeArrowheads="1"/>
          </p:cNvSpPr>
          <p:nvPr/>
        </p:nvSpPr>
        <p:spPr bwMode="auto">
          <a:xfrm rot="10800000" flipH="1">
            <a:off x="5357230" y="3959817"/>
            <a:ext cx="466725" cy="180975"/>
          </a:xfrm>
          <a:prstGeom prst="rightArrow">
            <a:avLst>
              <a:gd name="adj1" fmla="val 50000"/>
              <a:gd name="adj2" fmla="val 64474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endParaRPr lang="en-AU" altLang="en-US" sz="1400" b="1"/>
          </a:p>
        </p:txBody>
      </p:sp>
      <p:grpSp>
        <p:nvGrpSpPr>
          <p:cNvPr id="136" name="Group 446">
            <a:extLst>
              <a:ext uri="{FF2B5EF4-FFF2-40B4-BE49-F238E27FC236}">
                <a16:creationId xmlns:a16="http://schemas.microsoft.com/office/drawing/2014/main" id="{0FFFED18-7237-4921-8C87-20D42B752411}"/>
              </a:ext>
            </a:extLst>
          </p:cNvPr>
          <p:cNvGrpSpPr>
            <a:grpSpLocks/>
          </p:cNvGrpSpPr>
          <p:nvPr/>
        </p:nvGrpSpPr>
        <p:grpSpPr bwMode="auto">
          <a:xfrm rot="5400000" flipH="1">
            <a:off x="4150433" y="3536390"/>
            <a:ext cx="311150" cy="490538"/>
            <a:chOff x="2820" y="264"/>
            <a:chExt cx="420" cy="1452"/>
          </a:xfrm>
        </p:grpSpPr>
        <p:sp>
          <p:nvSpPr>
            <p:cNvPr id="137" name="Line 447">
              <a:extLst>
                <a:ext uri="{FF2B5EF4-FFF2-40B4-BE49-F238E27FC236}">
                  <a16:creationId xmlns:a16="http://schemas.microsoft.com/office/drawing/2014/main" id="{65CDE968-ABCA-4616-9D44-7A1594EAE8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38" name="Group 448">
              <a:extLst>
                <a:ext uri="{FF2B5EF4-FFF2-40B4-BE49-F238E27FC236}">
                  <a16:creationId xmlns:a16="http://schemas.microsoft.com/office/drawing/2014/main" id="{303BA606-6B8A-4509-9C35-7E580E117D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39" name="Group 449">
                <a:extLst>
                  <a:ext uri="{FF2B5EF4-FFF2-40B4-BE49-F238E27FC236}">
                    <a16:creationId xmlns:a16="http://schemas.microsoft.com/office/drawing/2014/main" id="{0B7D18DD-F400-4DE8-BA5A-F9D2EB7B055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42" name="Group 450">
                  <a:extLst>
                    <a:ext uri="{FF2B5EF4-FFF2-40B4-BE49-F238E27FC236}">
                      <a16:creationId xmlns:a16="http://schemas.microsoft.com/office/drawing/2014/main" id="{FB3E2D99-72B3-457F-9F5C-D179FDE61AB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44" name="Group 451">
                    <a:extLst>
                      <a:ext uri="{FF2B5EF4-FFF2-40B4-BE49-F238E27FC236}">
                        <a16:creationId xmlns:a16="http://schemas.microsoft.com/office/drawing/2014/main" id="{B04A8520-4DEC-4E49-AD7E-FF414203724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47" name="Freeform 452">
                      <a:extLst>
                        <a:ext uri="{FF2B5EF4-FFF2-40B4-BE49-F238E27FC236}">
                          <a16:creationId xmlns:a16="http://schemas.microsoft.com/office/drawing/2014/main" id="{528E2F86-ED71-499B-9827-2860D8339CA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1184487864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48" name="Freeform 453">
                      <a:extLst>
                        <a:ext uri="{FF2B5EF4-FFF2-40B4-BE49-F238E27FC236}">
                          <a16:creationId xmlns:a16="http://schemas.microsoft.com/office/drawing/2014/main" id="{459B9B91-8309-4629-BD70-9213CC8339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45" name="Freeform 454">
                    <a:extLst>
                      <a:ext uri="{FF2B5EF4-FFF2-40B4-BE49-F238E27FC236}">
                        <a16:creationId xmlns:a16="http://schemas.microsoft.com/office/drawing/2014/main" id="{2581A58A-F362-4F86-A703-E09EDA0AB3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6" name="Freeform 455">
                    <a:extLst>
                      <a:ext uri="{FF2B5EF4-FFF2-40B4-BE49-F238E27FC236}">
                        <a16:creationId xmlns:a16="http://schemas.microsoft.com/office/drawing/2014/main" id="{C735534B-1F9A-4AC6-9772-5A08B046CF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63274 h 33"/>
                      <a:gd name="T2" fmla="*/ 0 w 293"/>
                      <a:gd name="T3" fmla="*/ 158827 h 33"/>
                      <a:gd name="T4" fmla="*/ 79 w 293"/>
                      <a:gd name="T5" fmla="*/ 45060 h 33"/>
                      <a:gd name="T6" fmla="*/ 96 w 293"/>
                      <a:gd name="T7" fmla="*/ 22214 h 33"/>
                      <a:gd name="T8" fmla="*/ 108 w 293"/>
                      <a:gd name="T9" fmla="*/ 22214 h 33"/>
                      <a:gd name="T10" fmla="*/ 127 w 293"/>
                      <a:gd name="T11" fmla="*/ 0 h 33"/>
                      <a:gd name="T12" fmla="*/ 139 w 293"/>
                      <a:gd name="T13" fmla="*/ 0 h 33"/>
                      <a:gd name="T14" fmla="*/ 155 w 293"/>
                      <a:gd name="T15" fmla="*/ 22214 h 33"/>
                      <a:gd name="T16" fmla="*/ 168 w 293"/>
                      <a:gd name="T17" fmla="*/ 31638 h 33"/>
                      <a:gd name="T18" fmla="*/ 179 w 293"/>
                      <a:gd name="T19" fmla="*/ 45060 h 33"/>
                      <a:gd name="T20" fmla="*/ 187 w 293"/>
                      <a:gd name="T21" fmla="*/ 66968 h 33"/>
                      <a:gd name="T22" fmla="*/ 195 w 293"/>
                      <a:gd name="T23" fmla="*/ 91402 h 33"/>
                      <a:gd name="T24" fmla="*/ 201 w 293"/>
                      <a:gd name="T25" fmla="*/ 114639 h 33"/>
                      <a:gd name="T26" fmla="*/ 204 w 293"/>
                      <a:gd name="T27" fmla="*/ 135843 h 33"/>
                      <a:gd name="T28" fmla="*/ 205 w 293"/>
                      <a:gd name="T29" fmla="*/ 163274 h 33"/>
                      <a:gd name="T30" fmla="*/ 204 w 293"/>
                      <a:gd name="T31" fmla="*/ 185406 h 33"/>
                      <a:gd name="T32" fmla="*/ 201 w 293"/>
                      <a:gd name="T33" fmla="*/ 214779 h 33"/>
                      <a:gd name="T34" fmla="*/ 195 w 293"/>
                      <a:gd name="T35" fmla="*/ 232542 h 33"/>
                      <a:gd name="T36" fmla="*/ 187 w 293"/>
                      <a:gd name="T37" fmla="*/ 264063 h 33"/>
                      <a:gd name="T38" fmla="*/ 179 w 293"/>
                      <a:gd name="T39" fmla="*/ 281160 h 33"/>
                      <a:gd name="T40" fmla="*/ 168 w 293"/>
                      <a:gd name="T41" fmla="*/ 297346 h 33"/>
                      <a:gd name="T42" fmla="*/ 155 w 293"/>
                      <a:gd name="T43" fmla="*/ 320390 h 33"/>
                      <a:gd name="T44" fmla="*/ 139 w 293"/>
                      <a:gd name="T45" fmla="*/ 322175 h 33"/>
                      <a:gd name="T46" fmla="*/ 128 w 293"/>
                      <a:gd name="T47" fmla="*/ 322175 h 33"/>
                      <a:gd name="T48" fmla="*/ 108 w 293"/>
                      <a:gd name="T49" fmla="*/ 322175 h 33"/>
                      <a:gd name="T50" fmla="*/ 96 w 293"/>
                      <a:gd name="T51" fmla="*/ 320390 h 33"/>
                      <a:gd name="T52" fmla="*/ 79 w 293"/>
                      <a:gd name="T53" fmla="*/ 281160 h 33"/>
                      <a:gd name="T54" fmla="*/ 0 w 293"/>
                      <a:gd name="T55" fmla="*/ 163274 h 33"/>
                      <a:gd name="T56" fmla="*/ 0 w 293"/>
                      <a:gd name="T57" fmla="*/ 16327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43" name="Line 456">
                  <a:extLst>
                    <a:ext uri="{FF2B5EF4-FFF2-40B4-BE49-F238E27FC236}">
                      <a16:creationId xmlns:a16="http://schemas.microsoft.com/office/drawing/2014/main" id="{B462DE1E-C59F-416D-AE45-B17B2738CC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40" name="AutoShape 457">
                <a:extLst>
                  <a:ext uri="{FF2B5EF4-FFF2-40B4-BE49-F238E27FC236}">
                    <a16:creationId xmlns:a16="http://schemas.microsoft.com/office/drawing/2014/main" id="{8AC7C125-3941-4B74-B44B-4BE269800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endParaRPr lang="en-AU" altLang="en-US" sz="1400" b="1"/>
              </a:p>
            </p:txBody>
          </p:sp>
          <p:sp>
            <p:nvSpPr>
              <p:cNvPr id="141" name="Line 458">
                <a:extLst>
                  <a:ext uri="{FF2B5EF4-FFF2-40B4-BE49-F238E27FC236}">
                    <a16:creationId xmlns:a16="http://schemas.microsoft.com/office/drawing/2014/main" id="{01612523-5529-4324-940B-D6B1FFD82A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49" name="Group 459">
            <a:extLst>
              <a:ext uri="{FF2B5EF4-FFF2-40B4-BE49-F238E27FC236}">
                <a16:creationId xmlns:a16="http://schemas.microsoft.com/office/drawing/2014/main" id="{184A3007-E060-4853-938F-FD11000AEC0B}"/>
              </a:ext>
            </a:extLst>
          </p:cNvPr>
          <p:cNvGrpSpPr>
            <a:grpSpLocks/>
          </p:cNvGrpSpPr>
          <p:nvPr/>
        </p:nvGrpSpPr>
        <p:grpSpPr bwMode="auto">
          <a:xfrm rot="5597421" flipV="1">
            <a:off x="4868991" y="3788037"/>
            <a:ext cx="311150" cy="490538"/>
            <a:chOff x="2820" y="264"/>
            <a:chExt cx="420" cy="1452"/>
          </a:xfrm>
        </p:grpSpPr>
        <p:sp>
          <p:nvSpPr>
            <p:cNvPr id="150" name="Line 460">
              <a:extLst>
                <a:ext uri="{FF2B5EF4-FFF2-40B4-BE49-F238E27FC236}">
                  <a16:creationId xmlns:a16="http://schemas.microsoft.com/office/drawing/2014/main" id="{E3E7EA81-A9F3-431D-A51D-4D929683E3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151" name="Group 461">
              <a:extLst>
                <a:ext uri="{FF2B5EF4-FFF2-40B4-BE49-F238E27FC236}">
                  <a16:creationId xmlns:a16="http://schemas.microsoft.com/office/drawing/2014/main" id="{FC6FF0AC-006F-4ADA-B8CE-FA959512BD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152" name="Group 462">
                <a:extLst>
                  <a:ext uri="{FF2B5EF4-FFF2-40B4-BE49-F238E27FC236}">
                    <a16:creationId xmlns:a16="http://schemas.microsoft.com/office/drawing/2014/main" id="{0305971B-4E44-4C2A-8846-3345B039AB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155" name="Group 463">
                  <a:extLst>
                    <a:ext uri="{FF2B5EF4-FFF2-40B4-BE49-F238E27FC236}">
                      <a16:creationId xmlns:a16="http://schemas.microsoft.com/office/drawing/2014/main" id="{2EC408FE-3F80-4FBE-8771-97392220467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157" name="Group 464">
                    <a:extLst>
                      <a:ext uri="{FF2B5EF4-FFF2-40B4-BE49-F238E27FC236}">
                        <a16:creationId xmlns:a16="http://schemas.microsoft.com/office/drawing/2014/main" id="{0D9FB8BF-73BC-4BBB-927A-7C73895E427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160" name="Freeform 465">
                      <a:extLst>
                        <a:ext uri="{FF2B5EF4-FFF2-40B4-BE49-F238E27FC236}">
                          <a16:creationId xmlns:a16="http://schemas.microsoft.com/office/drawing/2014/main" id="{5F383F73-8834-4CBF-B45A-73E02F60745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47483646 w 1153"/>
                        <a:gd name="T35" fmla="*/ 2147483646 h 204"/>
                        <a:gd name="T36" fmla="*/ 2147483646 w 1153"/>
                        <a:gd name="T37" fmla="*/ 2147483646 h 204"/>
                        <a:gd name="T38" fmla="*/ 2147483646 w 1153"/>
                        <a:gd name="T39" fmla="*/ 2147483646 h 204"/>
                        <a:gd name="T40" fmla="*/ 2147483646 w 1153"/>
                        <a:gd name="T41" fmla="*/ 2147483646 h 204"/>
                        <a:gd name="T42" fmla="*/ 2147483646 w 1153"/>
                        <a:gd name="T43" fmla="*/ 2147483646 h 204"/>
                        <a:gd name="T44" fmla="*/ 1184487864 w 1153"/>
                        <a:gd name="T45" fmla="*/ 2147483646 h 204"/>
                        <a:gd name="T46" fmla="*/ 0 w 1153"/>
                        <a:gd name="T47" fmla="*/ 2147483646 h 204"/>
                        <a:gd name="T48" fmla="*/ 2147483646 w 1153"/>
                        <a:gd name="T49" fmla="*/ 2147483646 h 204"/>
                        <a:gd name="T50" fmla="*/ 2147483646 w 1153"/>
                        <a:gd name="T51" fmla="*/ 2147483646 h 204"/>
                        <a:gd name="T52" fmla="*/ 2147483646 w 1153"/>
                        <a:gd name="T53" fmla="*/ 2147483646 h 204"/>
                        <a:gd name="T54" fmla="*/ 2147483646 w 1153"/>
                        <a:gd name="T55" fmla="*/ 2147483646 h 204"/>
                        <a:gd name="T56" fmla="*/ 2147483646 w 1153"/>
                        <a:gd name="T57" fmla="*/ 2147483646 h 204"/>
                        <a:gd name="T58" fmla="*/ 2147483646 w 1153"/>
                        <a:gd name="T59" fmla="*/ 2147483646 h 204"/>
                        <a:gd name="T60" fmla="*/ 2147483646 w 1153"/>
                        <a:gd name="T61" fmla="*/ 2147483646 h 204"/>
                        <a:gd name="T62" fmla="*/ 2147483646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161" name="Freeform 466">
                      <a:extLst>
                        <a:ext uri="{FF2B5EF4-FFF2-40B4-BE49-F238E27FC236}">
                          <a16:creationId xmlns:a16="http://schemas.microsoft.com/office/drawing/2014/main" id="{B2B62708-5BD9-4532-B86E-948042F6BA1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2147483646 h 69"/>
                        <a:gd name="T2" fmla="*/ 2147483646 w 247"/>
                        <a:gd name="T3" fmla="*/ 2147483646 h 69"/>
                        <a:gd name="T4" fmla="*/ 2147483646 w 247"/>
                        <a:gd name="T5" fmla="*/ 2147483646 h 69"/>
                        <a:gd name="T6" fmla="*/ 2147483646 w 247"/>
                        <a:gd name="T7" fmla="*/ 2147483646 h 69"/>
                        <a:gd name="T8" fmla="*/ 2147483646 w 247"/>
                        <a:gd name="T9" fmla="*/ 2147483646 h 69"/>
                        <a:gd name="T10" fmla="*/ 2147483646 w 247"/>
                        <a:gd name="T11" fmla="*/ 2147483646 h 69"/>
                        <a:gd name="T12" fmla="*/ 2147483646 w 247"/>
                        <a:gd name="T13" fmla="*/ 2147483646 h 69"/>
                        <a:gd name="T14" fmla="*/ 2147483646 w 247"/>
                        <a:gd name="T15" fmla="*/ 2147483646 h 69"/>
                        <a:gd name="T16" fmla="*/ 2147483646 w 247"/>
                        <a:gd name="T17" fmla="*/ 2147483646 h 69"/>
                        <a:gd name="T18" fmla="*/ 2147483646 w 247"/>
                        <a:gd name="T19" fmla="*/ 2147483646 h 69"/>
                        <a:gd name="T20" fmla="*/ 2147483646 w 247"/>
                        <a:gd name="T21" fmla="*/ 2147483646 h 69"/>
                        <a:gd name="T22" fmla="*/ 2147483646 w 247"/>
                        <a:gd name="T23" fmla="*/ 0 h 69"/>
                        <a:gd name="T24" fmla="*/ 2147483646 w 247"/>
                        <a:gd name="T25" fmla="*/ 2147483646 h 69"/>
                        <a:gd name="T26" fmla="*/ 2147483646 w 247"/>
                        <a:gd name="T27" fmla="*/ 2147483646 h 69"/>
                        <a:gd name="T28" fmla="*/ 0 w 247"/>
                        <a:gd name="T29" fmla="*/ 2147483646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158" name="Freeform 467">
                    <a:extLst>
                      <a:ext uri="{FF2B5EF4-FFF2-40B4-BE49-F238E27FC236}">
                        <a16:creationId xmlns:a16="http://schemas.microsoft.com/office/drawing/2014/main" id="{46984611-F280-4178-B80E-B30B63F111E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59" name="Freeform 468">
                    <a:extLst>
                      <a:ext uri="{FF2B5EF4-FFF2-40B4-BE49-F238E27FC236}">
                        <a16:creationId xmlns:a16="http://schemas.microsoft.com/office/drawing/2014/main" id="{652B9873-67BA-442A-B6D6-4C1CC31CDB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63274 h 33"/>
                      <a:gd name="T2" fmla="*/ 0 w 293"/>
                      <a:gd name="T3" fmla="*/ 158827 h 33"/>
                      <a:gd name="T4" fmla="*/ 79 w 293"/>
                      <a:gd name="T5" fmla="*/ 45060 h 33"/>
                      <a:gd name="T6" fmla="*/ 96 w 293"/>
                      <a:gd name="T7" fmla="*/ 22214 h 33"/>
                      <a:gd name="T8" fmla="*/ 108 w 293"/>
                      <a:gd name="T9" fmla="*/ 22214 h 33"/>
                      <a:gd name="T10" fmla="*/ 127 w 293"/>
                      <a:gd name="T11" fmla="*/ 0 h 33"/>
                      <a:gd name="T12" fmla="*/ 139 w 293"/>
                      <a:gd name="T13" fmla="*/ 0 h 33"/>
                      <a:gd name="T14" fmla="*/ 155 w 293"/>
                      <a:gd name="T15" fmla="*/ 22214 h 33"/>
                      <a:gd name="T16" fmla="*/ 168 w 293"/>
                      <a:gd name="T17" fmla="*/ 31638 h 33"/>
                      <a:gd name="T18" fmla="*/ 179 w 293"/>
                      <a:gd name="T19" fmla="*/ 45060 h 33"/>
                      <a:gd name="T20" fmla="*/ 187 w 293"/>
                      <a:gd name="T21" fmla="*/ 66968 h 33"/>
                      <a:gd name="T22" fmla="*/ 195 w 293"/>
                      <a:gd name="T23" fmla="*/ 91402 h 33"/>
                      <a:gd name="T24" fmla="*/ 201 w 293"/>
                      <a:gd name="T25" fmla="*/ 114639 h 33"/>
                      <a:gd name="T26" fmla="*/ 204 w 293"/>
                      <a:gd name="T27" fmla="*/ 135843 h 33"/>
                      <a:gd name="T28" fmla="*/ 205 w 293"/>
                      <a:gd name="T29" fmla="*/ 163274 h 33"/>
                      <a:gd name="T30" fmla="*/ 204 w 293"/>
                      <a:gd name="T31" fmla="*/ 185406 h 33"/>
                      <a:gd name="T32" fmla="*/ 201 w 293"/>
                      <a:gd name="T33" fmla="*/ 214779 h 33"/>
                      <a:gd name="T34" fmla="*/ 195 w 293"/>
                      <a:gd name="T35" fmla="*/ 232542 h 33"/>
                      <a:gd name="T36" fmla="*/ 187 w 293"/>
                      <a:gd name="T37" fmla="*/ 264063 h 33"/>
                      <a:gd name="T38" fmla="*/ 179 w 293"/>
                      <a:gd name="T39" fmla="*/ 281160 h 33"/>
                      <a:gd name="T40" fmla="*/ 168 w 293"/>
                      <a:gd name="T41" fmla="*/ 297346 h 33"/>
                      <a:gd name="T42" fmla="*/ 155 w 293"/>
                      <a:gd name="T43" fmla="*/ 320390 h 33"/>
                      <a:gd name="T44" fmla="*/ 139 w 293"/>
                      <a:gd name="T45" fmla="*/ 322175 h 33"/>
                      <a:gd name="T46" fmla="*/ 128 w 293"/>
                      <a:gd name="T47" fmla="*/ 322175 h 33"/>
                      <a:gd name="T48" fmla="*/ 108 w 293"/>
                      <a:gd name="T49" fmla="*/ 322175 h 33"/>
                      <a:gd name="T50" fmla="*/ 96 w 293"/>
                      <a:gd name="T51" fmla="*/ 320390 h 33"/>
                      <a:gd name="T52" fmla="*/ 79 w 293"/>
                      <a:gd name="T53" fmla="*/ 281160 h 33"/>
                      <a:gd name="T54" fmla="*/ 0 w 293"/>
                      <a:gd name="T55" fmla="*/ 163274 h 33"/>
                      <a:gd name="T56" fmla="*/ 0 w 293"/>
                      <a:gd name="T57" fmla="*/ 163274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156" name="Line 469">
                  <a:extLst>
                    <a:ext uri="{FF2B5EF4-FFF2-40B4-BE49-F238E27FC236}">
                      <a16:creationId xmlns:a16="http://schemas.microsoft.com/office/drawing/2014/main" id="{3DED9D76-2571-4603-9624-14812817EC9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153" name="AutoShape 470">
                <a:extLst>
                  <a:ext uri="{FF2B5EF4-FFF2-40B4-BE49-F238E27FC236}">
                    <a16:creationId xmlns:a16="http://schemas.microsoft.com/office/drawing/2014/main" id="{F0A46F86-AA12-477E-AADA-DA62380A2C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endParaRPr lang="en-AU" altLang="en-US" sz="1400" b="1"/>
              </a:p>
            </p:txBody>
          </p:sp>
          <p:sp>
            <p:nvSpPr>
              <p:cNvPr id="154" name="Line 471">
                <a:extLst>
                  <a:ext uri="{FF2B5EF4-FFF2-40B4-BE49-F238E27FC236}">
                    <a16:creationId xmlns:a16="http://schemas.microsoft.com/office/drawing/2014/main" id="{11291413-5DD5-47B7-8B2E-6EB16CC6DF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162" name="Group 475">
            <a:extLst>
              <a:ext uri="{FF2B5EF4-FFF2-40B4-BE49-F238E27FC236}">
                <a16:creationId xmlns:a16="http://schemas.microsoft.com/office/drawing/2014/main" id="{4C2DF774-FC1F-40F4-A43E-85070209C4FE}"/>
              </a:ext>
            </a:extLst>
          </p:cNvPr>
          <p:cNvGrpSpPr>
            <a:grpSpLocks/>
          </p:cNvGrpSpPr>
          <p:nvPr/>
        </p:nvGrpSpPr>
        <p:grpSpPr bwMode="auto">
          <a:xfrm rot="5400000" flipH="1">
            <a:off x="6542527" y="3027527"/>
            <a:ext cx="700088" cy="320675"/>
            <a:chOff x="4875" y="7237"/>
            <a:chExt cx="4230" cy="1883"/>
          </a:xfrm>
        </p:grpSpPr>
        <p:sp>
          <p:nvSpPr>
            <p:cNvPr id="163" name="Arc 476">
              <a:extLst>
                <a:ext uri="{FF2B5EF4-FFF2-40B4-BE49-F238E27FC236}">
                  <a16:creationId xmlns:a16="http://schemas.microsoft.com/office/drawing/2014/main" id="{20D9DB15-07FB-4E3C-AEC8-036B1555B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64" name="AutoShape 477">
              <a:extLst>
                <a:ext uri="{FF2B5EF4-FFF2-40B4-BE49-F238E27FC236}">
                  <a16:creationId xmlns:a16="http://schemas.microsoft.com/office/drawing/2014/main" id="{BF1B9303-2716-46F3-B1F2-EF43886C07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endParaRPr lang="en-AU" altLang="en-US" sz="1400" b="1"/>
            </a:p>
          </p:txBody>
        </p:sp>
      </p:grpSp>
      <p:grpSp>
        <p:nvGrpSpPr>
          <p:cNvPr id="178" name="Group 475">
            <a:extLst>
              <a:ext uri="{FF2B5EF4-FFF2-40B4-BE49-F238E27FC236}">
                <a16:creationId xmlns:a16="http://schemas.microsoft.com/office/drawing/2014/main" id="{6E96E97A-AC1F-46CC-AD9A-D0E9EB1ECD43}"/>
              </a:ext>
            </a:extLst>
          </p:cNvPr>
          <p:cNvGrpSpPr>
            <a:grpSpLocks/>
          </p:cNvGrpSpPr>
          <p:nvPr/>
        </p:nvGrpSpPr>
        <p:grpSpPr bwMode="auto">
          <a:xfrm rot="20229533" flipH="1" flipV="1">
            <a:off x="5889932" y="2161969"/>
            <a:ext cx="942722" cy="408754"/>
            <a:chOff x="4875" y="7237"/>
            <a:chExt cx="4230" cy="1883"/>
          </a:xfrm>
        </p:grpSpPr>
        <p:sp>
          <p:nvSpPr>
            <p:cNvPr id="179" name="Arc 476">
              <a:extLst>
                <a:ext uri="{FF2B5EF4-FFF2-40B4-BE49-F238E27FC236}">
                  <a16:creationId xmlns:a16="http://schemas.microsoft.com/office/drawing/2014/main" id="{4084DCD8-A4D4-44E3-8375-FE1F78B30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80" name="AutoShape 477">
              <a:extLst>
                <a:ext uri="{FF2B5EF4-FFF2-40B4-BE49-F238E27FC236}">
                  <a16:creationId xmlns:a16="http://schemas.microsoft.com/office/drawing/2014/main" id="{05AA60BC-2751-4D18-98DE-3A28B46685B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endParaRPr lang="en-AU" altLang="en-US" sz="1400" b="1"/>
            </a:p>
          </p:txBody>
        </p:sp>
      </p:grpSp>
      <p:grpSp>
        <p:nvGrpSpPr>
          <p:cNvPr id="181" name="Group 475">
            <a:extLst>
              <a:ext uri="{FF2B5EF4-FFF2-40B4-BE49-F238E27FC236}">
                <a16:creationId xmlns:a16="http://schemas.microsoft.com/office/drawing/2014/main" id="{A8280E68-794E-466E-B3AC-E36BFB26DB72}"/>
              </a:ext>
            </a:extLst>
          </p:cNvPr>
          <p:cNvGrpSpPr>
            <a:grpSpLocks/>
          </p:cNvGrpSpPr>
          <p:nvPr/>
        </p:nvGrpSpPr>
        <p:grpSpPr bwMode="auto">
          <a:xfrm rot="21203188">
            <a:off x="6598683" y="3021275"/>
            <a:ext cx="700088" cy="320675"/>
            <a:chOff x="4875" y="7237"/>
            <a:chExt cx="4230" cy="1883"/>
          </a:xfrm>
        </p:grpSpPr>
        <p:sp>
          <p:nvSpPr>
            <p:cNvPr id="182" name="Arc 476">
              <a:extLst>
                <a:ext uri="{FF2B5EF4-FFF2-40B4-BE49-F238E27FC236}">
                  <a16:creationId xmlns:a16="http://schemas.microsoft.com/office/drawing/2014/main" id="{5DDDABE2-6C62-4BC4-8568-B7FF9252F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183" name="AutoShape 477">
              <a:extLst>
                <a:ext uri="{FF2B5EF4-FFF2-40B4-BE49-F238E27FC236}">
                  <a16:creationId xmlns:a16="http://schemas.microsoft.com/office/drawing/2014/main" id="{FD037EE6-88B5-4B5B-A5B8-F95973D01B3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endParaRPr lang="en-AU" altLang="en-US" sz="1400" b="1"/>
            </a:p>
          </p:txBody>
        </p:sp>
      </p:grpSp>
      <p:sp>
        <p:nvSpPr>
          <p:cNvPr id="120" name="Text Box 100">
            <a:extLst>
              <a:ext uri="{FF2B5EF4-FFF2-40B4-BE49-F238E27FC236}">
                <a16:creationId xmlns:a16="http://schemas.microsoft.com/office/drawing/2014/main" id="{77551376-5127-4952-9C60-BA3E15C59E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50147" y="1670104"/>
            <a:ext cx="405319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Part </a:t>
            </a:r>
            <a:r>
              <a:rPr lang="de-DE" altLang="de-DE" sz="1600" b="1" dirty="0" err="1">
                <a:solidFill>
                  <a:srgbClr val="0000FF"/>
                </a:solidFill>
              </a:rPr>
              <a:t>rolls</a:t>
            </a:r>
            <a:r>
              <a:rPr lang="de-DE" altLang="de-DE" sz="1600" b="1" dirty="0">
                <a:solidFill>
                  <a:srgbClr val="0000FF"/>
                </a:solidFill>
              </a:rPr>
              <a:t> and roll on </a:t>
            </a:r>
            <a:r>
              <a:rPr lang="de-DE" altLang="de-DE" sz="1600" b="1" dirty="0" err="1">
                <a:solidFill>
                  <a:srgbClr val="0000FF"/>
                </a:solidFill>
              </a:rPr>
              <a:t>middle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of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the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line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sp>
        <p:nvSpPr>
          <p:cNvPr id="131" name="Oval 384">
            <a:extLst>
              <a:ext uri="{FF2B5EF4-FFF2-40B4-BE49-F238E27FC236}">
                <a16:creationId xmlns:a16="http://schemas.microsoft.com/office/drawing/2014/main" id="{5807D983-6007-4C53-8B37-261713D239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776" y="2735085"/>
            <a:ext cx="1052648" cy="1009261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39" name="Text Box 101">
            <a:extLst>
              <a:ext uri="{FF2B5EF4-FFF2-40B4-BE49-F238E27FC236}">
                <a16:creationId xmlns:a16="http://schemas.microsoft.com/office/drawing/2014/main" id="{A7C386A0-7347-490A-B3F7-3F1CB323CB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7895" y="2932745"/>
            <a:ext cx="2032000" cy="374650"/>
          </a:xfrm>
          <a:prstGeom prst="rect">
            <a:avLst/>
          </a:prstGeom>
          <a:noFill/>
          <a:ln w="38100">
            <a:solidFill>
              <a:srgbClr val="FFFF00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de-DE" altLang="de-DE" sz="1600" b="1" dirty="0">
                <a:solidFill>
                  <a:srgbClr val="0000FF"/>
                </a:solidFill>
              </a:rPr>
              <a:t>All radii </a:t>
            </a:r>
            <a:r>
              <a:rPr lang="de-DE" altLang="de-DE" sz="1600" b="1" dirty="0" err="1">
                <a:solidFill>
                  <a:srgbClr val="0000FF"/>
                </a:solidFill>
              </a:rPr>
              <a:t>are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equal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  <p:grpSp>
        <p:nvGrpSpPr>
          <p:cNvPr id="240" name="Group 14">
            <a:extLst>
              <a:ext uri="{FF2B5EF4-FFF2-40B4-BE49-F238E27FC236}">
                <a16:creationId xmlns:a16="http://schemas.microsoft.com/office/drawing/2014/main" id="{413D2FBE-F891-415B-ADB7-0A8B2A70BB89}"/>
              </a:ext>
            </a:extLst>
          </p:cNvPr>
          <p:cNvGrpSpPr>
            <a:grpSpLocks/>
          </p:cNvGrpSpPr>
          <p:nvPr/>
        </p:nvGrpSpPr>
        <p:grpSpPr bwMode="auto">
          <a:xfrm>
            <a:off x="6325155" y="3228898"/>
            <a:ext cx="1057275" cy="954088"/>
            <a:chOff x="4164" y="1916"/>
            <a:chExt cx="666" cy="601"/>
          </a:xfrm>
        </p:grpSpPr>
        <p:grpSp>
          <p:nvGrpSpPr>
            <p:cNvPr id="241" name="Group 15">
              <a:extLst>
                <a:ext uri="{FF2B5EF4-FFF2-40B4-BE49-F238E27FC236}">
                  <a16:creationId xmlns:a16="http://schemas.microsoft.com/office/drawing/2014/main" id="{8D63907C-3AC3-4B0A-8E17-81982585FB70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164" y="1916"/>
              <a:ext cx="636" cy="601"/>
              <a:chOff x="2287" y="1612"/>
              <a:chExt cx="636" cy="548"/>
            </a:xfrm>
          </p:grpSpPr>
          <p:sp>
            <p:nvSpPr>
              <p:cNvPr id="243" name="Line 16">
                <a:extLst>
                  <a:ext uri="{FF2B5EF4-FFF2-40B4-BE49-F238E27FC236}">
                    <a16:creationId xmlns:a16="http://schemas.microsoft.com/office/drawing/2014/main" id="{1FDCDABC-926D-49C4-BA80-05E2B974FD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87" y="2160"/>
                <a:ext cx="617" cy="0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/>
              </a:p>
            </p:txBody>
          </p:sp>
          <p:sp>
            <p:nvSpPr>
              <p:cNvPr id="244" name="Line 17">
                <a:extLst>
                  <a:ext uri="{FF2B5EF4-FFF2-40B4-BE49-F238E27FC236}">
                    <a16:creationId xmlns:a16="http://schemas.microsoft.com/office/drawing/2014/main" id="{3184FE51-4BC2-4CF3-B319-EB9517E4C1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46" y="1612"/>
                <a:ext cx="477" cy="548"/>
              </a:xfrm>
              <a:prstGeom prst="line">
                <a:avLst/>
              </a:prstGeom>
              <a:noFill/>
              <a:ln w="38100">
                <a:solidFill>
                  <a:srgbClr val="FF0000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e-DE" dirty="0"/>
              </a:p>
            </p:txBody>
          </p:sp>
        </p:grpSp>
        <p:sp>
          <p:nvSpPr>
            <p:cNvPr id="242" name="Text Box 18">
              <a:extLst>
                <a:ext uri="{FF2B5EF4-FFF2-40B4-BE49-F238E27FC236}">
                  <a16:creationId xmlns:a16="http://schemas.microsoft.com/office/drawing/2014/main" id="{B7DE3275-1A41-42AB-9A86-5F8E5D628D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flipH="1">
              <a:off x="4380" y="2217"/>
              <a:ext cx="45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FF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lang="de-DE" altLang="de-DE" sz="2000" b="1"/>
                <a:t>45°</a:t>
              </a:r>
            </a:p>
          </p:txBody>
        </p:sp>
      </p:grpSp>
      <p:sp>
        <p:nvSpPr>
          <p:cNvPr id="245" name="Oval 384">
            <a:extLst>
              <a:ext uri="{FF2B5EF4-FFF2-40B4-BE49-F238E27FC236}">
                <a16:creationId xmlns:a16="http://schemas.microsoft.com/office/drawing/2014/main" id="{12D3D997-5015-4D40-B7C4-F22E90B30B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1143" y="1489229"/>
            <a:ext cx="1052648" cy="1009261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246" name="Oval 384">
            <a:extLst>
              <a:ext uri="{FF2B5EF4-FFF2-40B4-BE49-F238E27FC236}">
                <a16:creationId xmlns:a16="http://schemas.microsoft.com/office/drawing/2014/main" id="{543714AF-BFA2-4BB9-9610-647A7431B7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5470" y="3007078"/>
            <a:ext cx="1052648" cy="1009261"/>
          </a:xfrm>
          <a:prstGeom prst="ellipse">
            <a:avLst/>
          </a:prstGeom>
          <a:noFill/>
          <a:ln w="38100" cap="rnd">
            <a:solidFill>
              <a:srgbClr val="FFFF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sp>
        <p:nvSpPr>
          <p:cNvPr id="64" name="Oval 74">
            <a:extLst>
              <a:ext uri="{FF2B5EF4-FFF2-40B4-BE49-F238E27FC236}">
                <a16:creationId xmlns:a16="http://schemas.microsoft.com/office/drawing/2014/main" id="{31D90C72-E71B-46C6-9CF6-43DD273F07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3478" y="1560459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65" name="Oval 74">
            <a:extLst>
              <a:ext uri="{FF2B5EF4-FFF2-40B4-BE49-F238E27FC236}">
                <a16:creationId xmlns:a16="http://schemas.microsoft.com/office/drawing/2014/main" id="{3783D911-BB6C-49B3-AC10-BFACE7F97A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50356" y="2461643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66" name="Oval 74">
            <a:extLst>
              <a:ext uri="{FF2B5EF4-FFF2-40B4-BE49-F238E27FC236}">
                <a16:creationId xmlns:a16="http://schemas.microsoft.com/office/drawing/2014/main" id="{96FBA3AE-432E-4F84-8A52-864229AEAF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9322" y="3408310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67" name="Oval 74">
            <a:extLst>
              <a:ext uri="{FF2B5EF4-FFF2-40B4-BE49-F238E27FC236}">
                <a16:creationId xmlns:a16="http://schemas.microsoft.com/office/drawing/2014/main" id="{070DA0D3-B4FB-4A69-B1B9-F54AE98643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2592" y="2952059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68" name="Oval 74">
            <a:extLst>
              <a:ext uri="{FF2B5EF4-FFF2-40B4-BE49-F238E27FC236}">
                <a16:creationId xmlns:a16="http://schemas.microsoft.com/office/drawing/2014/main" id="{0FA58C9A-D1C0-460C-A81B-4A79BA1995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8982" y="2140991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69" name="Oval 74">
            <a:extLst>
              <a:ext uri="{FF2B5EF4-FFF2-40B4-BE49-F238E27FC236}">
                <a16:creationId xmlns:a16="http://schemas.microsoft.com/office/drawing/2014/main" id="{5D55B1B3-540D-44ED-BE59-4C51D1B83B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3177" y="3759434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70" name="Oval 74">
            <a:extLst>
              <a:ext uri="{FF2B5EF4-FFF2-40B4-BE49-F238E27FC236}">
                <a16:creationId xmlns:a16="http://schemas.microsoft.com/office/drawing/2014/main" id="{D891293D-453F-4185-A617-49B823A51A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9918" y="3969293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71" name="Oval 74">
            <a:extLst>
              <a:ext uri="{FF2B5EF4-FFF2-40B4-BE49-F238E27FC236}">
                <a16:creationId xmlns:a16="http://schemas.microsoft.com/office/drawing/2014/main" id="{95225029-6BD0-466F-B2F3-BBBA8BB378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4911" y="3683649"/>
            <a:ext cx="165100" cy="177800"/>
          </a:xfrm>
          <a:prstGeom prst="ellipse">
            <a:avLst/>
          </a:prstGeom>
          <a:noFill/>
          <a:ln w="28575" algn="ctr">
            <a:solidFill>
              <a:srgbClr val="FF33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0000"/>
              </a:lnSpc>
            </a:pPr>
            <a:endParaRPr lang="de-DE" altLang="de-DE"/>
          </a:p>
        </p:txBody>
      </p:sp>
      <p:sp>
        <p:nvSpPr>
          <p:cNvPr id="72" name="Text Box 89">
            <a:extLst>
              <a:ext uri="{FF2B5EF4-FFF2-40B4-BE49-F238E27FC236}">
                <a16:creationId xmlns:a16="http://schemas.microsoft.com/office/drawing/2014/main" id="{1151AA67-54A5-46D1-87B7-289C251532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1999" y="2140991"/>
            <a:ext cx="3243110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FF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de-DE" altLang="de-DE" sz="1600" b="1" dirty="0" err="1">
                <a:solidFill>
                  <a:srgbClr val="0000FF"/>
                </a:solidFill>
              </a:rPr>
              <a:t>Between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part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rolls</a:t>
            </a:r>
            <a:r>
              <a:rPr lang="de-DE" altLang="de-DE" sz="1600" b="1" dirty="0">
                <a:solidFill>
                  <a:srgbClr val="0000FF"/>
                </a:solidFill>
              </a:rPr>
              <a:t>  in </a:t>
            </a:r>
            <a:r>
              <a:rPr lang="de-DE" altLang="de-DE" sz="1600" b="1" dirty="0" err="1">
                <a:solidFill>
                  <a:srgbClr val="0000FF"/>
                </a:solidFill>
              </a:rPr>
              <a:t>opposite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direction</a:t>
            </a:r>
            <a:r>
              <a:rPr lang="de-DE" altLang="de-DE" sz="1600" b="1" dirty="0">
                <a:solidFill>
                  <a:srgbClr val="0000FF"/>
                </a:solidFill>
              </a:rPr>
              <a:t> there must </a:t>
            </a:r>
            <a:r>
              <a:rPr lang="de-DE" altLang="de-DE" sz="1600" b="1" dirty="0" err="1">
                <a:solidFill>
                  <a:srgbClr val="0000FF"/>
                </a:solidFill>
              </a:rPr>
              <a:t>be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no</a:t>
            </a:r>
            <a:r>
              <a:rPr lang="de-DE" altLang="de-DE" sz="1600" b="1" dirty="0">
                <a:solidFill>
                  <a:srgbClr val="0000FF"/>
                </a:solidFill>
              </a:rPr>
              <a:t> </a:t>
            </a:r>
            <a:r>
              <a:rPr lang="de-DE" altLang="de-DE" sz="1600" b="1" dirty="0" err="1">
                <a:solidFill>
                  <a:srgbClr val="0000FF"/>
                </a:solidFill>
              </a:rPr>
              <a:t>line</a:t>
            </a:r>
            <a:r>
              <a:rPr lang="de-DE" altLang="de-DE" sz="1600" b="1" dirty="0">
                <a:solidFill>
                  <a:srgbClr val="0000FF"/>
                </a:solidFill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633789098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10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20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4500"/>
                            </p:stCondLst>
                            <p:childTnLst>
                              <p:par>
                                <p:cTn id="21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2000"/>
                                        <p:tgtEl>
                                          <p:spTgt spid="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6500"/>
                            </p:stCondLst>
                            <p:childTnLst>
                              <p:par>
                                <p:cTn id="2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2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0" grpId="0" autoUpdateAnimBg="0"/>
      <p:bldP spid="239" grpId="0" animBg="1"/>
      <p:bldP spid="72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40" name="Text Box 265">
            <a:extLst>
              <a:ext uri="{FF2B5EF4-FFF2-40B4-BE49-F238E27FC236}">
                <a16:creationId xmlns:a16="http://schemas.microsoft.com/office/drawing/2014/main" id="{D96D3246-1CCE-4EC1-970D-2675E17D3B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6543675"/>
            <a:ext cx="939800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200" b="1" dirty="0"/>
              <a:t>P-27.03.01</a:t>
            </a:r>
          </a:p>
        </p:txBody>
      </p:sp>
      <p:sp>
        <p:nvSpPr>
          <p:cNvPr id="14341" name="Text Box 539">
            <a:extLst>
              <a:ext uri="{FF2B5EF4-FFF2-40B4-BE49-F238E27FC236}">
                <a16:creationId xmlns:a16="http://schemas.microsoft.com/office/drawing/2014/main" id="{4EE1E834-7233-406C-B5F2-4A1E8B3EBA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0100" y="5202718"/>
            <a:ext cx="7543800" cy="107721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defTabSz="793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defTabSz="79375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1600" b="1" dirty="0"/>
              <a:t>From upright, at </a:t>
            </a:r>
            <a:r>
              <a:rPr lang="en-US" sz="1600" b="1" dirty="0" err="1"/>
              <a:t>centre</a:t>
            </a:r>
            <a:r>
              <a:rPr lang="en-US" sz="1600" b="1" dirty="0"/>
              <a:t>, pull through a ⅛ loop into a 45° upline, perform a ½ roll, push through a ⅜ loop, perform consecutively two ¼ rolls, pull through a ⅜ loop into a 45° downline, perform a ½ roll, push through ⅛ loop, exit inverted.</a:t>
            </a:r>
            <a:endParaRPr lang="de-DE" sz="1600" b="1" dirty="0"/>
          </a:p>
        </p:txBody>
      </p:sp>
      <p:sp>
        <p:nvSpPr>
          <p:cNvPr id="114" name="Rectangle 279">
            <a:extLst>
              <a:ext uri="{FF2B5EF4-FFF2-40B4-BE49-F238E27FC236}">
                <a16:creationId xmlns:a16="http://schemas.microsoft.com/office/drawing/2014/main" id="{890F6BCC-506A-4AAD-B1D3-CBD2D2D6AA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7507" y="180363"/>
            <a:ext cx="6869112" cy="6956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79352" tIns="39676" rIns="79352" bIns="39676">
            <a:spAutoFit/>
          </a:bodyPr>
          <a:lstStyle>
            <a:lvl1pPr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4492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sz="2000" b="1" dirty="0"/>
              <a:t>P-27.03 Triangle with half roll quarter roll, quarter roll, 	        half roll</a:t>
            </a:r>
            <a:endParaRPr lang="de-DE" sz="2000" dirty="0"/>
          </a:p>
        </p:txBody>
      </p:sp>
      <p:grpSp>
        <p:nvGrpSpPr>
          <p:cNvPr id="247" name="Group 546">
            <a:extLst>
              <a:ext uri="{FF2B5EF4-FFF2-40B4-BE49-F238E27FC236}">
                <a16:creationId xmlns:a16="http://schemas.microsoft.com/office/drawing/2014/main" id="{56AC79CC-AF15-4123-BDA6-ABD45E1C9A42}"/>
              </a:ext>
            </a:extLst>
          </p:cNvPr>
          <p:cNvGrpSpPr>
            <a:grpSpLocks/>
          </p:cNvGrpSpPr>
          <p:nvPr/>
        </p:nvGrpSpPr>
        <p:grpSpPr bwMode="auto">
          <a:xfrm rot="2166232">
            <a:off x="3930709" y="1170378"/>
            <a:ext cx="755650" cy="296862"/>
            <a:chOff x="4875" y="7237"/>
            <a:chExt cx="4230" cy="1883"/>
          </a:xfrm>
        </p:grpSpPr>
        <p:sp>
          <p:nvSpPr>
            <p:cNvPr id="358" name="Arc 547">
              <a:extLst>
                <a:ext uri="{FF2B5EF4-FFF2-40B4-BE49-F238E27FC236}">
                  <a16:creationId xmlns:a16="http://schemas.microsoft.com/office/drawing/2014/main" id="{9769F040-6D96-45CC-9DD0-1F19A7E35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59" name="AutoShape 548">
              <a:extLst>
                <a:ext uri="{FF2B5EF4-FFF2-40B4-BE49-F238E27FC236}">
                  <a16:creationId xmlns:a16="http://schemas.microsoft.com/office/drawing/2014/main" id="{CC390DDD-99E3-4942-8BA8-DA9DFA1E468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253" name="Text Box 399">
            <a:extLst>
              <a:ext uri="{FF2B5EF4-FFF2-40B4-BE49-F238E27FC236}">
                <a16:creationId xmlns:a16="http://schemas.microsoft.com/office/drawing/2014/main" id="{7EE83CAD-40C5-4467-BB77-6BF6941511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0436" y="1665795"/>
            <a:ext cx="1035050" cy="33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¼ roll</a:t>
            </a:r>
          </a:p>
        </p:txBody>
      </p:sp>
      <p:sp>
        <p:nvSpPr>
          <p:cNvPr id="392" name="Arc 395">
            <a:extLst>
              <a:ext uri="{FF2B5EF4-FFF2-40B4-BE49-F238E27FC236}">
                <a16:creationId xmlns:a16="http://schemas.microsoft.com/office/drawing/2014/main" id="{0B513C35-FFB4-40DB-A10C-0EECCEEB4BCA}"/>
              </a:ext>
            </a:extLst>
          </p:cNvPr>
          <p:cNvSpPr>
            <a:spLocks/>
          </p:cNvSpPr>
          <p:nvPr/>
        </p:nvSpPr>
        <p:spPr bwMode="auto">
          <a:xfrm rot="14404564" flipV="1">
            <a:off x="2638303" y="1295952"/>
            <a:ext cx="483920" cy="578094"/>
          </a:xfrm>
          <a:custGeom>
            <a:avLst/>
            <a:gdLst>
              <a:gd name="T0" fmla="*/ 2147483646 w 27353"/>
              <a:gd name="T1" fmla="*/ 0 h 32346"/>
              <a:gd name="T2" fmla="*/ 0 w 27353"/>
              <a:gd name="T3" fmla="*/ 2147483646 h 32346"/>
              <a:gd name="T4" fmla="*/ 2147483646 w 27353"/>
              <a:gd name="T5" fmla="*/ 2147483646 h 3234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7353" h="32346" fill="none" extrusionOk="0">
                <a:moveTo>
                  <a:pt x="24490" y="-1"/>
                </a:moveTo>
                <a:cubicBezTo>
                  <a:pt x="26366" y="3270"/>
                  <a:pt x="27353" y="6975"/>
                  <a:pt x="27353" y="10746"/>
                </a:cubicBezTo>
                <a:cubicBezTo>
                  <a:pt x="27353" y="22675"/>
                  <a:pt x="17682" y="32346"/>
                  <a:pt x="5753" y="32346"/>
                </a:cubicBezTo>
                <a:cubicBezTo>
                  <a:pt x="3808" y="32345"/>
                  <a:pt x="1873" y="32083"/>
                  <a:pt x="0" y="31565"/>
                </a:cubicBezTo>
              </a:path>
              <a:path w="27353" h="32346" stroke="0" extrusionOk="0">
                <a:moveTo>
                  <a:pt x="24490" y="-1"/>
                </a:moveTo>
                <a:cubicBezTo>
                  <a:pt x="26366" y="3270"/>
                  <a:pt x="27353" y="6975"/>
                  <a:pt x="27353" y="10746"/>
                </a:cubicBezTo>
                <a:cubicBezTo>
                  <a:pt x="27353" y="22675"/>
                  <a:pt x="17682" y="32346"/>
                  <a:pt x="5753" y="32346"/>
                </a:cubicBezTo>
                <a:cubicBezTo>
                  <a:pt x="3808" y="32345"/>
                  <a:pt x="1873" y="32083"/>
                  <a:pt x="0" y="31565"/>
                </a:cubicBezTo>
                <a:lnTo>
                  <a:pt x="5753" y="10746"/>
                </a:lnTo>
                <a:lnTo>
                  <a:pt x="24490" y="-1"/>
                </a:lnTo>
                <a:close/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93" name="Line 390">
            <a:extLst>
              <a:ext uri="{FF2B5EF4-FFF2-40B4-BE49-F238E27FC236}">
                <a16:creationId xmlns:a16="http://schemas.microsoft.com/office/drawing/2014/main" id="{3827C092-48D6-4D35-867A-193F3E44E86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32345" y="1936351"/>
            <a:ext cx="1735430" cy="1987536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94" name="Line 391">
            <a:extLst>
              <a:ext uri="{FF2B5EF4-FFF2-40B4-BE49-F238E27FC236}">
                <a16:creationId xmlns:a16="http://schemas.microsoft.com/office/drawing/2014/main" id="{5120BF50-E032-405F-870C-917E8FD16A6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746741" y="1924058"/>
            <a:ext cx="1753205" cy="2078969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95" name="Line 396">
            <a:extLst>
              <a:ext uri="{FF2B5EF4-FFF2-40B4-BE49-F238E27FC236}">
                <a16:creationId xmlns:a16="http://schemas.microsoft.com/office/drawing/2014/main" id="{C5928491-B541-47F5-AE91-05FB163940B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09056" y="1264389"/>
            <a:ext cx="3436128" cy="3157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96" name="Line 397">
            <a:extLst>
              <a:ext uri="{FF2B5EF4-FFF2-40B4-BE49-F238E27FC236}">
                <a16:creationId xmlns:a16="http://schemas.microsoft.com/office/drawing/2014/main" id="{F02EBACA-C9AF-493C-AD17-B61BEA6DE01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23386" y="4102983"/>
            <a:ext cx="2425317" cy="991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397" name="Bogen 396">
            <a:extLst>
              <a:ext uri="{FF2B5EF4-FFF2-40B4-BE49-F238E27FC236}">
                <a16:creationId xmlns:a16="http://schemas.microsoft.com/office/drawing/2014/main" id="{AC400306-5B40-4A0B-9AC3-F667C132C414}"/>
              </a:ext>
            </a:extLst>
          </p:cNvPr>
          <p:cNvSpPr/>
          <p:nvPr/>
        </p:nvSpPr>
        <p:spPr bwMode="auto">
          <a:xfrm rot="13473206" flipH="1" flipV="1">
            <a:off x="5937405" y="1281760"/>
            <a:ext cx="793354" cy="867810"/>
          </a:xfrm>
          <a:prstGeom prst="arc">
            <a:avLst>
              <a:gd name="adj1" fmla="val 14136194"/>
              <a:gd name="adj2" fmla="val 21139377"/>
            </a:avLst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algn="ctr" defTabSz="793750">
              <a:lnSpc>
                <a:spcPct val="80000"/>
              </a:lnSpc>
              <a:defRPr/>
            </a:pPr>
            <a:endParaRPr lang="de-DE"/>
          </a:p>
        </p:txBody>
      </p:sp>
      <p:sp>
        <p:nvSpPr>
          <p:cNvPr id="398" name="Bogen 397">
            <a:extLst>
              <a:ext uri="{FF2B5EF4-FFF2-40B4-BE49-F238E27FC236}">
                <a16:creationId xmlns:a16="http://schemas.microsoft.com/office/drawing/2014/main" id="{0ABDA6D9-A6C7-4492-B7A3-0308CB7CFA5A}"/>
              </a:ext>
            </a:extLst>
          </p:cNvPr>
          <p:cNvSpPr/>
          <p:nvPr/>
        </p:nvSpPr>
        <p:spPr bwMode="auto">
          <a:xfrm rot="908242" flipH="1" flipV="1">
            <a:off x="4385318" y="3413276"/>
            <a:ext cx="761796" cy="702081"/>
          </a:xfrm>
          <a:prstGeom prst="arc">
            <a:avLst>
              <a:gd name="adj1" fmla="val 14729018"/>
              <a:gd name="adj2" fmla="val 18491978"/>
            </a:avLst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79375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de-D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99" name="Bogen 398">
            <a:extLst>
              <a:ext uri="{FF2B5EF4-FFF2-40B4-BE49-F238E27FC236}">
                <a16:creationId xmlns:a16="http://schemas.microsoft.com/office/drawing/2014/main" id="{F1F37309-B585-4D11-A753-08C2230E84C1}"/>
              </a:ext>
            </a:extLst>
          </p:cNvPr>
          <p:cNvSpPr/>
          <p:nvPr/>
        </p:nvSpPr>
        <p:spPr bwMode="auto">
          <a:xfrm rot="908242" flipH="1" flipV="1">
            <a:off x="4256557" y="3343514"/>
            <a:ext cx="761796" cy="702081"/>
          </a:xfrm>
          <a:prstGeom prst="arc">
            <a:avLst>
              <a:gd name="adj1" fmla="val 12146149"/>
              <a:gd name="adj2" fmla="val 15227376"/>
            </a:avLst>
          </a:prstGeom>
          <a:noFill/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79375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de-D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00" name="Line 397">
            <a:extLst>
              <a:ext uri="{FF2B5EF4-FFF2-40B4-BE49-F238E27FC236}">
                <a16:creationId xmlns:a16="http://schemas.microsoft.com/office/drawing/2014/main" id="{3CB27A52-A70D-482A-A420-3FEDF71FF16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194207" y="4049392"/>
            <a:ext cx="2466231" cy="1327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de-DE"/>
          </a:p>
        </p:txBody>
      </p:sp>
      <p:sp>
        <p:nvSpPr>
          <p:cNvPr id="238" name="AutoShape 398">
            <a:extLst>
              <a:ext uri="{FF2B5EF4-FFF2-40B4-BE49-F238E27FC236}">
                <a16:creationId xmlns:a16="http://schemas.microsoft.com/office/drawing/2014/main" id="{BB636209-2494-45C1-B93D-501D1B8B506E}"/>
              </a:ext>
            </a:extLst>
          </p:cNvPr>
          <p:cNvSpPr>
            <a:spLocks noChangeArrowheads="1"/>
          </p:cNvSpPr>
          <p:nvPr/>
        </p:nvSpPr>
        <p:spPr bwMode="auto">
          <a:xfrm rot="10800000" flipV="1">
            <a:off x="1577910" y="3971760"/>
            <a:ext cx="412432" cy="192158"/>
          </a:xfrm>
          <a:prstGeom prst="rightArrow">
            <a:avLst>
              <a:gd name="adj1" fmla="val 50000"/>
              <a:gd name="adj2" fmla="val 53947"/>
            </a:avLst>
          </a:prstGeom>
          <a:solidFill>
            <a:srgbClr val="FFFF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240" name="Group 415">
            <a:extLst>
              <a:ext uri="{FF2B5EF4-FFF2-40B4-BE49-F238E27FC236}">
                <a16:creationId xmlns:a16="http://schemas.microsoft.com/office/drawing/2014/main" id="{772B4B8D-97E7-4AE9-AADC-4F8006E7E6C1}"/>
              </a:ext>
            </a:extLst>
          </p:cNvPr>
          <p:cNvGrpSpPr>
            <a:grpSpLocks/>
          </p:cNvGrpSpPr>
          <p:nvPr/>
        </p:nvGrpSpPr>
        <p:grpSpPr bwMode="auto">
          <a:xfrm rot="13462898" flipV="1">
            <a:off x="6160352" y="2077529"/>
            <a:ext cx="343373" cy="476927"/>
            <a:chOff x="2820" y="264"/>
            <a:chExt cx="420" cy="1452"/>
          </a:xfrm>
        </p:grpSpPr>
        <p:sp>
          <p:nvSpPr>
            <p:cNvPr id="380" name="Line 416">
              <a:extLst>
                <a:ext uri="{FF2B5EF4-FFF2-40B4-BE49-F238E27FC236}">
                  <a16:creationId xmlns:a16="http://schemas.microsoft.com/office/drawing/2014/main" id="{2032CF1F-310F-4FFC-A82C-B6BDBD67BE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381" name="Group 417">
              <a:extLst>
                <a:ext uri="{FF2B5EF4-FFF2-40B4-BE49-F238E27FC236}">
                  <a16:creationId xmlns:a16="http://schemas.microsoft.com/office/drawing/2014/main" id="{C2E49C8F-655C-4E28-BDFF-24293FC903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382" name="Group 418">
                <a:extLst>
                  <a:ext uri="{FF2B5EF4-FFF2-40B4-BE49-F238E27FC236}">
                    <a16:creationId xmlns:a16="http://schemas.microsoft.com/office/drawing/2014/main" id="{DA0F785A-F4DD-4DC7-93DF-272E76439E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385" name="Group 419">
                  <a:extLst>
                    <a:ext uri="{FF2B5EF4-FFF2-40B4-BE49-F238E27FC236}">
                      <a16:creationId xmlns:a16="http://schemas.microsoft.com/office/drawing/2014/main" id="{22B884A6-D8D3-4F50-8499-85A18709AE9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387" name="Group 420">
                    <a:extLst>
                      <a:ext uri="{FF2B5EF4-FFF2-40B4-BE49-F238E27FC236}">
                        <a16:creationId xmlns:a16="http://schemas.microsoft.com/office/drawing/2014/main" id="{F6BD112B-A7BD-4E70-9188-EBC1BF77159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390" name="Freeform 421">
                      <a:extLst>
                        <a:ext uri="{FF2B5EF4-FFF2-40B4-BE49-F238E27FC236}">
                          <a16:creationId xmlns:a16="http://schemas.microsoft.com/office/drawing/2014/main" id="{56FD5130-1ED5-426A-A9DC-AF6B6E47997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91" name="Freeform 422">
                      <a:extLst>
                        <a:ext uri="{FF2B5EF4-FFF2-40B4-BE49-F238E27FC236}">
                          <a16:creationId xmlns:a16="http://schemas.microsoft.com/office/drawing/2014/main" id="{33E6CB52-DFC1-441B-A0C4-4F53B693805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388" name="Freeform 423">
                    <a:extLst>
                      <a:ext uri="{FF2B5EF4-FFF2-40B4-BE49-F238E27FC236}">
                        <a16:creationId xmlns:a16="http://schemas.microsoft.com/office/drawing/2014/main" id="{A16C6792-5F90-4F02-A37E-A13688C3880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89" name="Freeform 424">
                    <a:extLst>
                      <a:ext uri="{FF2B5EF4-FFF2-40B4-BE49-F238E27FC236}">
                        <a16:creationId xmlns:a16="http://schemas.microsoft.com/office/drawing/2014/main" id="{42F872DB-5C65-4161-AFB2-200A95A821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86" name="Line 425">
                  <a:extLst>
                    <a:ext uri="{FF2B5EF4-FFF2-40B4-BE49-F238E27FC236}">
                      <a16:creationId xmlns:a16="http://schemas.microsoft.com/office/drawing/2014/main" id="{3D9DB59B-4A04-47B7-9391-8B2B164368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383" name="AutoShape 426">
                <a:extLst>
                  <a:ext uri="{FF2B5EF4-FFF2-40B4-BE49-F238E27FC236}">
                    <a16:creationId xmlns:a16="http://schemas.microsoft.com/office/drawing/2014/main" id="{85F1F1D7-3930-4F2D-85D6-1DF5FB61E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384" name="Line 427">
                <a:extLst>
                  <a:ext uri="{FF2B5EF4-FFF2-40B4-BE49-F238E27FC236}">
                    <a16:creationId xmlns:a16="http://schemas.microsoft.com/office/drawing/2014/main" id="{56CC5137-36E7-40D4-80C5-54F17474B7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41" name="Group 428">
            <a:extLst>
              <a:ext uri="{FF2B5EF4-FFF2-40B4-BE49-F238E27FC236}">
                <a16:creationId xmlns:a16="http://schemas.microsoft.com/office/drawing/2014/main" id="{08B3D1E1-7259-4EFB-8904-2293F689FAAA}"/>
              </a:ext>
            </a:extLst>
          </p:cNvPr>
          <p:cNvGrpSpPr>
            <a:grpSpLocks/>
          </p:cNvGrpSpPr>
          <p:nvPr/>
        </p:nvGrpSpPr>
        <p:grpSpPr bwMode="auto">
          <a:xfrm rot="5553553" flipH="1">
            <a:off x="6891898" y="3817781"/>
            <a:ext cx="380945" cy="593500"/>
            <a:chOff x="2820" y="264"/>
            <a:chExt cx="420" cy="1452"/>
          </a:xfrm>
        </p:grpSpPr>
        <p:sp>
          <p:nvSpPr>
            <p:cNvPr id="368" name="Line 429">
              <a:extLst>
                <a:ext uri="{FF2B5EF4-FFF2-40B4-BE49-F238E27FC236}">
                  <a16:creationId xmlns:a16="http://schemas.microsoft.com/office/drawing/2014/main" id="{943A82D1-5D72-49C9-84F6-43B5389E98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369" name="Group 430">
              <a:extLst>
                <a:ext uri="{FF2B5EF4-FFF2-40B4-BE49-F238E27FC236}">
                  <a16:creationId xmlns:a16="http://schemas.microsoft.com/office/drawing/2014/main" id="{B0C9D96E-5B08-4ADD-9228-4A9756BB63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370" name="Group 431">
                <a:extLst>
                  <a:ext uri="{FF2B5EF4-FFF2-40B4-BE49-F238E27FC236}">
                    <a16:creationId xmlns:a16="http://schemas.microsoft.com/office/drawing/2014/main" id="{3D61C014-A444-4695-AB7F-4703052183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373" name="Group 432">
                  <a:extLst>
                    <a:ext uri="{FF2B5EF4-FFF2-40B4-BE49-F238E27FC236}">
                      <a16:creationId xmlns:a16="http://schemas.microsoft.com/office/drawing/2014/main" id="{B23E6990-118D-45E3-9255-E8C6EC813DB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375" name="Group 433">
                    <a:extLst>
                      <a:ext uri="{FF2B5EF4-FFF2-40B4-BE49-F238E27FC236}">
                        <a16:creationId xmlns:a16="http://schemas.microsoft.com/office/drawing/2014/main" id="{34E2B3CE-8164-44AB-8ED4-B8E523C030F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378" name="Freeform 434">
                      <a:extLst>
                        <a:ext uri="{FF2B5EF4-FFF2-40B4-BE49-F238E27FC236}">
                          <a16:creationId xmlns:a16="http://schemas.microsoft.com/office/drawing/2014/main" id="{00D9EDC1-4105-4664-AE61-D0CBB2DC510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79" name="Freeform 435">
                      <a:extLst>
                        <a:ext uri="{FF2B5EF4-FFF2-40B4-BE49-F238E27FC236}">
                          <a16:creationId xmlns:a16="http://schemas.microsoft.com/office/drawing/2014/main" id="{DA7BB69A-8272-4B6B-AFF5-6C1A520A18A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376" name="Freeform 436">
                    <a:extLst>
                      <a:ext uri="{FF2B5EF4-FFF2-40B4-BE49-F238E27FC236}">
                        <a16:creationId xmlns:a16="http://schemas.microsoft.com/office/drawing/2014/main" id="{171F6391-0856-4994-A162-FD06D48E47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77" name="Freeform 437">
                    <a:extLst>
                      <a:ext uri="{FF2B5EF4-FFF2-40B4-BE49-F238E27FC236}">
                        <a16:creationId xmlns:a16="http://schemas.microsoft.com/office/drawing/2014/main" id="{63873B42-B840-4A88-9BE0-36695C5A05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74" name="Line 438">
                  <a:extLst>
                    <a:ext uri="{FF2B5EF4-FFF2-40B4-BE49-F238E27FC236}">
                      <a16:creationId xmlns:a16="http://schemas.microsoft.com/office/drawing/2014/main" id="{98D03CCA-ED47-4C45-8C0E-1020A59912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371" name="AutoShape 439">
                <a:extLst>
                  <a:ext uri="{FF2B5EF4-FFF2-40B4-BE49-F238E27FC236}">
                    <a16:creationId xmlns:a16="http://schemas.microsoft.com/office/drawing/2014/main" id="{8EF23D1C-4DF1-4B38-B312-DC9BC2BFB2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372" name="Line 440">
                <a:extLst>
                  <a:ext uri="{FF2B5EF4-FFF2-40B4-BE49-F238E27FC236}">
                    <a16:creationId xmlns:a16="http://schemas.microsoft.com/office/drawing/2014/main" id="{E3C8219C-885A-43CD-ACD5-B3E6339868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242" name="AutoShape 487">
            <a:extLst>
              <a:ext uri="{FF2B5EF4-FFF2-40B4-BE49-F238E27FC236}">
                <a16:creationId xmlns:a16="http://schemas.microsoft.com/office/drawing/2014/main" id="{272899F8-D655-4E7A-BFAC-27E4F3B115B9}"/>
              </a:ext>
            </a:extLst>
          </p:cNvPr>
          <p:cNvSpPr>
            <a:spLocks noChangeArrowheads="1"/>
          </p:cNvSpPr>
          <p:nvPr/>
        </p:nvSpPr>
        <p:spPr bwMode="auto">
          <a:xfrm rot="10800000" flipV="1">
            <a:off x="6005403" y="4026916"/>
            <a:ext cx="414108" cy="200586"/>
          </a:xfrm>
          <a:prstGeom prst="rightArrow">
            <a:avLst>
              <a:gd name="adj1" fmla="val 50000"/>
              <a:gd name="adj2" fmla="val 51891"/>
            </a:avLst>
          </a:prstGeom>
          <a:solidFill>
            <a:srgbClr val="FF3300"/>
          </a:solidFill>
          <a:ln w="127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de-DE" altLang="de-DE"/>
          </a:p>
        </p:txBody>
      </p:sp>
      <p:grpSp>
        <p:nvGrpSpPr>
          <p:cNvPr id="244" name="Group 546">
            <a:extLst>
              <a:ext uri="{FF2B5EF4-FFF2-40B4-BE49-F238E27FC236}">
                <a16:creationId xmlns:a16="http://schemas.microsoft.com/office/drawing/2014/main" id="{CD70FCE7-9267-42D8-AC30-A7EB19D80116}"/>
              </a:ext>
            </a:extLst>
          </p:cNvPr>
          <p:cNvGrpSpPr>
            <a:grpSpLocks/>
          </p:cNvGrpSpPr>
          <p:nvPr/>
        </p:nvGrpSpPr>
        <p:grpSpPr bwMode="auto">
          <a:xfrm rot="11410583" flipV="1">
            <a:off x="3231504" y="2835354"/>
            <a:ext cx="798039" cy="315206"/>
            <a:chOff x="4875" y="7237"/>
            <a:chExt cx="4230" cy="1883"/>
          </a:xfrm>
        </p:grpSpPr>
        <p:sp>
          <p:nvSpPr>
            <p:cNvPr id="364" name="Arc 547">
              <a:extLst>
                <a:ext uri="{FF2B5EF4-FFF2-40B4-BE49-F238E27FC236}">
                  <a16:creationId xmlns:a16="http://schemas.microsoft.com/office/drawing/2014/main" id="{AE61AFA8-01EA-4F08-B53C-A88B5EC29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65" name="AutoShape 548">
              <a:extLst>
                <a:ext uri="{FF2B5EF4-FFF2-40B4-BE49-F238E27FC236}">
                  <a16:creationId xmlns:a16="http://schemas.microsoft.com/office/drawing/2014/main" id="{732D6887-374D-4F50-83B2-3B7DC52F026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246" name="Group 549">
            <a:extLst>
              <a:ext uri="{FF2B5EF4-FFF2-40B4-BE49-F238E27FC236}">
                <a16:creationId xmlns:a16="http://schemas.microsoft.com/office/drawing/2014/main" id="{58360913-6F3C-4D19-A5DB-C92FA1C34E00}"/>
              </a:ext>
            </a:extLst>
          </p:cNvPr>
          <p:cNvGrpSpPr>
            <a:grpSpLocks/>
          </p:cNvGrpSpPr>
          <p:nvPr/>
        </p:nvGrpSpPr>
        <p:grpSpPr bwMode="auto">
          <a:xfrm rot="15434071" flipH="1">
            <a:off x="5607344" y="2451676"/>
            <a:ext cx="802345" cy="313516"/>
            <a:chOff x="4875" y="7237"/>
            <a:chExt cx="4230" cy="1883"/>
          </a:xfrm>
        </p:grpSpPr>
        <p:sp>
          <p:nvSpPr>
            <p:cNvPr id="360" name="Arc 550">
              <a:extLst>
                <a:ext uri="{FF2B5EF4-FFF2-40B4-BE49-F238E27FC236}">
                  <a16:creationId xmlns:a16="http://schemas.microsoft.com/office/drawing/2014/main" id="{32C7F31D-82EE-4DA5-B939-66D95B8B9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361" name="AutoShape 551">
              <a:extLst>
                <a:ext uri="{FF2B5EF4-FFF2-40B4-BE49-F238E27FC236}">
                  <a16:creationId xmlns:a16="http://schemas.microsoft.com/office/drawing/2014/main" id="{FAD79072-80DF-4773-8C4D-4EF7A1BCA08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grpSp>
        <p:nvGrpSpPr>
          <p:cNvPr id="248" name="Group 533">
            <a:extLst>
              <a:ext uri="{FF2B5EF4-FFF2-40B4-BE49-F238E27FC236}">
                <a16:creationId xmlns:a16="http://schemas.microsoft.com/office/drawing/2014/main" id="{55637371-4662-4381-9847-D63383F2EF0B}"/>
              </a:ext>
            </a:extLst>
          </p:cNvPr>
          <p:cNvGrpSpPr>
            <a:grpSpLocks/>
          </p:cNvGrpSpPr>
          <p:nvPr/>
        </p:nvGrpSpPr>
        <p:grpSpPr bwMode="auto">
          <a:xfrm rot="2461873">
            <a:off x="5252617" y="3067089"/>
            <a:ext cx="383896" cy="496659"/>
            <a:chOff x="2820" y="264"/>
            <a:chExt cx="420" cy="1452"/>
          </a:xfrm>
        </p:grpSpPr>
        <p:sp>
          <p:nvSpPr>
            <p:cNvPr id="346" name="Line 534">
              <a:extLst>
                <a:ext uri="{FF2B5EF4-FFF2-40B4-BE49-F238E27FC236}">
                  <a16:creationId xmlns:a16="http://schemas.microsoft.com/office/drawing/2014/main" id="{D6509E46-1276-40F9-81E2-B705328F41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347" name="Group 535">
              <a:extLst>
                <a:ext uri="{FF2B5EF4-FFF2-40B4-BE49-F238E27FC236}">
                  <a16:creationId xmlns:a16="http://schemas.microsoft.com/office/drawing/2014/main" id="{C72B1618-6126-4112-80EF-A7DEF6FEC5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348" name="Group 536">
                <a:extLst>
                  <a:ext uri="{FF2B5EF4-FFF2-40B4-BE49-F238E27FC236}">
                    <a16:creationId xmlns:a16="http://schemas.microsoft.com/office/drawing/2014/main" id="{F79B76C1-2395-4720-904C-684A27C976A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351" name="Group 537">
                  <a:extLst>
                    <a:ext uri="{FF2B5EF4-FFF2-40B4-BE49-F238E27FC236}">
                      <a16:creationId xmlns:a16="http://schemas.microsoft.com/office/drawing/2014/main" id="{02E81E12-20AF-41CF-AB1B-E4AD42CA7F2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353" name="Group 538">
                    <a:extLst>
                      <a:ext uri="{FF2B5EF4-FFF2-40B4-BE49-F238E27FC236}">
                        <a16:creationId xmlns:a16="http://schemas.microsoft.com/office/drawing/2014/main" id="{B7DFA875-E6D8-4F44-9F4D-88DDF19D8EA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356" name="Freeform 539">
                      <a:extLst>
                        <a:ext uri="{FF2B5EF4-FFF2-40B4-BE49-F238E27FC236}">
                          <a16:creationId xmlns:a16="http://schemas.microsoft.com/office/drawing/2014/main" id="{01C818C8-1654-4E31-86C1-73DA4060613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57" name="Freeform 540">
                      <a:extLst>
                        <a:ext uri="{FF2B5EF4-FFF2-40B4-BE49-F238E27FC236}">
                          <a16:creationId xmlns:a16="http://schemas.microsoft.com/office/drawing/2014/main" id="{9AC7E625-072F-4BC5-8D8E-ABF81E74014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354" name="Freeform 541">
                    <a:extLst>
                      <a:ext uri="{FF2B5EF4-FFF2-40B4-BE49-F238E27FC236}">
                        <a16:creationId xmlns:a16="http://schemas.microsoft.com/office/drawing/2014/main" id="{29436DF3-6E2A-4B68-BA2A-6BD5CE3356E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55" name="Freeform 542">
                    <a:extLst>
                      <a:ext uri="{FF2B5EF4-FFF2-40B4-BE49-F238E27FC236}">
                        <a16:creationId xmlns:a16="http://schemas.microsoft.com/office/drawing/2014/main" id="{ABC8CC3B-B09A-4200-95E2-B61B52F2DF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52" name="Line 543">
                  <a:extLst>
                    <a:ext uri="{FF2B5EF4-FFF2-40B4-BE49-F238E27FC236}">
                      <a16:creationId xmlns:a16="http://schemas.microsoft.com/office/drawing/2014/main" id="{6332FFE8-AFC3-4FA1-9816-8C280911C5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349" name="AutoShape 544">
                <a:extLst>
                  <a:ext uri="{FF2B5EF4-FFF2-40B4-BE49-F238E27FC236}">
                    <a16:creationId xmlns:a16="http://schemas.microsoft.com/office/drawing/2014/main" id="{A087A998-9CFB-4C1C-B02A-70FBC59AC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350" name="Line 545">
                <a:extLst>
                  <a:ext uri="{FF2B5EF4-FFF2-40B4-BE49-F238E27FC236}">
                    <a16:creationId xmlns:a16="http://schemas.microsoft.com/office/drawing/2014/main" id="{64C5B332-BDDD-4421-90F2-D3D4C5ACD6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49" name="Group 415">
            <a:extLst>
              <a:ext uri="{FF2B5EF4-FFF2-40B4-BE49-F238E27FC236}">
                <a16:creationId xmlns:a16="http://schemas.microsoft.com/office/drawing/2014/main" id="{5DDED8D2-E872-4181-9823-BD7A59311C81}"/>
              </a:ext>
            </a:extLst>
          </p:cNvPr>
          <p:cNvGrpSpPr>
            <a:grpSpLocks/>
          </p:cNvGrpSpPr>
          <p:nvPr/>
        </p:nvGrpSpPr>
        <p:grpSpPr bwMode="auto">
          <a:xfrm rot="5400000" flipH="1" flipV="1">
            <a:off x="3435563" y="1056082"/>
            <a:ext cx="380787" cy="456647"/>
            <a:chOff x="2820" y="264"/>
            <a:chExt cx="420" cy="1452"/>
          </a:xfrm>
        </p:grpSpPr>
        <p:sp>
          <p:nvSpPr>
            <p:cNvPr id="334" name="Line 416">
              <a:extLst>
                <a:ext uri="{FF2B5EF4-FFF2-40B4-BE49-F238E27FC236}">
                  <a16:creationId xmlns:a16="http://schemas.microsoft.com/office/drawing/2014/main" id="{92F10E70-9468-41A3-91FF-A992B55B1B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335" name="Group 417">
              <a:extLst>
                <a:ext uri="{FF2B5EF4-FFF2-40B4-BE49-F238E27FC236}">
                  <a16:creationId xmlns:a16="http://schemas.microsoft.com/office/drawing/2014/main" id="{5AB27B5E-9A5F-416A-BF6E-1DDE9B4C69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336" name="Group 418">
                <a:extLst>
                  <a:ext uri="{FF2B5EF4-FFF2-40B4-BE49-F238E27FC236}">
                    <a16:creationId xmlns:a16="http://schemas.microsoft.com/office/drawing/2014/main" id="{1E3DF51E-89E7-4193-9F6E-6AC1040A01B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339" name="Group 419">
                  <a:extLst>
                    <a:ext uri="{FF2B5EF4-FFF2-40B4-BE49-F238E27FC236}">
                      <a16:creationId xmlns:a16="http://schemas.microsoft.com/office/drawing/2014/main" id="{EB581F11-4590-493C-8EB6-BCF541813C1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341" name="Group 420">
                    <a:extLst>
                      <a:ext uri="{FF2B5EF4-FFF2-40B4-BE49-F238E27FC236}">
                        <a16:creationId xmlns:a16="http://schemas.microsoft.com/office/drawing/2014/main" id="{F933B16C-1C30-4377-AE66-7B1E72D8CC3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344" name="Freeform 421">
                      <a:extLst>
                        <a:ext uri="{FF2B5EF4-FFF2-40B4-BE49-F238E27FC236}">
                          <a16:creationId xmlns:a16="http://schemas.microsoft.com/office/drawing/2014/main" id="{A3D3BE18-9072-4387-9AAD-0010487422A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45" name="Freeform 422">
                      <a:extLst>
                        <a:ext uri="{FF2B5EF4-FFF2-40B4-BE49-F238E27FC236}">
                          <a16:creationId xmlns:a16="http://schemas.microsoft.com/office/drawing/2014/main" id="{75102FB3-BA39-4D52-9821-237A6E9F4F5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342" name="Freeform 423">
                    <a:extLst>
                      <a:ext uri="{FF2B5EF4-FFF2-40B4-BE49-F238E27FC236}">
                        <a16:creationId xmlns:a16="http://schemas.microsoft.com/office/drawing/2014/main" id="{EAD80A3E-A6B4-40CF-81D9-AB89CE744B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43" name="Freeform 424">
                    <a:extLst>
                      <a:ext uri="{FF2B5EF4-FFF2-40B4-BE49-F238E27FC236}">
                        <a16:creationId xmlns:a16="http://schemas.microsoft.com/office/drawing/2014/main" id="{49234013-E83C-4FFF-BACA-1A2445C7C6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40" name="Line 425">
                  <a:extLst>
                    <a:ext uri="{FF2B5EF4-FFF2-40B4-BE49-F238E27FC236}">
                      <a16:creationId xmlns:a16="http://schemas.microsoft.com/office/drawing/2014/main" id="{8673B77D-98F4-4CF8-B4F7-464EE475C0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337" name="AutoShape 426">
                <a:extLst>
                  <a:ext uri="{FF2B5EF4-FFF2-40B4-BE49-F238E27FC236}">
                    <a16:creationId xmlns:a16="http://schemas.microsoft.com/office/drawing/2014/main" id="{4B139DF3-3188-4AA9-82AF-C1C191A429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338" name="Line 427">
                <a:extLst>
                  <a:ext uri="{FF2B5EF4-FFF2-40B4-BE49-F238E27FC236}">
                    <a16:creationId xmlns:a16="http://schemas.microsoft.com/office/drawing/2014/main" id="{01342A1F-EA44-478A-8F18-1F2528405B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250" name="Text Box 399">
            <a:extLst>
              <a:ext uri="{FF2B5EF4-FFF2-40B4-BE49-F238E27FC236}">
                <a16:creationId xmlns:a16="http://schemas.microsoft.com/office/drawing/2014/main" id="{BD25EB45-57DD-415E-896F-54B2EDC27951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H="1" flipV="1">
            <a:off x="4020644" y="1674759"/>
            <a:ext cx="1093112" cy="3590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¼ roll</a:t>
            </a:r>
          </a:p>
        </p:txBody>
      </p:sp>
      <p:sp>
        <p:nvSpPr>
          <p:cNvPr id="252" name="Text Box 399">
            <a:extLst>
              <a:ext uri="{FF2B5EF4-FFF2-40B4-BE49-F238E27FC236}">
                <a16:creationId xmlns:a16="http://schemas.microsoft.com/office/drawing/2014/main" id="{F7441A3B-63DD-4CC6-8E87-AE0EF8E07161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H="1" flipV="1">
            <a:off x="2453095" y="2973819"/>
            <a:ext cx="1093112" cy="3607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½ roll</a:t>
            </a:r>
          </a:p>
        </p:txBody>
      </p:sp>
      <p:grpSp>
        <p:nvGrpSpPr>
          <p:cNvPr id="254" name="Group 428">
            <a:extLst>
              <a:ext uri="{FF2B5EF4-FFF2-40B4-BE49-F238E27FC236}">
                <a16:creationId xmlns:a16="http://schemas.microsoft.com/office/drawing/2014/main" id="{56050D6B-7F41-46FC-9666-C9A48F697289}"/>
              </a:ext>
            </a:extLst>
          </p:cNvPr>
          <p:cNvGrpSpPr>
            <a:grpSpLocks/>
          </p:cNvGrpSpPr>
          <p:nvPr/>
        </p:nvGrpSpPr>
        <p:grpSpPr bwMode="auto">
          <a:xfrm rot="16046447" flipH="1" flipV="1">
            <a:off x="2234486" y="3771448"/>
            <a:ext cx="380945" cy="593500"/>
            <a:chOff x="2820" y="264"/>
            <a:chExt cx="420" cy="1452"/>
          </a:xfrm>
        </p:grpSpPr>
        <p:sp>
          <p:nvSpPr>
            <p:cNvPr id="294" name="Line 429">
              <a:extLst>
                <a:ext uri="{FF2B5EF4-FFF2-40B4-BE49-F238E27FC236}">
                  <a16:creationId xmlns:a16="http://schemas.microsoft.com/office/drawing/2014/main" id="{0DA1986D-BB08-4E44-A745-659F552DBC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95" name="Group 430">
              <a:extLst>
                <a:ext uri="{FF2B5EF4-FFF2-40B4-BE49-F238E27FC236}">
                  <a16:creationId xmlns:a16="http://schemas.microsoft.com/office/drawing/2014/main" id="{0932811C-6CA9-490C-B326-26AD3A6301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96" name="Group 431">
                <a:extLst>
                  <a:ext uri="{FF2B5EF4-FFF2-40B4-BE49-F238E27FC236}">
                    <a16:creationId xmlns:a16="http://schemas.microsoft.com/office/drawing/2014/main" id="{5C576B16-B2EC-45B4-94E6-B4589FCB74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99" name="Group 432">
                  <a:extLst>
                    <a:ext uri="{FF2B5EF4-FFF2-40B4-BE49-F238E27FC236}">
                      <a16:creationId xmlns:a16="http://schemas.microsoft.com/office/drawing/2014/main" id="{15A5D815-BCDD-4DA2-8B93-8424E2B26F3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304" name="Group 433">
                    <a:extLst>
                      <a:ext uri="{FF2B5EF4-FFF2-40B4-BE49-F238E27FC236}">
                        <a16:creationId xmlns:a16="http://schemas.microsoft.com/office/drawing/2014/main" id="{DB443F1F-7D5C-4507-94AC-C0116A0AC5F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312" name="Freeform 434">
                      <a:extLst>
                        <a:ext uri="{FF2B5EF4-FFF2-40B4-BE49-F238E27FC236}">
                          <a16:creationId xmlns:a16="http://schemas.microsoft.com/office/drawing/2014/main" id="{92231110-E1EA-4C02-99CF-15FA3074223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313" name="Freeform 435">
                      <a:extLst>
                        <a:ext uri="{FF2B5EF4-FFF2-40B4-BE49-F238E27FC236}">
                          <a16:creationId xmlns:a16="http://schemas.microsoft.com/office/drawing/2014/main" id="{0AC2B1E4-0799-488F-92CB-672D6A37579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305" name="Freeform 436">
                    <a:extLst>
                      <a:ext uri="{FF2B5EF4-FFF2-40B4-BE49-F238E27FC236}">
                        <a16:creationId xmlns:a16="http://schemas.microsoft.com/office/drawing/2014/main" id="{4977C390-BA60-4AA4-962B-CABE721966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310" name="Freeform 437">
                    <a:extLst>
                      <a:ext uri="{FF2B5EF4-FFF2-40B4-BE49-F238E27FC236}">
                        <a16:creationId xmlns:a16="http://schemas.microsoft.com/office/drawing/2014/main" id="{F41146D1-2186-4288-B446-2C17BC9321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302" name="Line 438">
                  <a:extLst>
                    <a:ext uri="{FF2B5EF4-FFF2-40B4-BE49-F238E27FC236}">
                      <a16:creationId xmlns:a16="http://schemas.microsoft.com/office/drawing/2014/main" id="{CDCA6275-1DB2-4B00-9552-0E6979E859A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97" name="AutoShape 439">
                <a:extLst>
                  <a:ext uri="{FF2B5EF4-FFF2-40B4-BE49-F238E27FC236}">
                    <a16:creationId xmlns:a16="http://schemas.microsoft.com/office/drawing/2014/main" id="{61CFDB75-233E-4D25-9DC5-D96232CA6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98" name="Line 440">
                <a:extLst>
                  <a:ext uri="{FF2B5EF4-FFF2-40B4-BE49-F238E27FC236}">
                    <a16:creationId xmlns:a16="http://schemas.microsoft.com/office/drawing/2014/main" id="{5EAFE3A0-14D3-4536-8361-1BA7CB9F56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55" name="Group 415">
            <a:extLst>
              <a:ext uri="{FF2B5EF4-FFF2-40B4-BE49-F238E27FC236}">
                <a16:creationId xmlns:a16="http://schemas.microsoft.com/office/drawing/2014/main" id="{C01C9036-A5C2-4A93-A056-630E10212002}"/>
              </a:ext>
            </a:extLst>
          </p:cNvPr>
          <p:cNvGrpSpPr>
            <a:grpSpLocks/>
          </p:cNvGrpSpPr>
          <p:nvPr/>
        </p:nvGrpSpPr>
        <p:grpSpPr bwMode="auto">
          <a:xfrm rot="16200000" flipH="1">
            <a:off x="5409900" y="1073617"/>
            <a:ext cx="380787" cy="456647"/>
            <a:chOff x="2820" y="264"/>
            <a:chExt cx="420" cy="1452"/>
          </a:xfrm>
        </p:grpSpPr>
        <p:sp>
          <p:nvSpPr>
            <p:cNvPr id="282" name="Line 416">
              <a:extLst>
                <a:ext uri="{FF2B5EF4-FFF2-40B4-BE49-F238E27FC236}">
                  <a16:creationId xmlns:a16="http://schemas.microsoft.com/office/drawing/2014/main" id="{33063720-ADCE-49B3-B1C7-3475AD7756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83" name="Group 417">
              <a:extLst>
                <a:ext uri="{FF2B5EF4-FFF2-40B4-BE49-F238E27FC236}">
                  <a16:creationId xmlns:a16="http://schemas.microsoft.com/office/drawing/2014/main" id="{559E0D0E-3EAE-4882-A0AD-5B9A3B5440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84" name="Group 418">
                <a:extLst>
                  <a:ext uri="{FF2B5EF4-FFF2-40B4-BE49-F238E27FC236}">
                    <a16:creationId xmlns:a16="http://schemas.microsoft.com/office/drawing/2014/main" id="{050CDC50-BDDA-46BA-84B6-43EA9737D8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87" name="Group 419">
                  <a:extLst>
                    <a:ext uri="{FF2B5EF4-FFF2-40B4-BE49-F238E27FC236}">
                      <a16:creationId xmlns:a16="http://schemas.microsoft.com/office/drawing/2014/main" id="{3C6118C4-FA53-497D-AC94-FF52965F53A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89" name="Group 420">
                    <a:extLst>
                      <a:ext uri="{FF2B5EF4-FFF2-40B4-BE49-F238E27FC236}">
                        <a16:creationId xmlns:a16="http://schemas.microsoft.com/office/drawing/2014/main" id="{3052B6A7-CBD6-463A-864D-D83120D4D39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92" name="Freeform 421">
                      <a:extLst>
                        <a:ext uri="{FF2B5EF4-FFF2-40B4-BE49-F238E27FC236}">
                          <a16:creationId xmlns:a16="http://schemas.microsoft.com/office/drawing/2014/main" id="{5A279214-3675-4504-AF2B-995C172DB8C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93" name="Freeform 422">
                      <a:extLst>
                        <a:ext uri="{FF2B5EF4-FFF2-40B4-BE49-F238E27FC236}">
                          <a16:creationId xmlns:a16="http://schemas.microsoft.com/office/drawing/2014/main" id="{AD9A920E-2150-45F6-9867-5BA31B24304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90" name="Freeform 423">
                    <a:extLst>
                      <a:ext uri="{FF2B5EF4-FFF2-40B4-BE49-F238E27FC236}">
                        <a16:creationId xmlns:a16="http://schemas.microsoft.com/office/drawing/2014/main" id="{FFDF2798-9569-4D86-A88B-BEE5D3ED30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91" name="Freeform 424">
                    <a:extLst>
                      <a:ext uri="{FF2B5EF4-FFF2-40B4-BE49-F238E27FC236}">
                        <a16:creationId xmlns:a16="http://schemas.microsoft.com/office/drawing/2014/main" id="{FBE3DAB3-1425-40F8-A006-A6AA59467B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88" name="Line 425">
                  <a:extLst>
                    <a:ext uri="{FF2B5EF4-FFF2-40B4-BE49-F238E27FC236}">
                      <a16:creationId xmlns:a16="http://schemas.microsoft.com/office/drawing/2014/main" id="{4D167841-C17D-48CE-87E4-7F416A1276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85" name="AutoShape 426">
                <a:extLst>
                  <a:ext uri="{FF2B5EF4-FFF2-40B4-BE49-F238E27FC236}">
                    <a16:creationId xmlns:a16="http://schemas.microsoft.com/office/drawing/2014/main" id="{4359CE96-B6C0-49DE-AEA5-41011909CF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86" name="Line 427">
                <a:extLst>
                  <a:ext uri="{FF2B5EF4-FFF2-40B4-BE49-F238E27FC236}">
                    <a16:creationId xmlns:a16="http://schemas.microsoft.com/office/drawing/2014/main" id="{69B95945-9CD2-4C6A-854D-FC8D0899C1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56" name="Group 415">
            <a:extLst>
              <a:ext uri="{FF2B5EF4-FFF2-40B4-BE49-F238E27FC236}">
                <a16:creationId xmlns:a16="http://schemas.microsoft.com/office/drawing/2014/main" id="{B5CE31D8-3824-472C-ADFE-442BA9387937}"/>
              </a:ext>
            </a:extLst>
          </p:cNvPr>
          <p:cNvGrpSpPr>
            <a:grpSpLocks/>
          </p:cNvGrpSpPr>
          <p:nvPr/>
        </p:nvGrpSpPr>
        <p:grpSpPr bwMode="auto">
          <a:xfrm rot="18875839" flipH="1" flipV="1">
            <a:off x="2897788" y="2006016"/>
            <a:ext cx="343373" cy="476927"/>
            <a:chOff x="2820" y="264"/>
            <a:chExt cx="420" cy="1452"/>
          </a:xfrm>
        </p:grpSpPr>
        <p:sp>
          <p:nvSpPr>
            <p:cNvPr id="270" name="Line 416">
              <a:extLst>
                <a:ext uri="{FF2B5EF4-FFF2-40B4-BE49-F238E27FC236}">
                  <a16:creationId xmlns:a16="http://schemas.microsoft.com/office/drawing/2014/main" id="{F904A0BD-D910-4121-A4DB-15E294EEA9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71" name="Group 417">
              <a:extLst>
                <a:ext uri="{FF2B5EF4-FFF2-40B4-BE49-F238E27FC236}">
                  <a16:creationId xmlns:a16="http://schemas.microsoft.com/office/drawing/2014/main" id="{1A80C0CF-0EEC-4869-85BA-E047B0A999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72" name="Group 418">
                <a:extLst>
                  <a:ext uri="{FF2B5EF4-FFF2-40B4-BE49-F238E27FC236}">
                    <a16:creationId xmlns:a16="http://schemas.microsoft.com/office/drawing/2014/main" id="{34ECC989-D389-4525-94DF-15F1FA3E12A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75" name="Group 419">
                  <a:extLst>
                    <a:ext uri="{FF2B5EF4-FFF2-40B4-BE49-F238E27FC236}">
                      <a16:creationId xmlns:a16="http://schemas.microsoft.com/office/drawing/2014/main" id="{E565C866-8F2B-4235-9A01-88D25032F67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77" name="Group 420">
                    <a:extLst>
                      <a:ext uri="{FF2B5EF4-FFF2-40B4-BE49-F238E27FC236}">
                        <a16:creationId xmlns:a16="http://schemas.microsoft.com/office/drawing/2014/main" id="{4EF6DFA2-A0A4-4519-9E0D-E4CC07F525F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80" name="Freeform 421">
                      <a:extLst>
                        <a:ext uri="{FF2B5EF4-FFF2-40B4-BE49-F238E27FC236}">
                          <a16:creationId xmlns:a16="http://schemas.microsoft.com/office/drawing/2014/main" id="{CBD0593B-EED9-4499-A7AF-18435459A99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81" name="Freeform 422">
                      <a:extLst>
                        <a:ext uri="{FF2B5EF4-FFF2-40B4-BE49-F238E27FC236}">
                          <a16:creationId xmlns:a16="http://schemas.microsoft.com/office/drawing/2014/main" id="{9D2E4A29-4752-4DF9-B62A-CA7B1C64EEA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78" name="Freeform 423">
                    <a:extLst>
                      <a:ext uri="{FF2B5EF4-FFF2-40B4-BE49-F238E27FC236}">
                        <a16:creationId xmlns:a16="http://schemas.microsoft.com/office/drawing/2014/main" id="{4C09A31C-FD6B-4148-A628-BFF886B674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79" name="Freeform 424">
                    <a:extLst>
                      <a:ext uri="{FF2B5EF4-FFF2-40B4-BE49-F238E27FC236}">
                        <a16:creationId xmlns:a16="http://schemas.microsoft.com/office/drawing/2014/main" id="{10B84C07-536B-4B2D-94C3-9A3FFE3ADE6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76" name="Line 425">
                  <a:extLst>
                    <a:ext uri="{FF2B5EF4-FFF2-40B4-BE49-F238E27FC236}">
                      <a16:creationId xmlns:a16="http://schemas.microsoft.com/office/drawing/2014/main" id="{7CC2AAA2-C2FE-447A-AC24-8A9CE0FAA23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73" name="AutoShape 426">
                <a:extLst>
                  <a:ext uri="{FF2B5EF4-FFF2-40B4-BE49-F238E27FC236}">
                    <a16:creationId xmlns:a16="http://schemas.microsoft.com/office/drawing/2014/main" id="{45266108-4557-4C06-82B2-443B196EE2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74" name="Line 427">
                <a:extLst>
                  <a:ext uri="{FF2B5EF4-FFF2-40B4-BE49-F238E27FC236}">
                    <a16:creationId xmlns:a16="http://schemas.microsoft.com/office/drawing/2014/main" id="{08B67B56-6D7C-467D-9372-F0CDA110A5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257" name="Group 533">
            <a:extLst>
              <a:ext uri="{FF2B5EF4-FFF2-40B4-BE49-F238E27FC236}">
                <a16:creationId xmlns:a16="http://schemas.microsoft.com/office/drawing/2014/main" id="{5D2A97E8-A7E7-4EAA-8B63-E7E44F6AC8C6}"/>
              </a:ext>
            </a:extLst>
          </p:cNvPr>
          <p:cNvGrpSpPr>
            <a:grpSpLocks/>
          </p:cNvGrpSpPr>
          <p:nvPr/>
        </p:nvGrpSpPr>
        <p:grpSpPr bwMode="auto">
          <a:xfrm rot="8519279" flipH="1">
            <a:off x="3801602" y="3106802"/>
            <a:ext cx="370946" cy="478227"/>
            <a:chOff x="2820" y="264"/>
            <a:chExt cx="420" cy="1452"/>
          </a:xfrm>
        </p:grpSpPr>
        <p:sp>
          <p:nvSpPr>
            <p:cNvPr id="258" name="Line 534">
              <a:extLst>
                <a:ext uri="{FF2B5EF4-FFF2-40B4-BE49-F238E27FC236}">
                  <a16:creationId xmlns:a16="http://schemas.microsoft.com/office/drawing/2014/main" id="{01076046-1EA4-4412-AF67-7EBD2C9620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0" y="1620"/>
              <a:ext cx="2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de-DE"/>
            </a:p>
          </p:txBody>
        </p:sp>
        <p:grpSp>
          <p:nvGrpSpPr>
            <p:cNvPr id="259" name="Group 535">
              <a:extLst>
                <a:ext uri="{FF2B5EF4-FFF2-40B4-BE49-F238E27FC236}">
                  <a16:creationId xmlns:a16="http://schemas.microsoft.com/office/drawing/2014/main" id="{CE684189-7C47-4DFD-8579-270F416DAA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" y="264"/>
              <a:ext cx="300" cy="1452"/>
              <a:chOff x="2940" y="264"/>
              <a:chExt cx="300" cy="1452"/>
            </a:xfrm>
          </p:grpSpPr>
          <p:grpSp>
            <p:nvGrpSpPr>
              <p:cNvPr id="260" name="Group 536">
                <a:extLst>
                  <a:ext uri="{FF2B5EF4-FFF2-40B4-BE49-F238E27FC236}">
                    <a16:creationId xmlns:a16="http://schemas.microsoft.com/office/drawing/2014/main" id="{CAD5A9F0-6777-4FE6-BA52-D107BCC1E6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40" y="264"/>
                <a:ext cx="252" cy="1368"/>
                <a:chOff x="3024" y="732"/>
                <a:chExt cx="252" cy="1368"/>
              </a:xfrm>
            </p:grpSpPr>
            <p:grpSp>
              <p:nvGrpSpPr>
                <p:cNvPr id="263" name="Group 537">
                  <a:extLst>
                    <a:ext uri="{FF2B5EF4-FFF2-40B4-BE49-F238E27FC236}">
                      <a16:creationId xmlns:a16="http://schemas.microsoft.com/office/drawing/2014/main" id="{EE03DF46-F108-47F0-BC4C-EC682AA46F1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24" y="732"/>
                  <a:ext cx="252" cy="1368"/>
                  <a:chOff x="3168" y="1008"/>
                  <a:chExt cx="484" cy="2448"/>
                </a:xfrm>
              </p:grpSpPr>
              <p:grpSp>
                <p:nvGrpSpPr>
                  <p:cNvPr id="265" name="Group 538">
                    <a:extLst>
                      <a:ext uri="{FF2B5EF4-FFF2-40B4-BE49-F238E27FC236}">
                        <a16:creationId xmlns:a16="http://schemas.microsoft.com/office/drawing/2014/main" id="{C8D9859A-C5F7-4F7E-9681-432DE897A76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168" y="1008"/>
                    <a:ext cx="484" cy="2448"/>
                    <a:chOff x="2256" y="864"/>
                    <a:chExt cx="532" cy="2448"/>
                  </a:xfrm>
                </p:grpSpPr>
                <p:sp>
                  <p:nvSpPr>
                    <p:cNvPr id="268" name="Freeform 539">
                      <a:extLst>
                        <a:ext uri="{FF2B5EF4-FFF2-40B4-BE49-F238E27FC236}">
                          <a16:creationId xmlns:a16="http://schemas.microsoft.com/office/drawing/2014/main" id="{07EBE425-FF5B-487E-9054-1D858AE2DDD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1298" y="1822"/>
                      <a:ext cx="2448" cy="532"/>
                    </a:xfrm>
                    <a:custGeom>
                      <a:avLst/>
                      <a:gdLst>
                        <a:gd name="T0" fmla="*/ 2147483646 w 1153"/>
                        <a:gd name="T1" fmla="*/ 2147483646 h 204"/>
                        <a:gd name="T2" fmla="*/ 2147483646 w 1153"/>
                        <a:gd name="T3" fmla="*/ 2147483646 h 204"/>
                        <a:gd name="T4" fmla="*/ 2147483646 w 1153"/>
                        <a:gd name="T5" fmla="*/ 2147483646 h 204"/>
                        <a:gd name="T6" fmla="*/ 2147483646 w 1153"/>
                        <a:gd name="T7" fmla="*/ 2147483646 h 204"/>
                        <a:gd name="T8" fmla="*/ 2147483646 w 1153"/>
                        <a:gd name="T9" fmla="*/ 2147483646 h 204"/>
                        <a:gd name="T10" fmla="*/ 2147483646 w 1153"/>
                        <a:gd name="T11" fmla="*/ 2147483646 h 204"/>
                        <a:gd name="T12" fmla="*/ 2147483646 w 1153"/>
                        <a:gd name="T13" fmla="*/ 2147483646 h 204"/>
                        <a:gd name="T14" fmla="*/ 2147483646 w 1153"/>
                        <a:gd name="T15" fmla="*/ 2147483646 h 204"/>
                        <a:gd name="T16" fmla="*/ 2147483646 w 1153"/>
                        <a:gd name="T17" fmla="*/ 2147483646 h 204"/>
                        <a:gd name="T18" fmla="*/ 2147483646 w 1153"/>
                        <a:gd name="T19" fmla="*/ 2147483646 h 204"/>
                        <a:gd name="T20" fmla="*/ 2147483646 w 1153"/>
                        <a:gd name="T21" fmla="*/ 2147483646 h 204"/>
                        <a:gd name="T22" fmla="*/ 2147483646 w 1153"/>
                        <a:gd name="T23" fmla="*/ 2147483646 h 204"/>
                        <a:gd name="T24" fmla="*/ 2147483646 w 1153"/>
                        <a:gd name="T25" fmla="*/ 2147483646 h 204"/>
                        <a:gd name="T26" fmla="*/ 2147483646 w 1153"/>
                        <a:gd name="T27" fmla="*/ 2147483646 h 204"/>
                        <a:gd name="T28" fmla="*/ 2147483646 w 1153"/>
                        <a:gd name="T29" fmla="*/ 2147483646 h 204"/>
                        <a:gd name="T30" fmla="*/ 2147483646 w 1153"/>
                        <a:gd name="T31" fmla="*/ 2147483646 h 204"/>
                        <a:gd name="T32" fmla="*/ 2147483646 w 1153"/>
                        <a:gd name="T33" fmla="*/ 2147483646 h 204"/>
                        <a:gd name="T34" fmla="*/ 2134288036 w 1153"/>
                        <a:gd name="T35" fmla="*/ 2147483646 h 204"/>
                        <a:gd name="T36" fmla="*/ 620097065 w 1153"/>
                        <a:gd name="T37" fmla="*/ 2147483646 h 204"/>
                        <a:gd name="T38" fmla="*/ 460535410 w 1153"/>
                        <a:gd name="T39" fmla="*/ 2147483646 h 204"/>
                        <a:gd name="T40" fmla="*/ 52197447 w 1153"/>
                        <a:gd name="T41" fmla="*/ 2147483646 h 204"/>
                        <a:gd name="T42" fmla="*/ 27454914 w 1153"/>
                        <a:gd name="T43" fmla="*/ 2147483646 h 204"/>
                        <a:gd name="T44" fmla="*/ 12931175 w 1153"/>
                        <a:gd name="T45" fmla="*/ 2147483646 h 204"/>
                        <a:gd name="T46" fmla="*/ 0 w 1153"/>
                        <a:gd name="T47" fmla="*/ 2147483646 h 204"/>
                        <a:gd name="T48" fmla="*/ 49327274 w 1153"/>
                        <a:gd name="T49" fmla="*/ 1707033759 h 204"/>
                        <a:gd name="T50" fmla="*/ 62222117 w 1153"/>
                        <a:gd name="T51" fmla="*/ 407133120 h 204"/>
                        <a:gd name="T52" fmla="*/ 266128057 w 1153"/>
                        <a:gd name="T53" fmla="*/ 407133120 h 204"/>
                        <a:gd name="T54" fmla="*/ 348982727 w 1153"/>
                        <a:gd name="T55" fmla="*/ 1707033759 h 204"/>
                        <a:gd name="T56" fmla="*/ 428988030 w 1153"/>
                        <a:gd name="T57" fmla="*/ 2147483646 h 204"/>
                        <a:gd name="T58" fmla="*/ 752598717 w 1153"/>
                        <a:gd name="T59" fmla="*/ 2147483646 h 204"/>
                        <a:gd name="T60" fmla="*/ 804703934 w 1153"/>
                        <a:gd name="T61" fmla="*/ 2147483646 h 204"/>
                        <a:gd name="T62" fmla="*/ 887576107 w 1153"/>
                        <a:gd name="T63" fmla="*/ 2147483646 h 204"/>
                        <a:gd name="T64" fmla="*/ 2147483646 w 1153"/>
                        <a:gd name="T65" fmla="*/ 2147483646 h 204"/>
                        <a:gd name="T66" fmla="*/ 2147483646 w 1153"/>
                        <a:gd name="T67" fmla="*/ 2147483646 h 204"/>
                        <a:gd name="T68" fmla="*/ 2147483646 w 1153"/>
                        <a:gd name="T69" fmla="*/ 2147483646 h 204"/>
                        <a:gd name="T70" fmla="*/ 2147483646 w 1153"/>
                        <a:gd name="T71" fmla="*/ 2147483646 h 204"/>
                        <a:gd name="T72" fmla="*/ 2147483646 w 1153"/>
                        <a:gd name="T73" fmla="*/ 2147483646 h 204"/>
                        <a:gd name="T74" fmla="*/ 2147483646 w 1153"/>
                        <a:gd name="T75" fmla="*/ 2147483646 h 204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0" t="0" r="r" b="b"/>
                      <a:pathLst>
                        <a:path w="1153" h="204">
                          <a:moveTo>
                            <a:pt x="904" y="69"/>
                          </a:moveTo>
                          <a:lnTo>
                            <a:pt x="944" y="72"/>
                          </a:lnTo>
                          <a:lnTo>
                            <a:pt x="985" y="74"/>
                          </a:lnTo>
                          <a:lnTo>
                            <a:pt x="1025" y="79"/>
                          </a:lnTo>
                          <a:lnTo>
                            <a:pt x="1061" y="83"/>
                          </a:lnTo>
                          <a:lnTo>
                            <a:pt x="1093" y="86"/>
                          </a:lnTo>
                          <a:lnTo>
                            <a:pt x="1122" y="90"/>
                          </a:lnTo>
                          <a:lnTo>
                            <a:pt x="1140" y="94"/>
                          </a:lnTo>
                          <a:lnTo>
                            <a:pt x="1152" y="97"/>
                          </a:lnTo>
                          <a:lnTo>
                            <a:pt x="1153" y="97"/>
                          </a:lnTo>
                          <a:lnTo>
                            <a:pt x="1153" y="99"/>
                          </a:lnTo>
                          <a:lnTo>
                            <a:pt x="1153" y="100"/>
                          </a:lnTo>
                          <a:lnTo>
                            <a:pt x="1153" y="134"/>
                          </a:lnTo>
                          <a:lnTo>
                            <a:pt x="1152" y="136"/>
                          </a:lnTo>
                          <a:lnTo>
                            <a:pt x="1152" y="138"/>
                          </a:lnTo>
                          <a:lnTo>
                            <a:pt x="1149" y="140"/>
                          </a:lnTo>
                          <a:lnTo>
                            <a:pt x="1147" y="140"/>
                          </a:lnTo>
                          <a:lnTo>
                            <a:pt x="1146" y="141"/>
                          </a:lnTo>
                          <a:lnTo>
                            <a:pt x="1146" y="143"/>
                          </a:lnTo>
                          <a:lnTo>
                            <a:pt x="1146" y="151"/>
                          </a:lnTo>
                          <a:lnTo>
                            <a:pt x="1142" y="163"/>
                          </a:lnTo>
                          <a:lnTo>
                            <a:pt x="1137" y="175"/>
                          </a:lnTo>
                          <a:lnTo>
                            <a:pt x="1132" y="185"/>
                          </a:lnTo>
                          <a:lnTo>
                            <a:pt x="1127" y="191"/>
                          </a:lnTo>
                          <a:lnTo>
                            <a:pt x="1123" y="195"/>
                          </a:lnTo>
                          <a:lnTo>
                            <a:pt x="1117" y="198"/>
                          </a:lnTo>
                          <a:lnTo>
                            <a:pt x="1112" y="198"/>
                          </a:lnTo>
                          <a:lnTo>
                            <a:pt x="1061" y="201"/>
                          </a:lnTo>
                          <a:lnTo>
                            <a:pt x="1016" y="203"/>
                          </a:lnTo>
                          <a:lnTo>
                            <a:pt x="975" y="204"/>
                          </a:lnTo>
                          <a:lnTo>
                            <a:pt x="931" y="204"/>
                          </a:lnTo>
                          <a:lnTo>
                            <a:pt x="879" y="203"/>
                          </a:lnTo>
                          <a:lnTo>
                            <a:pt x="812" y="200"/>
                          </a:lnTo>
                          <a:lnTo>
                            <a:pt x="726" y="194"/>
                          </a:lnTo>
                          <a:lnTo>
                            <a:pt x="616" y="188"/>
                          </a:lnTo>
                          <a:lnTo>
                            <a:pt x="205" y="173"/>
                          </a:lnTo>
                          <a:lnTo>
                            <a:pt x="179" y="174"/>
                          </a:lnTo>
                          <a:lnTo>
                            <a:pt x="156" y="177"/>
                          </a:lnTo>
                          <a:lnTo>
                            <a:pt x="133" y="180"/>
                          </a:lnTo>
                          <a:lnTo>
                            <a:pt x="115" y="181"/>
                          </a:lnTo>
                          <a:lnTo>
                            <a:pt x="15" y="181"/>
                          </a:lnTo>
                          <a:lnTo>
                            <a:pt x="13" y="180"/>
                          </a:lnTo>
                          <a:lnTo>
                            <a:pt x="8" y="180"/>
                          </a:lnTo>
                          <a:lnTo>
                            <a:pt x="6" y="178"/>
                          </a:lnTo>
                          <a:lnTo>
                            <a:pt x="4" y="175"/>
                          </a:lnTo>
                          <a:lnTo>
                            <a:pt x="1" y="170"/>
                          </a:lnTo>
                          <a:lnTo>
                            <a:pt x="0" y="163"/>
                          </a:lnTo>
                          <a:lnTo>
                            <a:pt x="13" y="12"/>
                          </a:lnTo>
                          <a:lnTo>
                            <a:pt x="14" y="8"/>
                          </a:lnTo>
                          <a:lnTo>
                            <a:pt x="15" y="3"/>
                          </a:lnTo>
                          <a:lnTo>
                            <a:pt x="18" y="2"/>
                          </a:lnTo>
                          <a:lnTo>
                            <a:pt x="23" y="0"/>
                          </a:lnTo>
                          <a:lnTo>
                            <a:pt x="77" y="2"/>
                          </a:lnTo>
                          <a:lnTo>
                            <a:pt x="89" y="3"/>
                          </a:lnTo>
                          <a:lnTo>
                            <a:pt x="101" y="8"/>
                          </a:lnTo>
                          <a:lnTo>
                            <a:pt x="112" y="12"/>
                          </a:lnTo>
                          <a:lnTo>
                            <a:pt x="124" y="19"/>
                          </a:lnTo>
                          <a:lnTo>
                            <a:pt x="210" y="72"/>
                          </a:lnTo>
                          <a:lnTo>
                            <a:pt x="217" y="76"/>
                          </a:lnTo>
                          <a:lnTo>
                            <a:pt x="224" y="79"/>
                          </a:lnTo>
                          <a:lnTo>
                            <a:pt x="232" y="80"/>
                          </a:lnTo>
                          <a:lnTo>
                            <a:pt x="239" y="83"/>
                          </a:lnTo>
                          <a:lnTo>
                            <a:pt x="256" y="84"/>
                          </a:lnTo>
                          <a:lnTo>
                            <a:pt x="273" y="83"/>
                          </a:lnTo>
                          <a:lnTo>
                            <a:pt x="657" y="56"/>
                          </a:lnTo>
                          <a:lnTo>
                            <a:pt x="660" y="62"/>
                          </a:lnTo>
                          <a:lnTo>
                            <a:pt x="682" y="83"/>
                          </a:lnTo>
                          <a:lnTo>
                            <a:pt x="803" y="97"/>
                          </a:lnTo>
                          <a:lnTo>
                            <a:pt x="817" y="97"/>
                          </a:lnTo>
                          <a:lnTo>
                            <a:pt x="832" y="97"/>
                          </a:lnTo>
                          <a:lnTo>
                            <a:pt x="846" y="96"/>
                          </a:lnTo>
                          <a:lnTo>
                            <a:pt x="860" y="93"/>
                          </a:lnTo>
                          <a:lnTo>
                            <a:pt x="873" y="89"/>
                          </a:lnTo>
                          <a:lnTo>
                            <a:pt x="884" y="83"/>
                          </a:lnTo>
                          <a:lnTo>
                            <a:pt x="896" y="77"/>
                          </a:lnTo>
                          <a:lnTo>
                            <a:pt x="904" y="69"/>
                          </a:lnTo>
                          <a:close/>
                        </a:path>
                      </a:pathLst>
                    </a:custGeom>
                    <a:solidFill>
                      <a:srgbClr val="FFFF66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  <p:sp>
                  <p:nvSpPr>
                    <p:cNvPr id="269" name="Freeform 540">
                      <a:extLst>
                        <a:ext uri="{FF2B5EF4-FFF2-40B4-BE49-F238E27FC236}">
                          <a16:creationId xmlns:a16="http://schemas.microsoft.com/office/drawing/2014/main" id="{58A8463B-54C2-4778-856C-78F3231FCC0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rot="5389413">
                      <a:off x="2332" y="2426"/>
                      <a:ext cx="539" cy="173"/>
                    </a:xfrm>
                    <a:custGeom>
                      <a:avLst/>
                      <a:gdLst>
                        <a:gd name="T0" fmla="*/ 0 w 247"/>
                        <a:gd name="T1" fmla="*/ 1841093662 h 69"/>
                        <a:gd name="T2" fmla="*/ 90612866 w 247"/>
                        <a:gd name="T3" fmla="*/ 2147483646 h 69"/>
                        <a:gd name="T4" fmla="*/ 323648885 w 247"/>
                        <a:gd name="T5" fmla="*/ 2147483646 h 69"/>
                        <a:gd name="T6" fmla="*/ 887273054 w 247"/>
                        <a:gd name="T7" fmla="*/ 2147483646 h 69"/>
                        <a:gd name="T8" fmla="*/ 1445245293 w 247"/>
                        <a:gd name="T9" fmla="*/ 2147483646 h 69"/>
                        <a:gd name="T10" fmla="*/ 1480390053 w 247"/>
                        <a:gd name="T11" fmla="*/ 2147483646 h 69"/>
                        <a:gd name="T12" fmla="*/ 1359855305 w 247"/>
                        <a:gd name="T13" fmla="*/ 2147483646 h 69"/>
                        <a:gd name="T14" fmla="*/ 1236377813 w 247"/>
                        <a:gd name="T15" fmla="*/ 1731361708 h 69"/>
                        <a:gd name="T16" fmla="*/ 1110707650 w 247"/>
                        <a:gd name="T17" fmla="*/ 1148691904 h 69"/>
                        <a:gd name="T18" fmla="*/ 989462664 w 247"/>
                        <a:gd name="T19" fmla="*/ 580692635 h 69"/>
                        <a:gd name="T20" fmla="*/ 887273054 w 247"/>
                        <a:gd name="T21" fmla="*/ 202542455 h 69"/>
                        <a:gd name="T22" fmla="*/ 785726552 w 247"/>
                        <a:gd name="T23" fmla="*/ 0 h 69"/>
                        <a:gd name="T24" fmla="*/ 664684801 w 247"/>
                        <a:gd name="T25" fmla="*/ 202542455 h 69"/>
                        <a:gd name="T26" fmla="*/ 532528493 w 247"/>
                        <a:gd name="T27" fmla="*/ 507823836 h 69"/>
                        <a:gd name="T28" fmla="*/ 0 w 247"/>
                        <a:gd name="T29" fmla="*/ 1841093662 h 69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0" t="0" r="r" b="b"/>
                      <a:pathLst>
                        <a:path w="247" h="69">
                          <a:moveTo>
                            <a:pt x="0" y="19"/>
                          </a:moveTo>
                          <a:lnTo>
                            <a:pt x="15" y="50"/>
                          </a:lnTo>
                          <a:lnTo>
                            <a:pt x="54" y="55"/>
                          </a:lnTo>
                          <a:lnTo>
                            <a:pt x="148" y="69"/>
                          </a:lnTo>
                          <a:lnTo>
                            <a:pt x="241" y="56"/>
                          </a:lnTo>
                          <a:lnTo>
                            <a:pt x="247" y="32"/>
                          </a:lnTo>
                          <a:lnTo>
                            <a:pt x="227" y="25"/>
                          </a:lnTo>
                          <a:lnTo>
                            <a:pt x="206" y="18"/>
                          </a:lnTo>
                          <a:lnTo>
                            <a:pt x="185" y="12"/>
                          </a:lnTo>
                          <a:lnTo>
                            <a:pt x="165" y="6"/>
                          </a:lnTo>
                          <a:lnTo>
                            <a:pt x="148" y="2"/>
                          </a:lnTo>
                          <a:lnTo>
                            <a:pt x="131" y="0"/>
                          </a:lnTo>
                          <a:lnTo>
                            <a:pt x="111" y="2"/>
                          </a:lnTo>
                          <a:lnTo>
                            <a:pt x="89" y="5"/>
                          </a:lnTo>
                          <a:lnTo>
                            <a:pt x="0" y="19"/>
                          </a:lnTo>
                          <a:close/>
                        </a:path>
                      </a:pathLst>
                    </a:custGeom>
                    <a:solidFill>
                      <a:schemeClr val="hlink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e-DE"/>
                    </a:p>
                  </p:txBody>
                </p:sp>
              </p:grpSp>
              <p:sp>
                <p:nvSpPr>
                  <p:cNvPr id="266" name="Freeform 541">
                    <a:extLst>
                      <a:ext uri="{FF2B5EF4-FFF2-40B4-BE49-F238E27FC236}">
                        <a16:creationId xmlns:a16="http://schemas.microsoft.com/office/drawing/2014/main" id="{E9E0ECCE-2ED0-4CA5-BB29-67CB8E3386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5353401">
                    <a:off x="2952" y="2567"/>
                    <a:ext cx="720" cy="96"/>
                  </a:xfrm>
                  <a:custGeom>
                    <a:avLst/>
                    <a:gdLst>
                      <a:gd name="T0" fmla="*/ 0 w 293"/>
                      <a:gd name="T1" fmla="*/ 2147483646 h 33"/>
                      <a:gd name="T2" fmla="*/ 0 w 293"/>
                      <a:gd name="T3" fmla="*/ 2147483646 h 33"/>
                      <a:gd name="T4" fmla="*/ 2147483646 w 293"/>
                      <a:gd name="T5" fmla="*/ 2147483646 h 33"/>
                      <a:gd name="T6" fmla="*/ 2147483646 w 293"/>
                      <a:gd name="T7" fmla="*/ 2147483646 h 33"/>
                      <a:gd name="T8" fmla="*/ 2147483646 w 293"/>
                      <a:gd name="T9" fmla="*/ 2147483646 h 33"/>
                      <a:gd name="T10" fmla="*/ 2147483646 w 293"/>
                      <a:gd name="T11" fmla="*/ 0 h 33"/>
                      <a:gd name="T12" fmla="*/ 2147483646 w 293"/>
                      <a:gd name="T13" fmla="*/ 0 h 33"/>
                      <a:gd name="T14" fmla="*/ 2147483646 w 293"/>
                      <a:gd name="T15" fmla="*/ 2147483646 h 33"/>
                      <a:gd name="T16" fmla="*/ 2147483646 w 293"/>
                      <a:gd name="T17" fmla="*/ 2147483646 h 33"/>
                      <a:gd name="T18" fmla="*/ 2147483646 w 293"/>
                      <a:gd name="T19" fmla="*/ 2147483646 h 33"/>
                      <a:gd name="T20" fmla="*/ 2147483646 w 293"/>
                      <a:gd name="T21" fmla="*/ 2147483646 h 33"/>
                      <a:gd name="T22" fmla="*/ 2147483646 w 293"/>
                      <a:gd name="T23" fmla="*/ 2147483646 h 33"/>
                      <a:gd name="T24" fmla="*/ 2147483646 w 293"/>
                      <a:gd name="T25" fmla="*/ 2147483646 h 33"/>
                      <a:gd name="T26" fmla="*/ 2147483646 w 293"/>
                      <a:gd name="T27" fmla="*/ 2147483646 h 33"/>
                      <a:gd name="T28" fmla="*/ 2147483646 w 293"/>
                      <a:gd name="T29" fmla="*/ 2147483646 h 33"/>
                      <a:gd name="T30" fmla="*/ 2147483646 w 293"/>
                      <a:gd name="T31" fmla="*/ 2147483646 h 33"/>
                      <a:gd name="T32" fmla="*/ 2147483646 w 293"/>
                      <a:gd name="T33" fmla="*/ 2147483646 h 33"/>
                      <a:gd name="T34" fmla="*/ 2147483646 w 293"/>
                      <a:gd name="T35" fmla="*/ 2147483646 h 33"/>
                      <a:gd name="T36" fmla="*/ 2147483646 w 293"/>
                      <a:gd name="T37" fmla="*/ 2147483646 h 33"/>
                      <a:gd name="T38" fmla="*/ 2147483646 w 293"/>
                      <a:gd name="T39" fmla="*/ 2147483646 h 33"/>
                      <a:gd name="T40" fmla="*/ 2147483646 w 293"/>
                      <a:gd name="T41" fmla="*/ 2147483646 h 33"/>
                      <a:gd name="T42" fmla="*/ 2147483646 w 293"/>
                      <a:gd name="T43" fmla="*/ 2147483646 h 33"/>
                      <a:gd name="T44" fmla="*/ 2147483646 w 293"/>
                      <a:gd name="T45" fmla="*/ 2147483646 h 33"/>
                      <a:gd name="T46" fmla="*/ 2147483646 w 293"/>
                      <a:gd name="T47" fmla="*/ 2147483646 h 33"/>
                      <a:gd name="T48" fmla="*/ 2147483646 w 293"/>
                      <a:gd name="T49" fmla="*/ 2147483646 h 33"/>
                      <a:gd name="T50" fmla="*/ 2147483646 w 293"/>
                      <a:gd name="T51" fmla="*/ 2147483646 h 33"/>
                      <a:gd name="T52" fmla="*/ 2147483646 w 293"/>
                      <a:gd name="T53" fmla="*/ 2147483646 h 33"/>
                      <a:gd name="T54" fmla="*/ 0 w 293"/>
                      <a:gd name="T55" fmla="*/ 2147483646 h 33"/>
                      <a:gd name="T56" fmla="*/ 0 w 293"/>
                      <a:gd name="T57" fmla="*/ 2147483646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267" name="Freeform 542">
                    <a:extLst>
                      <a:ext uri="{FF2B5EF4-FFF2-40B4-BE49-F238E27FC236}">
                        <a16:creationId xmlns:a16="http://schemas.microsoft.com/office/drawing/2014/main" id="{F5A05108-C042-4420-85E1-C2A1703424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173530" flipH="1">
                    <a:off x="3167" y="1271"/>
                    <a:ext cx="289" cy="47"/>
                  </a:xfrm>
                  <a:custGeom>
                    <a:avLst/>
                    <a:gdLst>
                      <a:gd name="T0" fmla="*/ 0 w 293"/>
                      <a:gd name="T1" fmla="*/ 19562 h 33"/>
                      <a:gd name="T2" fmla="*/ 0 w 293"/>
                      <a:gd name="T3" fmla="*/ 19029 h 33"/>
                      <a:gd name="T4" fmla="*/ 85 w 293"/>
                      <a:gd name="T5" fmla="*/ 5399 h 33"/>
                      <a:gd name="T6" fmla="*/ 102 w 293"/>
                      <a:gd name="T7" fmla="*/ 2662 h 33"/>
                      <a:gd name="T8" fmla="*/ 119 w 293"/>
                      <a:gd name="T9" fmla="*/ 2662 h 33"/>
                      <a:gd name="T10" fmla="*/ 139 w 293"/>
                      <a:gd name="T11" fmla="*/ 0 h 33"/>
                      <a:gd name="T12" fmla="*/ 151 w 293"/>
                      <a:gd name="T13" fmla="*/ 0 h 33"/>
                      <a:gd name="T14" fmla="*/ 167 w 293"/>
                      <a:gd name="T15" fmla="*/ 2662 h 33"/>
                      <a:gd name="T16" fmla="*/ 180 w 293"/>
                      <a:gd name="T17" fmla="*/ 3791 h 33"/>
                      <a:gd name="T18" fmla="*/ 196 w 293"/>
                      <a:gd name="T19" fmla="*/ 5399 h 33"/>
                      <a:gd name="T20" fmla="*/ 205 w 293"/>
                      <a:gd name="T21" fmla="*/ 8023 h 33"/>
                      <a:gd name="T22" fmla="*/ 213 w 293"/>
                      <a:gd name="T23" fmla="*/ 10951 h 33"/>
                      <a:gd name="T24" fmla="*/ 219 w 293"/>
                      <a:gd name="T25" fmla="*/ 13735 h 33"/>
                      <a:gd name="T26" fmla="*/ 222 w 293"/>
                      <a:gd name="T27" fmla="*/ 16275 h 33"/>
                      <a:gd name="T28" fmla="*/ 223 w 293"/>
                      <a:gd name="T29" fmla="*/ 19562 h 33"/>
                      <a:gd name="T30" fmla="*/ 222 w 293"/>
                      <a:gd name="T31" fmla="*/ 22214 h 33"/>
                      <a:gd name="T32" fmla="*/ 219 w 293"/>
                      <a:gd name="T33" fmla="*/ 25733 h 33"/>
                      <a:gd name="T34" fmla="*/ 213 w 293"/>
                      <a:gd name="T35" fmla="*/ 27861 h 33"/>
                      <a:gd name="T36" fmla="*/ 205 w 293"/>
                      <a:gd name="T37" fmla="*/ 31638 h 33"/>
                      <a:gd name="T38" fmla="*/ 196 w 293"/>
                      <a:gd name="T39" fmla="*/ 33686 h 33"/>
                      <a:gd name="T40" fmla="*/ 180 w 293"/>
                      <a:gd name="T41" fmla="*/ 35625 h 33"/>
                      <a:gd name="T42" fmla="*/ 167 w 293"/>
                      <a:gd name="T43" fmla="*/ 38386 h 33"/>
                      <a:gd name="T44" fmla="*/ 151 w 293"/>
                      <a:gd name="T45" fmla="*/ 38600 h 33"/>
                      <a:gd name="T46" fmla="*/ 140 w 293"/>
                      <a:gd name="T47" fmla="*/ 38600 h 33"/>
                      <a:gd name="T48" fmla="*/ 119 w 293"/>
                      <a:gd name="T49" fmla="*/ 38600 h 33"/>
                      <a:gd name="T50" fmla="*/ 102 w 293"/>
                      <a:gd name="T51" fmla="*/ 38386 h 33"/>
                      <a:gd name="T52" fmla="*/ 85 w 293"/>
                      <a:gd name="T53" fmla="*/ 33686 h 33"/>
                      <a:gd name="T54" fmla="*/ 0 w 293"/>
                      <a:gd name="T55" fmla="*/ 19562 h 33"/>
                      <a:gd name="T56" fmla="*/ 0 w 293"/>
                      <a:gd name="T57" fmla="*/ 19562 h 3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293" h="33">
                        <a:moveTo>
                          <a:pt x="0" y="17"/>
                        </a:moveTo>
                        <a:lnTo>
                          <a:pt x="0" y="16"/>
                        </a:lnTo>
                        <a:lnTo>
                          <a:pt x="105" y="4"/>
                        </a:lnTo>
                        <a:lnTo>
                          <a:pt x="135" y="2"/>
                        </a:lnTo>
                        <a:lnTo>
                          <a:pt x="159" y="2"/>
                        </a:lnTo>
                        <a:lnTo>
                          <a:pt x="179" y="0"/>
                        </a:lnTo>
                        <a:lnTo>
                          <a:pt x="195" y="0"/>
                        </a:lnTo>
                        <a:lnTo>
                          <a:pt x="219" y="2"/>
                        </a:lnTo>
                        <a:lnTo>
                          <a:pt x="239" y="3"/>
                        </a:lnTo>
                        <a:lnTo>
                          <a:pt x="256" y="4"/>
                        </a:lnTo>
                        <a:lnTo>
                          <a:pt x="269" y="7"/>
                        </a:lnTo>
                        <a:lnTo>
                          <a:pt x="279" y="9"/>
                        </a:lnTo>
                        <a:lnTo>
                          <a:pt x="287" y="12"/>
                        </a:lnTo>
                        <a:lnTo>
                          <a:pt x="291" y="14"/>
                        </a:lnTo>
                        <a:lnTo>
                          <a:pt x="293" y="17"/>
                        </a:lnTo>
                        <a:lnTo>
                          <a:pt x="291" y="19"/>
                        </a:lnTo>
                        <a:lnTo>
                          <a:pt x="287" y="22"/>
                        </a:lnTo>
                        <a:lnTo>
                          <a:pt x="279" y="24"/>
                        </a:lnTo>
                        <a:lnTo>
                          <a:pt x="269" y="27"/>
                        </a:lnTo>
                        <a:lnTo>
                          <a:pt x="256" y="29"/>
                        </a:lnTo>
                        <a:lnTo>
                          <a:pt x="239" y="30"/>
                        </a:lnTo>
                        <a:lnTo>
                          <a:pt x="219" y="32"/>
                        </a:lnTo>
                        <a:lnTo>
                          <a:pt x="195" y="33"/>
                        </a:lnTo>
                        <a:lnTo>
                          <a:pt x="180" y="33"/>
                        </a:lnTo>
                        <a:lnTo>
                          <a:pt x="159" y="33"/>
                        </a:lnTo>
                        <a:lnTo>
                          <a:pt x="135" y="32"/>
                        </a:lnTo>
                        <a:lnTo>
                          <a:pt x="105" y="29"/>
                        </a:lnTo>
                        <a:lnTo>
                          <a:pt x="0" y="17"/>
                        </a:lnTo>
                        <a:close/>
                      </a:path>
                    </a:pathLst>
                  </a:custGeom>
                  <a:solidFill>
                    <a:srgbClr val="FFCC00"/>
                  </a:solidFill>
                  <a:ln w="1588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sp>
              <p:nvSpPr>
                <p:cNvPr id="264" name="Line 543">
                  <a:extLst>
                    <a:ext uri="{FF2B5EF4-FFF2-40B4-BE49-F238E27FC236}">
                      <a16:creationId xmlns:a16="http://schemas.microsoft.com/office/drawing/2014/main" id="{FD720B11-C1D4-443B-9FA8-8C6AF51B63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066" y="822"/>
                  <a:ext cx="210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sp>
            <p:nvSpPr>
              <p:cNvPr id="261" name="AutoShape 544">
                <a:extLst>
                  <a:ext uri="{FF2B5EF4-FFF2-40B4-BE49-F238E27FC236}">
                    <a16:creationId xmlns:a16="http://schemas.microsoft.com/office/drawing/2014/main" id="{9E65C2CE-4C2D-4DF8-B05C-05D020B46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2988" y="1620"/>
                <a:ext cx="72" cy="96"/>
              </a:xfrm>
              <a:prstGeom prst="triangle">
                <a:avLst>
                  <a:gd name="adj" fmla="val 50000"/>
                </a:avLst>
              </a:prstGeom>
              <a:solidFill>
                <a:schemeClr val="bg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endParaRPr lang="de-DE" altLang="de-DE"/>
              </a:p>
            </p:txBody>
          </p:sp>
          <p:sp>
            <p:nvSpPr>
              <p:cNvPr id="262" name="Line 545">
                <a:extLst>
                  <a:ext uri="{FF2B5EF4-FFF2-40B4-BE49-F238E27FC236}">
                    <a16:creationId xmlns:a16="http://schemas.microsoft.com/office/drawing/2014/main" id="{C4D5DD38-9912-4F10-9AC7-6164973673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36" y="1620"/>
                <a:ext cx="20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de-DE"/>
              </a:p>
            </p:txBody>
          </p:sp>
        </p:grpSp>
      </p:grpSp>
      <p:grpSp>
        <p:nvGrpSpPr>
          <p:cNvPr id="401" name="Group 546">
            <a:extLst>
              <a:ext uri="{FF2B5EF4-FFF2-40B4-BE49-F238E27FC236}">
                <a16:creationId xmlns:a16="http://schemas.microsoft.com/office/drawing/2014/main" id="{E80EA94A-554E-4140-8D85-DB6C5C4BA304}"/>
              </a:ext>
            </a:extLst>
          </p:cNvPr>
          <p:cNvGrpSpPr>
            <a:grpSpLocks/>
          </p:cNvGrpSpPr>
          <p:nvPr/>
        </p:nvGrpSpPr>
        <p:grpSpPr bwMode="auto">
          <a:xfrm rot="2166232">
            <a:off x="4251702" y="1160445"/>
            <a:ext cx="755650" cy="296862"/>
            <a:chOff x="4875" y="7237"/>
            <a:chExt cx="4230" cy="1883"/>
          </a:xfrm>
        </p:grpSpPr>
        <p:sp>
          <p:nvSpPr>
            <p:cNvPr id="402" name="Arc 547">
              <a:extLst>
                <a:ext uri="{FF2B5EF4-FFF2-40B4-BE49-F238E27FC236}">
                  <a16:creationId xmlns:a16="http://schemas.microsoft.com/office/drawing/2014/main" id="{D443547F-113C-4333-A6ED-8568BA658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7237"/>
              <a:ext cx="3990" cy="1343"/>
            </a:xfrm>
            <a:custGeom>
              <a:avLst/>
              <a:gdLst>
                <a:gd name="T0" fmla="*/ 0 w 21600"/>
                <a:gd name="T1" fmla="*/ 0 h 14058"/>
                <a:gd name="T2" fmla="*/ 0 w 21600"/>
                <a:gd name="T3" fmla="*/ 0 h 14058"/>
                <a:gd name="T4" fmla="*/ 0 w 21600"/>
                <a:gd name="T5" fmla="*/ 0 h 140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600" h="14058" fill="none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</a:path>
                <a:path w="21600" h="14058" stroke="0" extrusionOk="0">
                  <a:moveTo>
                    <a:pt x="16399" y="0"/>
                  </a:moveTo>
                  <a:cubicBezTo>
                    <a:pt x="19755" y="3915"/>
                    <a:pt x="21600" y="8901"/>
                    <a:pt x="21600" y="14058"/>
                  </a:cubicBezTo>
                  <a:lnTo>
                    <a:pt x="0" y="14058"/>
                  </a:lnTo>
                  <a:lnTo>
                    <a:pt x="16399" y="0"/>
                  </a:lnTo>
                  <a:close/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de-DE"/>
            </a:p>
          </p:txBody>
        </p:sp>
        <p:sp>
          <p:nvSpPr>
            <p:cNvPr id="403" name="AutoShape 548">
              <a:extLst>
                <a:ext uri="{FF2B5EF4-FFF2-40B4-BE49-F238E27FC236}">
                  <a16:creationId xmlns:a16="http://schemas.microsoft.com/office/drawing/2014/main" id="{D8077355-E7FD-4E64-A42B-5BCDC040B80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8580" y="8505"/>
              <a:ext cx="525" cy="615"/>
            </a:xfrm>
            <a:prstGeom prst="triangle">
              <a:avLst>
                <a:gd name="adj" fmla="val 50000"/>
              </a:avLst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endParaRPr lang="de-DE" altLang="de-DE"/>
            </a:p>
          </p:txBody>
        </p:sp>
      </p:grpSp>
      <p:sp>
        <p:nvSpPr>
          <p:cNvPr id="404" name="Text Box 399">
            <a:extLst>
              <a:ext uri="{FF2B5EF4-FFF2-40B4-BE49-F238E27FC236}">
                <a16:creationId xmlns:a16="http://schemas.microsoft.com/office/drawing/2014/main" id="{F81F1289-6D5A-41FD-A2BD-381DAB5D986C}"/>
              </a:ext>
            </a:extLst>
          </p:cNvPr>
          <p:cNvSpPr txBox="1">
            <a:spLocks noChangeArrowheads="1"/>
          </p:cNvSpPr>
          <p:nvPr/>
        </p:nvSpPr>
        <p:spPr bwMode="auto">
          <a:xfrm rot="10800000" flipH="1" flipV="1">
            <a:off x="6236451" y="2888251"/>
            <a:ext cx="1093112" cy="3607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de-DE" altLang="de-DE" sz="1600" b="1" dirty="0"/>
              <a:t>½ roll</a:t>
            </a:r>
          </a:p>
        </p:txBody>
      </p:sp>
    </p:spTree>
    <p:extLst>
      <p:ext uri="{BB962C8B-B14F-4D97-AF65-F5344CB8AC3E}">
        <p14:creationId xmlns:p14="http://schemas.microsoft.com/office/powerpoint/2010/main" val="4053382999"/>
      </p:ext>
    </p:extLst>
  </p:cSld>
  <p:clrMapOvr>
    <a:masterClrMapping/>
  </p:clrMapOvr>
  <p:transition>
    <p:pull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3" grpId="0"/>
      <p:bldP spid="250" grpId="0"/>
      <p:bldP spid="252" grpId="0"/>
      <p:bldP spid="404" grpId="0"/>
    </p:bldLst>
  </p:timing>
</p:sld>
</file>

<file path=ppt/theme/theme1.xml><?xml version="1.0" encoding="utf-8"?>
<a:theme xmlns:a="http://schemas.openxmlformats.org/drawingml/2006/main" name="leer">
  <a:themeElements>
    <a:clrScheme name="2_Benutzerdefiniertes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_Benutzerdefiniertes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793750" rtl="0" eaLnBrk="0" fontAlgn="base" latinLnBrk="0" hangingPunct="0">
          <a:lnSpc>
            <a:spcPct val="8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de-DE" altLang="de-DE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anose="020B0604020202020204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793750" rtl="0" eaLnBrk="0" fontAlgn="base" latinLnBrk="0" hangingPunct="0">
          <a:lnSpc>
            <a:spcPct val="8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de-DE" altLang="de-DE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anose="020B0604020202020204" pitchFamily="34" charset="0"/>
          </a:defRPr>
        </a:defPPr>
      </a:lstStyle>
    </a:lnDef>
  </a:objectDefaults>
  <a:extraClrSchemeLst>
    <a:extraClrScheme>
      <a:clrScheme name="2_Benutzerdefiniertes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Benutzerdefiniertes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Benutzerdefiniertes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Benutzerdefiniertes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Benutzerdefiniertes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Benutzerdefiniertes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Benutzerdefiniertes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Benutzerdefiniertes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Benutzerdefiniertes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Benutzerdefiniertes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Benutzerdefiniertes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Benutzerdefiniertes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Standarddesign">
  <a:themeElements>
    <a:clrScheme name="Standard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Standard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793750" rtl="0" eaLnBrk="0" fontAlgn="base" latinLnBrk="0" hangingPunct="0">
          <a:lnSpc>
            <a:spcPct val="8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de-DE" altLang="de-DE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anose="020B0604020202020204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793750" rtl="0" eaLnBrk="0" fontAlgn="base" latinLnBrk="0" hangingPunct="0">
          <a:lnSpc>
            <a:spcPct val="8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de-DE" altLang="de-DE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anose="020B0604020202020204" pitchFamily="34" charset="0"/>
          </a:defRPr>
        </a:defPPr>
      </a:lstStyle>
    </a:lnDef>
  </a:objectDefaults>
  <a:extraClrSchemeLst>
    <a:extraClrScheme>
      <a:clrScheme name="Standard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andard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andard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andard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andard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andard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andard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andard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andard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andard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andard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andard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F3A right">
  <a:themeElements>
    <a:clrScheme name="Benutzerdefiniertes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Benutzerdefiniertes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793750" rtl="0" eaLnBrk="0" fontAlgn="base" latinLnBrk="0" hangingPunct="0">
          <a:lnSpc>
            <a:spcPct val="8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de-DE" altLang="de-DE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anose="020B0604020202020204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793750" rtl="0" eaLnBrk="0" fontAlgn="base" latinLnBrk="0" hangingPunct="0">
          <a:lnSpc>
            <a:spcPct val="8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de-DE" altLang="de-DE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anose="020B0604020202020204" pitchFamily="34" charset="0"/>
          </a:defRPr>
        </a:defPPr>
      </a:lstStyle>
    </a:lnDef>
  </a:objectDefaults>
  <a:extraClrSchemeLst>
    <a:extraClrScheme>
      <a:clrScheme name="Benutzerdefiniertes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nutzerdefiniertes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nutzerdefiniertes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nutzerdefiniertes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nutzerdefiniertes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nutzerdefiniertes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nutzerdefiniertes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nutzerdefiniertes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nutzerdefiniertes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nutzerdefiniertes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nutzerdefiniertes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nutzerdefiniertes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F3A left">
  <a:themeElements>
    <a:clrScheme name="1_Benutzerdefiniertes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_Benutzerdefiniertes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793750" rtl="0" eaLnBrk="0" fontAlgn="base" latinLnBrk="0" hangingPunct="0">
          <a:lnSpc>
            <a:spcPct val="8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de-DE" altLang="de-DE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anose="020B0604020202020204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793750" rtl="0" eaLnBrk="0" fontAlgn="base" latinLnBrk="0" hangingPunct="0">
          <a:lnSpc>
            <a:spcPct val="8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de-DE" altLang="de-DE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anose="020B0604020202020204" pitchFamily="34" charset="0"/>
          </a:defRPr>
        </a:defPPr>
      </a:lstStyle>
    </a:lnDef>
  </a:objectDefaults>
  <a:extraClrSchemeLst>
    <a:extraClrScheme>
      <a:clrScheme name="1_Benutzerdefiniertes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Benutzerdefiniertes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Benutzerdefiniertes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Benutzerdefiniertes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Benutzerdefiniertes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Benutzerdefiniertes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Benutzerdefiniertes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Benutzerdefiniertes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Benutzerdefiniertes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Benutzerdefiniertes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Benutzerdefiniertes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Benutzerdefiniertes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2023</Words>
  <Application>Microsoft Office PowerPoint</Application>
  <PresentationFormat>Bildschirmpräsentation (4:3)</PresentationFormat>
  <Paragraphs>269</Paragraphs>
  <Slides>42</Slides>
  <Notes>1</Notes>
  <HiddenSlides>0</HiddenSlides>
  <MMClips>0</MMClips>
  <ScaleCrop>false</ScaleCrop>
  <HeadingPairs>
    <vt:vector size="8" baseType="variant">
      <vt:variant>
        <vt:lpstr>Verwendete Schriftarten</vt:lpstr>
      </vt:variant>
      <vt:variant>
        <vt:i4>7</vt:i4>
      </vt:variant>
      <vt:variant>
        <vt:lpstr>Design</vt:lpstr>
      </vt:variant>
      <vt:variant>
        <vt:i4>4</vt:i4>
      </vt:variant>
      <vt:variant>
        <vt:lpstr>Eingebettete OLE-Server</vt:lpstr>
      </vt:variant>
      <vt:variant>
        <vt:i4>1</vt:i4>
      </vt:variant>
      <vt:variant>
        <vt:lpstr>Folientitel</vt:lpstr>
      </vt:variant>
      <vt:variant>
        <vt:i4>42</vt:i4>
      </vt:variant>
    </vt:vector>
  </HeadingPairs>
  <TitlesOfParts>
    <vt:vector size="54" baseType="lpstr">
      <vt:lpstr>Arial</vt:lpstr>
      <vt:lpstr>Arial Black</vt:lpstr>
      <vt:lpstr>Arioso</vt:lpstr>
      <vt:lpstr>Balloon</vt:lpstr>
      <vt:lpstr>Calibri</vt:lpstr>
      <vt:lpstr>CommonBullets</vt:lpstr>
      <vt:lpstr>Times New Roman</vt:lpstr>
      <vt:lpstr>leer</vt:lpstr>
      <vt:lpstr>Standarddesign</vt:lpstr>
      <vt:lpstr>F3A right</vt:lpstr>
      <vt:lpstr>F3A left</vt:lpstr>
      <vt:lpstr>Designer Zeichnung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Programmfolge P-19</dc:title>
  <dc:subject>Figurenbeschreibung</dc:subject>
  <dc:creator>Peter Uhlig</dc:creator>
  <dc:description>Nach einer Idee von Bob Skinner erstellte Präsentation der F3A Figurenfolge P-19</dc:description>
  <cp:lastModifiedBy>Peter Uhlig</cp:lastModifiedBy>
  <cp:revision>692</cp:revision>
  <dcterms:created xsi:type="dcterms:W3CDTF">2005-02-27T08:44:22Z</dcterms:created>
  <dcterms:modified xsi:type="dcterms:W3CDTF">2025-09-24T11:47:57Z</dcterms:modified>
</cp:coreProperties>
</file>